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y="10287000" cx="18288000"/>
  <p:notesSz cx="6858000" cy="9144000"/>
  <p:embeddedFontLs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Amatic SC"/>
      <p:regular r:id="rId67"/>
      <p:bold r:id="rId68"/>
    </p:embeddedFont>
    <p:embeddedFont>
      <p:font typeface="Montserrat"/>
      <p:regular r:id="rId69"/>
      <p:bold r:id="rId70"/>
      <p:italic r:id="rId71"/>
      <p:boldItalic r:id="rId72"/>
    </p:embeddedFont>
    <p:embeddedFont>
      <p:font typeface="Inter"/>
      <p:regular r:id="rId73"/>
      <p:bold r:id="rId74"/>
    </p:embeddedFont>
    <p:embeddedFont>
      <p:font typeface="Bebas Neue"/>
      <p:regular r:id="rId75"/>
    </p:embeddedFont>
    <p:embeddedFont>
      <p:font typeface="PT Sans"/>
      <p:regular r:id="rId76"/>
      <p:bold r:id="rId77"/>
      <p:italic r:id="rId78"/>
      <p:boldItalic r:id="rId79"/>
    </p:embeddedFont>
    <p:embeddedFont>
      <p:font typeface="DM Sans"/>
      <p:regular r:id="rId80"/>
      <p:bold r:id="rId81"/>
      <p:italic r:id="rId82"/>
      <p:boldItalic r:id="rId83"/>
    </p:embeddedFont>
    <p:embeddedFont>
      <p:font typeface="Inter Medium"/>
      <p:regular r:id="rId84"/>
      <p:bold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240">
          <p15:clr>
            <a:srgbClr val="747775"/>
          </p15:clr>
        </p15:guide>
        <p15:guide id="2" pos="576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3A944A7-E450-49D9-AA00-96C758FAB959}">
  <a:tblStyle styleId="{D3A944A7-E450-49D9-AA00-96C758FAB95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40" orient="horz"/>
        <p:guide pos="576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InterMedium-regular.fntdata"/><Relationship Id="rId83" Type="http://schemas.openxmlformats.org/officeDocument/2006/relationships/font" Target="fonts/DMSans-boldItalic.fntdata"/><Relationship Id="rId42" Type="http://schemas.openxmlformats.org/officeDocument/2006/relationships/slide" Target="slides/slide35.xml"/><Relationship Id="rId41" Type="http://schemas.openxmlformats.org/officeDocument/2006/relationships/slide" Target="slides/slide34.xml"/><Relationship Id="rId85" Type="http://schemas.openxmlformats.org/officeDocument/2006/relationships/font" Target="fonts/InterMedium-bold.fntdata"/><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DMSans-regular.fntdata"/><Relationship Id="rId82" Type="http://schemas.openxmlformats.org/officeDocument/2006/relationships/font" Target="fonts/DMSans-italic.fntdata"/><Relationship Id="rId81" Type="http://schemas.openxmlformats.org/officeDocument/2006/relationships/font" Target="fonts/DM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Inter-regular.fntdata"/><Relationship Id="rId72" Type="http://schemas.openxmlformats.org/officeDocument/2006/relationships/font" Target="fonts/Montserrat-boldItalic.fntdata"/><Relationship Id="rId31" Type="http://schemas.openxmlformats.org/officeDocument/2006/relationships/slide" Target="slides/slide24.xml"/><Relationship Id="rId75" Type="http://schemas.openxmlformats.org/officeDocument/2006/relationships/font" Target="fonts/BebasNeue-regular.fntdata"/><Relationship Id="rId30" Type="http://schemas.openxmlformats.org/officeDocument/2006/relationships/slide" Target="slides/slide23.xml"/><Relationship Id="rId74" Type="http://schemas.openxmlformats.org/officeDocument/2006/relationships/font" Target="fonts/Inter-bold.fntdata"/><Relationship Id="rId33" Type="http://schemas.openxmlformats.org/officeDocument/2006/relationships/slide" Target="slides/slide26.xml"/><Relationship Id="rId77" Type="http://schemas.openxmlformats.org/officeDocument/2006/relationships/font" Target="fonts/PTSans-bold.fntdata"/><Relationship Id="rId32" Type="http://schemas.openxmlformats.org/officeDocument/2006/relationships/slide" Target="slides/slide25.xml"/><Relationship Id="rId76" Type="http://schemas.openxmlformats.org/officeDocument/2006/relationships/font" Target="fonts/PTSans-regular.fntdata"/><Relationship Id="rId35" Type="http://schemas.openxmlformats.org/officeDocument/2006/relationships/slide" Target="slides/slide28.xml"/><Relationship Id="rId79" Type="http://schemas.openxmlformats.org/officeDocument/2006/relationships/font" Target="fonts/PTSans-boldItalic.fntdata"/><Relationship Id="rId34" Type="http://schemas.openxmlformats.org/officeDocument/2006/relationships/slide" Target="slides/slide27.xml"/><Relationship Id="rId78" Type="http://schemas.openxmlformats.org/officeDocument/2006/relationships/font" Target="fonts/PTSans-italic.fntdata"/><Relationship Id="rId71" Type="http://schemas.openxmlformats.org/officeDocument/2006/relationships/font" Target="fonts/Montserrat-italic.fntdata"/><Relationship Id="rId70" Type="http://schemas.openxmlformats.org/officeDocument/2006/relationships/font" Target="fonts/Montserrat-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3.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5.xml"/><Relationship Id="rId66" Type="http://schemas.openxmlformats.org/officeDocument/2006/relationships/font" Target="fonts/RobotoMedium-boldItalic.fntdata"/><Relationship Id="rId21" Type="http://schemas.openxmlformats.org/officeDocument/2006/relationships/slide" Target="slides/slide14.xml"/><Relationship Id="rId65" Type="http://schemas.openxmlformats.org/officeDocument/2006/relationships/font" Target="fonts/RobotoMedium-italic.fntdata"/><Relationship Id="rId24" Type="http://schemas.openxmlformats.org/officeDocument/2006/relationships/slide" Target="slides/slide17.xml"/><Relationship Id="rId68" Type="http://schemas.openxmlformats.org/officeDocument/2006/relationships/font" Target="fonts/AmaticSC-bold.fntdata"/><Relationship Id="rId23" Type="http://schemas.openxmlformats.org/officeDocument/2006/relationships/slide" Target="slides/slide16.xml"/><Relationship Id="rId67" Type="http://schemas.openxmlformats.org/officeDocument/2006/relationships/font" Target="fonts/AmaticSC-regular.fntdata"/><Relationship Id="rId60" Type="http://schemas.openxmlformats.org/officeDocument/2006/relationships/font" Target="fonts/ProximaNova-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Montserrat-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ProximaNova-regular.fntdata"/><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12.jpg>
</file>

<file path=ppt/media/image13.jp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d1bf8d60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d1bf8d60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1" name="Shape 1431"/>
        <p:cNvGrpSpPr/>
        <p:nvPr/>
      </p:nvGrpSpPr>
      <p:grpSpPr>
        <a:xfrm>
          <a:off x="0" y="0"/>
          <a:ext cx="0" cy="0"/>
          <a:chOff x="0" y="0"/>
          <a:chExt cx="0" cy="0"/>
        </a:xfrm>
      </p:grpSpPr>
      <p:sp>
        <p:nvSpPr>
          <p:cNvPr id="1432" name="Google Shape;1432;gd1bf8d60a4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3" name="Google Shape;1433;gd1bf8d60a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5" name="Shape 1445"/>
        <p:cNvGrpSpPr/>
        <p:nvPr/>
      </p:nvGrpSpPr>
      <p:grpSpPr>
        <a:xfrm>
          <a:off x="0" y="0"/>
          <a:ext cx="0" cy="0"/>
          <a:chOff x="0" y="0"/>
          <a:chExt cx="0" cy="0"/>
        </a:xfrm>
      </p:grpSpPr>
      <p:sp>
        <p:nvSpPr>
          <p:cNvPr id="1446" name="Google Shape;1446;gd1bf8d60a4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7" name="Google Shape;1447;gd1bf8d60a4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 name="Shape 1559"/>
        <p:cNvGrpSpPr/>
        <p:nvPr/>
      </p:nvGrpSpPr>
      <p:grpSpPr>
        <a:xfrm>
          <a:off x="0" y="0"/>
          <a:ext cx="0" cy="0"/>
          <a:chOff x="0" y="0"/>
          <a:chExt cx="0" cy="0"/>
        </a:xfrm>
      </p:grpSpPr>
      <p:sp>
        <p:nvSpPr>
          <p:cNvPr id="1560" name="Google Shape;1560;gd1bf8d60a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1" name="Google Shape;1561;gd1bf8d60a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 name="Shape 1581"/>
        <p:cNvGrpSpPr/>
        <p:nvPr/>
      </p:nvGrpSpPr>
      <p:grpSpPr>
        <a:xfrm>
          <a:off x="0" y="0"/>
          <a:ext cx="0" cy="0"/>
          <a:chOff x="0" y="0"/>
          <a:chExt cx="0" cy="0"/>
        </a:xfrm>
      </p:grpSpPr>
      <p:sp>
        <p:nvSpPr>
          <p:cNvPr id="1582" name="Google Shape;1582;g20f41e19245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3" name="Google Shape;1583;g20f41e19245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0" name="Shape 1710"/>
        <p:cNvGrpSpPr/>
        <p:nvPr/>
      </p:nvGrpSpPr>
      <p:grpSpPr>
        <a:xfrm>
          <a:off x="0" y="0"/>
          <a:ext cx="0" cy="0"/>
          <a:chOff x="0" y="0"/>
          <a:chExt cx="0" cy="0"/>
        </a:xfrm>
      </p:grpSpPr>
      <p:sp>
        <p:nvSpPr>
          <p:cNvPr id="1711" name="Google Shape;1711;g20f41e19245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2" name="Google Shape;1712;g20f41e19245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0" name="Shape 1880"/>
        <p:cNvGrpSpPr/>
        <p:nvPr/>
      </p:nvGrpSpPr>
      <p:grpSpPr>
        <a:xfrm>
          <a:off x="0" y="0"/>
          <a:ext cx="0" cy="0"/>
          <a:chOff x="0" y="0"/>
          <a:chExt cx="0" cy="0"/>
        </a:xfrm>
      </p:grpSpPr>
      <p:sp>
        <p:nvSpPr>
          <p:cNvPr id="1881" name="Google Shape;1881;g20f41e19245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2" name="Google Shape;1882;g20f41e19245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8" name="Shape 2058"/>
        <p:cNvGrpSpPr/>
        <p:nvPr/>
      </p:nvGrpSpPr>
      <p:grpSpPr>
        <a:xfrm>
          <a:off x="0" y="0"/>
          <a:ext cx="0" cy="0"/>
          <a:chOff x="0" y="0"/>
          <a:chExt cx="0" cy="0"/>
        </a:xfrm>
      </p:grpSpPr>
      <p:sp>
        <p:nvSpPr>
          <p:cNvPr id="2059" name="Google Shape;2059;g20f41e19245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0" name="Google Shape;2060;g20f41e19245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7" name="Shape 2127"/>
        <p:cNvGrpSpPr/>
        <p:nvPr/>
      </p:nvGrpSpPr>
      <p:grpSpPr>
        <a:xfrm>
          <a:off x="0" y="0"/>
          <a:ext cx="0" cy="0"/>
          <a:chOff x="0" y="0"/>
          <a:chExt cx="0" cy="0"/>
        </a:xfrm>
      </p:grpSpPr>
      <p:sp>
        <p:nvSpPr>
          <p:cNvPr id="2128" name="Google Shape;2128;gd1bf8d60a4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9" name="Google Shape;2129;gd1bf8d60a4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2" name="Shape 2142"/>
        <p:cNvGrpSpPr/>
        <p:nvPr/>
      </p:nvGrpSpPr>
      <p:grpSpPr>
        <a:xfrm>
          <a:off x="0" y="0"/>
          <a:ext cx="0" cy="0"/>
          <a:chOff x="0" y="0"/>
          <a:chExt cx="0" cy="0"/>
        </a:xfrm>
      </p:grpSpPr>
      <p:sp>
        <p:nvSpPr>
          <p:cNvPr id="2143" name="Google Shape;2143;gd1bf8d60a4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4" name="Google Shape;2144;gd1bf8d60a4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8" name="Shape 2148"/>
        <p:cNvGrpSpPr/>
        <p:nvPr/>
      </p:nvGrpSpPr>
      <p:grpSpPr>
        <a:xfrm>
          <a:off x="0" y="0"/>
          <a:ext cx="0" cy="0"/>
          <a:chOff x="0" y="0"/>
          <a:chExt cx="0" cy="0"/>
        </a:xfrm>
      </p:grpSpPr>
      <p:sp>
        <p:nvSpPr>
          <p:cNvPr id="2149" name="Google Shape;2149;gd1bf8d60a4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0" name="Google Shape;2150;gd1bf8d60a4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d1bf8d60a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d1bf8d60a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3" name="Shape 2233"/>
        <p:cNvGrpSpPr/>
        <p:nvPr/>
      </p:nvGrpSpPr>
      <p:grpSpPr>
        <a:xfrm>
          <a:off x="0" y="0"/>
          <a:ext cx="0" cy="0"/>
          <a:chOff x="0" y="0"/>
          <a:chExt cx="0" cy="0"/>
        </a:xfrm>
      </p:grpSpPr>
      <p:sp>
        <p:nvSpPr>
          <p:cNvPr id="2234" name="Google Shape;2234;gd1bf8d60a4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5" name="Google Shape;2235;gd1bf8d60a4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0" name="Shape 2260"/>
        <p:cNvGrpSpPr/>
        <p:nvPr/>
      </p:nvGrpSpPr>
      <p:grpSpPr>
        <a:xfrm>
          <a:off x="0" y="0"/>
          <a:ext cx="0" cy="0"/>
          <a:chOff x="0" y="0"/>
          <a:chExt cx="0" cy="0"/>
        </a:xfrm>
      </p:grpSpPr>
      <p:sp>
        <p:nvSpPr>
          <p:cNvPr id="2261" name="Google Shape;2261;gd1bf8d60a4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2" name="Google Shape;2262;gd1bf8d60a4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d1bf8d60a4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d1bf8d60a4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8" name="Shape 2288"/>
        <p:cNvGrpSpPr/>
        <p:nvPr/>
      </p:nvGrpSpPr>
      <p:grpSpPr>
        <a:xfrm>
          <a:off x="0" y="0"/>
          <a:ext cx="0" cy="0"/>
          <a:chOff x="0" y="0"/>
          <a:chExt cx="0" cy="0"/>
        </a:xfrm>
      </p:grpSpPr>
      <p:sp>
        <p:nvSpPr>
          <p:cNvPr id="2289" name="Google Shape;2289;gd1bf8d60a4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0" name="Google Shape;2290;gd1bf8d60a4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5" name="Shape 2315"/>
        <p:cNvGrpSpPr/>
        <p:nvPr/>
      </p:nvGrpSpPr>
      <p:grpSpPr>
        <a:xfrm>
          <a:off x="0" y="0"/>
          <a:ext cx="0" cy="0"/>
          <a:chOff x="0" y="0"/>
          <a:chExt cx="0" cy="0"/>
        </a:xfrm>
      </p:grpSpPr>
      <p:sp>
        <p:nvSpPr>
          <p:cNvPr id="2316" name="Google Shape;2316;gd1bf8d60a4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7" name="Google Shape;2317;gd1bf8d60a4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6" name="Shape 2396"/>
        <p:cNvGrpSpPr/>
        <p:nvPr/>
      </p:nvGrpSpPr>
      <p:grpSpPr>
        <a:xfrm>
          <a:off x="0" y="0"/>
          <a:ext cx="0" cy="0"/>
          <a:chOff x="0" y="0"/>
          <a:chExt cx="0" cy="0"/>
        </a:xfrm>
      </p:grpSpPr>
      <p:sp>
        <p:nvSpPr>
          <p:cNvPr id="2397" name="Google Shape;2397;gd1bf8d60a4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8" name="Google Shape;2398;gd1bf8d60a4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0" name="Shape 2420"/>
        <p:cNvGrpSpPr/>
        <p:nvPr/>
      </p:nvGrpSpPr>
      <p:grpSpPr>
        <a:xfrm>
          <a:off x="0" y="0"/>
          <a:ext cx="0" cy="0"/>
          <a:chOff x="0" y="0"/>
          <a:chExt cx="0" cy="0"/>
        </a:xfrm>
      </p:grpSpPr>
      <p:sp>
        <p:nvSpPr>
          <p:cNvPr id="2421" name="Google Shape;2421;gd1bf8d60a4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2" name="Google Shape;2422;gd1bf8d60a4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6" name="Shape 2546"/>
        <p:cNvGrpSpPr/>
        <p:nvPr/>
      </p:nvGrpSpPr>
      <p:grpSpPr>
        <a:xfrm>
          <a:off x="0" y="0"/>
          <a:ext cx="0" cy="0"/>
          <a:chOff x="0" y="0"/>
          <a:chExt cx="0" cy="0"/>
        </a:xfrm>
      </p:grpSpPr>
      <p:sp>
        <p:nvSpPr>
          <p:cNvPr id="2547" name="Google Shape;2547;g20f41e19245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8" name="Google Shape;2548;g20f41e19245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2" name="Shape 2562"/>
        <p:cNvGrpSpPr/>
        <p:nvPr/>
      </p:nvGrpSpPr>
      <p:grpSpPr>
        <a:xfrm>
          <a:off x="0" y="0"/>
          <a:ext cx="0" cy="0"/>
          <a:chOff x="0" y="0"/>
          <a:chExt cx="0" cy="0"/>
        </a:xfrm>
      </p:grpSpPr>
      <p:sp>
        <p:nvSpPr>
          <p:cNvPr id="2563" name="Google Shape;2563;g20f41e19245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4" name="Google Shape;2564;g20f41e19245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1" name="Shape 2631"/>
        <p:cNvGrpSpPr/>
        <p:nvPr/>
      </p:nvGrpSpPr>
      <p:grpSpPr>
        <a:xfrm>
          <a:off x="0" y="0"/>
          <a:ext cx="0" cy="0"/>
          <a:chOff x="0" y="0"/>
          <a:chExt cx="0" cy="0"/>
        </a:xfrm>
      </p:grpSpPr>
      <p:sp>
        <p:nvSpPr>
          <p:cNvPr id="2632" name="Google Shape;2632;g20f41e19245_0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3" name="Google Shape;2633;g20f41e19245_0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d1bf8d60a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d1bf8d60a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4" name="Shape 2644"/>
        <p:cNvGrpSpPr/>
        <p:nvPr/>
      </p:nvGrpSpPr>
      <p:grpSpPr>
        <a:xfrm>
          <a:off x="0" y="0"/>
          <a:ext cx="0" cy="0"/>
          <a:chOff x="0" y="0"/>
          <a:chExt cx="0" cy="0"/>
        </a:xfrm>
      </p:grpSpPr>
      <p:sp>
        <p:nvSpPr>
          <p:cNvPr id="2645" name="Google Shape;2645;gd1bf8d60a4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6" name="Google Shape;2646;gd1bf8d60a4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5" name="Shape 2745"/>
        <p:cNvGrpSpPr/>
        <p:nvPr/>
      </p:nvGrpSpPr>
      <p:grpSpPr>
        <a:xfrm>
          <a:off x="0" y="0"/>
          <a:ext cx="0" cy="0"/>
          <a:chOff x="0" y="0"/>
          <a:chExt cx="0" cy="0"/>
        </a:xfrm>
      </p:grpSpPr>
      <p:sp>
        <p:nvSpPr>
          <p:cNvPr id="2746" name="Google Shape;2746;g22f2e496749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7" name="Google Shape;2747;g22f2e496749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4" name="Shape 3874"/>
        <p:cNvGrpSpPr/>
        <p:nvPr/>
      </p:nvGrpSpPr>
      <p:grpSpPr>
        <a:xfrm>
          <a:off x="0" y="0"/>
          <a:ext cx="0" cy="0"/>
          <a:chOff x="0" y="0"/>
          <a:chExt cx="0" cy="0"/>
        </a:xfrm>
      </p:grpSpPr>
      <p:sp>
        <p:nvSpPr>
          <p:cNvPr id="3875" name="Google Shape;3875;g1de1b5658b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6" name="Google Shape;3876;g1de1b5658b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4" name="Shape 4034"/>
        <p:cNvGrpSpPr/>
        <p:nvPr/>
      </p:nvGrpSpPr>
      <p:grpSpPr>
        <a:xfrm>
          <a:off x="0" y="0"/>
          <a:ext cx="0" cy="0"/>
          <a:chOff x="0" y="0"/>
          <a:chExt cx="0" cy="0"/>
        </a:xfrm>
      </p:grpSpPr>
      <p:sp>
        <p:nvSpPr>
          <p:cNvPr id="4035" name="Google Shape;4035;g1de1b5658b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6" name="Google Shape;4036;g1de1b5658b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1" name="Shape 4091"/>
        <p:cNvGrpSpPr/>
        <p:nvPr/>
      </p:nvGrpSpPr>
      <p:grpSpPr>
        <a:xfrm>
          <a:off x="0" y="0"/>
          <a:ext cx="0" cy="0"/>
          <a:chOff x="0" y="0"/>
          <a:chExt cx="0" cy="0"/>
        </a:xfrm>
      </p:grpSpPr>
      <p:sp>
        <p:nvSpPr>
          <p:cNvPr id="4092" name="Google Shape;4092;g22f2e496749_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3" name="Google Shape;4093;g22f2e496749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7" name="Shape 4097"/>
        <p:cNvGrpSpPr/>
        <p:nvPr/>
      </p:nvGrpSpPr>
      <p:grpSpPr>
        <a:xfrm>
          <a:off x="0" y="0"/>
          <a:ext cx="0" cy="0"/>
          <a:chOff x="0" y="0"/>
          <a:chExt cx="0" cy="0"/>
        </a:xfrm>
      </p:grpSpPr>
      <p:sp>
        <p:nvSpPr>
          <p:cNvPr id="4098" name="Google Shape;4098;g22f2e496749_7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9" name="Google Shape;4099;g22f2e496749_7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3" name="Shape 4103"/>
        <p:cNvGrpSpPr/>
        <p:nvPr/>
      </p:nvGrpSpPr>
      <p:grpSpPr>
        <a:xfrm>
          <a:off x="0" y="0"/>
          <a:ext cx="0" cy="0"/>
          <a:chOff x="0" y="0"/>
          <a:chExt cx="0" cy="0"/>
        </a:xfrm>
      </p:grpSpPr>
      <p:sp>
        <p:nvSpPr>
          <p:cNvPr id="4104" name="Google Shape;4104;g22f2e496749_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5" name="Google Shape;4105;g22f2e496749_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9" name="Shape 4129"/>
        <p:cNvGrpSpPr/>
        <p:nvPr/>
      </p:nvGrpSpPr>
      <p:grpSpPr>
        <a:xfrm>
          <a:off x="0" y="0"/>
          <a:ext cx="0" cy="0"/>
          <a:chOff x="0" y="0"/>
          <a:chExt cx="0" cy="0"/>
        </a:xfrm>
      </p:grpSpPr>
      <p:sp>
        <p:nvSpPr>
          <p:cNvPr id="4130" name="Google Shape;4130;g22f2e496749_7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1" name="Google Shape;4131;g22f2e496749_7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5" name="Shape 4145"/>
        <p:cNvGrpSpPr/>
        <p:nvPr/>
      </p:nvGrpSpPr>
      <p:grpSpPr>
        <a:xfrm>
          <a:off x="0" y="0"/>
          <a:ext cx="0" cy="0"/>
          <a:chOff x="0" y="0"/>
          <a:chExt cx="0" cy="0"/>
        </a:xfrm>
      </p:grpSpPr>
      <p:sp>
        <p:nvSpPr>
          <p:cNvPr id="4146" name="Google Shape;4146;g22f2e496749_7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7" name="Google Shape;4147;g22f2e496749_7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4" name="Shape 4484"/>
        <p:cNvGrpSpPr/>
        <p:nvPr/>
      </p:nvGrpSpPr>
      <p:grpSpPr>
        <a:xfrm>
          <a:off x="0" y="0"/>
          <a:ext cx="0" cy="0"/>
          <a:chOff x="0" y="0"/>
          <a:chExt cx="0" cy="0"/>
        </a:xfrm>
      </p:grpSpPr>
      <p:sp>
        <p:nvSpPr>
          <p:cNvPr id="4485" name="Google Shape;4485;g22f2e496749_7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6" name="Google Shape;4486;g22f2e496749_7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20f41e192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20f41e192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9" name="Shape 6629"/>
        <p:cNvGrpSpPr/>
        <p:nvPr/>
      </p:nvGrpSpPr>
      <p:grpSpPr>
        <a:xfrm>
          <a:off x="0" y="0"/>
          <a:ext cx="0" cy="0"/>
          <a:chOff x="0" y="0"/>
          <a:chExt cx="0" cy="0"/>
        </a:xfrm>
      </p:grpSpPr>
      <p:sp>
        <p:nvSpPr>
          <p:cNvPr id="6630" name="Google Shape;6630;g22f2e496749_7_2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1" name="Google Shape;6631;g22f2e496749_7_2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8" name="Shape 7048"/>
        <p:cNvGrpSpPr/>
        <p:nvPr/>
      </p:nvGrpSpPr>
      <p:grpSpPr>
        <a:xfrm>
          <a:off x="0" y="0"/>
          <a:ext cx="0" cy="0"/>
          <a:chOff x="0" y="0"/>
          <a:chExt cx="0" cy="0"/>
        </a:xfrm>
      </p:grpSpPr>
      <p:sp>
        <p:nvSpPr>
          <p:cNvPr id="7049" name="Google Shape;7049;g22f2e496749_7_2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0" name="Google Shape;7050;g22f2e496749_7_2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8" name="Shape 7218"/>
        <p:cNvGrpSpPr/>
        <p:nvPr/>
      </p:nvGrpSpPr>
      <p:grpSpPr>
        <a:xfrm>
          <a:off x="0" y="0"/>
          <a:ext cx="0" cy="0"/>
          <a:chOff x="0" y="0"/>
          <a:chExt cx="0" cy="0"/>
        </a:xfrm>
      </p:grpSpPr>
      <p:sp>
        <p:nvSpPr>
          <p:cNvPr id="7219" name="Google Shape;7219;g22f2e496749_7_3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0" name="Google Shape;7220;g22f2e496749_7_3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2" name="Shape 7622"/>
        <p:cNvGrpSpPr/>
        <p:nvPr/>
      </p:nvGrpSpPr>
      <p:grpSpPr>
        <a:xfrm>
          <a:off x="0" y="0"/>
          <a:ext cx="0" cy="0"/>
          <a:chOff x="0" y="0"/>
          <a:chExt cx="0" cy="0"/>
        </a:xfrm>
      </p:grpSpPr>
      <p:sp>
        <p:nvSpPr>
          <p:cNvPr id="7623" name="Google Shape;7623;g22f2e496749_7_3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4" name="Google Shape;7624;g22f2e496749_7_3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2" name="Shape 8002"/>
        <p:cNvGrpSpPr/>
        <p:nvPr/>
      </p:nvGrpSpPr>
      <p:grpSpPr>
        <a:xfrm>
          <a:off x="0" y="0"/>
          <a:ext cx="0" cy="0"/>
          <a:chOff x="0" y="0"/>
          <a:chExt cx="0" cy="0"/>
        </a:xfrm>
      </p:grpSpPr>
      <p:sp>
        <p:nvSpPr>
          <p:cNvPr id="8003" name="Google Shape;8003;g22f2e496749_7_3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4" name="Google Shape;8004;g22f2e496749_7_3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8" name="Shape 8938"/>
        <p:cNvGrpSpPr/>
        <p:nvPr/>
      </p:nvGrpSpPr>
      <p:grpSpPr>
        <a:xfrm>
          <a:off x="0" y="0"/>
          <a:ext cx="0" cy="0"/>
          <a:chOff x="0" y="0"/>
          <a:chExt cx="0" cy="0"/>
        </a:xfrm>
      </p:grpSpPr>
      <p:sp>
        <p:nvSpPr>
          <p:cNvPr id="8939" name="Google Shape;8939;g22f2e496749_7_4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0" name="Google Shape;8940;g22f2e496749_7_4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2" name="Shape 10372"/>
        <p:cNvGrpSpPr/>
        <p:nvPr/>
      </p:nvGrpSpPr>
      <p:grpSpPr>
        <a:xfrm>
          <a:off x="0" y="0"/>
          <a:ext cx="0" cy="0"/>
          <a:chOff x="0" y="0"/>
          <a:chExt cx="0" cy="0"/>
        </a:xfrm>
      </p:grpSpPr>
      <p:sp>
        <p:nvSpPr>
          <p:cNvPr id="10373" name="Google Shape;10373;g22f2e496749_7_6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4" name="Google Shape;10374;g22f2e496749_7_6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8" name="Shape 12928"/>
        <p:cNvGrpSpPr/>
        <p:nvPr/>
      </p:nvGrpSpPr>
      <p:grpSpPr>
        <a:xfrm>
          <a:off x="0" y="0"/>
          <a:ext cx="0" cy="0"/>
          <a:chOff x="0" y="0"/>
          <a:chExt cx="0" cy="0"/>
        </a:xfrm>
      </p:grpSpPr>
      <p:sp>
        <p:nvSpPr>
          <p:cNvPr id="12929" name="Google Shape;12929;g22f2e496749_7_8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30" name="Google Shape;12930;g22f2e496749_7_8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78" name="Shape 14878"/>
        <p:cNvGrpSpPr/>
        <p:nvPr/>
      </p:nvGrpSpPr>
      <p:grpSpPr>
        <a:xfrm>
          <a:off x="0" y="0"/>
          <a:ext cx="0" cy="0"/>
          <a:chOff x="0" y="0"/>
          <a:chExt cx="0" cy="0"/>
        </a:xfrm>
      </p:grpSpPr>
      <p:sp>
        <p:nvSpPr>
          <p:cNvPr id="14879" name="Google Shape;14879;g22f2e496749_7_10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0" name="Google Shape;14880;g22f2e496749_7_10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3" name="Shape 16653"/>
        <p:cNvGrpSpPr/>
        <p:nvPr/>
      </p:nvGrpSpPr>
      <p:grpSpPr>
        <a:xfrm>
          <a:off x="0" y="0"/>
          <a:ext cx="0" cy="0"/>
          <a:chOff x="0" y="0"/>
          <a:chExt cx="0" cy="0"/>
        </a:xfrm>
      </p:grpSpPr>
      <p:sp>
        <p:nvSpPr>
          <p:cNvPr id="16654" name="Google Shape;16654;g22f2e496749_7_12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55" name="Google Shape;16655;g22f2e496749_7_12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20f41e1924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20f41e1924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95" name="Shape 17695"/>
        <p:cNvGrpSpPr/>
        <p:nvPr/>
      </p:nvGrpSpPr>
      <p:grpSpPr>
        <a:xfrm>
          <a:off x="0" y="0"/>
          <a:ext cx="0" cy="0"/>
          <a:chOff x="0" y="0"/>
          <a:chExt cx="0" cy="0"/>
        </a:xfrm>
      </p:grpSpPr>
      <p:sp>
        <p:nvSpPr>
          <p:cNvPr id="17696" name="Google Shape;17696;g22f2e496749_7_13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97" name="Google Shape;17697;g22f2e496749_7_13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15" name="Shape 19415"/>
        <p:cNvGrpSpPr/>
        <p:nvPr/>
      </p:nvGrpSpPr>
      <p:grpSpPr>
        <a:xfrm>
          <a:off x="0" y="0"/>
          <a:ext cx="0" cy="0"/>
          <a:chOff x="0" y="0"/>
          <a:chExt cx="0" cy="0"/>
        </a:xfrm>
      </p:grpSpPr>
      <p:sp>
        <p:nvSpPr>
          <p:cNvPr id="19416" name="Google Shape;19416;g22f2e496749_7_19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17" name="Google Shape;19417;g22f2e496749_7_19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g12fc2de9d9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 name="Google Shape;898;g12fc2de9d9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d1bf8d60a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d1bf8d60a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gd1bf8d60a4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d1bf8d60a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0" name="Shape 1350"/>
        <p:cNvGrpSpPr/>
        <p:nvPr/>
      </p:nvGrpSpPr>
      <p:grpSpPr>
        <a:xfrm>
          <a:off x="0" y="0"/>
          <a:ext cx="0" cy="0"/>
          <a:chOff x="0" y="0"/>
          <a:chExt cx="0" cy="0"/>
        </a:xfrm>
      </p:grpSpPr>
      <p:sp>
        <p:nvSpPr>
          <p:cNvPr id="1351" name="Google Shape;1351;g1de1b5658b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2" name="Google Shape;1352;g1de1b5658b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562500" y="563400"/>
            <a:ext cx="17163000" cy="9160200"/>
            <a:chOff x="281250" y="281700"/>
            <a:chExt cx="8581500" cy="4580100"/>
          </a:xfrm>
        </p:grpSpPr>
        <p:sp>
          <p:nvSpPr>
            <p:cNvPr id="10" name="Google Shape;10;p2"/>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1" name="Google Shape;11;p2"/>
            <p:cNvGrpSpPr/>
            <p:nvPr/>
          </p:nvGrpSpPr>
          <p:grpSpPr>
            <a:xfrm>
              <a:off x="517475" y="382105"/>
              <a:ext cx="400500" cy="95700"/>
              <a:chOff x="517475" y="395577"/>
              <a:chExt cx="400500" cy="95700"/>
            </a:xfrm>
          </p:grpSpPr>
          <p:sp>
            <p:nvSpPr>
              <p:cNvPr id="12" name="Google Shape;12;p2"/>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 name="Google Shape;13;p2"/>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4" name="Google Shape;14;p2"/>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 name="Google Shape;15;p2"/>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16" name="Google Shape;16;p2"/>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7" name="Google Shape;17;p2"/>
          <p:cNvSpPr txBox="1"/>
          <p:nvPr>
            <p:ph type="ctrTitle"/>
          </p:nvPr>
        </p:nvSpPr>
        <p:spPr>
          <a:xfrm>
            <a:off x="7800350" y="2426000"/>
            <a:ext cx="9061200" cy="4448400"/>
          </a:xfrm>
          <a:prstGeom prst="rect">
            <a:avLst/>
          </a:prstGeom>
        </p:spPr>
        <p:txBody>
          <a:bodyPr anchorCtr="0" anchor="b" bIns="182850" lIns="182850" spcFirstLastPara="1" rIns="182850" wrap="square" tIns="182850">
            <a:noAutofit/>
          </a:bodyPr>
          <a:lstStyle>
            <a:lvl1pPr lvl="0">
              <a:spcBef>
                <a:spcPts val="0"/>
              </a:spcBef>
              <a:spcAft>
                <a:spcPts val="0"/>
              </a:spcAft>
              <a:buClr>
                <a:srgbClr val="191919"/>
              </a:buClr>
              <a:buSzPts val="10400"/>
              <a:buNone/>
              <a:defRPr sz="14400"/>
            </a:lvl1pPr>
            <a:lvl2pPr lvl="1" algn="ctr">
              <a:spcBef>
                <a:spcPts val="0"/>
              </a:spcBef>
              <a:spcAft>
                <a:spcPts val="0"/>
              </a:spcAft>
              <a:buClr>
                <a:srgbClr val="191919"/>
              </a:buClr>
              <a:buSzPts val="10400"/>
              <a:buNone/>
              <a:defRPr sz="10400">
                <a:solidFill>
                  <a:srgbClr val="191919"/>
                </a:solidFill>
              </a:defRPr>
            </a:lvl2pPr>
            <a:lvl3pPr lvl="2" algn="ctr">
              <a:spcBef>
                <a:spcPts val="0"/>
              </a:spcBef>
              <a:spcAft>
                <a:spcPts val="0"/>
              </a:spcAft>
              <a:buClr>
                <a:srgbClr val="191919"/>
              </a:buClr>
              <a:buSzPts val="10400"/>
              <a:buNone/>
              <a:defRPr sz="10400">
                <a:solidFill>
                  <a:srgbClr val="191919"/>
                </a:solidFill>
              </a:defRPr>
            </a:lvl3pPr>
            <a:lvl4pPr lvl="3" algn="ctr">
              <a:spcBef>
                <a:spcPts val="0"/>
              </a:spcBef>
              <a:spcAft>
                <a:spcPts val="0"/>
              </a:spcAft>
              <a:buClr>
                <a:srgbClr val="191919"/>
              </a:buClr>
              <a:buSzPts val="10400"/>
              <a:buNone/>
              <a:defRPr sz="10400">
                <a:solidFill>
                  <a:srgbClr val="191919"/>
                </a:solidFill>
              </a:defRPr>
            </a:lvl4pPr>
            <a:lvl5pPr lvl="4" algn="ctr">
              <a:spcBef>
                <a:spcPts val="0"/>
              </a:spcBef>
              <a:spcAft>
                <a:spcPts val="0"/>
              </a:spcAft>
              <a:buClr>
                <a:srgbClr val="191919"/>
              </a:buClr>
              <a:buSzPts val="10400"/>
              <a:buNone/>
              <a:defRPr sz="10400">
                <a:solidFill>
                  <a:srgbClr val="191919"/>
                </a:solidFill>
              </a:defRPr>
            </a:lvl5pPr>
            <a:lvl6pPr lvl="5" algn="ctr">
              <a:spcBef>
                <a:spcPts val="0"/>
              </a:spcBef>
              <a:spcAft>
                <a:spcPts val="0"/>
              </a:spcAft>
              <a:buClr>
                <a:srgbClr val="191919"/>
              </a:buClr>
              <a:buSzPts val="10400"/>
              <a:buNone/>
              <a:defRPr sz="10400">
                <a:solidFill>
                  <a:srgbClr val="191919"/>
                </a:solidFill>
              </a:defRPr>
            </a:lvl6pPr>
            <a:lvl7pPr lvl="6" algn="ctr">
              <a:spcBef>
                <a:spcPts val="0"/>
              </a:spcBef>
              <a:spcAft>
                <a:spcPts val="0"/>
              </a:spcAft>
              <a:buClr>
                <a:srgbClr val="191919"/>
              </a:buClr>
              <a:buSzPts val="10400"/>
              <a:buNone/>
              <a:defRPr sz="10400">
                <a:solidFill>
                  <a:srgbClr val="191919"/>
                </a:solidFill>
              </a:defRPr>
            </a:lvl7pPr>
            <a:lvl8pPr lvl="7" algn="ctr">
              <a:spcBef>
                <a:spcPts val="0"/>
              </a:spcBef>
              <a:spcAft>
                <a:spcPts val="0"/>
              </a:spcAft>
              <a:buClr>
                <a:srgbClr val="191919"/>
              </a:buClr>
              <a:buSzPts val="10400"/>
              <a:buNone/>
              <a:defRPr sz="10400">
                <a:solidFill>
                  <a:srgbClr val="191919"/>
                </a:solidFill>
              </a:defRPr>
            </a:lvl8pPr>
            <a:lvl9pPr lvl="8" algn="ctr">
              <a:spcBef>
                <a:spcPts val="0"/>
              </a:spcBef>
              <a:spcAft>
                <a:spcPts val="0"/>
              </a:spcAft>
              <a:buClr>
                <a:srgbClr val="191919"/>
              </a:buClr>
              <a:buSzPts val="10400"/>
              <a:buNone/>
              <a:defRPr sz="10400">
                <a:solidFill>
                  <a:srgbClr val="191919"/>
                </a:solidFill>
              </a:defRPr>
            </a:lvl9pPr>
          </a:lstStyle>
          <a:p/>
        </p:txBody>
      </p:sp>
      <p:sp>
        <p:nvSpPr>
          <p:cNvPr id="18" name="Google Shape;18;p2"/>
          <p:cNvSpPr txBox="1"/>
          <p:nvPr>
            <p:ph idx="1" type="subTitle"/>
          </p:nvPr>
        </p:nvSpPr>
        <p:spPr>
          <a:xfrm>
            <a:off x="7800350" y="7049100"/>
            <a:ext cx="9061200" cy="951600"/>
          </a:xfrm>
          <a:prstGeom prst="rect">
            <a:avLst/>
          </a:prstGeom>
        </p:spPr>
        <p:txBody>
          <a:bodyPr anchorCtr="0" anchor="t" bIns="182850" lIns="182850" spcFirstLastPara="1" rIns="182850" wrap="square" tIns="182850">
            <a:noAutofit/>
          </a:bodyPr>
          <a:lstStyle>
            <a:lvl1pPr lvl="0">
              <a:spcBef>
                <a:spcPts val="0"/>
              </a:spcBef>
              <a:spcAft>
                <a:spcPts val="0"/>
              </a:spcAft>
              <a:buSzPts val="2800"/>
              <a:buNone/>
              <a:defRPr sz="32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rgbClr val="AEE2F4">
            <a:alpha val="30820"/>
          </a:srgbClr>
        </a:solidFill>
      </p:bgPr>
    </p:bg>
    <p:spTree>
      <p:nvGrpSpPr>
        <p:cNvPr id="102" name="Shape 102"/>
        <p:cNvGrpSpPr/>
        <p:nvPr/>
      </p:nvGrpSpPr>
      <p:grpSpPr>
        <a:xfrm>
          <a:off x="0" y="0"/>
          <a:ext cx="0" cy="0"/>
          <a:chOff x="0" y="0"/>
          <a:chExt cx="0" cy="0"/>
        </a:xfrm>
      </p:grpSpPr>
      <p:grpSp>
        <p:nvGrpSpPr>
          <p:cNvPr id="103" name="Google Shape;103;p11"/>
          <p:cNvGrpSpPr/>
          <p:nvPr/>
        </p:nvGrpSpPr>
        <p:grpSpPr>
          <a:xfrm>
            <a:off x="562500" y="563400"/>
            <a:ext cx="17163000" cy="9160200"/>
            <a:chOff x="281250" y="281700"/>
            <a:chExt cx="8581500" cy="4580100"/>
          </a:xfrm>
        </p:grpSpPr>
        <p:sp>
          <p:nvSpPr>
            <p:cNvPr id="104" name="Google Shape;104;p11"/>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05" name="Google Shape;105;p11"/>
            <p:cNvGrpSpPr/>
            <p:nvPr/>
          </p:nvGrpSpPr>
          <p:grpSpPr>
            <a:xfrm>
              <a:off x="517475" y="382105"/>
              <a:ext cx="400500" cy="95700"/>
              <a:chOff x="517475" y="395577"/>
              <a:chExt cx="400500" cy="95700"/>
            </a:xfrm>
          </p:grpSpPr>
          <p:sp>
            <p:nvSpPr>
              <p:cNvPr id="106" name="Google Shape;106;p11"/>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 name="Google Shape;107;p11"/>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8" name="Google Shape;108;p11"/>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9" name="Google Shape;109;p11"/>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110" name="Google Shape;110;p11"/>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11" name="Google Shape;111;p11"/>
          <p:cNvSpPr txBox="1"/>
          <p:nvPr>
            <p:ph hasCustomPrompt="1" type="title"/>
          </p:nvPr>
        </p:nvSpPr>
        <p:spPr>
          <a:xfrm>
            <a:off x="2568000" y="1650000"/>
            <a:ext cx="13152000" cy="2422800"/>
          </a:xfrm>
          <a:prstGeom prst="rect">
            <a:avLst/>
          </a:prstGeom>
        </p:spPr>
        <p:txBody>
          <a:bodyPr anchorCtr="0" anchor="b" bIns="182850" lIns="182850" spcFirstLastPara="1" rIns="182850" wrap="square" tIns="182850">
            <a:noAutofit/>
          </a:bodyPr>
          <a:lstStyle>
            <a:lvl1pPr lvl="0" algn="ctr">
              <a:spcBef>
                <a:spcPts val="0"/>
              </a:spcBef>
              <a:spcAft>
                <a:spcPts val="0"/>
              </a:spcAft>
              <a:buSzPts val="19200"/>
              <a:buNone/>
              <a:defRPr sz="12000">
                <a:solidFill>
                  <a:schemeClr val="accent1"/>
                </a:solidFill>
              </a:defRPr>
            </a:lvl1pPr>
            <a:lvl2pPr lvl="1" algn="ctr">
              <a:spcBef>
                <a:spcPts val="0"/>
              </a:spcBef>
              <a:spcAft>
                <a:spcPts val="0"/>
              </a:spcAft>
              <a:buSzPts val="19200"/>
              <a:buNone/>
              <a:defRPr sz="19200"/>
            </a:lvl2pPr>
            <a:lvl3pPr lvl="2" algn="ctr">
              <a:spcBef>
                <a:spcPts val="0"/>
              </a:spcBef>
              <a:spcAft>
                <a:spcPts val="0"/>
              </a:spcAft>
              <a:buSzPts val="19200"/>
              <a:buNone/>
              <a:defRPr sz="19200"/>
            </a:lvl3pPr>
            <a:lvl4pPr lvl="3" algn="ctr">
              <a:spcBef>
                <a:spcPts val="0"/>
              </a:spcBef>
              <a:spcAft>
                <a:spcPts val="0"/>
              </a:spcAft>
              <a:buSzPts val="19200"/>
              <a:buNone/>
              <a:defRPr sz="19200"/>
            </a:lvl4pPr>
            <a:lvl5pPr lvl="4" algn="ctr">
              <a:spcBef>
                <a:spcPts val="0"/>
              </a:spcBef>
              <a:spcAft>
                <a:spcPts val="0"/>
              </a:spcAft>
              <a:buSzPts val="19200"/>
              <a:buNone/>
              <a:defRPr sz="19200"/>
            </a:lvl5pPr>
            <a:lvl6pPr lvl="5" algn="ctr">
              <a:spcBef>
                <a:spcPts val="0"/>
              </a:spcBef>
              <a:spcAft>
                <a:spcPts val="0"/>
              </a:spcAft>
              <a:buSzPts val="19200"/>
              <a:buNone/>
              <a:defRPr sz="19200"/>
            </a:lvl6pPr>
            <a:lvl7pPr lvl="6" algn="ctr">
              <a:spcBef>
                <a:spcPts val="0"/>
              </a:spcBef>
              <a:spcAft>
                <a:spcPts val="0"/>
              </a:spcAft>
              <a:buSzPts val="19200"/>
              <a:buNone/>
              <a:defRPr sz="19200"/>
            </a:lvl7pPr>
            <a:lvl8pPr lvl="7" algn="ctr">
              <a:spcBef>
                <a:spcPts val="0"/>
              </a:spcBef>
              <a:spcAft>
                <a:spcPts val="0"/>
              </a:spcAft>
              <a:buSzPts val="19200"/>
              <a:buNone/>
              <a:defRPr sz="19200"/>
            </a:lvl8pPr>
            <a:lvl9pPr lvl="8" algn="ctr">
              <a:spcBef>
                <a:spcPts val="0"/>
              </a:spcBef>
              <a:spcAft>
                <a:spcPts val="0"/>
              </a:spcAft>
              <a:buSzPts val="19200"/>
              <a:buNone/>
              <a:defRPr sz="19200"/>
            </a:lvl9pPr>
          </a:lstStyle>
          <a:p>
            <a:r>
              <a:t>xx%</a:t>
            </a:r>
          </a:p>
        </p:txBody>
      </p:sp>
      <p:sp>
        <p:nvSpPr>
          <p:cNvPr id="112" name="Google Shape;112;p11"/>
          <p:cNvSpPr txBox="1"/>
          <p:nvPr>
            <p:ph idx="1" type="subTitle"/>
          </p:nvPr>
        </p:nvSpPr>
        <p:spPr>
          <a:xfrm>
            <a:off x="2568000" y="3878311"/>
            <a:ext cx="13152000" cy="6552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3200"/>
              <a:buNone/>
              <a:defRPr sz="3200"/>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3" name="Shape 1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4" name="Shape 114"/>
        <p:cNvGrpSpPr/>
        <p:nvPr/>
      </p:nvGrpSpPr>
      <p:grpSpPr>
        <a:xfrm>
          <a:off x="0" y="0"/>
          <a:ext cx="0" cy="0"/>
          <a:chOff x="0" y="0"/>
          <a:chExt cx="0" cy="0"/>
        </a:xfrm>
      </p:grpSpPr>
      <p:grpSp>
        <p:nvGrpSpPr>
          <p:cNvPr id="115" name="Google Shape;115;p13"/>
          <p:cNvGrpSpPr/>
          <p:nvPr/>
        </p:nvGrpSpPr>
        <p:grpSpPr>
          <a:xfrm>
            <a:off x="562500" y="563400"/>
            <a:ext cx="17163000" cy="9160200"/>
            <a:chOff x="281250" y="281700"/>
            <a:chExt cx="8581500" cy="4580100"/>
          </a:xfrm>
        </p:grpSpPr>
        <p:sp>
          <p:nvSpPr>
            <p:cNvPr id="116" name="Google Shape;116;p13"/>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17" name="Google Shape;117;p13"/>
            <p:cNvGrpSpPr/>
            <p:nvPr/>
          </p:nvGrpSpPr>
          <p:grpSpPr>
            <a:xfrm>
              <a:off x="517475" y="382105"/>
              <a:ext cx="400500" cy="95700"/>
              <a:chOff x="517475" y="395577"/>
              <a:chExt cx="400500" cy="95700"/>
            </a:xfrm>
          </p:grpSpPr>
          <p:sp>
            <p:nvSpPr>
              <p:cNvPr id="118" name="Google Shape;118;p13"/>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 name="Google Shape;119;p13"/>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0" name="Google Shape;120;p13"/>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1" name="Google Shape;121;p13"/>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122" name="Google Shape;122;p13"/>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23" name="Google Shape;123;p13"/>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lgn="ctr">
              <a:spcBef>
                <a:spcPts val="0"/>
              </a:spcBef>
              <a:spcAft>
                <a:spcPts val="0"/>
              </a:spcAft>
              <a:buSzPts val="6000"/>
              <a:buNone/>
              <a:defRPr/>
            </a:lvl2pPr>
            <a:lvl3pPr lvl="2" rtl="0" algn="ctr">
              <a:spcBef>
                <a:spcPts val="0"/>
              </a:spcBef>
              <a:spcAft>
                <a:spcPts val="0"/>
              </a:spcAft>
              <a:buSzPts val="6000"/>
              <a:buNone/>
              <a:defRPr/>
            </a:lvl3pPr>
            <a:lvl4pPr lvl="3" rtl="0" algn="ctr">
              <a:spcBef>
                <a:spcPts val="0"/>
              </a:spcBef>
              <a:spcAft>
                <a:spcPts val="0"/>
              </a:spcAft>
              <a:buSzPts val="6000"/>
              <a:buNone/>
              <a:defRPr/>
            </a:lvl4pPr>
            <a:lvl5pPr lvl="4" rtl="0" algn="ctr">
              <a:spcBef>
                <a:spcPts val="0"/>
              </a:spcBef>
              <a:spcAft>
                <a:spcPts val="0"/>
              </a:spcAft>
              <a:buSzPts val="6000"/>
              <a:buNone/>
              <a:defRPr/>
            </a:lvl5pPr>
            <a:lvl6pPr lvl="5" rtl="0" algn="ctr">
              <a:spcBef>
                <a:spcPts val="0"/>
              </a:spcBef>
              <a:spcAft>
                <a:spcPts val="0"/>
              </a:spcAft>
              <a:buSzPts val="6000"/>
              <a:buNone/>
              <a:defRPr/>
            </a:lvl6pPr>
            <a:lvl7pPr lvl="6" rtl="0" algn="ctr">
              <a:spcBef>
                <a:spcPts val="0"/>
              </a:spcBef>
              <a:spcAft>
                <a:spcPts val="0"/>
              </a:spcAft>
              <a:buSzPts val="6000"/>
              <a:buNone/>
              <a:defRPr/>
            </a:lvl7pPr>
            <a:lvl8pPr lvl="7" rtl="0" algn="ctr">
              <a:spcBef>
                <a:spcPts val="0"/>
              </a:spcBef>
              <a:spcAft>
                <a:spcPts val="0"/>
              </a:spcAft>
              <a:buSzPts val="6000"/>
              <a:buNone/>
              <a:defRPr/>
            </a:lvl8pPr>
            <a:lvl9pPr lvl="8" rtl="0" algn="ctr">
              <a:spcBef>
                <a:spcPts val="0"/>
              </a:spcBef>
              <a:spcAft>
                <a:spcPts val="0"/>
              </a:spcAft>
              <a:buSzPts val="6000"/>
              <a:buNone/>
              <a:defRPr/>
            </a:lvl9pPr>
          </a:lstStyle>
          <a:p/>
        </p:txBody>
      </p:sp>
      <p:sp>
        <p:nvSpPr>
          <p:cNvPr id="124" name="Google Shape;124;p13"/>
          <p:cNvSpPr txBox="1"/>
          <p:nvPr>
            <p:ph idx="1" type="subTitle"/>
          </p:nvPr>
        </p:nvSpPr>
        <p:spPr>
          <a:xfrm>
            <a:off x="2553553" y="4546840"/>
            <a:ext cx="6288000" cy="12084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25" name="Google Shape;125;p13"/>
          <p:cNvSpPr txBox="1"/>
          <p:nvPr>
            <p:ph idx="2" type="subTitle"/>
          </p:nvPr>
        </p:nvSpPr>
        <p:spPr>
          <a:xfrm>
            <a:off x="9895850" y="4546840"/>
            <a:ext cx="6288000" cy="12084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26" name="Google Shape;126;p13"/>
          <p:cNvSpPr txBox="1"/>
          <p:nvPr>
            <p:ph idx="3" type="subTitle"/>
          </p:nvPr>
        </p:nvSpPr>
        <p:spPr>
          <a:xfrm>
            <a:off x="2553553" y="7939189"/>
            <a:ext cx="6288000" cy="12084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27" name="Google Shape;127;p13"/>
          <p:cNvSpPr txBox="1"/>
          <p:nvPr>
            <p:ph idx="4" type="subTitle"/>
          </p:nvPr>
        </p:nvSpPr>
        <p:spPr>
          <a:xfrm>
            <a:off x="9895850" y="7939189"/>
            <a:ext cx="6288000" cy="12084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28" name="Google Shape;128;p13"/>
          <p:cNvSpPr txBox="1"/>
          <p:nvPr>
            <p:ph hasCustomPrompt="1" idx="5" type="title"/>
          </p:nvPr>
        </p:nvSpPr>
        <p:spPr>
          <a:xfrm>
            <a:off x="2553550" y="2858950"/>
            <a:ext cx="1909200" cy="941400"/>
          </a:xfrm>
          <a:prstGeom prst="rect">
            <a:avLst/>
          </a:prstGeom>
          <a:noFill/>
        </p:spPr>
        <p:txBody>
          <a:bodyPr anchorCtr="0" anchor="ctr" bIns="182850" lIns="182850" spcFirstLastPara="1" rIns="182850" wrap="square" tIns="182850">
            <a:noAutofit/>
          </a:bodyPr>
          <a:lstStyle>
            <a:lvl1pPr lvl="0" rtl="0">
              <a:lnSpc>
                <a:spcPct val="115000"/>
              </a:lnSpc>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29" name="Google Shape;129;p13"/>
          <p:cNvSpPr txBox="1"/>
          <p:nvPr>
            <p:ph hasCustomPrompt="1" idx="6" type="title"/>
          </p:nvPr>
        </p:nvSpPr>
        <p:spPr>
          <a:xfrm>
            <a:off x="2553550" y="6251448"/>
            <a:ext cx="1909200" cy="941400"/>
          </a:xfrm>
          <a:prstGeom prst="rect">
            <a:avLst/>
          </a:prstGeom>
          <a:noFill/>
        </p:spPr>
        <p:txBody>
          <a:bodyPr anchorCtr="0" anchor="ctr" bIns="182850" lIns="182850" spcFirstLastPara="1" rIns="182850" wrap="square" tIns="182850">
            <a:noAutofit/>
          </a:bodyPr>
          <a:lstStyle>
            <a:lvl1pPr lvl="0" rtl="0">
              <a:lnSpc>
                <a:spcPct val="115000"/>
              </a:lnSpc>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30" name="Google Shape;130;p13"/>
          <p:cNvSpPr txBox="1"/>
          <p:nvPr>
            <p:ph hasCustomPrompt="1" idx="7" type="title"/>
          </p:nvPr>
        </p:nvSpPr>
        <p:spPr>
          <a:xfrm>
            <a:off x="9895850" y="2858950"/>
            <a:ext cx="1909200" cy="941400"/>
          </a:xfrm>
          <a:prstGeom prst="rect">
            <a:avLst/>
          </a:prstGeom>
          <a:noFill/>
        </p:spPr>
        <p:txBody>
          <a:bodyPr anchorCtr="0" anchor="ctr" bIns="182850" lIns="182850" spcFirstLastPara="1" rIns="182850" wrap="square" tIns="182850">
            <a:noAutofit/>
          </a:bodyPr>
          <a:lstStyle>
            <a:lvl1pPr lvl="0" rtl="0">
              <a:lnSpc>
                <a:spcPct val="115000"/>
              </a:lnSpc>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31" name="Google Shape;131;p13"/>
          <p:cNvSpPr txBox="1"/>
          <p:nvPr>
            <p:ph hasCustomPrompt="1" idx="8" type="title"/>
          </p:nvPr>
        </p:nvSpPr>
        <p:spPr>
          <a:xfrm>
            <a:off x="9895850" y="6251448"/>
            <a:ext cx="1909200" cy="941400"/>
          </a:xfrm>
          <a:prstGeom prst="rect">
            <a:avLst/>
          </a:prstGeom>
          <a:noFill/>
        </p:spPr>
        <p:txBody>
          <a:bodyPr anchorCtr="0" anchor="ctr" bIns="182850" lIns="182850" spcFirstLastPara="1" rIns="182850" wrap="square" tIns="182850">
            <a:noAutofit/>
          </a:bodyPr>
          <a:lstStyle>
            <a:lvl1pPr lvl="0" rtl="0">
              <a:lnSpc>
                <a:spcPct val="115000"/>
              </a:lnSpc>
              <a:spcBef>
                <a:spcPts val="0"/>
              </a:spcBef>
              <a:spcAft>
                <a:spcPts val="0"/>
              </a:spcAft>
              <a:buSzPts val="6000"/>
              <a:buNone/>
              <a:defRPr sz="6000">
                <a:solidFill>
                  <a:schemeClr val="accen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32" name="Google Shape;132;p13"/>
          <p:cNvSpPr txBox="1"/>
          <p:nvPr>
            <p:ph idx="9" type="subTitle"/>
          </p:nvPr>
        </p:nvSpPr>
        <p:spPr>
          <a:xfrm>
            <a:off x="2553550" y="3800350"/>
            <a:ext cx="6288000" cy="897000"/>
          </a:xfrm>
          <a:prstGeom prst="rect">
            <a:avLst/>
          </a:prstGeom>
        </p:spPr>
        <p:txBody>
          <a:bodyPr anchorCtr="0" anchor="b" bIns="182850" lIns="182850" spcFirstLastPara="1" rIns="182850" wrap="square" tIns="182850">
            <a:noAutofit/>
          </a:bodyPr>
          <a:lstStyle>
            <a:lvl1pPr lvl="0" rtl="0">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33" name="Google Shape;133;p13"/>
          <p:cNvSpPr txBox="1"/>
          <p:nvPr>
            <p:ph idx="13" type="subTitle"/>
          </p:nvPr>
        </p:nvSpPr>
        <p:spPr>
          <a:xfrm>
            <a:off x="9895853" y="3800350"/>
            <a:ext cx="6288000" cy="897000"/>
          </a:xfrm>
          <a:prstGeom prst="rect">
            <a:avLst/>
          </a:prstGeom>
        </p:spPr>
        <p:txBody>
          <a:bodyPr anchorCtr="0" anchor="b" bIns="182850" lIns="182850" spcFirstLastPara="1" rIns="182850" wrap="square" tIns="182850">
            <a:noAutofit/>
          </a:bodyPr>
          <a:lstStyle>
            <a:lvl1pPr lvl="0" rtl="0">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34" name="Google Shape;134;p13"/>
          <p:cNvSpPr txBox="1"/>
          <p:nvPr>
            <p:ph idx="14" type="subTitle"/>
          </p:nvPr>
        </p:nvSpPr>
        <p:spPr>
          <a:xfrm>
            <a:off x="2553550" y="7192400"/>
            <a:ext cx="6288000" cy="897000"/>
          </a:xfrm>
          <a:prstGeom prst="rect">
            <a:avLst/>
          </a:prstGeom>
        </p:spPr>
        <p:txBody>
          <a:bodyPr anchorCtr="0" anchor="b" bIns="182850" lIns="182850" spcFirstLastPara="1" rIns="182850" wrap="square" tIns="182850">
            <a:noAutofit/>
          </a:bodyPr>
          <a:lstStyle>
            <a:lvl1pPr lvl="0" rtl="0">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35" name="Google Shape;135;p13"/>
          <p:cNvSpPr txBox="1"/>
          <p:nvPr>
            <p:ph idx="15" type="subTitle"/>
          </p:nvPr>
        </p:nvSpPr>
        <p:spPr>
          <a:xfrm>
            <a:off x="9895853" y="7192400"/>
            <a:ext cx="6288000" cy="897000"/>
          </a:xfrm>
          <a:prstGeom prst="rect">
            <a:avLst/>
          </a:prstGeom>
        </p:spPr>
        <p:txBody>
          <a:bodyPr anchorCtr="0" anchor="b" bIns="182850" lIns="182850" spcFirstLastPara="1" rIns="182850" wrap="square" tIns="182850">
            <a:noAutofit/>
          </a:bodyPr>
          <a:lstStyle>
            <a:lvl1pPr lvl="0" rtl="0">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6" name="Shape 136"/>
        <p:cNvGrpSpPr/>
        <p:nvPr/>
      </p:nvGrpSpPr>
      <p:grpSpPr>
        <a:xfrm>
          <a:off x="0" y="0"/>
          <a:ext cx="0" cy="0"/>
          <a:chOff x="0" y="0"/>
          <a:chExt cx="0" cy="0"/>
        </a:xfrm>
      </p:grpSpPr>
      <p:grpSp>
        <p:nvGrpSpPr>
          <p:cNvPr id="137" name="Google Shape;137;p14"/>
          <p:cNvGrpSpPr/>
          <p:nvPr/>
        </p:nvGrpSpPr>
        <p:grpSpPr>
          <a:xfrm>
            <a:off x="562500" y="563400"/>
            <a:ext cx="17163000" cy="9160200"/>
            <a:chOff x="281250" y="281700"/>
            <a:chExt cx="8581500" cy="4580100"/>
          </a:xfrm>
        </p:grpSpPr>
        <p:sp>
          <p:nvSpPr>
            <p:cNvPr id="138" name="Google Shape;138;p14"/>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39" name="Google Shape;139;p14"/>
            <p:cNvGrpSpPr/>
            <p:nvPr/>
          </p:nvGrpSpPr>
          <p:grpSpPr>
            <a:xfrm>
              <a:off x="517475" y="382105"/>
              <a:ext cx="400500" cy="95700"/>
              <a:chOff x="517475" y="395577"/>
              <a:chExt cx="400500" cy="95700"/>
            </a:xfrm>
          </p:grpSpPr>
          <p:sp>
            <p:nvSpPr>
              <p:cNvPr id="140" name="Google Shape;140;p14"/>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 name="Google Shape;141;p14"/>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42" name="Google Shape;142;p14"/>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3" name="Google Shape;143;p14"/>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144" name="Google Shape;144;p14"/>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45" name="Google Shape;145;p14"/>
          <p:cNvSpPr txBox="1"/>
          <p:nvPr>
            <p:ph type="title"/>
          </p:nvPr>
        </p:nvSpPr>
        <p:spPr>
          <a:xfrm>
            <a:off x="7690244" y="7238233"/>
            <a:ext cx="9171600" cy="1063800"/>
          </a:xfrm>
          <a:prstGeom prst="rect">
            <a:avLst/>
          </a:prstGeom>
        </p:spPr>
        <p:txBody>
          <a:bodyPr anchorCtr="0" anchor="t" bIns="182850" lIns="182850" spcFirstLastPara="1" rIns="182850" wrap="square" tIns="182850">
            <a:noAutofit/>
          </a:bodyPr>
          <a:lstStyle>
            <a:lvl1pPr lvl="0" rtl="0" algn="r">
              <a:lnSpc>
                <a:spcPct val="115000"/>
              </a:lnSpc>
              <a:spcBef>
                <a:spcPts val="0"/>
              </a:spcBef>
              <a:spcAft>
                <a:spcPts val="0"/>
              </a:spcAft>
              <a:buSzPts val="6000"/>
              <a:buN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146" name="Google Shape;146;p14"/>
          <p:cNvSpPr txBox="1"/>
          <p:nvPr>
            <p:ph idx="1" type="subTitle"/>
          </p:nvPr>
        </p:nvSpPr>
        <p:spPr>
          <a:xfrm>
            <a:off x="7690150" y="1832575"/>
            <a:ext cx="9171600" cy="5532600"/>
          </a:xfrm>
          <a:prstGeom prst="rect">
            <a:avLst/>
          </a:prstGeom>
        </p:spPr>
        <p:txBody>
          <a:bodyPr anchorCtr="0" anchor="b" bIns="182850" lIns="182850" spcFirstLastPara="1" rIns="182850" wrap="square" tIns="182850">
            <a:noAutofit/>
          </a:bodyPr>
          <a:lstStyle>
            <a:lvl1pPr lvl="0" rtl="0" algn="r">
              <a:spcBef>
                <a:spcPts val="0"/>
              </a:spcBef>
              <a:spcAft>
                <a:spcPts val="0"/>
              </a:spcAft>
              <a:buSzPts val="6000"/>
              <a:buNone/>
              <a:defRPr sz="60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_1">
    <p:spTree>
      <p:nvGrpSpPr>
        <p:cNvPr id="147" name="Shape 147"/>
        <p:cNvGrpSpPr/>
        <p:nvPr/>
      </p:nvGrpSpPr>
      <p:grpSpPr>
        <a:xfrm>
          <a:off x="0" y="0"/>
          <a:ext cx="0" cy="0"/>
          <a:chOff x="0" y="0"/>
          <a:chExt cx="0" cy="0"/>
        </a:xfrm>
      </p:grpSpPr>
      <p:grpSp>
        <p:nvGrpSpPr>
          <p:cNvPr id="148" name="Google Shape;148;p15"/>
          <p:cNvGrpSpPr/>
          <p:nvPr/>
        </p:nvGrpSpPr>
        <p:grpSpPr>
          <a:xfrm>
            <a:off x="562500" y="563400"/>
            <a:ext cx="17163000" cy="9160200"/>
            <a:chOff x="281250" y="281700"/>
            <a:chExt cx="8581500" cy="4580100"/>
          </a:xfrm>
        </p:grpSpPr>
        <p:sp>
          <p:nvSpPr>
            <p:cNvPr id="149" name="Google Shape;149;p15"/>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50" name="Google Shape;150;p15"/>
            <p:cNvGrpSpPr/>
            <p:nvPr/>
          </p:nvGrpSpPr>
          <p:grpSpPr>
            <a:xfrm>
              <a:off x="517475" y="382105"/>
              <a:ext cx="400500" cy="95700"/>
              <a:chOff x="517475" y="395577"/>
              <a:chExt cx="400500" cy="95700"/>
            </a:xfrm>
          </p:grpSpPr>
          <p:sp>
            <p:nvSpPr>
              <p:cNvPr id="151" name="Google Shape;151;p15"/>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 name="Google Shape;152;p15"/>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53" name="Google Shape;153;p15"/>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4" name="Google Shape;154;p15"/>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155" name="Google Shape;155;p15"/>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56" name="Google Shape;156;p15"/>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lgn="ctr">
              <a:spcBef>
                <a:spcPts val="0"/>
              </a:spcBef>
              <a:spcAft>
                <a:spcPts val="0"/>
              </a:spcAft>
              <a:buSzPts val="6000"/>
              <a:buNone/>
              <a:defRPr/>
            </a:lvl2pPr>
            <a:lvl3pPr lvl="2" rtl="0" algn="ctr">
              <a:spcBef>
                <a:spcPts val="0"/>
              </a:spcBef>
              <a:spcAft>
                <a:spcPts val="0"/>
              </a:spcAft>
              <a:buSzPts val="6000"/>
              <a:buNone/>
              <a:defRPr/>
            </a:lvl3pPr>
            <a:lvl4pPr lvl="3" rtl="0" algn="ctr">
              <a:spcBef>
                <a:spcPts val="0"/>
              </a:spcBef>
              <a:spcAft>
                <a:spcPts val="0"/>
              </a:spcAft>
              <a:buSzPts val="6000"/>
              <a:buNone/>
              <a:defRPr/>
            </a:lvl4pPr>
            <a:lvl5pPr lvl="4" rtl="0" algn="ctr">
              <a:spcBef>
                <a:spcPts val="0"/>
              </a:spcBef>
              <a:spcAft>
                <a:spcPts val="0"/>
              </a:spcAft>
              <a:buSzPts val="6000"/>
              <a:buNone/>
              <a:defRPr/>
            </a:lvl5pPr>
            <a:lvl6pPr lvl="5" rtl="0" algn="ctr">
              <a:spcBef>
                <a:spcPts val="0"/>
              </a:spcBef>
              <a:spcAft>
                <a:spcPts val="0"/>
              </a:spcAft>
              <a:buSzPts val="6000"/>
              <a:buNone/>
              <a:defRPr/>
            </a:lvl6pPr>
            <a:lvl7pPr lvl="6" rtl="0" algn="ctr">
              <a:spcBef>
                <a:spcPts val="0"/>
              </a:spcBef>
              <a:spcAft>
                <a:spcPts val="0"/>
              </a:spcAft>
              <a:buSzPts val="6000"/>
              <a:buNone/>
              <a:defRPr/>
            </a:lvl7pPr>
            <a:lvl8pPr lvl="7" rtl="0" algn="ctr">
              <a:spcBef>
                <a:spcPts val="0"/>
              </a:spcBef>
              <a:spcAft>
                <a:spcPts val="0"/>
              </a:spcAft>
              <a:buSzPts val="6000"/>
              <a:buNone/>
              <a:defRPr/>
            </a:lvl8pPr>
            <a:lvl9pPr lvl="8" rtl="0" algn="ctr">
              <a:spcBef>
                <a:spcPts val="0"/>
              </a:spcBef>
              <a:spcAft>
                <a:spcPts val="0"/>
              </a:spcAft>
              <a:buSzPts val="6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2">
    <p:spTree>
      <p:nvGrpSpPr>
        <p:cNvPr id="157" name="Shape 157"/>
        <p:cNvGrpSpPr/>
        <p:nvPr/>
      </p:nvGrpSpPr>
      <p:grpSpPr>
        <a:xfrm>
          <a:off x="0" y="0"/>
          <a:ext cx="0" cy="0"/>
          <a:chOff x="0" y="0"/>
          <a:chExt cx="0" cy="0"/>
        </a:xfrm>
      </p:grpSpPr>
      <p:grpSp>
        <p:nvGrpSpPr>
          <p:cNvPr id="158" name="Google Shape;158;p16"/>
          <p:cNvGrpSpPr/>
          <p:nvPr/>
        </p:nvGrpSpPr>
        <p:grpSpPr>
          <a:xfrm>
            <a:off x="562500" y="563400"/>
            <a:ext cx="17163000" cy="9160200"/>
            <a:chOff x="281250" y="281700"/>
            <a:chExt cx="8581500" cy="4580100"/>
          </a:xfrm>
        </p:grpSpPr>
        <p:sp>
          <p:nvSpPr>
            <p:cNvPr id="159" name="Google Shape;159;p16"/>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60" name="Google Shape;160;p16"/>
            <p:cNvGrpSpPr/>
            <p:nvPr/>
          </p:nvGrpSpPr>
          <p:grpSpPr>
            <a:xfrm>
              <a:off x="517475" y="382105"/>
              <a:ext cx="400500" cy="95700"/>
              <a:chOff x="517475" y="395577"/>
              <a:chExt cx="400500" cy="95700"/>
            </a:xfrm>
          </p:grpSpPr>
          <p:sp>
            <p:nvSpPr>
              <p:cNvPr id="161" name="Google Shape;161;p16"/>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 name="Google Shape;162;p16"/>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63" name="Google Shape;163;p16"/>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64" name="Google Shape;164;p16"/>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165" name="Google Shape;165;p16"/>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66" name="Google Shape;166;p16"/>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lgn="ctr">
              <a:spcBef>
                <a:spcPts val="0"/>
              </a:spcBef>
              <a:spcAft>
                <a:spcPts val="0"/>
              </a:spcAft>
              <a:buSzPts val="6000"/>
              <a:buNone/>
              <a:defRPr/>
            </a:lvl2pPr>
            <a:lvl3pPr lvl="2" rtl="0" algn="ctr">
              <a:spcBef>
                <a:spcPts val="0"/>
              </a:spcBef>
              <a:spcAft>
                <a:spcPts val="0"/>
              </a:spcAft>
              <a:buSzPts val="6000"/>
              <a:buNone/>
              <a:defRPr/>
            </a:lvl3pPr>
            <a:lvl4pPr lvl="3" rtl="0" algn="ctr">
              <a:spcBef>
                <a:spcPts val="0"/>
              </a:spcBef>
              <a:spcAft>
                <a:spcPts val="0"/>
              </a:spcAft>
              <a:buSzPts val="6000"/>
              <a:buNone/>
              <a:defRPr/>
            </a:lvl4pPr>
            <a:lvl5pPr lvl="4" rtl="0" algn="ctr">
              <a:spcBef>
                <a:spcPts val="0"/>
              </a:spcBef>
              <a:spcAft>
                <a:spcPts val="0"/>
              </a:spcAft>
              <a:buSzPts val="6000"/>
              <a:buNone/>
              <a:defRPr/>
            </a:lvl5pPr>
            <a:lvl6pPr lvl="5" rtl="0" algn="ctr">
              <a:spcBef>
                <a:spcPts val="0"/>
              </a:spcBef>
              <a:spcAft>
                <a:spcPts val="0"/>
              </a:spcAft>
              <a:buSzPts val="6000"/>
              <a:buNone/>
              <a:defRPr/>
            </a:lvl6pPr>
            <a:lvl7pPr lvl="6" rtl="0" algn="ctr">
              <a:spcBef>
                <a:spcPts val="0"/>
              </a:spcBef>
              <a:spcAft>
                <a:spcPts val="0"/>
              </a:spcAft>
              <a:buSzPts val="6000"/>
              <a:buNone/>
              <a:defRPr/>
            </a:lvl7pPr>
            <a:lvl8pPr lvl="7" rtl="0" algn="ctr">
              <a:spcBef>
                <a:spcPts val="0"/>
              </a:spcBef>
              <a:spcAft>
                <a:spcPts val="0"/>
              </a:spcAft>
              <a:buSzPts val="6000"/>
              <a:buNone/>
              <a:defRPr/>
            </a:lvl8pPr>
            <a:lvl9pPr lvl="8" rtl="0" algn="ctr">
              <a:spcBef>
                <a:spcPts val="0"/>
              </a:spcBef>
              <a:spcAft>
                <a:spcPts val="0"/>
              </a:spcAft>
              <a:buSzPts val="6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67" name="Shape 167"/>
        <p:cNvGrpSpPr/>
        <p:nvPr/>
      </p:nvGrpSpPr>
      <p:grpSpPr>
        <a:xfrm>
          <a:off x="0" y="0"/>
          <a:ext cx="0" cy="0"/>
          <a:chOff x="0" y="0"/>
          <a:chExt cx="0" cy="0"/>
        </a:xfrm>
      </p:grpSpPr>
      <p:grpSp>
        <p:nvGrpSpPr>
          <p:cNvPr id="168" name="Google Shape;168;p17"/>
          <p:cNvGrpSpPr/>
          <p:nvPr/>
        </p:nvGrpSpPr>
        <p:grpSpPr>
          <a:xfrm>
            <a:off x="562500" y="563400"/>
            <a:ext cx="17163000" cy="9160200"/>
            <a:chOff x="281250" y="281700"/>
            <a:chExt cx="8581500" cy="4580100"/>
          </a:xfrm>
        </p:grpSpPr>
        <p:sp>
          <p:nvSpPr>
            <p:cNvPr id="169" name="Google Shape;169;p17"/>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70" name="Google Shape;170;p17"/>
            <p:cNvGrpSpPr/>
            <p:nvPr/>
          </p:nvGrpSpPr>
          <p:grpSpPr>
            <a:xfrm>
              <a:off x="517475" y="382105"/>
              <a:ext cx="400500" cy="95700"/>
              <a:chOff x="517475" y="395577"/>
              <a:chExt cx="400500" cy="95700"/>
            </a:xfrm>
          </p:grpSpPr>
          <p:sp>
            <p:nvSpPr>
              <p:cNvPr id="171" name="Google Shape;171;p17"/>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 name="Google Shape;172;p17"/>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73" name="Google Shape;173;p17"/>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74" name="Google Shape;174;p17"/>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175" name="Google Shape;175;p17"/>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76" name="Google Shape;176;p17"/>
          <p:cNvSpPr txBox="1"/>
          <p:nvPr>
            <p:ph type="title"/>
          </p:nvPr>
        </p:nvSpPr>
        <p:spPr>
          <a:xfrm>
            <a:off x="1440000" y="3931150"/>
            <a:ext cx="7570200" cy="1253400"/>
          </a:xfrm>
          <a:prstGeom prst="rect">
            <a:avLst/>
          </a:prstGeom>
        </p:spPr>
        <p:txBody>
          <a:bodyPr anchorCtr="0" anchor="b"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177" name="Google Shape;177;p17"/>
          <p:cNvSpPr txBox="1"/>
          <p:nvPr>
            <p:ph idx="1" type="subTitle"/>
          </p:nvPr>
        </p:nvSpPr>
        <p:spPr>
          <a:xfrm>
            <a:off x="1440000" y="5279711"/>
            <a:ext cx="7570200" cy="16104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178" name="Shape 178"/>
        <p:cNvGrpSpPr/>
        <p:nvPr/>
      </p:nvGrpSpPr>
      <p:grpSpPr>
        <a:xfrm>
          <a:off x="0" y="0"/>
          <a:ext cx="0" cy="0"/>
          <a:chOff x="0" y="0"/>
          <a:chExt cx="0" cy="0"/>
        </a:xfrm>
      </p:grpSpPr>
      <p:grpSp>
        <p:nvGrpSpPr>
          <p:cNvPr id="179" name="Google Shape;179;p18"/>
          <p:cNvGrpSpPr/>
          <p:nvPr/>
        </p:nvGrpSpPr>
        <p:grpSpPr>
          <a:xfrm>
            <a:off x="562500" y="563400"/>
            <a:ext cx="17163000" cy="9160200"/>
            <a:chOff x="281250" y="281700"/>
            <a:chExt cx="8581500" cy="4580100"/>
          </a:xfrm>
        </p:grpSpPr>
        <p:sp>
          <p:nvSpPr>
            <p:cNvPr id="180" name="Google Shape;180;p18"/>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81" name="Google Shape;181;p18"/>
            <p:cNvGrpSpPr/>
            <p:nvPr/>
          </p:nvGrpSpPr>
          <p:grpSpPr>
            <a:xfrm>
              <a:off x="517475" y="382105"/>
              <a:ext cx="400500" cy="95700"/>
              <a:chOff x="517475" y="395577"/>
              <a:chExt cx="400500" cy="95700"/>
            </a:xfrm>
          </p:grpSpPr>
          <p:sp>
            <p:nvSpPr>
              <p:cNvPr id="182" name="Google Shape;182;p18"/>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 name="Google Shape;183;p18"/>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84" name="Google Shape;184;p18"/>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85" name="Google Shape;185;p18"/>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186" name="Google Shape;186;p18"/>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87" name="Google Shape;187;p18"/>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lgn="ctr">
              <a:spcBef>
                <a:spcPts val="0"/>
              </a:spcBef>
              <a:spcAft>
                <a:spcPts val="0"/>
              </a:spcAft>
              <a:buSzPts val="6000"/>
              <a:buNone/>
              <a:defRPr/>
            </a:lvl2pPr>
            <a:lvl3pPr lvl="2" rtl="0" algn="ctr">
              <a:spcBef>
                <a:spcPts val="0"/>
              </a:spcBef>
              <a:spcAft>
                <a:spcPts val="0"/>
              </a:spcAft>
              <a:buSzPts val="6000"/>
              <a:buNone/>
              <a:defRPr/>
            </a:lvl3pPr>
            <a:lvl4pPr lvl="3" rtl="0" algn="ctr">
              <a:spcBef>
                <a:spcPts val="0"/>
              </a:spcBef>
              <a:spcAft>
                <a:spcPts val="0"/>
              </a:spcAft>
              <a:buSzPts val="6000"/>
              <a:buNone/>
              <a:defRPr/>
            </a:lvl4pPr>
            <a:lvl5pPr lvl="4" rtl="0" algn="ctr">
              <a:spcBef>
                <a:spcPts val="0"/>
              </a:spcBef>
              <a:spcAft>
                <a:spcPts val="0"/>
              </a:spcAft>
              <a:buSzPts val="6000"/>
              <a:buNone/>
              <a:defRPr/>
            </a:lvl5pPr>
            <a:lvl6pPr lvl="5" rtl="0" algn="ctr">
              <a:spcBef>
                <a:spcPts val="0"/>
              </a:spcBef>
              <a:spcAft>
                <a:spcPts val="0"/>
              </a:spcAft>
              <a:buSzPts val="6000"/>
              <a:buNone/>
              <a:defRPr/>
            </a:lvl6pPr>
            <a:lvl7pPr lvl="6" rtl="0" algn="ctr">
              <a:spcBef>
                <a:spcPts val="0"/>
              </a:spcBef>
              <a:spcAft>
                <a:spcPts val="0"/>
              </a:spcAft>
              <a:buSzPts val="6000"/>
              <a:buNone/>
              <a:defRPr/>
            </a:lvl7pPr>
            <a:lvl8pPr lvl="7" rtl="0" algn="ctr">
              <a:spcBef>
                <a:spcPts val="0"/>
              </a:spcBef>
              <a:spcAft>
                <a:spcPts val="0"/>
              </a:spcAft>
              <a:buSzPts val="6000"/>
              <a:buNone/>
              <a:defRPr/>
            </a:lvl8pPr>
            <a:lvl9pPr lvl="8" rtl="0" algn="ctr">
              <a:spcBef>
                <a:spcPts val="0"/>
              </a:spcBef>
              <a:spcAft>
                <a:spcPts val="0"/>
              </a:spcAft>
              <a:buSzPts val="6000"/>
              <a:buNone/>
              <a:defRPr/>
            </a:lvl9pPr>
          </a:lstStyle>
          <a:p/>
        </p:txBody>
      </p:sp>
      <p:sp>
        <p:nvSpPr>
          <p:cNvPr id="188" name="Google Shape;188;p18"/>
          <p:cNvSpPr txBox="1"/>
          <p:nvPr>
            <p:ph idx="1" type="body"/>
          </p:nvPr>
        </p:nvSpPr>
        <p:spPr>
          <a:xfrm>
            <a:off x="1440000" y="2431501"/>
            <a:ext cx="15408000" cy="1829400"/>
          </a:xfrm>
          <a:prstGeom prst="rect">
            <a:avLst/>
          </a:prstGeom>
        </p:spPr>
        <p:txBody>
          <a:bodyPr anchorCtr="0" anchor="t" bIns="182850" lIns="182850" spcFirstLastPara="1" rIns="182850" wrap="square" tIns="182850">
            <a:noAutofit/>
          </a:bodyPr>
          <a:lstStyle>
            <a:lvl1pPr indent="-381000" lvl="0" marL="457200" rtl="0">
              <a:lnSpc>
                <a:spcPct val="100000"/>
              </a:lnSpc>
              <a:spcBef>
                <a:spcPts val="0"/>
              </a:spcBef>
              <a:spcAft>
                <a:spcPts val="0"/>
              </a:spcAft>
              <a:buClr>
                <a:srgbClr val="434343"/>
              </a:buClr>
              <a:buSzPts val="2400"/>
              <a:buChar char="●"/>
              <a:defRPr sz="2500">
                <a:solidFill>
                  <a:srgbClr val="434343"/>
                </a:solidFill>
              </a:defRPr>
            </a:lvl1pPr>
            <a:lvl2pPr indent="-381000" lvl="1" marL="914400" rtl="0">
              <a:lnSpc>
                <a:spcPct val="100000"/>
              </a:lnSpc>
              <a:spcBef>
                <a:spcPts val="0"/>
              </a:spcBef>
              <a:spcAft>
                <a:spcPts val="0"/>
              </a:spcAft>
              <a:buClr>
                <a:srgbClr val="434343"/>
              </a:buClr>
              <a:buSzPts val="2400"/>
              <a:buFont typeface="Roboto Condensed Light"/>
              <a:buChar char="○"/>
              <a:defRPr>
                <a:solidFill>
                  <a:srgbClr val="434343"/>
                </a:solidFill>
              </a:defRPr>
            </a:lvl2pPr>
            <a:lvl3pPr indent="-381000" lvl="2" marL="1371600" rtl="0">
              <a:lnSpc>
                <a:spcPct val="100000"/>
              </a:lnSpc>
              <a:spcBef>
                <a:spcPts val="0"/>
              </a:spcBef>
              <a:spcAft>
                <a:spcPts val="0"/>
              </a:spcAft>
              <a:buClr>
                <a:srgbClr val="434343"/>
              </a:buClr>
              <a:buSzPts val="2400"/>
              <a:buFont typeface="Roboto Condensed Light"/>
              <a:buChar char="■"/>
              <a:defRPr>
                <a:solidFill>
                  <a:srgbClr val="434343"/>
                </a:solidFill>
              </a:defRPr>
            </a:lvl3pPr>
            <a:lvl4pPr indent="-381000" lvl="3" marL="1828800" rtl="0">
              <a:lnSpc>
                <a:spcPct val="100000"/>
              </a:lnSpc>
              <a:spcBef>
                <a:spcPts val="0"/>
              </a:spcBef>
              <a:spcAft>
                <a:spcPts val="0"/>
              </a:spcAft>
              <a:buClr>
                <a:srgbClr val="434343"/>
              </a:buClr>
              <a:buSzPts val="2400"/>
              <a:buFont typeface="Roboto Condensed Light"/>
              <a:buChar char="●"/>
              <a:defRPr>
                <a:solidFill>
                  <a:srgbClr val="434343"/>
                </a:solidFill>
              </a:defRPr>
            </a:lvl4pPr>
            <a:lvl5pPr indent="-381000" lvl="4" marL="2286000" rtl="0">
              <a:lnSpc>
                <a:spcPct val="100000"/>
              </a:lnSpc>
              <a:spcBef>
                <a:spcPts val="0"/>
              </a:spcBef>
              <a:spcAft>
                <a:spcPts val="0"/>
              </a:spcAft>
              <a:buClr>
                <a:srgbClr val="434343"/>
              </a:buClr>
              <a:buSzPts val="2400"/>
              <a:buFont typeface="Roboto Condensed Light"/>
              <a:buChar char="○"/>
              <a:defRPr>
                <a:solidFill>
                  <a:srgbClr val="434343"/>
                </a:solidFill>
              </a:defRPr>
            </a:lvl5pPr>
            <a:lvl6pPr indent="-381000" lvl="5" marL="2743200" rtl="0">
              <a:lnSpc>
                <a:spcPct val="100000"/>
              </a:lnSpc>
              <a:spcBef>
                <a:spcPts val="0"/>
              </a:spcBef>
              <a:spcAft>
                <a:spcPts val="0"/>
              </a:spcAft>
              <a:buClr>
                <a:srgbClr val="434343"/>
              </a:buClr>
              <a:buSzPts val="2400"/>
              <a:buFont typeface="Roboto Condensed Light"/>
              <a:buChar char="■"/>
              <a:defRPr>
                <a:solidFill>
                  <a:srgbClr val="434343"/>
                </a:solidFill>
              </a:defRPr>
            </a:lvl6pPr>
            <a:lvl7pPr indent="-381000" lvl="6" marL="3200400" rtl="0">
              <a:lnSpc>
                <a:spcPct val="100000"/>
              </a:lnSpc>
              <a:spcBef>
                <a:spcPts val="0"/>
              </a:spcBef>
              <a:spcAft>
                <a:spcPts val="0"/>
              </a:spcAft>
              <a:buClr>
                <a:srgbClr val="434343"/>
              </a:buClr>
              <a:buSzPts val="2400"/>
              <a:buFont typeface="Roboto Condensed Light"/>
              <a:buChar char="●"/>
              <a:defRPr>
                <a:solidFill>
                  <a:srgbClr val="434343"/>
                </a:solidFill>
              </a:defRPr>
            </a:lvl7pPr>
            <a:lvl8pPr indent="-381000" lvl="7" marL="3657600" rtl="0">
              <a:lnSpc>
                <a:spcPct val="100000"/>
              </a:lnSpc>
              <a:spcBef>
                <a:spcPts val="0"/>
              </a:spcBef>
              <a:spcAft>
                <a:spcPts val="0"/>
              </a:spcAft>
              <a:buClr>
                <a:srgbClr val="434343"/>
              </a:buClr>
              <a:buSzPts val="2400"/>
              <a:buFont typeface="Roboto Condensed Light"/>
              <a:buChar char="○"/>
              <a:defRPr>
                <a:solidFill>
                  <a:srgbClr val="434343"/>
                </a:solidFill>
              </a:defRPr>
            </a:lvl8pPr>
            <a:lvl9pPr indent="-381000" lvl="8" marL="4114800" rtl="0">
              <a:lnSpc>
                <a:spcPct val="100000"/>
              </a:lnSpc>
              <a:spcBef>
                <a:spcPts val="0"/>
              </a:spcBef>
              <a:spcAft>
                <a:spcPts val="0"/>
              </a:spcAft>
              <a:buClr>
                <a:srgbClr val="434343"/>
              </a:buClr>
              <a:buSzPts val="2400"/>
              <a:buFont typeface="Roboto Condensed Light"/>
              <a:buChar char="■"/>
              <a:defRPr>
                <a:solidFill>
                  <a:srgbClr val="43434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89" name="Shape 189"/>
        <p:cNvGrpSpPr/>
        <p:nvPr/>
      </p:nvGrpSpPr>
      <p:grpSpPr>
        <a:xfrm>
          <a:off x="0" y="0"/>
          <a:ext cx="0" cy="0"/>
          <a:chOff x="0" y="0"/>
          <a:chExt cx="0" cy="0"/>
        </a:xfrm>
      </p:grpSpPr>
      <p:grpSp>
        <p:nvGrpSpPr>
          <p:cNvPr id="190" name="Google Shape;190;p19"/>
          <p:cNvGrpSpPr/>
          <p:nvPr/>
        </p:nvGrpSpPr>
        <p:grpSpPr>
          <a:xfrm>
            <a:off x="562500" y="563400"/>
            <a:ext cx="17163000" cy="9160200"/>
            <a:chOff x="281250" y="281700"/>
            <a:chExt cx="8581500" cy="4580100"/>
          </a:xfrm>
        </p:grpSpPr>
        <p:sp>
          <p:nvSpPr>
            <p:cNvPr id="191" name="Google Shape;191;p19"/>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92" name="Google Shape;192;p19"/>
            <p:cNvGrpSpPr/>
            <p:nvPr/>
          </p:nvGrpSpPr>
          <p:grpSpPr>
            <a:xfrm>
              <a:off x="517475" y="382105"/>
              <a:ext cx="400500" cy="95700"/>
              <a:chOff x="517475" y="395577"/>
              <a:chExt cx="400500" cy="95700"/>
            </a:xfrm>
          </p:grpSpPr>
          <p:sp>
            <p:nvSpPr>
              <p:cNvPr id="193" name="Google Shape;193;p19"/>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 name="Google Shape;194;p19"/>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95" name="Google Shape;195;p19"/>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96" name="Google Shape;196;p19"/>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197" name="Google Shape;197;p19"/>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98" name="Google Shape;198;p19"/>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199" name="Google Shape;199;p19"/>
          <p:cNvSpPr txBox="1"/>
          <p:nvPr>
            <p:ph idx="1" type="subTitle"/>
          </p:nvPr>
        </p:nvSpPr>
        <p:spPr>
          <a:xfrm>
            <a:off x="4533850" y="4055350"/>
            <a:ext cx="11015400" cy="1213200"/>
          </a:xfrm>
          <a:prstGeom prst="rect">
            <a:avLst/>
          </a:prstGeom>
        </p:spPr>
        <p:txBody>
          <a:bodyPr anchorCtr="0" anchor="t" bIns="182850" lIns="182850" spcFirstLastPara="1" rIns="182850" wrap="square" tIns="182850">
            <a:noAutofit/>
          </a:bodyPr>
          <a:lstStyle>
            <a:lvl1pPr lvl="0" rtl="0">
              <a:spcBef>
                <a:spcPts val="0"/>
              </a:spcBef>
              <a:spcAft>
                <a:spcPts val="0"/>
              </a:spcAft>
              <a:buSzPts val="5600"/>
              <a:buNone/>
              <a:defRPr b="0" sz="2800"/>
            </a:lvl1pPr>
            <a:lvl2pPr lvl="1" rtl="0" algn="ctr">
              <a:lnSpc>
                <a:spcPct val="100000"/>
              </a:lnSpc>
              <a:spcBef>
                <a:spcPts val="0"/>
              </a:spcBef>
              <a:spcAft>
                <a:spcPts val="0"/>
              </a:spcAft>
              <a:buSzPts val="5600"/>
              <a:buNone/>
              <a:defRPr sz="5600"/>
            </a:lvl2pPr>
            <a:lvl3pPr lvl="2" rtl="0" algn="ctr">
              <a:lnSpc>
                <a:spcPct val="100000"/>
              </a:lnSpc>
              <a:spcBef>
                <a:spcPts val="0"/>
              </a:spcBef>
              <a:spcAft>
                <a:spcPts val="0"/>
              </a:spcAft>
              <a:buSzPts val="5600"/>
              <a:buNone/>
              <a:defRPr sz="5600"/>
            </a:lvl3pPr>
            <a:lvl4pPr lvl="3" rtl="0" algn="ctr">
              <a:lnSpc>
                <a:spcPct val="100000"/>
              </a:lnSpc>
              <a:spcBef>
                <a:spcPts val="0"/>
              </a:spcBef>
              <a:spcAft>
                <a:spcPts val="0"/>
              </a:spcAft>
              <a:buSzPts val="5600"/>
              <a:buNone/>
              <a:defRPr sz="5600"/>
            </a:lvl4pPr>
            <a:lvl5pPr lvl="4" rtl="0" algn="ctr">
              <a:lnSpc>
                <a:spcPct val="100000"/>
              </a:lnSpc>
              <a:spcBef>
                <a:spcPts val="0"/>
              </a:spcBef>
              <a:spcAft>
                <a:spcPts val="0"/>
              </a:spcAft>
              <a:buSzPts val="5600"/>
              <a:buNone/>
              <a:defRPr sz="5600"/>
            </a:lvl5pPr>
            <a:lvl6pPr lvl="5" rtl="0" algn="ctr">
              <a:lnSpc>
                <a:spcPct val="100000"/>
              </a:lnSpc>
              <a:spcBef>
                <a:spcPts val="0"/>
              </a:spcBef>
              <a:spcAft>
                <a:spcPts val="0"/>
              </a:spcAft>
              <a:buSzPts val="5600"/>
              <a:buNone/>
              <a:defRPr sz="5600"/>
            </a:lvl6pPr>
            <a:lvl7pPr lvl="6" rtl="0" algn="ctr">
              <a:lnSpc>
                <a:spcPct val="100000"/>
              </a:lnSpc>
              <a:spcBef>
                <a:spcPts val="0"/>
              </a:spcBef>
              <a:spcAft>
                <a:spcPts val="0"/>
              </a:spcAft>
              <a:buSzPts val="5600"/>
              <a:buNone/>
              <a:defRPr sz="5600"/>
            </a:lvl7pPr>
            <a:lvl8pPr lvl="7" rtl="0" algn="ctr">
              <a:lnSpc>
                <a:spcPct val="100000"/>
              </a:lnSpc>
              <a:spcBef>
                <a:spcPts val="0"/>
              </a:spcBef>
              <a:spcAft>
                <a:spcPts val="0"/>
              </a:spcAft>
              <a:buSzPts val="5600"/>
              <a:buNone/>
              <a:defRPr sz="5600"/>
            </a:lvl8pPr>
            <a:lvl9pPr lvl="8" rtl="0" algn="ctr">
              <a:lnSpc>
                <a:spcPct val="100000"/>
              </a:lnSpc>
              <a:spcBef>
                <a:spcPts val="0"/>
              </a:spcBef>
              <a:spcAft>
                <a:spcPts val="0"/>
              </a:spcAft>
              <a:buSzPts val="5600"/>
              <a:buNone/>
              <a:defRPr sz="5600"/>
            </a:lvl9pPr>
          </a:lstStyle>
          <a:p/>
        </p:txBody>
      </p:sp>
      <p:sp>
        <p:nvSpPr>
          <p:cNvPr id="200" name="Google Shape;200;p19"/>
          <p:cNvSpPr txBox="1"/>
          <p:nvPr>
            <p:ph idx="2" type="subTitle"/>
          </p:nvPr>
        </p:nvSpPr>
        <p:spPr>
          <a:xfrm>
            <a:off x="4533850" y="6966800"/>
            <a:ext cx="11015400" cy="1285200"/>
          </a:xfrm>
          <a:prstGeom prst="rect">
            <a:avLst/>
          </a:prstGeom>
        </p:spPr>
        <p:txBody>
          <a:bodyPr anchorCtr="0" anchor="t" bIns="182850" lIns="182850" spcFirstLastPara="1" rIns="182850" wrap="square" tIns="182850">
            <a:noAutofit/>
          </a:bodyPr>
          <a:lstStyle>
            <a:lvl1pPr lvl="0" rtl="0">
              <a:spcBef>
                <a:spcPts val="0"/>
              </a:spcBef>
              <a:spcAft>
                <a:spcPts val="0"/>
              </a:spcAft>
              <a:buSzPts val="5600"/>
              <a:buNone/>
              <a:defRPr b="0" sz="2800"/>
            </a:lvl1pPr>
            <a:lvl2pPr lvl="1" rtl="0" algn="ctr">
              <a:lnSpc>
                <a:spcPct val="100000"/>
              </a:lnSpc>
              <a:spcBef>
                <a:spcPts val="0"/>
              </a:spcBef>
              <a:spcAft>
                <a:spcPts val="0"/>
              </a:spcAft>
              <a:buSzPts val="5600"/>
              <a:buNone/>
              <a:defRPr sz="5600"/>
            </a:lvl2pPr>
            <a:lvl3pPr lvl="2" rtl="0" algn="ctr">
              <a:lnSpc>
                <a:spcPct val="100000"/>
              </a:lnSpc>
              <a:spcBef>
                <a:spcPts val="0"/>
              </a:spcBef>
              <a:spcAft>
                <a:spcPts val="0"/>
              </a:spcAft>
              <a:buSzPts val="5600"/>
              <a:buNone/>
              <a:defRPr sz="5600"/>
            </a:lvl3pPr>
            <a:lvl4pPr lvl="3" rtl="0" algn="ctr">
              <a:lnSpc>
                <a:spcPct val="100000"/>
              </a:lnSpc>
              <a:spcBef>
                <a:spcPts val="0"/>
              </a:spcBef>
              <a:spcAft>
                <a:spcPts val="0"/>
              </a:spcAft>
              <a:buSzPts val="5600"/>
              <a:buNone/>
              <a:defRPr sz="5600"/>
            </a:lvl4pPr>
            <a:lvl5pPr lvl="4" rtl="0" algn="ctr">
              <a:lnSpc>
                <a:spcPct val="100000"/>
              </a:lnSpc>
              <a:spcBef>
                <a:spcPts val="0"/>
              </a:spcBef>
              <a:spcAft>
                <a:spcPts val="0"/>
              </a:spcAft>
              <a:buSzPts val="5600"/>
              <a:buNone/>
              <a:defRPr sz="5600"/>
            </a:lvl5pPr>
            <a:lvl6pPr lvl="5" rtl="0" algn="ctr">
              <a:lnSpc>
                <a:spcPct val="100000"/>
              </a:lnSpc>
              <a:spcBef>
                <a:spcPts val="0"/>
              </a:spcBef>
              <a:spcAft>
                <a:spcPts val="0"/>
              </a:spcAft>
              <a:buSzPts val="5600"/>
              <a:buNone/>
              <a:defRPr sz="5600"/>
            </a:lvl6pPr>
            <a:lvl7pPr lvl="6" rtl="0" algn="ctr">
              <a:lnSpc>
                <a:spcPct val="100000"/>
              </a:lnSpc>
              <a:spcBef>
                <a:spcPts val="0"/>
              </a:spcBef>
              <a:spcAft>
                <a:spcPts val="0"/>
              </a:spcAft>
              <a:buSzPts val="5600"/>
              <a:buNone/>
              <a:defRPr sz="5600"/>
            </a:lvl7pPr>
            <a:lvl8pPr lvl="7" rtl="0" algn="ctr">
              <a:lnSpc>
                <a:spcPct val="100000"/>
              </a:lnSpc>
              <a:spcBef>
                <a:spcPts val="0"/>
              </a:spcBef>
              <a:spcAft>
                <a:spcPts val="0"/>
              </a:spcAft>
              <a:buSzPts val="5600"/>
              <a:buNone/>
              <a:defRPr sz="5600"/>
            </a:lvl8pPr>
            <a:lvl9pPr lvl="8" rtl="0" algn="ctr">
              <a:lnSpc>
                <a:spcPct val="100000"/>
              </a:lnSpc>
              <a:spcBef>
                <a:spcPts val="0"/>
              </a:spcBef>
              <a:spcAft>
                <a:spcPts val="0"/>
              </a:spcAft>
              <a:buSzPts val="5600"/>
              <a:buNone/>
              <a:defRPr sz="5600"/>
            </a:lvl9pPr>
          </a:lstStyle>
          <a:p/>
        </p:txBody>
      </p:sp>
      <p:sp>
        <p:nvSpPr>
          <p:cNvPr id="201" name="Google Shape;201;p19"/>
          <p:cNvSpPr txBox="1"/>
          <p:nvPr>
            <p:ph idx="3" type="subTitle"/>
          </p:nvPr>
        </p:nvSpPr>
        <p:spPr>
          <a:xfrm>
            <a:off x="4533850" y="3227900"/>
            <a:ext cx="11015400" cy="973800"/>
          </a:xfrm>
          <a:prstGeom prst="rect">
            <a:avLst/>
          </a:prstGeom>
        </p:spPr>
        <p:txBody>
          <a:bodyPr anchorCtr="0" anchor="b" bIns="182850" lIns="182850" spcFirstLastPara="1" rIns="182850" wrap="square" tIns="182850">
            <a:noAutofit/>
          </a:bodyPr>
          <a:lstStyle>
            <a:lvl1pPr lvl="0" rtl="0">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02" name="Google Shape;202;p19"/>
          <p:cNvSpPr txBox="1"/>
          <p:nvPr>
            <p:ph idx="4" type="subTitle"/>
          </p:nvPr>
        </p:nvSpPr>
        <p:spPr>
          <a:xfrm>
            <a:off x="4533850" y="6145400"/>
            <a:ext cx="11015400" cy="973800"/>
          </a:xfrm>
          <a:prstGeom prst="rect">
            <a:avLst/>
          </a:prstGeom>
        </p:spPr>
        <p:txBody>
          <a:bodyPr anchorCtr="0" anchor="b" bIns="182850" lIns="182850" spcFirstLastPara="1" rIns="182850" wrap="square" tIns="182850">
            <a:noAutofit/>
          </a:bodyPr>
          <a:lstStyle>
            <a:lvl1pPr lvl="0" rtl="0">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ONE_COLUMN_TEXT_1_1">
    <p:spTree>
      <p:nvGrpSpPr>
        <p:cNvPr id="203" name="Shape 203"/>
        <p:cNvGrpSpPr/>
        <p:nvPr/>
      </p:nvGrpSpPr>
      <p:grpSpPr>
        <a:xfrm>
          <a:off x="0" y="0"/>
          <a:ext cx="0" cy="0"/>
          <a:chOff x="0" y="0"/>
          <a:chExt cx="0" cy="0"/>
        </a:xfrm>
      </p:grpSpPr>
      <p:grpSp>
        <p:nvGrpSpPr>
          <p:cNvPr id="204" name="Google Shape;204;p20"/>
          <p:cNvGrpSpPr/>
          <p:nvPr/>
        </p:nvGrpSpPr>
        <p:grpSpPr>
          <a:xfrm>
            <a:off x="562500" y="563400"/>
            <a:ext cx="17163000" cy="9160200"/>
            <a:chOff x="281250" y="281700"/>
            <a:chExt cx="8581500" cy="4580100"/>
          </a:xfrm>
        </p:grpSpPr>
        <p:sp>
          <p:nvSpPr>
            <p:cNvPr id="205" name="Google Shape;205;p20"/>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206" name="Google Shape;206;p20"/>
            <p:cNvGrpSpPr/>
            <p:nvPr/>
          </p:nvGrpSpPr>
          <p:grpSpPr>
            <a:xfrm>
              <a:off x="517475" y="382105"/>
              <a:ext cx="400500" cy="95700"/>
              <a:chOff x="517475" y="395577"/>
              <a:chExt cx="400500" cy="95700"/>
            </a:xfrm>
          </p:grpSpPr>
          <p:sp>
            <p:nvSpPr>
              <p:cNvPr id="207" name="Google Shape;207;p20"/>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 name="Google Shape;208;p20"/>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09" name="Google Shape;209;p20"/>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10" name="Google Shape;210;p20"/>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211" name="Google Shape;211;p20"/>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12" name="Google Shape;212;p20"/>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lgn="ctr">
              <a:spcBef>
                <a:spcPts val="0"/>
              </a:spcBef>
              <a:spcAft>
                <a:spcPts val="0"/>
              </a:spcAft>
              <a:buSzPts val="6000"/>
              <a:buNone/>
              <a:defRPr/>
            </a:lvl2pPr>
            <a:lvl3pPr lvl="2" rtl="0" algn="ctr">
              <a:spcBef>
                <a:spcPts val="0"/>
              </a:spcBef>
              <a:spcAft>
                <a:spcPts val="0"/>
              </a:spcAft>
              <a:buSzPts val="6000"/>
              <a:buNone/>
              <a:defRPr/>
            </a:lvl3pPr>
            <a:lvl4pPr lvl="3" rtl="0" algn="ctr">
              <a:spcBef>
                <a:spcPts val="0"/>
              </a:spcBef>
              <a:spcAft>
                <a:spcPts val="0"/>
              </a:spcAft>
              <a:buSzPts val="6000"/>
              <a:buNone/>
              <a:defRPr/>
            </a:lvl4pPr>
            <a:lvl5pPr lvl="4" rtl="0" algn="ctr">
              <a:spcBef>
                <a:spcPts val="0"/>
              </a:spcBef>
              <a:spcAft>
                <a:spcPts val="0"/>
              </a:spcAft>
              <a:buSzPts val="6000"/>
              <a:buNone/>
              <a:defRPr/>
            </a:lvl5pPr>
            <a:lvl6pPr lvl="5" rtl="0" algn="ctr">
              <a:spcBef>
                <a:spcPts val="0"/>
              </a:spcBef>
              <a:spcAft>
                <a:spcPts val="0"/>
              </a:spcAft>
              <a:buSzPts val="6000"/>
              <a:buNone/>
              <a:defRPr/>
            </a:lvl6pPr>
            <a:lvl7pPr lvl="6" rtl="0" algn="ctr">
              <a:spcBef>
                <a:spcPts val="0"/>
              </a:spcBef>
              <a:spcAft>
                <a:spcPts val="0"/>
              </a:spcAft>
              <a:buSzPts val="6000"/>
              <a:buNone/>
              <a:defRPr/>
            </a:lvl7pPr>
            <a:lvl8pPr lvl="7" rtl="0" algn="ctr">
              <a:spcBef>
                <a:spcPts val="0"/>
              </a:spcBef>
              <a:spcAft>
                <a:spcPts val="0"/>
              </a:spcAft>
              <a:buSzPts val="6000"/>
              <a:buNone/>
              <a:defRPr/>
            </a:lvl8pPr>
            <a:lvl9pPr lvl="8" rtl="0" algn="ctr">
              <a:spcBef>
                <a:spcPts val="0"/>
              </a:spcBef>
              <a:spcAft>
                <a:spcPts val="0"/>
              </a:spcAft>
              <a:buSzPts val="6000"/>
              <a:buNone/>
              <a:defRPr/>
            </a:lvl9pPr>
          </a:lstStyle>
          <a:p/>
        </p:txBody>
      </p:sp>
      <p:sp>
        <p:nvSpPr>
          <p:cNvPr id="213" name="Google Shape;213;p20"/>
          <p:cNvSpPr txBox="1"/>
          <p:nvPr>
            <p:ph idx="1" type="subTitle"/>
          </p:nvPr>
        </p:nvSpPr>
        <p:spPr>
          <a:xfrm>
            <a:off x="9144075" y="2945800"/>
            <a:ext cx="6856800" cy="38094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b="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14" name="Google Shape;214;p20"/>
          <p:cNvSpPr txBox="1"/>
          <p:nvPr>
            <p:ph idx="2" type="subTitle"/>
          </p:nvPr>
        </p:nvSpPr>
        <p:spPr>
          <a:xfrm>
            <a:off x="2287125" y="2945800"/>
            <a:ext cx="6856800" cy="38094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b="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562500" y="563400"/>
            <a:ext cx="17163000" cy="9160200"/>
            <a:chOff x="281250" y="281700"/>
            <a:chExt cx="8581500" cy="4580100"/>
          </a:xfrm>
        </p:grpSpPr>
        <p:sp>
          <p:nvSpPr>
            <p:cNvPr id="21" name="Google Shape;21;p3"/>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22" name="Google Shape;22;p3"/>
            <p:cNvGrpSpPr/>
            <p:nvPr/>
          </p:nvGrpSpPr>
          <p:grpSpPr>
            <a:xfrm>
              <a:off x="517475" y="382105"/>
              <a:ext cx="400500" cy="95700"/>
              <a:chOff x="517475" y="395577"/>
              <a:chExt cx="400500" cy="95700"/>
            </a:xfrm>
          </p:grpSpPr>
          <p:sp>
            <p:nvSpPr>
              <p:cNvPr id="23" name="Google Shape;23;p3"/>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 name="Google Shape;24;p3"/>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5" name="Google Shape;25;p3"/>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6" name="Google Shape;26;p3"/>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27" name="Google Shape;27;p3"/>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8" name="Google Shape;28;p3"/>
          <p:cNvSpPr txBox="1"/>
          <p:nvPr>
            <p:ph type="title"/>
          </p:nvPr>
        </p:nvSpPr>
        <p:spPr>
          <a:xfrm>
            <a:off x="1440000" y="4301700"/>
            <a:ext cx="9481800" cy="1683600"/>
          </a:xfrm>
          <a:prstGeom prst="rect">
            <a:avLst/>
          </a:prstGeom>
        </p:spPr>
        <p:txBody>
          <a:bodyPr anchorCtr="0" anchor="b" bIns="182850" lIns="182850" spcFirstLastPara="1" rIns="182850" wrap="square" tIns="182850">
            <a:noAutofit/>
          </a:bodyPr>
          <a:lstStyle>
            <a:lvl1pPr lvl="0">
              <a:spcBef>
                <a:spcPts val="0"/>
              </a:spcBef>
              <a:spcAft>
                <a:spcPts val="0"/>
              </a:spcAft>
              <a:buSzPts val="7200"/>
              <a:buNone/>
              <a:defRPr sz="96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p:txBody>
      </p:sp>
      <p:sp>
        <p:nvSpPr>
          <p:cNvPr id="29" name="Google Shape;29;p3"/>
          <p:cNvSpPr txBox="1"/>
          <p:nvPr>
            <p:ph hasCustomPrompt="1" idx="2" type="title"/>
          </p:nvPr>
        </p:nvSpPr>
        <p:spPr>
          <a:xfrm>
            <a:off x="1440000" y="2498000"/>
            <a:ext cx="3405000" cy="1683600"/>
          </a:xfrm>
          <a:prstGeom prst="rect">
            <a:avLst/>
          </a:prstGeom>
        </p:spPr>
        <p:txBody>
          <a:bodyPr anchorCtr="0" anchor="b" bIns="182850" lIns="182850" spcFirstLastPara="1" rIns="182850" wrap="square" tIns="182850">
            <a:noAutofit/>
          </a:bodyPr>
          <a:lstStyle>
            <a:lvl1pPr lvl="0" rtl="0">
              <a:spcBef>
                <a:spcPts val="0"/>
              </a:spcBef>
              <a:spcAft>
                <a:spcPts val="0"/>
              </a:spcAft>
              <a:buSzPts val="12000"/>
              <a:buNone/>
              <a:defRPr sz="12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0" name="Google Shape;30;p3"/>
          <p:cNvSpPr txBox="1"/>
          <p:nvPr>
            <p:ph idx="1" type="subTitle"/>
          </p:nvPr>
        </p:nvSpPr>
        <p:spPr>
          <a:xfrm>
            <a:off x="1440000" y="6048011"/>
            <a:ext cx="9481800" cy="9156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15" name="Shape 215"/>
        <p:cNvGrpSpPr/>
        <p:nvPr/>
      </p:nvGrpSpPr>
      <p:grpSpPr>
        <a:xfrm>
          <a:off x="0" y="0"/>
          <a:ext cx="0" cy="0"/>
          <a:chOff x="0" y="0"/>
          <a:chExt cx="0" cy="0"/>
        </a:xfrm>
      </p:grpSpPr>
      <p:grpSp>
        <p:nvGrpSpPr>
          <p:cNvPr id="216" name="Google Shape;216;p21"/>
          <p:cNvGrpSpPr/>
          <p:nvPr/>
        </p:nvGrpSpPr>
        <p:grpSpPr>
          <a:xfrm>
            <a:off x="562500" y="563400"/>
            <a:ext cx="17163000" cy="9160200"/>
            <a:chOff x="281250" y="281700"/>
            <a:chExt cx="8581500" cy="4580100"/>
          </a:xfrm>
        </p:grpSpPr>
        <p:sp>
          <p:nvSpPr>
            <p:cNvPr id="217" name="Google Shape;217;p21"/>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218" name="Google Shape;218;p21"/>
            <p:cNvGrpSpPr/>
            <p:nvPr/>
          </p:nvGrpSpPr>
          <p:grpSpPr>
            <a:xfrm>
              <a:off x="517475" y="382105"/>
              <a:ext cx="400500" cy="95700"/>
              <a:chOff x="517475" y="395577"/>
              <a:chExt cx="400500" cy="95700"/>
            </a:xfrm>
          </p:grpSpPr>
          <p:sp>
            <p:nvSpPr>
              <p:cNvPr id="219" name="Google Shape;219;p21"/>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 name="Google Shape;220;p21"/>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21" name="Google Shape;221;p21"/>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22" name="Google Shape;222;p21"/>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223" name="Google Shape;223;p21"/>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24" name="Google Shape;224;p21"/>
          <p:cNvSpPr txBox="1"/>
          <p:nvPr>
            <p:ph idx="1" type="subTitle"/>
          </p:nvPr>
        </p:nvSpPr>
        <p:spPr>
          <a:xfrm>
            <a:off x="1426750" y="6807446"/>
            <a:ext cx="4806000" cy="1723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25" name="Google Shape;225;p21"/>
          <p:cNvSpPr txBox="1"/>
          <p:nvPr>
            <p:ph idx="2" type="subTitle"/>
          </p:nvPr>
        </p:nvSpPr>
        <p:spPr>
          <a:xfrm>
            <a:off x="6741136" y="6807446"/>
            <a:ext cx="4806000" cy="1723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26" name="Google Shape;226;p21"/>
          <p:cNvSpPr txBox="1"/>
          <p:nvPr>
            <p:ph idx="3" type="subTitle"/>
          </p:nvPr>
        </p:nvSpPr>
        <p:spPr>
          <a:xfrm>
            <a:off x="12055537" y="6807446"/>
            <a:ext cx="4806000" cy="1723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27" name="Google Shape;227;p21"/>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228" name="Google Shape;228;p21"/>
          <p:cNvSpPr txBox="1"/>
          <p:nvPr>
            <p:ph idx="4" type="subTitle"/>
          </p:nvPr>
        </p:nvSpPr>
        <p:spPr>
          <a:xfrm>
            <a:off x="1426750" y="6172000"/>
            <a:ext cx="4806000" cy="7884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29" name="Google Shape;229;p21"/>
          <p:cNvSpPr txBox="1"/>
          <p:nvPr>
            <p:ph idx="5" type="subTitle"/>
          </p:nvPr>
        </p:nvSpPr>
        <p:spPr>
          <a:xfrm>
            <a:off x="6741136" y="6172000"/>
            <a:ext cx="4806000" cy="7884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30" name="Google Shape;230;p21"/>
          <p:cNvSpPr txBox="1"/>
          <p:nvPr>
            <p:ph idx="6" type="subTitle"/>
          </p:nvPr>
        </p:nvSpPr>
        <p:spPr>
          <a:xfrm>
            <a:off x="12055537" y="6172000"/>
            <a:ext cx="4806000" cy="7884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8_1_1">
    <p:spTree>
      <p:nvGrpSpPr>
        <p:cNvPr id="231" name="Shape 231"/>
        <p:cNvGrpSpPr/>
        <p:nvPr/>
      </p:nvGrpSpPr>
      <p:grpSpPr>
        <a:xfrm>
          <a:off x="0" y="0"/>
          <a:ext cx="0" cy="0"/>
          <a:chOff x="0" y="0"/>
          <a:chExt cx="0" cy="0"/>
        </a:xfrm>
      </p:grpSpPr>
      <p:grpSp>
        <p:nvGrpSpPr>
          <p:cNvPr id="232" name="Google Shape;232;p22"/>
          <p:cNvGrpSpPr/>
          <p:nvPr/>
        </p:nvGrpSpPr>
        <p:grpSpPr>
          <a:xfrm>
            <a:off x="562500" y="563400"/>
            <a:ext cx="17163000" cy="9160200"/>
            <a:chOff x="281250" y="281700"/>
            <a:chExt cx="8581500" cy="4580100"/>
          </a:xfrm>
        </p:grpSpPr>
        <p:sp>
          <p:nvSpPr>
            <p:cNvPr id="233" name="Google Shape;233;p22"/>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234" name="Google Shape;234;p22"/>
            <p:cNvGrpSpPr/>
            <p:nvPr/>
          </p:nvGrpSpPr>
          <p:grpSpPr>
            <a:xfrm>
              <a:off x="517475" y="382105"/>
              <a:ext cx="400500" cy="95700"/>
              <a:chOff x="517475" y="395577"/>
              <a:chExt cx="400500" cy="95700"/>
            </a:xfrm>
          </p:grpSpPr>
          <p:sp>
            <p:nvSpPr>
              <p:cNvPr id="235" name="Google Shape;235;p22"/>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 name="Google Shape;236;p22"/>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37" name="Google Shape;237;p22"/>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38" name="Google Shape;238;p22"/>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239" name="Google Shape;239;p22"/>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40" name="Google Shape;240;p22"/>
          <p:cNvSpPr txBox="1"/>
          <p:nvPr>
            <p:ph idx="1" type="subTitle"/>
          </p:nvPr>
        </p:nvSpPr>
        <p:spPr>
          <a:xfrm>
            <a:off x="1440000" y="5942108"/>
            <a:ext cx="4608000" cy="1763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4800"/>
              <a:buFont typeface="PT Sans"/>
              <a:buNone/>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Font typeface="PT Sans"/>
              <a:buNone/>
              <a:defRPr sz="4200">
                <a:latin typeface="PT Sans"/>
                <a:ea typeface="PT Sans"/>
                <a:cs typeface="PT Sans"/>
                <a:sym typeface="PT Sans"/>
              </a:defRPr>
            </a:lvl4pPr>
            <a:lvl5pPr lvl="4" rtl="0" algn="ctr">
              <a:lnSpc>
                <a:spcPct val="100000"/>
              </a:lnSpc>
              <a:spcBef>
                <a:spcPts val="0"/>
              </a:spcBef>
              <a:spcAft>
                <a:spcPts val="0"/>
              </a:spcAft>
              <a:buSzPts val="4200"/>
              <a:buFont typeface="PT Sans"/>
              <a:buNone/>
              <a:defRPr sz="4200">
                <a:latin typeface="PT Sans"/>
                <a:ea typeface="PT Sans"/>
                <a:cs typeface="PT Sans"/>
                <a:sym typeface="PT Sans"/>
              </a:defRPr>
            </a:lvl5pPr>
            <a:lvl6pPr lvl="5" rtl="0" algn="ctr">
              <a:lnSpc>
                <a:spcPct val="100000"/>
              </a:lnSpc>
              <a:spcBef>
                <a:spcPts val="0"/>
              </a:spcBef>
              <a:spcAft>
                <a:spcPts val="0"/>
              </a:spcAft>
              <a:buSzPts val="4200"/>
              <a:buFont typeface="PT Sans"/>
              <a:buNone/>
              <a:defRPr sz="4200">
                <a:latin typeface="PT Sans"/>
                <a:ea typeface="PT Sans"/>
                <a:cs typeface="PT Sans"/>
                <a:sym typeface="PT Sans"/>
              </a:defRPr>
            </a:lvl6pPr>
            <a:lvl7pPr lvl="6" rtl="0" algn="ctr">
              <a:lnSpc>
                <a:spcPct val="100000"/>
              </a:lnSpc>
              <a:spcBef>
                <a:spcPts val="0"/>
              </a:spcBef>
              <a:spcAft>
                <a:spcPts val="0"/>
              </a:spcAft>
              <a:buSzPts val="4200"/>
              <a:buFont typeface="PT Sans"/>
              <a:buNone/>
              <a:defRPr sz="4200">
                <a:latin typeface="PT Sans"/>
                <a:ea typeface="PT Sans"/>
                <a:cs typeface="PT Sans"/>
                <a:sym typeface="PT Sans"/>
              </a:defRPr>
            </a:lvl7pPr>
            <a:lvl8pPr lvl="7" rtl="0" algn="ctr">
              <a:lnSpc>
                <a:spcPct val="100000"/>
              </a:lnSpc>
              <a:spcBef>
                <a:spcPts val="0"/>
              </a:spcBef>
              <a:spcAft>
                <a:spcPts val="0"/>
              </a:spcAft>
              <a:buSzPts val="4200"/>
              <a:buFont typeface="PT Sans"/>
              <a:buNone/>
              <a:defRPr sz="4200">
                <a:latin typeface="PT Sans"/>
                <a:ea typeface="PT Sans"/>
                <a:cs typeface="PT Sans"/>
                <a:sym typeface="PT Sans"/>
              </a:defRPr>
            </a:lvl8pPr>
            <a:lvl9pPr lvl="8" rtl="0" algn="ctr">
              <a:lnSpc>
                <a:spcPct val="100000"/>
              </a:lnSpc>
              <a:spcBef>
                <a:spcPts val="0"/>
              </a:spcBef>
              <a:spcAft>
                <a:spcPts val="0"/>
              </a:spcAft>
              <a:buSzPts val="4200"/>
              <a:buFont typeface="PT Sans"/>
              <a:buNone/>
              <a:defRPr sz="4200">
                <a:latin typeface="PT Sans"/>
                <a:ea typeface="PT Sans"/>
                <a:cs typeface="PT Sans"/>
                <a:sym typeface="PT Sans"/>
              </a:defRPr>
            </a:lvl9pPr>
          </a:lstStyle>
          <a:p/>
        </p:txBody>
      </p:sp>
      <p:sp>
        <p:nvSpPr>
          <p:cNvPr id="241" name="Google Shape;241;p22"/>
          <p:cNvSpPr txBox="1"/>
          <p:nvPr>
            <p:ph idx="2" type="subTitle"/>
          </p:nvPr>
        </p:nvSpPr>
        <p:spPr>
          <a:xfrm>
            <a:off x="1440000" y="5143500"/>
            <a:ext cx="46080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Clr>
                <a:schemeClr val="dk1"/>
              </a:buClr>
              <a:buSzPts val="4800"/>
              <a:buFont typeface="Bebas Neue"/>
              <a:buNone/>
              <a:defRPr b="1" sz="4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42" name="Google Shape;242;p22"/>
          <p:cNvSpPr txBox="1"/>
          <p:nvPr>
            <p:ph idx="3" type="subTitle"/>
          </p:nvPr>
        </p:nvSpPr>
        <p:spPr>
          <a:xfrm>
            <a:off x="6840115" y="5942108"/>
            <a:ext cx="4608000" cy="1763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4800"/>
              <a:buFont typeface="PT Sans"/>
              <a:buNone/>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Font typeface="PT Sans"/>
              <a:buNone/>
              <a:defRPr sz="4200">
                <a:latin typeface="PT Sans"/>
                <a:ea typeface="PT Sans"/>
                <a:cs typeface="PT Sans"/>
                <a:sym typeface="PT Sans"/>
              </a:defRPr>
            </a:lvl4pPr>
            <a:lvl5pPr lvl="4" rtl="0" algn="ctr">
              <a:lnSpc>
                <a:spcPct val="100000"/>
              </a:lnSpc>
              <a:spcBef>
                <a:spcPts val="0"/>
              </a:spcBef>
              <a:spcAft>
                <a:spcPts val="0"/>
              </a:spcAft>
              <a:buSzPts val="4200"/>
              <a:buFont typeface="PT Sans"/>
              <a:buNone/>
              <a:defRPr sz="4200">
                <a:latin typeface="PT Sans"/>
                <a:ea typeface="PT Sans"/>
                <a:cs typeface="PT Sans"/>
                <a:sym typeface="PT Sans"/>
              </a:defRPr>
            </a:lvl5pPr>
            <a:lvl6pPr lvl="5" rtl="0" algn="ctr">
              <a:lnSpc>
                <a:spcPct val="100000"/>
              </a:lnSpc>
              <a:spcBef>
                <a:spcPts val="0"/>
              </a:spcBef>
              <a:spcAft>
                <a:spcPts val="0"/>
              </a:spcAft>
              <a:buSzPts val="4200"/>
              <a:buFont typeface="PT Sans"/>
              <a:buNone/>
              <a:defRPr sz="4200">
                <a:latin typeface="PT Sans"/>
                <a:ea typeface="PT Sans"/>
                <a:cs typeface="PT Sans"/>
                <a:sym typeface="PT Sans"/>
              </a:defRPr>
            </a:lvl6pPr>
            <a:lvl7pPr lvl="6" rtl="0" algn="ctr">
              <a:lnSpc>
                <a:spcPct val="100000"/>
              </a:lnSpc>
              <a:spcBef>
                <a:spcPts val="0"/>
              </a:spcBef>
              <a:spcAft>
                <a:spcPts val="0"/>
              </a:spcAft>
              <a:buSzPts val="4200"/>
              <a:buFont typeface="PT Sans"/>
              <a:buNone/>
              <a:defRPr sz="4200">
                <a:latin typeface="PT Sans"/>
                <a:ea typeface="PT Sans"/>
                <a:cs typeface="PT Sans"/>
                <a:sym typeface="PT Sans"/>
              </a:defRPr>
            </a:lvl7pPr>
            <a:lvl8pPr lvl="7" rtl="0" algn="ctr">
              <a:lnSpc>
                <a:spcPct val="100000"/>
              </a:lnSpc>
              <a:spcBef>
                <a:spcPts val="0"/>
              </a:spcBef>
              <a:spcAft>
                <a:spcPts val="0"/>
              </a:spcAft>
              <a:buSzPts val="4200"/>
              <a:buFont typeface="PT Sans"/>
              <a:buNone/>
              <a:defRPr sz="4200">
                <a:latin typeface="PT Sans"/>
                <a:ea typeface="PT Sans"/>
                <a:cs typeface="PT Sans"/>
                <a:sym typeface="PT Sans"/>
              </a:defRPr>
            </a:lvl8pPr>
            <a:lvl9pPr lvl="8" rtl="0" algn="ctr">
              <a:lnSpc>
                <a:spcPct val="100000"/>
              </a:lnSpc>
              <a:spcBef>
                <a:spcPts val="0"/>
              </a:spcBef>
              <a:spcAft>
                <a:spcPts val="0"/>
              </a:spcAft>
              <a:buSzPts val="4200"/>
              <a:buFont typeface="PT Sans"/>
              <a:buNone/>
              <a:defRPr sz="4200">
                <a:latin typeface="PT Sans"/>
                <a:ea typeface="PT Sans"/>
                <a:cs typeface="PT Sans"/>
                <a:sym typeface="PT Sans"/>
              </a:defRPr>
            </a:lvl9pPr>
          </a:lstStyle>
          <a:p/>
        </p:txBody>
      </p:sp>
      <p:sp>
        <p:nvSpPr>
          <p:cNvPr id="243" name="Google Shape;243;p22"/>
          <p:cNvSpPr txBox="1"/>
          <p:nvPr>
            <p:ph idx="4" type="subTitle"/>
          </p:nvPr>
        </p:nvSpPr>
        <p:spPr>
          <a:xfrm>
            <a:off x="6840115" y="5143500"/>
            <a:ext cx="46080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Clr>
                <a:schemeClr val="dk1"/>
              </a:buClr>
              <a:buSzPts val="4800"/>
              <a:buFont typeface="Bebas Neue"/>
              <a:buNone/>
              <a:defRPr b="1" sz="4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44" name="Google Shape;244;p22"/>
          <p:cNvSpPr txBox="1"/>
          <p:nvPr>
            <p:ph idx="5" type="subTitle"/>
          </p:nvPr>
        </p:nvSpPr>
        <p:spPr>
          <a:xfrm>
            <a:off x="12240230" y="5942108"/>
            <a:ext cx="4608000" cy="1763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4800"/>
              <a:buFont typeface="PT Sans"/>
              <a:buNone/>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Font typeface="PT Sans"/>
              <a:buNone/>
              <a:defRPr sz="4200">
                <a:latin typeface="PT Sans"/>
                <a:ea typeface="PT Sans"/>
                <a:cs typeface="PT Sans"/>
                <a:sym typeface="PT Sans"/>
              </a:defRPr>
            </a:lvl4pPr>
            <a:lvl5pPr lvl="4" rtl="0" algn="ctr">
              <a:lnSpc>
                <a:spcPct val="100000"/>
              </a:lnSpc>
              <a:spcBef>
                <a:spcPts val="0"/>
              </a:spcBef>
              <a:spcAft>
                <a:spcPts val="0"/>
              </a:spcAft>
              <a:buSzPts val="4200"/>
              <a:buFont typeface="PT Sans"/>
              <a:buNone/>
              <a:defRPr sz="4200">
                <a:latin typeface="PT Sans"/>
                <a:ea typeface="PT Sans"/>
                <a:cs typeface="PT Sans"/>
                <a:sym typeface="PT Sans"/>
              </a:defRPr>
            </a:lvl5pPr>
            <a:lvl6pPr lvl="5" rtl="0" algn="ctr">
              <a:lnSpc>
                <a:spcPct val="100000"/>
              </a:lnSpc>
              <a:spcBef>
                <a:spcPts val="0"/>
              </a:spcBef>
              <a:spcAft>
                <a:spcPts val="0"/>
              </a:spcAft>
              <a:buSzPts val="4200"/>
              <a:buFont typeface="PT Sans"/>
              <a:buNone/>
              <a:defRPr sz="4200">
                <a:latin typeface="PT Sans"/>
                <a:ea typeface="PT Sans"/>
                <a:cs typeface="PT Sans"/>
                <a:sym typeface="PT Sans"/>
              </a:defRPr>
            </a:lvl6pPr>
            <a:lvl7pPr lvl="6" rtl="0" algn="ctr">
              <a:lnSpc>
                <a:spcPct val="100000"/>
              </a:lnSpc>
              <a:spcBef>
                <a:spcPts val="0"/>
              </a:spcBef>
              <a:spcAft>
                <a:spcPts val="0"/>
              </a:spcAft>
              <a:buSzPts val="4200"/>
              <a:buFont typeface="PT Sans"/>
              <a:buNone/>
              <a:defRPr sz="4200">
                <a:latin typeface="PT Sans"/>
                <a:ea typeface="PT Sans"/>
                <a:cs typeface="PT Sans"/>
                <a:sym typeface="PT Sans"/>
              </a:defRPr>
            </a:lvl7pPr>
            <a:lvl8pPr lvl="7" rtl="0" algn="ctr">
              <a:lnSpc>
                <a:spcPct val="100000"/>
              </a:lnSpc>
              <a:spcBef>
                <a:spcPts val="0"/>
              </a:spcBef>
              <a:spcAft>
                <a:spcPts val="0"/>
              </a:spcAft>
              <a:buSzPts val="4200"/>
              <a:buFont typeface="PT Sans"/>
              <a:buNone/>
              <a:defRPr sz="4200">
                <a:latin typeface="PT Sans"/>
                <a:ea typeface="PT Sans"/>
                <a:cs typeface="PT Sans"/>
                <a:sym typeface="PT Sans"/>
              </a:defRPr>
            </a:lvl8pPr>
            <a:lvl9pPr lvl="8" rtl="0" algn="ctr">
              <a:lnSpc>
                <a:spcPct val="100000"/>
              </a:lnSpc>
              <a:spcBef>
                <a:spcPts val="0"/>
              </a:spcBef>
              <a:spcAft>
                <a:spcPts val="0"/>
              </a:spcAft>
              <a:buSzPts val="4200"/>
              <a:buFont typeface="PT Sans"/>
              <a:buNone/>
              <a:defRPr sz="4200">
                <a:latin typeface="PT Sans"/>
                <a:ea typeface="PT Sans"/>
                <a:cs typeface="PT Sans"/>
                <a:sym typeface="PT Sans"/>
              </a:defRPr>
            </a:lvl9pPr>
          </a:lstStyle>
          <a:p/>
        </p:txBody>
      </p:sp>
      <p:sp>
        <p:nvSpPr>
          <p:cNvPr id="245" name="Google Shape;245;p22"/>
          <p:cNvSpPr txBox="1"/>
          <p:nvPr>
            <p:ph idx="6" type="subTitle"/>
          </p:nvPr>
        </p:nvSpPr>
        <p:spPr>
          <a:xfrm>
            <a:off x="12240230" y="5143500"/>
            <a:ext cx="4608000" cy="1011000"/>
          </a:xfrm>
          <a:prstGeom prst="rect">
            <a:avLst/>
          </a:prstGeom>
        </p:spPr>
        <p:txBody>
          <a:bodyPr anchorCtr="0" anchor="b" bIns="182850" lIns="182850" spcFirstLastPara="1" rIns="182850" wrap="square" tIns="182850">
            <a:noAutofit/>
          </a:bodyPr>
          <a:lstStyle>
            <a:lvl1pPr lvl="0" rtl="0" algn="ctr">
              <a:spcBef>
                <a:spcPts val="0"/>
              </a:spcBef>
              <a:spcAft>
                <a:spcPts val="0"/>
              </a:spcAft>
              <a:buClr>
                <a:schemeClr val="dk1"/>
              </a:buClr>
              <a:buSzPts val="4800"/>
              <a:buFont typeface="Bebas Neue"/>
              <a:buNone/>
              <a:defRPr b="1" sz="4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46" name="Google Shape;246;p22"/>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8_1_1_1">
    <p:spTree>
      <p:nvGrpSpPr>
        <p:cNvPr id="247" name="Shape 247"/>
        <p:cNvGrpSpPr/>
        <p:nvPr/>
      </p:nvGrpSpPr>
      <p:grpSpPr>
        <a:xfrm>
          <a:off x="0" y="0"/>
          <a:ext cx="0" cy="0"/>
          <a:chOff x="0" y="0"/>
          <a:chExt cx="0" cy="0"/>
        </a:xfrm>
      </p:grpSpPr>
      <p:grpSp>
        <p:nvGrpSpPr>
          <p:cNvPr id="248" name="Google Shape;248;p23"/>
          <p:cNvGrpSpPr/>
          <p:nvPr/>
        </p:nvGrpSpPr>
        <p:grpSpPr>
          <a:xfrm>
            <a:off x="562500" y="563400"/>
            <a:ext cx="17163000" cy="9160200"/>
            <a:chOff x="281250" y="281700"/>
            <a:chExt cx="8581500" cy="4580100"/>
          </a:xfrm>
        </p:grpSpPr>
        <p:sp>
          <p:nvSpPr>
            <p:cNvPr id="249" name="Google Shape;249;p23"/>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250" name="Google Shape;250;p23"/>
            <p:cNvGrpSpPr/>
            <p:nvPr/>
          </p:nvGrpSpPr>
          <p:grpSpPr>
            <a:xfrm>
              <a:off x="517475" y="382105"/>
              <a:ext cx="400500" cy="95700"/>
              <a:chOff x="517475" y="395577"/>
              <a:chExt cx="400500" cy="95700"/>
            </a:xfrm>
          </p:grpSpPr>
          <p:sp>
            <p:nvSpPr>
              <p:cNvPr id="251" name="Google Shape;251;p23"/>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 name="Google Shape;252;p23"/>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53" name="Google Shape;253;p23"/>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54" name="Google Shape;254;p23"/>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255" name="Google Shape;255;p23"/>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56" name="Google Shape;256;p23"/>
          <p:cNvSpPr txBox="1"/>
          <p:nvPr>
            <p:ph idx="1" type="subTitle"/>
          </p:nvPr>
        </p:nvSpPr>
        <p:spPr>
          <a:xfrm>
            <a:off x="3367775" y="4525850"/>
            <a:ext cx="13110600" cy="694200"/>
          </a:xfrm>
          <a:prstGeom prst="rect">
            <a:avLst/>
          </a:prstGeom>
        </p:spPr>
        <p:txBody>
          <a:bodyPr anchorCtr="0" anchor="t" bIns="182850" lIns="182850" spcFirstLastPara="1" rIns="182850" wrap="square" tIns="182850">
            <a:noAutofit/>
          </a:bodyPr>
          <a:lstStyle>
            <a:lvl1pPr lvl="0" rtl="0">
              <a:spcBef>
                <a:spcPts val="0"/>
              </a:spcBef>
              <a:spcAft>
                <a:spcPts val="0"/>
              </a:spcAft>
              <a:buSzPts val="4800"/>
              <a:buFont typeface="PT Sans"/>
              <a:buNone/>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Font typeface="PT Sans"/>
              <a:buNone/>
              <a:defRPr sz="4200">
                <a:latin typeface="PT Sans"/>
                <a:ea typeface="PT Sans"/>
                <a:cs typeface="PT Sans"/>
                <a:sym typeface="PT Sans"/>
              </a:defRPr>
            </a:lvl4pPr>
            <a:lvl5pPr lvl="4" rtl="0" algn="ctr">
              <a:lnSpc>
                <a:spcPct val="100000"/>
              </a:lnSpc>
              <a:spcBef>
                <a:spcPts val="0"/>
              </a:spcBef>
              <a:spcAft>
                <a:spcPts val="0"/>
              </a:spcAft>
              <a:buSzPts val="4200"/>
              <a:buFont typeface="PT Sans"/>
              <a:buNone/>
              <a:defRPr sz="4200">
                <a:latin typeface="PT Sans"/>
                <a:ea typeface="PT Sans"/>
                <a:cs typeface="PT Sans"/>
                <a:sym typeface="PT Sans"/>
              </a:defRPr>
            </a:lvl5pPr>
            <a:lvl6pPr lvl="5" rtl="0" algn="ctr">
              <a:lnSpc>
                <a:spcPct val="100000"/>
              </a:lnSpc>
              <a:spcBef>
                <a:spcPts val="0"/>
              </a:spcBef>
              <a:spcAft>
                <a:spcPts val="0"/>
              </a:spcAft>
              <a:buSzPts val="4200"/>
              <a:buFont typeface="PT Sans"/>
              <a:buNone/>
              <a:defRPr sz="4200">
                <a:latin typeface="PT Sans"/>
                <a:ea typeface="PT Sans"/>
                <a:cs typeface="PT Sans"/>
                <a:sym typeface="PT Sans"/>
              </a:defRPr>
            </a:lvl6pPr>
            <a:lvl7pPr lvl="6" rtl="0" algn="ctr">
              <a:lnSpc>
                <a:spcPct val="100000"/>
              </a:lnSpc>
              <a:spcBef>
                <a:spcPts val="0"/>
              </a:spcBef>
              <a:spcAft>
                <a:spcPts val="0"/>
              </a:spcAft>
              <a:buSzPts val="4200"/>
              <a:buFont typeface="PT Sans"/>
              <a:buNone/>
              <a:defRPr sz="4200">
                <a:latin typeface="PT Sans"/>
                <a:ea typeface="PT Sans"/>
                <a:cs typeface="PT Sans"/>
                <a:sym typeface="PT Sans"/>
              </a:defRPr>
            </a:lvl7pPr>
            <a:lvl8pPr lvl="7" rtl="0" algn="ctr">
              <a:lnSpc>
                <a:spcPct val="100000"/>
              </a:lnSpc>
              <a:spcBef>
                <a:spcPts val="0"/>
              </a:spcBef>
              <a:spcAft>
                <a:spcPts val="0"/>
              </a:spcAft>
              <a:buSzPts val="4200"/>
              <a:buFont typeface="PT Sans"/>
              <a:buNone/>
              <a:defRPr sz="4200">
                <a:latin typeface="PT Sans"/>
                <a:ea typeface="PT Sans"/>
                <a:cs typeface="PT Sans"/>
                <a:sym typeface="PT Sans"/>
              </a:defRPr>
            </a:lvl8pPr>
            <a:lvl9pPr lvl="8" rtl="0" algn="ctr">
              <a:lnSpc>
                <a:spcPct val="100000"/>
              </a:lnSpc>
              <a:spcBef>
                <a:spcPts val="0"/>
              </a:spcBef>
              <a:spcAft>
                <a:spcPts val="0"/>
              </a:spcAft>
              <a:buSzPts val="4200"/>
              <a:buFont typeface="PT Sans"/>
              <a:buNone/>
              <a:defRPr sz="4200">
                <a:latin typeface="PT Sans"/>
                <a:ea typeface="PT Sans"/>
                <a:cs typeface="PT Sans"/>
                <a:sym typeface="PT Sans"/>
              </a:defRPr>
            </a:lvl9pPr>
          </a:lstStyle>
          <a:p/>
        </p:txBody>
      </p:sp>
      <p:sp>
        <p:nvSpPr>
          <p:cNvPr id="257" name="Google Shape;257;p23"/>
          <p:cNvSpPr txBox="1"/>
          <p:nvPr>
            <p:ph idx="2" type="subTitle"/>
          </p:nvPr>
        </p:nvSpPr>
        <p:spPr>
          <a:xfrm>
            <a:off x="3367795" y="3667250"/>
            <a:ext cx="13110600" cy="1011000"/>
          </a:xfrm>
          <a:prstGeom prst="rect">
            <a:avLst/>
          </a:prstGeom>
        </p:spPr>
        <p:txBody>
          <a:bodyPr anchorCtr="0" anchor="b" bIns="182850" lIns="182850" spcFirstLastPara="1" rIns="182850" wrap="square" tIns="182850">
            <a:noAutofit/>
          </a:bodyPr>
          <a:lstStyle>
            <a:lvl1pPr lvl="0" rtl="0">
              <a:spcBef>
                <a:spcPts val="0"/>
              </a:spcBef>
              <a:spcAft>
                <a:spcPts val="0"/>
              </a:spcAft>
              <a:buClr>
                <a:schemeClr val="dk1"/>
              </a:buClr>
              <a:buSzPts val="4800"/>
              <a:buFont typeface="Bebas Neue"/>
              <a:buNone/>
              <a:defRPr b="1" sz="4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58" name="Google Shape;258;p23"/>
          <p:cNvSpPr txBox="1"/>
          <p:nvPr>
            <p:ph idx="3" type="subTitle"/>
          </p:nvPr>
        </p:nvSpPr>
        <p:spPr>
          <a:xfrm>
            <a:off x="3367800" y="6410275"/>
            <a:ext cx="13110600" cy="694200"/>
          </a:xfrm>
          <a:prstGeom prst="rect">
            <a:avLst/>
          </a:prstGeom>
        </p:spPr>
        <p:txBody>
          <a:bodyPr anchorCtr="0" anchor="t" bIns="182850" lIns="182850" spcFirstLastPara="1" rIns="182850" wrap="square" tIns="182850">
            <a:noAutofit/>
          </a:bodyPr>
          <a:lstStyle>
            <a:lvl1pPr lvl="0" rtl="0">
              <a:spcBef>
                <a:spcPts val="0"/>
              </a:spcBef>
              <a:spcAft>
                <a:spcPts val="0"/>
              </a:spcAft>
              <a:buSzPts val="4800"/>
              <a:buFont typeface="PT Sans"/>
              <a:buNone/>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Font typeface="PT Sans"/>
              <a:buNone/>
              <a:defRPr sz="4200">
                <a:latin typeface="PT Sans"/>
                <a:ea typeface="PT Sans"/>
                <a:cs typeface="PT Sans"/>
                <a:sym typeface="PT Sans"/>
              </a:defRPr>
            </a:lvl4pPr>
            <a:lvl5pPr lvl="4" rtl="0" algn="ctr">
              <a:lnSpc>
                <a:spcPct val="100000"/>
              </a:lnSpc>
              <a:spcBef>
                <a:spcPts val="0"/>
              </a:spcBef>
              <a:spcAft>
                <a:spcPts val="0"/>
              </a:spcAft>
              <a:buSzPts val="4200"/>
              <a:buFont typeface="PT Sans"/>
              <a:buNone/>
              <a:defRPr sz="4200">
                <a:latin typeface="PT Sans"/>
                <a:ea typeface="PT Sans"/>
                <a:cs typeface="PT Sans"/>
                <a:sym typeface="PT Sans"/>
              </a:defRPr>
            </a:lvl5pPr>
            <a:lvl6pPr lvl="5" rtl="0" algn="ctr">
              <a:lnSpc>
                <a:spcPct val="100000"/>
              </a:lnSpc>
              <a:spcBef>
                <a:spcPts val="0"/>
              </a:spcBef>
              <a:spcAft>
                <a:spcPts val="0"/>
              </a:spcAft>
              <a:buSzPts val="4200"/>
              <a:buFont typeface="PT Sans"/>
              <a:buNone/>
              <a:defRPr sz="4200">
                <a:latin typeface="PT Sans"/>
                <a:ea typeface="PT Sans"/>
                <a:cs typeface="PT Sans"/>
                <a:sym typeface="PT Sans"/>
              </a:defRPr>
            </a:lvl6pPr>
            <a:lvl7pPr lvl="6" rtl="0" algn="ctr">
              <a:lnSpc>
                <a:spcPct val="100000"/>
              </a:lnSpc>
              <a:spcBef>
                <a:spcPts val="0"/>
              </a:spcBef>
              <a:spcAft>
                <a:spcPts val="0"/>
              </a:spcAft>
              <a:buSzPts val="4200"/>
              <a:buFont typeface="PT Sans"/>
              <a:buNone/>
              <a:defRPr sz="4200">
                <a:latin typeface="PT Sans"/>
                <a:ea typeface="PT Sans"/>
                <a:cs typeface="PT Sans"/>
                <a:sym typeface="PT Sans"/>
              </a:defRPr>
            </a:lvl7pPr>
            <a:lvl8pPr lvl="7" rtl="0" algn="ctr">
              <a:lnSpc>
                <a:spcPct val="100000"/>
              </a:lnSpc>
              <a:spcBef>
                <a:spcPts val="0"/>
              </a:spcBef>
              <a:spcAft>
                <a:spcPts val="0"/>
              </a:spcAft>
              <a:buSzPts val="4200"/>
              <a:buFont typeface="PT Sans"/>
              <a:buNone/>
              <a:defRPr sz="4200">
                <a:latin typeface="PT Sans"/>
                <a:ea typeface="PT Sans"/>
                <a:cs typeface="PT Sans"/>
                <a:sym typeface="PT Sans"/>
              </a:defRPr>
            </a:lvl8pPr>
            <a:lvl9pPr lvl="8" rtl="0" algn="ctr">
              <a:lnSpc>
                <a:spcPct val="100000"/>
              </a:lnSpc>
              <a:spcBef>
                <a:spcPts val="0"/>
              </a:spcBef>
              <a:spcAft>
                <a:spcPts val="0"/>
              </a:spcAft>
              <a:buSzPts val="4200"/>
              <a:buFont typeface="PT Sans"/>
              <a:buNone/>
              <a:defRPr sz="4200">
                <a:latin typeface="PT Sans"/>
                <a:ea typeface="PT Sans"/>
                <a:cs typeface="PT Sans"/>
                <a:sym typeface="PT Sans"/>
              </a:defRPr>
            </a:lvl9pPr>
          </a:lstStyle>
          <a:p/>
        </p:txBody>
      </p:sp>
      <p:sp>
        <p:nvSpPr>
          <p:cNvPr id="259" name="Google Shape;259;p23"/>
          <p:cNvSpPr txBox="1"/>
          <p:nvPr>
            <p:ph idx="4" type="subTitle"/>
          </p:nvPr>
        </p:nvSpPr>
        <p:spPr>
          <a:xfrm>
            <a:off x="3367754" y="5551675"/>
            <a:ext cx="13110600" cy="1011000"/>
          </a:xfrm>
          <a:prstGeom prst="rect">
            <a:avLst/>
          </a:prstGeom>
        </p:spPr>
        <p:txBody>
          <a:bodyPr anchorCtr="0" anchor="b" bIns="182850" lIns="182850" spcFirstLastPara="1" rIns="182850" wrap="square" tIns="182850">
            <a:noAutofit/>
          </a:bodyPr>
          <a:lstStyle>
            <a:lvl1pPr lvl="0" rtl="0">
              <a:spcBef>
                <a:spcPts val="0"/>
              </a:spcBef>
              <a:spcAft>
                <a:spcPts val="0"/>
              </a:spcAft>
              <a:buClr>
                <a:schemeClr val="dk1"/>
              </a:buClr>
              <a:buSzPts val="4800"/>
              <a:buFont typeface="Bebas Neue"/>
              <a:buNone/>
              <a:defRPr b="1" sz="4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60" name="Google Shape;260;p23"/>
          <p:cNvSpPr txBox="1"/>
          <p:nvPr>
            <p:ph idx="5" type="subTitle"/>
          </p:nvPr>
        </p:nvSpPr>
        <p:spPr>
          <a:xfrm>
            <a:off x="3367775" y="8294700"/>
            <a:ext cx="13110600" cy="694200"/>
          </a:xfrm>
          <a:prstGeom prst="rect">
            <a:avLst/>
          </a:prstGeom>
        </p:spPr>
        <p:txBody>
          <a:bodyPr anchorCtr="0" anchor="t" bIns="182850" lIns="182850" spcFirstLastPara="1" rIns="182850" wrap="square" tIns="182850">
            <a:noAutofit/>
          </a:bodyPr>
          <a:lstStyle>
            <a:lvl1pPr lvl="0" rtl="0">
              <a:spcBef>
                <a:spcPts val="0"/>
              </a:spcBef>
              <a:spcAft>
                <a:spcPts val="0"/>
              </a:spcAft>
              <a:buSzPts val="4800"/>
              <a:buFont typeface="PT Sans"/>
              <a:buNone/>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Font typeface="PT Sans"/>
              <a:buNone/>
              <a:defRPr sz="4200">
                <a:latin typeface="PT Sans"/>
                <a:ea typeface="PT Sans"/>
                <a:cs typeface="PT Sans"/>
                <a:sym typeface="PT Sans"/>
              </a:defRPr>
            </a:lvl4pPr>
            <a:lvl5pPr lvl="4" rtl="0" algn="ctr">
              <a:lnSpc>
                <a:spcPct val="100000"/>
              </a:lnSpc>
              <a:spcBef>
                <a:spcPts val="0"/>
              </a:spcBef>
              <a:spcAft>
                <a:spcPts val="0"/>
              </a:spcAft>
              <a:buSzPts val="4200"/>
              <a:buFont typeface="PT Sans"/>
              <a:buNone/>
              <a:defRPr sz="4200">
                <a:latin typeface="PT Sans"/>
                <a:ea typeface="PT Sans"/>
                <a:cs typeface="PT Sans"/>
                <a:sym typeface="PT Sans"/>
              </a:defRPr>
            </a:lvl5pPr>
            <a:lvl6pPr lvl="5" rtl="0" algn="ctr">
              <a:lnSpc>
                <a:spcPct val="100000"/>
              </a:lnSpc>
              <a:spcBef>
                <a:spcPts val="0"/>
              </a:spcBef>
              <a:spcAft>
                <a:spcPts val="0"/>
              </a:spcAft>
              <a:buSzPts val="4200"/>
              <a:buFont typeface="PT Sans"/>
              <a:buNone/>
              <a:defRPr sz="4200">
                <a:latin typeface="PT Sans"/>
                <a:ea typeface="PT Sans"/>
                <a:cs typeface="PT Sans"/>
                <a:sym typeface="PT Sans"/>
              </a:defRPr>
            </a:lvl6pPr>
            <a:lvl7pPr lvl="6" rtl="0" algn="ctr">
              <a:lnSpc>
                <a:spcPct val="100000"/>
              </a:lnSpc>
              <a:spcBef>
                <a:spcPts val="0"/>
              </a:spcBef>
              <a:spcAft>
                <a:spcPts val="0"/>
              </a:spcAft>
              <a:buSzPts val="4200"/>
              <a:buFont typeface="PT Sans"/>
              <a:buNone/>
              <a:defRPr sz="4200">
                <a:latin typeface="PT Sans"/>
                <a:ea typeface="PT Sans"/>
                <a:cs typeface="PT Sans"/>
                <a:sym typeface="PT Sans"/>
              </a:defRPr>
            </a:lvl7pPr>
            <a:lvl8pPr lvl="7" rtl="0" algn="ctr">
              <a:lnSpc>
                <a:spcPct val="100000"/>
              </a:lnSpc>
              <a:spcBef>
                <a:spcPts val="0"/>
              </a:spcBef>
              <a:spcAft>
                <a:spcPts val="0"/>
              </a:spcAft>
              <a:buSzPts val="4200"/>
              <a:buFont typeface="PT Sans"/>
              <a:buNone/>
              <a:defRPr sz="4200">
                <a:latin typeface="PT Sans"/>
                <a:ea typeface="PT Sans"/>
                <a:cs typeface="PT Sans"/>
                <a:sym typeface="PT Sans"/>
              </a:defRPr>
            </a:lvl8pPr>
            <a:lvl9pPr lvl="8" rtl="0" algn="ctr">
              <a:lnSpc>
                <a:spcPct val="100000"/>
              </a:lnSpc>
              <a:spcBef>
                <a:spcPts val="0"/>
              </a:spcBef>
              <a:spcAft>
                <a:spcPts val="0"/>
              </a:spcAft>
              <a:buSzPts val="4200"/>
              <a:buFont typeface="PT Sans"/>
              <a:buNone/>
              <a:defRPr sz="4200">
                <a:latin typeface="PT Sans"/>
                <a:ea typeface="PT Sans"/>
                <a:cs typeface="PT Sans"/>
                <a:sym typeface="PT Sans"/>
              </a:defRPr>
            </a:lvl9pPr>
          </a:lstStyle>
          <a:p/>
        </p:txBody>
      </p:sp>
      <p:sp>
        <p:nvSpPr>
          <p:cNvPr id="261" name="Google Shape;261;p23"/>
          <p:cNvSpPr txBox="1"/>
          <p:nvPr>
            <p:ph idx="6" type="subTitle"/>
          </p:nvPr>
        </p:nvSpPr>
        <p:spPr>
          <a:xfrm>
            <a:off x="3367775" y="7436100"/>
            <a:ext cx="13110600" cy="1011000"/>
          </a:xfrm>
          <a:prstGeom prst="rect">
            <a:avLst/>
          </a:prstGeom>
        </p:spPr>
        <p:txBody>
          <a:bodyPr anchorCtr="0" anchor="b" bIns="182850" lIns="182850" spcFirstLastPara="1" rIns="182850" wrap="square" tIns="182850">
            <a:noAutofit/>
          </a:bodyPr>
          <a:lstStyle>
            <a:lvl1pPr lvl="0" rtl="0">
              <a:spcBef>
                <a:spcPts val="0"/>
              </a:spcBef>
              <a:spcAft>
                <a:spcPts val="0"/>
              </a:spcAft>
              <a:buClr>
                <a:schemeClr val="dk1"/>
              </a:buClr>
              <a:buSzPts val="4800"/>
              <a:buFont typeface="Bebas Neue"/>
              <a:buNone/>
              <a:defRPr b="1" sz="4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62" name="Google Shape;262;p23"/>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263" name="Google Shape;263;p23"/>
          <p:cNvSpPr txBox="1"/>
          <p:nvPr>
            <p:ph idx="7" type="subTitle"/>
          </p:nvPr>
        </p:nvSpPr>
        <p:spPr>
          <a:xfrm>
            <a:off x="1439950" y="2526750"/>
            <a:ext cx="15408000" cy="801600"/>
          </a:xfrm>
          <a:prstGeom prst="rect">
            <a:avLst/>
          </a:prstGeom>
        </p:spPr>
        <p:txBody>
          <a:bodyPr anchorCtr="0" anchor="t" bIns="182850" lIns="182850" spcFirstLastPara="1" rIns="182850" wrap="square" tIns="182850">
            <a:noAutofit/>
          </a:bodyPr>
          <a:lstStyle>
            <a:lvl1pPr lvl="0" rtl="0" algn="ctr">
              <a:spcBef>
                <a:spcPts val="0"/>
              </a:spcBef>
              <a:spcAft>
                <a:spcPts val="0"/>
              </a:spcAft>
              <a:buClr>
                <a:srgbClr val="999999"/>
              </a:buClr>
              <a:buSzPts val="1600"/>
              <a:buFont typeface="Open Sans"/>
              <a:buChar char="●"/>
              <a:defRPr sz="2800"/>
            </a:lvl1pPr>
            <a:lvl2pPr lvl="1" rtl="0" algn="ctr">
              <a:lnSpc>
                <a:spcPct val="100000"/>
              </a:lnSpc>
              <a:spcBef>
                <a:spcPts val="0"/>
              </a:spcBef>
              <a:spcAft>
                <a:spcPts val="0"/>
              </a:spcAft>
              <a:buClr>
                <a:srgbClr val="999999"/>
              </a:buClr>
              <a:buSzPts val="1600"/>
              <a:buFont typeface="Open Sans"/>
              <a:buChar char="○"/>
              <a:defRPr/>
            </a:lvl2pPr>
            <a:lvl3pPr lvl="2" rtl="0" algn="ctr">
              <a:lnSpc>
                <a:spcPct val="100000"/>
              </a:lnSpc>
              <a:spcBef>
                <a:spcPts val="0"/>
              </a:spcBef>
              <a:spcAft>
                <a:spcPts val="0"/>
              </a:spcAft>
              <a:buClr>
                <a:srgbClr val="999999"/>
              </a:buClr>
              <a:buSzPts val="1600"/>
              <a:buFont typeface="Open Sans"/>
              <a:buChar char="■"/>
              <a:defRPr/>
            </a:lvl3pPr>
            <a:lvl4pPr lvl="3" rtl="0" algn="ctr">
              <a:lnSpc>
                <a:spcPct val="100000"/>
              </a:lnSpc>
              <a:spcBef>
                <a:spcPts val="0"/>
              </a:spcBef>
              <a:spcAft>
                <a:spcPts val="0"/>
              </a:spcAft>
              <a:buClr>
                <a:srgbClr val="999999"/>
              </a:buClr>
              <a:buSzPts val="1600"/>
              <a:buFont typeface="Open Sans"/>
              <a:buChar char="●"/>
              <a:defRPr/>
            </a:lvl4pPr>
            <a:lvl5pPr lvl="4" rtl="0" algn="ctr">
              <a:lnSpc>
                <a:spcPct val="100000"/>
              </a:lnSpc>
              <a:spcBef>
                <a:spcPts val="0"/>
              </a:spcBef>
              <a:spcAft>
                <a:spcPts val="0"/>
              </a:spcAft>
              <a:buClr>
                <a:srgbClr val="999999"/>
              </a:buClr>
              <a:buSzPts val="2400"/>
              <a:buFont typeface="Open Sans"/>
              <a:buChar char="○"/>
              <a:defRPr/>
            </a:lvl5pPr>
            <a:lvl6pPr lvl="5" rtl="0" algn="ctr">
              <a:lnSpc>
                <a:spcPct val="100000"/>
              </a:lnSpc>
              <a:spcBef>
                <a:spcPts val="0"/>
              </a:spcBef>
              <a:spcAft>
                <a:spcPts val="0"/>
              </a:spcAft>
              <a:buClr>
                <a:srgbClr val="999999"/>
              </a:buClr>
              <a:buSzPts val="2400"/>
              <a:buFont typeface="Open Sans"/>
              <a:buChar char="■"/>
              <a:defRPr/>
            </a:lvl6pPr>
            <a:lvl7pPr lvl="6" rtl="0" algn="ctr">
              <a:lnSpc>
                <a:spcPct val="100000"/>
              </a:lnSpc>
              <a:spcBef>
                <a:spcPts val="0"/>
              </a:spcBef>
              <a:spcAft>
                <a:spcPts val="0"/>
              </a:spcAft>
              <a:buClr>
                <a:srgbClr val="999999"/>
              </a:buClr>
              <a:buSzPts val="1400"/>
              <a:buFont typeface="Open Sans"/>
              <a:buChar char="●"/>
              <a:defRPr/>
            </a:lvl7pPr>
            <a:lvl8pPr lvl="7" rtl="0" algn="ctr">
              <a:lnSpc>
                <a:spcPct val="100000"/>
              </a:lnSpc>
              <a:spcBef>
                <a:spcPts val="0"/>
              </a:spcBef>
              <a:spcAft>
                <a:spcPts val="0"/>
              </a:spcAft>
              <a:buClr>
                <a:srgbClr val="999999"/>
              </a:buClr>
              <a:buSzPts val="1400"/>
              <a:buFont typeface="Open Sans"/>
              <a:buChar char="○"/>
              <a:defRPr/>
            </a:lvl8pPr>
            <a:lvl9pPr lvl="8" rtl="0" algn="ctr">
              <a:lnSpc>
                <a:spcPct val="100000"/>
              </a:lnSpc>
              <a:spcBef>
                <a:spcPts val="0"/>
              </a:spcBef>
              <a:spcAft>
                <a:spcPts val="0"/>
              </a:spcAft>
              <a:buClr>
                <a:srgbClr val="999999"/>
              </a:buClr>
              <a:buSzPts val="1200"/>
              <a:buFont typeface="Open Sans"/>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64" name="Shape 264"/>
        <p:cNvGrpSpPr/>
        <p:nvPr/>
      </p:nvGrpSpPr>
      <p:grpSpPr>
        <a:xfrm>
          <a:off x="0" y="0"/>
          <a:ext cx="0" cy="0"/>
          <a:chOff x="0" y="0"/>
          <a:chExt cx="0" cy="0"/>
        </a:xfrm>
      </p:grpSpPr>
      <p:grpSp>
        <p:nvGrpSpPr>
          <p:cNvPr id="265" name="Google Shape;265;p24"/>
          <p:cNvGrpSpPr/>
          <p:nvPr/>
        </p:nvGrpSpPr>
        <p:grpSpPr>
          <a:xfrm>
            <a:off x="562500" y="563400"/>
            <a:ext cx="17163000" cy="9160200"/>
            <a:chOff x="281250" y="281700"/>
            <a:chExt cx="8581500" cy="4580100"/>
          </a:xfrm>
        </p:grpSpPr>
        <p:sp>
          <p:nvSpPr>
            <p:cNvPr id="266" name="Google Shape;266;p24"/>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267" name="Google Shape;267;p24"/>
            <p:cNvGrpSpPr/>
            <p:nvPr/>
          </p:nvGrpSpPr>
          <p:grpSpPr>
            <a:xfrm>
              <a:off x="517475" y="382105"/>
              <a:ext cx="400500" cy="95700"/>
              <a:chOff x="517475" y="395577"/>
              <a:chExt cx="400500" cy="95700"/>
            </a:xfrm>
          </p:grpSpPr>
          <p:sp>
            <p:nvSpPr>
              <p:cNvPr id="268" name="Google Shape;268;p24"/>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 name="Google Shape;269;p24"/>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70" name="Google Shape;270;p24"/>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1" name="Google Shape;271;p24"/>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272" name="Google Shape;272;p24"/>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73" name="Google Shape;273;p24"/>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274" name="Google Shape;274;p24"/>
          <p:cNvSpPr txBox="1"/>
          <p:nvPr>
            <p:ph idx="1" type="subTitle"/>
          </p:nvPr>
        </p:nvSpPr>
        <p:spPr>
          <a:xfrm>
            <a:off x="2555050" y="4350444"/>
            <a:ext cx="5924400" cy="12336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75" name="Google Shape;275;p24"/>
          <p:cNvSpPr txBox="1"/>
          <p:nvPr>
            <p:ph idx="2" type="subTitle"/>
          </p:nvPr>
        </p:nvSpPr>
        <p:spPr>
          <a:xfrm>
            <a:off x="9809350" y="4350444"/>
            <a:ext cx="5924400" cy="12336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76" name="Google Shape;276;p24"/>
          <p:cNvSpPr txBox="1"/>
          <p:nvPr>
            <p:ph idx="3" type="subTitle"/>
          </p:nvPr>
        </p:nvSpPr>
        <p:spPr>
          <a:xfrm>
            <a:off x="2555050" y="7869895"/>
            <a:ext cx="5924400" cy="12336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77" name="Google Shape;277;p24"/>
          <p:cNvSpPr txBox="1"/>
          <p:nvPr>
            <p:ph idx="4" type="subTitle"/>
          </p:nvPr>
        </p:nvSpPr>
        <p:spPr>
          <a:xfrm>
            <a:off x="9809350" y="7869895"/>
            <a:ext cx="5924400" cy="12336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78" name="Google Shape;278;p24"/>
          <p:cNvSpPr txBox="1"/>
          <p:nvPr>
            <p:ph idx="5" type="subTitle"/>
          </p:nvPr>
        </p:nvSpPr>
        <p:spPr>
          <a:xfrm>
            <a:off x="2555050" y="3709850"/>
            <a:ext cx="5924400" cy="811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79" name="Google Shape;279;p24"/>
          <p:cNvSpPr txBox="1"/>
          <p:nvPr>
            <p:ph idx="6" type="subTitle"/>
          </p:nvPr>
        </p:nvSpPr>
        <p:spPr>
          <a:xfrm>
            <a:off x="9809357" y="3709850"/>
            <a:ext cx="5924400" cy="811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80" name="Google Shape;280;p24"/>
          <p:cNvSpPr txBox="1"/>
          <p:nvPr>
            <p:ph idx="7" type="subTitle"/>
          </p:nvPr>
        </p:nvSpPr>
        <p:spPr>
          <a:xfrm>
            <a:off x="2555050" y="7229413"/>
            <a:ext cx="5924400" cy="811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81" name="Google Shape;281;p24"/>
          <p:cNvSpPr txBox="1"/>
          <p:nvPr>
            <p:ph idx="8" type="subTitle"/>
          </p:nvPr>
        </p:nvSpPr>
        <p:spPr>
          <a:xfrm>
            <a:off x="9809357" y="7229413"/>
            <a:ext cx="5924400" cy="811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82" name="Shape 282"/>
        <p:cNvGrpSpPr/>
        <p:nvPr/>
      </p:nvGrpSpPr>
      <p:grpSpPr>
        <a:xfrm>
          <a:off x="0" y="0"/>
          <a:ext cx="0" cy="0"/>
          <a:chOff x="0" y="0"/>
          <a:chExt cx="0" cy="0"/>
        </a:xfrm>
      </p:grpSpPr>
      <p:grpSp>
        <p:nvGrpSpPr>
          <p:cNvPr id="283" name="Google Shape;283;p25"/>
          <p:cNvGrpSpPr/>
          <p:nvPr/>
        </p:nvGrpSpPr>
        <p:grpSpPr>
          <a:xfrm>
            <a:off x="562500" y="563400"/>
            <a:ext cx="17163000" cy="9160200"/>
            <a:chOff x="281250" y="281700"/>
            <a:chExt cx="8581500" cy="4580100"/>
          </a:xfrm>
        </p:grpSpPr>
        <p:sp>
          <p:nvSpPr>
            <p:cNvPr id="284" name="Google Shape;284;p25"/>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285" name="Google Shape;285;p25"/>
            <p:cNvGrpSpPr/>
            <p:nvPr/>
          </p:nvGrpSpPr>
          <p:grpSpPr>
            <a:xfrm>
              <a:off x="517475" y="382105"/>
              <a:ext cx="400500" cy="95700"/>
              <a:chOff x="517475" y="395577"/>
              <a:chExt cx="400500" cy="95700"/>
            </a:xfrm>
          </p:grpSpPr>
          <p:sp>
            <p:nvSpPr>
              <p:cNvPr id="286" name="Google Shape;286;p25"/>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 name="Google Shape;287;p25"/>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88" name="Google Shape;288;p25"/>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89" name="Google Shape;289;p25"/>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290" name="Google Shape;290;p25"/>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91" name="Google Shape;291;p25"/>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292" name="Google Shape;292;p25"/>
          <p:cNvSpPr txBox="1"/>
          <p:nvPr>
            <p:ph idx="1" type="subTitle"/>
          </p:nvPr>
        </p:nvSpPr>
        <p:spPr>
          <a:xfrm>
            <a:off x="1440000" y="4391800"/>
            <a:ext cx="44082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93" name="Google Shape;293;p25"/>
          <p:cNvSpPr txBox="1"/>
          <p:nvPr>
            <p:ph idx="2" type="subTitle"/>
          </p:nvPr>
        </p:nvSpPr>
        <p:spPr>
          <a:xfrm>
            <a:off x="6939776" y="4391800"/>
            <a:ext cx="44082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94" name="Google Shape;294;p25"/>
          <p:cNvSpPr txBox="1"/>
          <p:nvPr>
            <p:ph idx="3" type="subTitle"/>
          </p:nvPr>
        </p:nvSpPr>
        <p:spPr>
          <a:xfrm>
            <a:off x="1440000" y="8076550"/>
            <a:ext cx="44082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95" name="Google Shape;295;p25"/>
          <p:cNvSpPr txBox="1"/>
          <p:nvPr>
            <p:ph idx="4" type="subTitle"/>
          </p:nvPr>
        </p:nvSpPr>
        <p:spPr>
          <a:xfrm>
            <a:off x="6939769" y="8076550"/>
            <a:ext cx="44082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96" name="Google Shape;296;p25"/>
          <p:cNvSpPr txBox="1"/>
          <p:nvPr>
            <p:ph idx="5" type="subTitle"/>
          </p:nvPr>
        </p:nvSpPr>
        <p:spPr>
          <a:xfrm>
            <a:off x="12439552" y="4391800"/>
            <a:ext cx="44082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97" name="Google Shape;297;p25"/>
          <p:cNvSpPr txBox="1"/>
          <p:nvPr>
            <p:ph idx="6" type="subTitle"/>
          </p:nvPr>
        </p:nvSpPr>
        <p:spPr>
          <a:xfrm>
            <a:off x="12439552" y="8076550"/>
            <a:ext cx="44082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98" name="Google Shape;298;p25"/>
          <p:cNvSpPr txBox="1"/>
          <p:nvPr>
            <p:ph idx="7" type="subTitle"/>
          </p:nvPr>
        </p:nvSpPr>
        <p:spPr>
          <a:xfrm>
            <a:off x="1440000" y="3816500"/>
            <a:ext cx="4408200" cy="718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99" name="Google Shape;299;p25"/>
          <p:cNvSpPr txBox="1"/>
          <p:nvPr>
            <p:ph idx="8" type="subTitle"/>
          </p:nvPr>
        </p:nvSpPr>
        <p:spPr>
          <a:xfrm>
            <a:off x="6939777" y="3816500"/>
            <a:ext cx="4408200" cy="718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300" name="Google Shape;300;p25"/>
          <p:cNvSpPr txBox="1"/>
          <p:nvPr>
            <p:ph idx="9" type="subTitle"/>
          </p:nvPr>
        </p:nvSpPr>
        <p:spPr>
          <a:xfrm>
            <a:off x="1440000" y="7501345"/>
            <a:ext cx="4408200" cy="718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301" name="Google Shape;301;p25"/>
          <p:cNvSpPr txBox="1"/>
          <p:nvPr>
            <p:ph idx="13" type="subTitle"/>
          </p:nvPr>
        </p:nvSpPr>
        <p:spPr>
          <a:xfrm>
            <a:off x="6939777" y="7501345"/>
            <a:ext cx="4408200" cy="718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302" name="Google Shape;302;p25"/>
          <p:cNvSpPr txBox="1"/>
          <p:nvPr>
            <p:ph idx="14" type="subTitle"/>
          </p:nvPr>
        </p:nvSpPr>
        <p:spPr>
          <a:xfrm>
            <a:off x="12439568" y="3816500"/>
            <a:ext cx="4408200" cy="718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303" name="Google Shape;303;p25"/>
          <p:cNvSpPr txBox="1"/>
          <p:nvPr>
            <p:ph idx="15" type="subTitle"/>
          </p:nvPr>
        </p:nvSpPr>
        <p:spPr>
          <a:xfrm>
            <a:off x="12439568" y="7501345"/>
            <a:ext cx="4408200" cy="7182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04" name="Shape 304"/>
        <p:cNvGrpSpPr/>
        <p:nvPr/>
      </p:nvGrpSpPr>
      <p:grpSpPr>
        <a:xfrm>
          <a:off x="0" y="0"/>
          <a:ext cx="0" cy="0"/>
          <a:chOff x="0" y="0"/>
          <a:chExt cx="0" cy="0"/>
        </a:xfrm>
      </p:grpSpPr>
      <p:grpSp>
        <p:nvGrpSpPr>
          <p:cNvPr id="305" name="Google Shape;305;p26"/>
          <p:cNvGrpSpPr/>
          <p:nvPr/>
        </p:nvGrpSpPr>
        <p:grpSpPr>
          <a:xfrm>
            <a:off x="562500" y="563400"/>
            <a:ext cx="17163000" cy="9160200"/>
            <a:chOff x="281250" y="281700"/>
            <a:chExt cx="8581500" cy="4580100"/>
          </a:xfrm>
        </p:grpSpPr>
        <p:sp>
          <p:nvSpPr>
            <p:cNvPr id="306" name="Google Shape;306;p26"/>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307" name="Google Shape;307;p26"/>
            <p:cNvGrpSpPr/>
            <p:nvPr/>
          </p:nvGrpSpPr>
          <p:grpSpPr>
            <a:xfrm>
              <a:off x="517475" y="382105"/>
              <a:ext cx="400500" cy="95700"/>
              <a:chOff x="517475" y="395577"/>
              <a:chExt cx="400500" cy="95700"/>
            </a:xfrm>
          </p:grpSpPr>
          <p:sp>
            <p:nvSpPr>
              <p:cNvPr id="308" name="Google Shape;308;p26"/>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 name="Google Shape;309;p26"/>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310" name="Google Shape;310;p26"/>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11" name="Google Shape;311;p26"/>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312" name="Google Shape;312;p26"/>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313" name="Google Shape;313;p26"/>
          <p:cNvSpPr txBox="1"/>
          <p:nvPr>
            <p:ph hasCustomPrompt="1" type="title"/>
          </p:nvPr>
        </p:nvSpPr>
        <p:spPr>
          <a:xfrm>
            <a:off x="1426450" y="1546200"/>
            <a:ext cx="8659800" cy="1537800"/>
          </a:xfrm>
          <a:prstGeom prst="rect">
            <a:avLst/>
          </a:prstGeom>
          <a:noFill/>
        </p:spPr>
        <p:txBody>
          <a:bodyPr anchorCtr="0" anchor="b" bIns="182850" lIns="182850" spcFirstLastPara="1" rIns="182850" wrap="square" tIns="182850">
            <a:noAutofit/>
          </a:bodyPr>
          <a:lstStyle>
            <a:lvl1pPr lvl="0" rtl="0" algn="ctr">
              <a:spcBef>
                <a:spcPts val="0"/>
              </a:spcBef>
              <a:spcAft>
                <a:spcPts val="0"/>
              </a:spcAft>
              <a:buClr>
                <a:schemeClr val="lt1"/>
              </a:buClr>
              <a:buSzPts val="12000"/>
              <a:buNone/>
              <a:defRPr sz="9000">
                <a:solidFill>
                  <a:schemeClr val="accen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314" name="Google Shape;314;p26"/>
          <p:cNvSpPr txBox="1"/>
          <p:nvPr>
            <p:ph idx="1" type="subTitle"/>
          </p:nvPr>
        </p:nvSpPr>
        <p:spPr>
          <a:xfrm>
            <a:off x="1426450" y="2874203"/>
            <a:ext cx="8659800" cy="7056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PT Sans"/>
              <a:buNone/>
              <a:defRPr sz="3200">
                <a:solidFill>
                  <a:schemeClr val="dk1"/>
                </a:solidFill>
              </a:defRPr>
            </a:lvl1pPr>
            <a:lvl2pPr lvl="1" rtl="0" algn="ctr">
              <a:lnSpc>
                <a:spcPct val="100000"/>
              </a:lnSpc>
              <a:spcBef>
                <a:spcPts val="0"/>
              </a:spcBef>
              <a:spcAft>
                <a:spcPts val="0"/>
              </a:spcAft>
              <a:buClr>
                <a:schemeClr val="dk1"/>
              </a:buClr>
              <a:buSzPts val="4200"/>
              <a:buNone/>
              <a:defRPr sz="4200">
                <a:solidFill>
                  <a:schemeClr val="dk1"/>
                </a:solidFill>
              </a:defRPr>
            </a:lvl2pPr>
            <a:lvl3pPr lvl="2" rtl="0" algn="ctr">
              <a:lnSpc>
                <a:spcPct val="100000"/>
              </a:lnSpc>
              <a:spcBef>
                <a:spcPts val="0"/>
              </a:spcBef>
              <a:spcAft>
                <a:spcPts val="0"/>
              </a:spcAft>
              <a:buClr>
                <a:schemeClr val="dk1"/>
              </a:buClr>
              <a:buSzPts val="4200"/>
              <a:buNone/>
              <a:defRPr sz="4200">
                <a:solidFill>
                  <a:schemeClr val="dk1"/>
                </a:solidFill>
              </a:defRPr>
            </a:lvl3pPr>
            <a:lvl4pPr lvl="3"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9pPr>
          </a:lstStyle>
          <a:p/>
        </p:txBody>
      </p:sp>
      <p:sp>
        <p:nvSpPr>
          <p:cNvPr id="315" name="Google Shape;315;p26"/>
          <p:cNvSpPr txBox="1"/>
          <p:nvPr>
            <p:ph hasCustomPrompt="1" idx="2" type="title"/>
          </p:nvPr>
        </p:nvSpPr>
        <p:spPr>
          <a:xfrm>
            <a:off x="1426450" y="4141596"/>
            <a:ext cx="8659800" cy="1537800"/>
          </a:xfrm>
          <a:prstGeom prst="rect">
            <a:avLst/>
          </a:prstGeom>
          <a:noFill/>
        </p:spPr>
        <p:txBody>
          <a:bodyPr anchorCtr="0" anchor="b" bIns="182850" lIns="182850" spcFirstLastPara="1" rIns="182850" wrap="square" tIns="182850">
            <a:noAutofit/>
          </a:bodyPr>
          <a:lstStyle>
            <a:lvl1pPr lvl="0" rtl="0" algn="ctr">
              <a:spcBef>
                <a:spcPts val="0"/>
              </a:spcBef>
              <a:spcAft>
                <a:spcPts val="0"/>
              </a:spcAft>
              <a:buClr>
                <a:schemeClr val="lt1"/>
              </a:buClr>
              <a:buSzPts val="12000"/>
              <a:buNone/>
              <a:defRPr sz="9000">
                <a:solidFill>
                  <a:schemeClr val="accen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316" name="Google Shape;316;p26"/>
          <p:cNvSpPr txBox="1"/>
          <p:nvPr>
            <p:ph idx="3" type="subTitle"/>
          </p:nvPr>
        </p:nvSpPr>
        <p:spPr>
          <a:xfrm>
            <a:off x="1426450" y="5454707"/>
            <a:ext cx="8659800" cy="7056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PT Sans"/>
              <a:buNone/>
              <a:defRPr sz="3200">
                <a:solidFill>
                  <a:schemeClr val="dk1"/>
                </a:solidFill>
              </a:defRPr>
            </a:lvl1pPr>
            <a:lvl2pPr lvl="1" rtl="0" algn="ctr">
              <a:lnSpc>
                <a:spcPct val="100000"/>
              </a:lnSpc>
              <a:spcBef>
                <a:spcPts val="0"/>
              </a:spcBef>
              <a:spcAft>
                <a:spcPts val="0"/>
              </a:spcAft>
              <a:buClr>
                <a:schemeClr val="dk1"/>
              </a:buClr>
              <a:buSzPts val="4200"/>
              <a:buNone/>
              <a:defRPr sz="4200">
                <a:solidFill>
                  <a:schemeClr val="dk1"/>
                </a:solidFill>
              </a:defRPr>
            </a:lvl2pPr>
            <a:lvl3pPr lvl="2" rtl="0" algn="ctr">
              <a:lnSpc>
                <a:spcPct val="100000"/>
              </a:lnSpc>
              <a:spcBef>
                <a:spcPts val="0"/>
              </a:spcBef>
              <a:spcAft>
                <a:spcPts val="0"/>
              </a:spcAft>
              <a:buClr>
                <a:schemeClr val="dk1"/>
              </a:buClr>
              <a:buSzPts val="4200"/>
              <a:buNone/>
              <a:defRPr sz="4200">
                <a:solidFill>
                  <a:schemeClr val="dk1"/>
                </a:solidFill>
              </a:defRPr>
            </a:lvl3pPr>
            <a:lvl4pPr lvl="3"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9pPr>
          </a:lstStyle>
          <a:p/>
        </p:txBody>
      </p:sp>
      <p:sp>
        <p:nvSpPr>
          <p:cNvPr id="317" name="Google Shape;317;p26"/>
          <p:cNvSpPr txBox="1"/>
          <p:nvPr>
            <p:ph hasCustomPrompt="1" idx="4" type="title"/>
          </p:nvPr>
        </p:nvSpPr>
        <p:spPr>
          <a:xfrm>
            <a:off x="1426450" y="6736992"/>
            <a:ext cx="8659800" cy="1537800"/>
          </a:xfrm>
          <a:prstGeom prst="rect">
            <a:avLst/>
          </a:prstGeom>
          <a:noFill/>
        </p:spPr>
        <p:txBody>
          <a:bodyPr anchorCtr="0" anchor="b" bIns="182850" lIns="182850" spcFirstLastPara="1" rIns="182850" wrap="square" tIns="182850">
            <a:noAutofit/>
          </a:bodyPr>
          <a:lstStyle>
            <a:lvl1pPr lvl="0" rtl="0" algn="ctr">
              <a:spcBef>
                <a:spcPts val="0"/>
              </a:spcBef>
              <a:spcAft>
                <a:spcPts val="0"/>
              </a:spcAft>
              <a:buClr>
                <a:schemeClr val="lt1"/>
              </a:buClr>
              <a:buSzPts val="12000"/>
              <a:buNone/>
              <a:defRPr sz="9000">
                <a:solidFill>
                  <a:schemeClr val="accen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318" name="Google Shape;318;p26"/>
          <p:cNvSpPr txBox="1"/>
          <p:nvPr>
            <p:ph idx="5" type="subTitle"/>
          </p:nvPr>
        </p:nvSpPr>
        <p:spPr>
          <a:xfrm>
            <a:off x="1426450" y="8035211"/>
            <a:ext cx="8659800" cy="7056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PT Sans"/>
              <a:buNone/>
              <a:defRPr sz="3200">
                <a:solidFill>
                  <a:schemeClr val="dk1"/>
                </a:solidFill>
              </a:defRPr>
            </a:lvl1pPr>
            <a:lvl2pPr lvl="1" rtl="0" algn="ctr">
              <a:lnSpc>
                <a:spcPct val="100000"/>
              </a:lnSpc>
              <a:spcBef>
                <a:spcPts val="0"/>
              </a:spcBef>
              <a:spcAft>
                <a:spcPts val="0"/>
              </a:spcAft>
              <a:buClr>
                <a:schemeClr val="dk1"/>
              </a:buClr>
              <a:buSzPts val="4200"/>
              <a:buNone/>
              <a:defRPr sz="4200">
                <a:solidFill>
                  <a:schemeClr val="dk1"/>
                </a:solidFill>
              </a:defRPr>
            </a:lvl2pPr>
            <a:lvl3pPr lvl="2" rtl="0" algn="ctr">
              <a:lnSpc>
                <a:spcPct val="100000"/>
              </a:lnSpc>
              <a:spcBef>
                <a:spcPts val="0"/>
              </a:spcBef>
              <a:spcAft>
                <a:spcPts val="0"/>
              </a:spcAft>
              <a:buClr>
                <a:schemeClr val="dk1"/>
              </a:buClr>
              <a:buSzPts val="4200"/>
              <a:buNone/>
              <a:defRPr sz="4200">
                <a:solidFill>
                  <a:schemeClr val="dk1"/>
                </a:solidFill>
              </a:defRPr>
            </a:lvl3pPr>
            <a:lvl4pPr lvl="3"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19" name="Shape 319"/>
        <p:cNvGrpSpPr/>
        <p:nvPr/>
      </p:nvGrpSpPr>
      <p:grpSpPr>
        <a:xfrm>
          <a:off x="0" y="0"/>
          <a:ext cx="0" cy="0"/>
          <a:chOff x="0" y="0"/>
          <a:chExt cx="0" cy="0"/>
        </a:xfrm>
      </p:grpSpPr>
      <p:grpSp>
        <p:nvGrpSpPr>
          <p:cNvPr id="320" name="Google Shape;320;p27"/>
          <p:cNvGrpSpPr/>
          <p:nvPr/>
        </p:nvGrpSpPr>
        <p:grpSpPr>
          <a:xfrm>
            <a:off x="562500" y="563400"/>
            <a:ext cx="17163000" cy="9160200"/>
            <a:chOff x="281250" y="281700"/>
            <a:chExt cx="8581500" cy="4580100"/>
          </a:xfrm>
        </p:grpSpPr>
        <p:sp>
          <p:nvSpPr>
            <p:cNvPr id="321" name="Google Shape;321;p27"/>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322" name="Google Shape;322;p27"/>
            <p:cNvGrpSpPr/>
            <p:nvPr/>
          </p:nvGrpSpPr>
          <p:grpSpPr>
            <a:xfrm>
              <a:off x="517475" y="382105"/>
              <a:ext cx="400500" cy="95700"/>
              <a:chOff x="517475" y="395577"/>
              <a:chExt cx="400500" cy="95700"/>
            </a:xfrm>
          </p:grpSpPr>
          <p:sp>
            <p:nvSpPr>
              <p:cNvPr id="323" name="Google Shape;323;p27"/>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 name="Google Shape;324;p27"/>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325" name="Google Shape;325;p27"/>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26" name="Google Shape;326;p27"/>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327" name="Google Shape;327;p27"/>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328" name="Google Shape;328;p27"/>
          <p:cNvSpPr txBox="1"/>
          <p:nvPr>
            <p:ph type="title"/>
          </p:nvPr>
        </p:nvSpPr>
        <p:spPr>
          <a:xfrm>
            <a:off x="9143997" y="1219978"/>
            <a:ext cx="7717800" cy="2117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sz="12000"/>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329" name="Google Shape;329;p27"/>
          <p:cNvSpPr txBox="1"/>
          <p:nvPr>
            <p:ph idx="1" type="subTitle"/>
          </p:nvPr>
        </p:nvSpPr>
        <p:spPr>
          <a:xfrm>
            <a:off x="9144000" y="3436523"/>
            <a:ext cx="7717800" cy="2202000"/>
          </a:xfrm>
          <a:prstGeom prst="rect">
            <a:avLst/>
          </a:prstGeom>
        </p:spPr>
        <p:txBody>
          <a:bodyPr anchorCtr="0" anchor="ctr" bIns="182850" lIns="182850" spcFirstLastPara="1" rIns="182850" wrap="square" tIns="182850">
            <a:noAutofit/>
          </a:bodyPr>
          <a:lstStyle>
            <a:lvl1pPr lvl="0" rtl="0" algn="ctr">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330" name="Google Shape;330;p27"/>
          <p:cNvSpPr txBox="1"/>
          <p:nvPr/>
        </p:nvSpPr>
        <p:spPr>
          <a:xfrm>
            <a:off x="9144000" y="6919100"/>
            <a:ext cx="7717800" cy="15642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600"/>
              </a:spcBef>
              <a:spcAft>
                <a:spcPts val="0"/>
              </a:spcAft>
              <a:buNone/>
            </a:pPr>
            <a:r>
              <a:rPr lang="en" sz="2400">
                <a:solidFill>
                  <a:schemeClr val="dk1"/>
                </a:solidFill>
                <a:latin typeface="Inter"/>
                <a:ea typeface="Inter"/>
                <a:cs typeface="Inter"/>
                <a:sym typeface="Inter"/>
              </a:rPr>
              <a:t>CREDITS: This presentation template was created by </a:t>
            </a:r>
            <a:r>
              <a:rPr b="1" lang="en" sz="2400" u="sng">
                <a:solidFill>
                  <a:schemeClr val="hlink"/>
                </a:solidFill>
                <a:latin typeface="Inter"/>
                <a:ea typeface="Inter"/>
                <a:cs typeface="Inter"/>
                <a:sym typeface="Inter"/>
                <a:hlinkClick r:id="rId2"/>
              </a:rPr>
              <a:t>Slidesgo</a:t>
            </a:r>
            <a:r>
              <a:rPr b="1" lang="en" sz="2400">
                <a:solidFill>
                  <a:schemeClr val="dk1"/>
                </a:solidFill>
                <a:latin typeface="Inter"/>
                <a:ea typeface="Inter"/>
                <a:cs typeface="Inter"/>
                <a:sym typeface="Inter"/>
              </a:rPr>
              <a:t>,</a:t>
            </a:r>
            <a:r>
              <a:rPr lang="en" sz="2400">
                <a:solidFill>
                  <a:schemeClr val="dk1"/>
                </a:solidFill>
                <a:latin typeface="Inter"/>
                <a:ea typeface="Inter"/>
                <a:cs typeface="Inter"/>
                <a:sym typeface="Inter"/>
              </a:rPr>
              <a:t> and includes icons by </a:t>
            </a:r>
            <a:r>
              <a:rPr b="1" lang="en" sz="2400" u="sng">
                <a:solidFill>
                  <a:schemeClr val="dk1"/>
                </a:solidFill>
                <a:latin typeface="Inter"/>
                <a:ea typeface="Inter"/>
                <a:cs typeface="Inter"/>
                <a:sym typeface="Inter"/>
                <a:hlinkClick r:id="rId3">
                  <a:extLst>
                    <a:ext uri="{A12FA001-AC4F-418D-AE19-62706E023703}">
                      <ahyp:hlinkClr val="tx"/>
                    </a:ext>
                  </a:extLst>
                </a:hlinkClick>
              </a:rPr>
              <a:t>Flaticon</a:t>
            </a:r>
            <a:r>
              <a:rPr lang="en" sz="2400">
                <a:solidFill>
                  <a:schemeClr val="dk1"/>
                </a:solidFill>
                <a:latin typeface="Inter"/>
                <a:ea typeface="Inter"/>
                <a:cs typeface="Inter"/>
                <a:sym typeface="Inter"/>
              </a:rPr>
              <a:t>, and infographics &amp; images by </a:t>
            </a:r>
            <a:r>
              <a:rPr b="1" lang="en" sz="2400" u="sng">
                <a:solidFill>
                  <a:schemeClr val="dk1"/>
                </a:solidFill>
                <a:latin typeface="Inter"/>
                <a:ea typeface="Inter"/>
                <a:cs typeface="Inter"/>
                <a:sym typeface="Inter"/>
                <a:hlinkClick r:id="rId4">
                  <a:extLst>
                    <a:ext uri="{A12FA001-AC4F-418D-AE19-62706E023703}">
                      <ahyp:hlinkClr val="tx"/>
                    </a:ext>
                  </a:extLst>
                </a:hlinkClick>
              </a:rPr>
              <a:t>Freepik</a:t>
            </a:r>
            <a:r>
              <a:rPr b="1" lang="en" sz="2400" u="sng">
                <a:solidFill>
                  <a:schemeClr val="dk1"/>
                </a:solidFill>
                <a:latin typeface="Inter"/>
                <a:ea typeface="Inter"/>
                <a:cs typeface="Inter"/>
                <a:sym typeface="Inter"/>
              </a:rPr>
              <a:t> </a:t>
            </a:r>
            <a:endParaRPr b="1" sz="2400" u="sng">
              <a:solidFill>
                <a:schemeClr val="dk1"/>
              </a:solidFill>
              <a:latin typeface="Inter"/>
              <a:ea typeface="Inter"/>
              <a:cs typeface="Inter"/>
              <a:sym typeface="Inte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31" name="Shape 331"/>
        <p:cNvGrpSpPr/>
        <p:nvPr/>
      </p:nvGrpSpPr>
      <p:grpSpPr>
        <a:xfrm>
          <a:off x="0" y="0"/>
          <a:ext cx="0" cy="0"/>
          <a:chOff x="0" y="0"/>
          <a:chExt cx="0" cy="0"/>
        </a:xfrm>
      </p:grpSpPr>
      <p:grpSp>
        <p:nvGrpSpPr>
          <p:cNvPr id="332" name="Google Shape;332;p28"/>
          <p:cNvGrpSpPr/>
          <p:nvPr/>
        </p:nvGrpSpPr>
        <p:grpSpPr>
          <a:xfrm>
            <a:off x="562500" y="563400"/>
            <a:ext cx="17163000" cy="9160200"/>
            <a:chOff x="281250" y="281700"/>
            <a:chExt cx="8581500" cy="4580100"/>
          </a:xfrm>
        </p:grpSpPr>
        <p:sp>
          <p:nvSpPr>
            <p:cNvPr id="333" name="Google Shape;333;p28"/>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334" name="Google Shape;334;p28"/>
            <p:cNvGrpSpPr/>
            <p:nvPr/>
          </p:nvGrpSpPr>
          <p:grpSpPr>
            <a:xfrm>
              <a:off x="517475" y="382105"/>
              <a:ext cx="400500" cy="95700"/>
              <a:chOff x="517475" y="395577"/>
              <a:chExt cx="400500" cy="95700"/>
            </a:xfrm>
          </p:grpSpPr>
          <p:sp>
            <p:nvSpPr>
              <p:cNvPr id="335" name="Google Shape;335;p28"/>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 name="Google Shape;336;p28"/>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337" name="Google Shape;337;p28"/>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38" name="Google Shape;338;p28"/>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339" name="Google Shape;339;p28"/>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grpSp>
        <p:nvGrpSpPr>
          <p:cNvPr id="340" name="Google Shape;340;p28"/>
          <p:cNvGrpSpPr/>
          <p:nvPr/>
        </p:nvGrpSpPr>
        <p:grpSpPr>
          <a:xfrm>
            <a:off x="1426439" y="4539737"/>
            <a:ext cx="4610973" cy="6138196"/>
            <a:chOff x="4962625" y="539501"/>
            <a:chExt cx="3266487" cy="4348396"/>
          </a:xfrm>
        </p:grpSpPr>
        <p:sp>
          <p:nvSpPr>
            <p:cNvPr id="341" name="Google Shape;341;p28"/>
            <p:cNvSpPr/>
            <p:nvPr/>
          </p:nvSpPr>
          <p:spPr>
            <a:xfrm>
              <a:off x="5689271" y="788278"/>
              <a:ext cx="1476799" cy="1488827"/>
            </a:xfrm>
            <a:custGeom>
              <a:rect b="b" l="l" r="r" t="t"/>
              <a:pathLst>
                <a:path extrusionOk="0" h="10892" w="10804">
                  <a:moveTo>
                    <a:pt x="8359" y="1"/>
                  </a:moveTo>
                  <a:cubicBezTo>
                    <a:pt x="7473" y="1"/>
                    <a:pt x="6574" y="602"/>
                    <a:pt x="4834" y="666"/>
                  </a:cubicBezTo>
                  <a:cubicBezTo>
                    <a:pt x="2695" y="758"/>
                    <a:pt x="1807" y="1798"/>
                    <a:pt x="1230" y="2339"/>
                  </a:cubicBezTo>
                  <a:cubicBezTo>
                    <a:pt x="652" y="2879"/>
                    <a:pt x="1" y="3688"/>
                    <a:pt x="347" y="4649"/>
                  </a:cubicBezTo>
                  <a:cubicBezTo>
                    <a:pt x="675" y="5591"/>
                    <a:pt x="1673" y="6363"/>
                    <a:pt x="1983" y="7075"/>
                  </a:cubicBezTo>
                  <a:cubicBezTo>
                    <a:pt x="2293" y="7768"/>
                    <a:pt x="2002" y="8174"/>
                    <a:pt x="2002" y="8174"/>
                  </a:cubicBezTo>
                  <a:cubicBezTo>
                    <a:pt x="2002" y="8174"/>
                    <a:pt x="1768" y="8065"/>
                    <a:pt x="1474" y="8065"/>
                  </a:cubicBezTo>
                  <a:cubicBezTo>
                    <a:pt x="1228" y="8065"/>
                    <a:pt x="940" y="8142"/>
                    <a:pt x="712" y="8424"/>
                  </a:cubicBezTo>
                  <a:cubicBezTo>
                    <a:pt x="190" y="9038"/>
                    <a:pt x="537" y="9579"/>
                    <a:pt x="962" y="9731"/>
                  </a:cubicBezTo>
                  <a:cubicBezTo>
                    <a:pt x="1043" y="9762"/>
                    <a:pt x="1126" y="9774"/>
                    <a:pt x="1206" y="9774"/>
                  </a:cubicBezTo>
                  <a:cubicBezTo>
                    <a:pt x="1526" y="9774"/>
                    <a:pt x="1807" y="9579"/>
                    <a:pt x="1807" y="9579"/>
                  </a:cubicBezTo>
                  <a:lnTo>
                    <a:pt x="1807" y="9579"/>
                  </a:lnTo>
                  <a:cubicBezTo>
                    <a:pt x="1807" y="9579"/>
                    <a:pt x="1752" y="9999"/>
                    <a:pt x="2385" y="10078"/>
                  </a:cubicBezTo>
                  <a:cubicBezTo>
                    <a:pt x="2441" y="10086"/>
                    <a:pt x="2493" y="10090"/>
                    <a:pt x="2543" y="10090"/>
                  </a:cubicBezTo>
                  <a:cubicBezTo>
                    <a:pt x="3076" y="10090"/>
                    <a:pt x="3254" y="9653"/>
                    <a:pt x="3254" y="9653"/>
                  </a:cubicBezTo>
                  <a:cubicBezTo>
                    <a:pt x="3254" y="9653"/>
                    <a:pt x="3272" y="10808"/>
                    <a:pt x="5139" y="10887"/>
                  </a:cubicBezTo>
                  <a:cubicBezTo>
                    <a:pt x="5216" y="10890"/>
                    <a:pt x="5291" y="10891"/>
                    <a:pt x="5365" y="10891"/>
                  </a:cubicBezTo>
                  <a:cubicBezTo>
                    <a:pt x="7072" y="10891"/>
                    <a:pt x="8027" y="10060"/>
                    <a:pt x="8027" y="10060"/>
                  </a:cubicBezTo>
                  <a:cubicBezTo>
                    <a:pt x="8027" y="10060"/>
                    <a:pt x="8341" y="10278"/>
                    <a:pt x="8754" y="10278"/>
                  </a:cubicBezTo>
                  <a:cubicBezTo>
                    <a:pt x="8901" y="10278"/>
                    <a:pt x="9061" y="10250"/>
                    <a:pt x="9223" y="10175"/>
                  </a:cubicBezTo>
                  <a:cubicBezTo>
                    <a:pt x="9838" y="9884"/>
                    <a:pt x="9589" y="8807"/>
                    <a:pt x="9589" y="8807"/>
                  </a:cubicBezTo>
                  <a:lnTo>
                    <a:pt x="9589" y="8807"/>
                  </a:lnTo>
                  <a:cubicBezTo>
                    <a:pt x="9589" y="8807"/>
                    <a:pt x="9625" y="8812"/>
                    <a:pt x="9686" y="8812"/>
                  </a:cubicBezTo>
                  <a:cubicBezTo>
                    <a:pt x="9928" y="8812"/>
                    <a:pt x="10547" y="8738"/>
                    <a:pt x="10684" y="7999"/>
                  </a:cubicBezTo>
                  <a:cubicBezTo>
                    <a:pt x="10804" y="7379"/>
                    <a:pt x="10380" y="6975"/>
                    <a:pt x="9910" y="6975"/>
                  </a:cubicBezTo>
                  <a:cubicBezTo>
                    <a:pt x="9693" y="6975"/>
                    <a:pt x="9467" y="7061"/>
                    <a:pt x="9279" y="7250"/>
                  </a:cubicBezTo>
                  <a:cubicBezTo>
                    <a:pt x="9279" y="7250"/>
                    <a:pt x="8992" y="5323"/>
                    <a:pt x="8992" y="4727"/>
                  </a:cubicBezTo>
                  <a:cubicBezTo>
                    <a:pt x="8992" y="4108"/>
                    <a:pt x="9011" y="3900"/>
                    <a:pt x="9011" y="3900"/>
                  </a:cubicBezTo>
                  <a:cubicBezTo>
                    <a:pt x="9011" y="3900"/>
                    <a:pt x="9242" y="3725"/>
                    <a:pt x="9838" y="3554"/>
                  </a:cubicBezTo>
                  <a:cubicBezTo>
                    <a:pt x="10453" y="3360"/>
                    <a:pt x="10610" y="2879"/>
                    <a:pt x="10550" y="2205"/>
                  </a:cubicBezTo>
                  <a:cubicBezTo>
                    <a:pt x="10513" y="1530"/>
                    <a:pt x="10106" y="490"/>
                    <a:pt x="8969" y="107"/>
                  </a:cubicBezTo>
                  <a:cubicBezTo>
                    <a:pt x="8760" y="32"/>
                    <a:pt x="8560" y="1"/>
                    <a:pt x="8359" y="1"/>
                  </a:cubicBezTo>
                  <a:close/>
                </a:path>
              </a:pathLst>
            </a:custGeom>
            <a:solidFill>
              <a:srgbClr val="FF96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 name="Google Shape;342;p28"/>
            <p:cNvSpPr/>
            <p:nvPr/>
          </p:nvSpPr>
          <p:spPr>
            <a:xfrm>
              <a:off x="5705127" y="780486"/>
              <a:ext cx="1462856" cy="1501676"/>
            </a:xfrm>
            <a:custGeom>
              <a:rect b="b" l="l" r="r" t="t"/>
              <a:pathLst>
                <a:path extrusionOk="0" h="10986" w="10702">
                  <a:moveTo>
                    <a:pt x="8295" y="105"/>
                  </a:moveTo>
                  <a:cubicBezTo>
                    <a:pt x="8475" y="105"/>
                    <a:pt x="8651" y="134"/>
                    <a:pt x="8835" y="201"/>
                  </a:cubicBezTo>
                  <a:cubicBezTo>
                    <a:pt x="9953" y="584"/>
                    <a:pt x="10355" y="1624"/>
                    <a:pt x="10397" y="2262"/>
                  </a:cubicBezTo>
                  <a:cubicBezTo>
                    <a:pt x="10415" y="2590"/>
                    <a:pt x="10378" y="2876"/>
                    <a:pt x="10281" y="3089"/>
                  </a:cubicBezTo>
                  <a:cubicBezTo>
                    <a:pt x="10184" y="3320"/>
                    <a:pt x="10008" y="3472"/>
                    <a:pt x="9722" y="3551"/>
                  </a:cubicBezTo>
                  <a:cubicBezTo>
                    <a:pt x="9107" y="3745"/>
                    <a:pt x="8853" y="3916"/>
                    <a:pt x="8853" y="3916"/>
                  </a:cubicBezTo>
                  <a:lnTo>
                    <a:pt x="8835" y="3934"/>
                  </a:lnTo>
                  <a:lnTo>
                    <a:pt x="8835" y="3957"/>
                  </a:lnTo>
                  <a:lnTo>
                    <a:pt x="8835" y="4784"/>
                  </a:lnTo>
                  <a:cubicBezTo>
                    <a:pt x="8835" y="5089"/>
                    <a:pt x="8895" y="5727"/>
                    <a:pt x="8969" y="6268"/>
                  </a:cubicBezTo>
                  <a:cubicBezTo>
                    <a:pt x="9047" y="6822"/>
                    <a:pt x="9126" y="7307"/>
                    <a:pt x="9126" y="7307"/>
                  </a:cubicBezTo>
                  <a:lnTo>
                    <a:pt x="9144" y="7400"/>
                  </a:lnTo>
                  <a:lnTo>
                    <a:pt x="9200" y="7344"/>
                  </a:lnTo>
                  <a:cubicBezTo>
                    <a:pt x="9381" y="7163"/>
                    <a:pt x="9591" y="7080"/>
                    <a:pt x="9788" y="7080"/>
                  </a:cubicBezTo>
                  <a:cubicBezTo>
                    <a:pt x="9908" y="7080"/>
                    <a:pt x="10023" y="7111"/>
                    <a:pt x="10124" y="7169"/>
                  </a:cubicBezTo>
                  <a:cubicBezTo>
                    <a:pt x="10415" y="7307"/>
                    <a:pt x="10609" y="7612"/>
                    <a:pt x="10531" y="8056"/>
                  </a:cubicBezTo>
                  <a:cubicBezTo>
                    <a:pt x="10434" y="8499"/>
                    <a:pt x="10184" y="8670"/>
                    <a:pt x="9935" y="8767"/>
                  </a:cubicBezTo>
                  <a:cubicBezTo>
                    <a:pt x="9777" y="8821"/>
                    <a:pt x="9620" y="8829"/>
                    <a:pt x="9536" y="8829"/>
                  </a:cubicBezTo>
                  <a:cubicBezTo>
                    <a:pt x="9496" y="8829"/>
                    <a:pt x="9473" y="8827"/>
                    <a:pt x="9473" y="8827"/>
                  </a:cubicBezTo>
                  <a:lnTo>
                    <a:pt x="9412" y="8809"/>
                  </a:lnTo>
                  <a:lnTo>
                    <a:pt x="9412" y="8883"/>
                  </a:lnTo>
                  <a:cubicBezTo>
                    <a:pt x="9412" y="8883"/>
                    <a:pt x="9473" y="9155"/>
                    <a:pt x="9473" y="9442"/>
                  </a:cubicBezTo>
                  <a:cubicBezTo>
                    <a:pt x="9454" y="9594"/>
                    <a:pt x="9431" y="9752"/>
                    <a:pt x="9375" y="9886"/>
                  </a:cubicBezTo>
                  <a:cubicBezTo>
                    <a:pt x="9315" y="10001"/>
                    <a:pt x="9223" y="10117"/>
                    <a:pt x="9084" y="10172"/>
                  </a:cubicBezTo>
                  <a:cubicBezTo>
                    <a:pt x="8920" y="10252"/>
                    <a:pt x="8759" y="10281"/>
                    <a:pt x="8612" y="10281"/>
                  </a:cubicBezTo>
                  <a:cubicBezTo>
                    <a:pt x="8223" y="10281"/>
                    <a:pt x="7929" y="10080"/>
                    <a:pt x="7929" y="10080"/>
                  </a:cubicBezTo>
                  <a:lnTo>
                    <a:pt x="7911" y="10056"/>
                  </a:lnTo>
                  <a:lnTo>
                    <a:pt x="7874" y="10080"/>
                  </a:lnTo>
                  <a:cubicBezTo>
                    <a:pt x="7874" y="10080"/>
                    <a:pt x="6933" y="10893"/>
                    <a:pt x="5240" y="10893"/>
                  </a:cubicBezTo>
                  <a:cubicBezTo>
                    <a:pt x="5169" y="10893"/>
                    <a:pt x="5096" y="10891"/>
                    <a:pt x="5023" y="10888"/>
                  </a:cubicBezTo>
                  <a:cubicBezTo>
                    <a:pt x="4099" y="10847"/>
                    <a:pt x="3655" y="10542"/>
                    <a:pt x="3424" y="10269"/>
                  </a:cubicBezTo>
                  <a:cubicBezTo>
                    <a:pt x="3193" y="9983"/>
                    <a:pt x="3175" y="9710"/>
                    <a:pt x="3175" y="9710"/>
                  </a:cubicBezTo>
                  <a:lnTo>
                    <a:pt x="3078" y="9691"/>
                  </a:lnTo>
                  <a:cubicBezTo>
                    <a:pt x="3078" y="9691"/>
                    <a:pt x="3041" y="9807"/>
                    <a:pt x="2907" y="9922"/>
                  </a:cubicBezTo>
                  <a:cubicBezTo>
                    <a:pt x="2806" y="10007"/>
                    <a:pt x="2647" y="10105"/>
                    <a:pt x="2406" y="10105"/>
                  </a:cubicBezTo>
                  <a:cubicBezTo>
                    <a:pt x="2370" y="10105"/>
                    <a:pt x="2332" y="10103"/>
                    <a:pt x="2292" y="10098"/>
                  </a:cubicBezTo>
                  <a:cubicBezTo>
                    <a:pt x="1964" y="10038"/>
                    <a:pt x="1849" y="9922"/>
                    <a:pt x="1788" y="9825"/>
                  </a:cubicBezTo>
                  <a:cubicBezTo>
                    <a:pt x="1733" y="9733"/>
                    <a:pt x="1752" y="9636"/>
                    <a:pt x="1752" y="9636"/>
                  </a:cubicBezTo>
                  <a:lnTo>
                    <a:pt x="1752" y="9520"/>
                  </a:lnTo>
                  <a:lnTo>
                    <a:pt x="1654" y="9576"/>
                  </a:lnTo>
                  <a:cubicBezTo>
                    <a:pt x="1654" y="9576"/>
                    <a:pt x="1389" y="9768"/>
                    <a:pt x="1081" y="9768"/>
                  </a:cubicBezTo>
                  <a:cubicBezTo>
                    <a:pt x="1010" y="9768"/>
                    <a:pt x="937" y="9758"/>
                    <a:pt x="864" y="9733"/>
                  </a:cubicBezTo>
                  <a:cubicBezTo>
                    <a:pt x="652" y="9673"/>
                    <a:pt x="481" y="9502"/>
                    <a:pt x="421" y="9289"/>
                  </a:cubicBezTo>
                  <a:cubicBezTo>
                    <a:pt x="347" y="9077"/>
                    <a:pt x="384" y="8809"/>
                    <a:pt x="633" y="8518"/>
                  </a:cubicBezTo>
                  <a:cubicBezTo>
                    <a:pt x="839" y="8242"/>
                    <a:pt x="1107" y="8168"/>
                    <a:pt x="1339" y="8168"/>
                  </a:cubicBezTo>
                  <a:cubicBezTo>
                    <a:pt x="1368" y="8168"/>
                    <a:pt x="1396" y="8169"/>
                    <a:pt x="1423" y="8171"/>
                  </a:cubicBezTo>
                  <a:cubicBezTo>
                    <a:pt x="1673" y="8190"/>
                    <a:pt x="1867" y="8287"/>
                    <a:pt x="1867" y="8287"/>
                  </a:cubicBezTo>
                  <a:lnTo>
                    <a:pt x="1904" y="8305"/>
                  </a:lnTo>
                  <a:lnTo>
                    <a:pt x="1922" y="8268"/>
                  </a:lnTo>
                  <a:cubicBezTo>
                    <a:pt x="1922" y="8268"/>
                    <a:pt x="2001" y="8153"/>
                    <a:pt x="2038" y="7959"/>
                  </a:cubicBezTo>
                  <a:cubicBezTo>
                    <a:pt x="2080" y="7746"/>
                    <a:pt x="2061" y="7460"/>
                    <a:pt x="1904" y="7113"/>
                  </a:cubicBezTo>
                  <a:cubicBezTo>
                    <a:pt x="1752" y="6748"/>
                    <a:pt x="1423" y="6383"/>
                    <a:pt x="1095" y="5977"/>
                  </a:cubicBezTo>
                  <a:cubicBezTo>
                    <a:pt x="767" y="5575"/>
                    <a:pt x="444" y="5149"/>
                    <a:pt x="268" y="4687"/>
                  </a:cubicBezTo>
                  <a:cubicBezTo>
                    <a:pt x="116" y="4225"/>
                    <a:pt x="171" y="3800"/>
                    <a:pt x="365" y="3417"/>
                  </a:cubicBezTo>
                  <a:cubicBezTo>
                    <a:pt x="559" y="3052"/>
                    <a:pt x="864" y="2705"/>
                    <a:pt x="1155" y="2433"/>
                  </a:cubicBezTo>
                  <a:cubicBezTo>
                    <a:pt x="1733" y="1897"/>
                    <a:pt x="2597" y="857"/>
                    <a:pt x="4736" y="778"/>
                  </a:cubicBezTo>
                  <a:cubicBezTo>
                    <a:pt x="5795" y="741"/>
                    <a:pt x="6566" y="492"/>
                    <a:pt x="7181" y="316"/>
                  </a:cubicBezTo>
                  <a:cubicBezTo>
                    <a:pt x="7490" y="219"/>
                    <a:pt x="7777" y="145"/>
                    <a:pt x="8045" y="122"/>
                  </a:cubicBezTo>
                  <a:cubicBezTo>
                    <a:pt x="8130" y="111"/>
                    <a:pt x="8213" y="105"/>
                    <a:pt x="8295" y="105"/>
                  </a:cubicBezTo>
                  <a:close/>
                  <a:moveTo>
                    <a:pt x="8217" y="0"/>
                  </a:moveTo>
                  <a:cubicBezTo>
                    <a:pt x="8154" y="0"/>
                    <a:pt x="8091" y="3"/>
                    <a:pt x="8026" y="7"/>
                  </a:cubicBezTo>
                  <a:cubicBezTo>
                    <a:pt x="7758" y="48"/>
                    <a:pt x="7467" y="122"/>
                    <a:pt x="7162" y="219"/>
                  </a:cubicBezTo>
                  <a:cubicBezTo>
                    <a:pt x="6525" y="395"/>
                    <a:pt x="5776" y="626"/>
                    <a:pt x="4718" y="681"/>
                  </a:cubicBezTo>
                  <a:cubicBezTo>
                    <a:pt x="2560" y="760"/>
                    <a:pt x="1654" y="1818"/>
                    <a:pt x="1077" y="2359"/>
                  </a:cubicBezTo>
                  <a:cubicBezTo>
                    <a:pt x="790" y="2627"/>
                    <a:pt x="481" y="2973"/>
                    <a:pt x="268" y="3380"/>
                  </a:cubicBezTo>
                  <a:cubicBezTo>
                    <a:pt x="74" y="3782"/>
                    <a:pt x="0" y="4225"/>
                    <a:pt x="171" y="4724"/>
                  </a:cubicBezTo>
                  <a:cubicBezTo>
                    <a:pt x="347" y="5205"/>
                    <a:pt x="693" y="5648"/>
                    <a:pt x="1021" y="6037"/>
                  </a:cubicBezTo>
                  <a:cubicBezTo>
                    <a:pt x="1345" y="6439"/>
                    <a:pt x="1654" y="6804"/>
                    <a:pt x="1807" y="7150"/>
                  </a:cubicBezTo>
                  <a:cubicBezTo>
                    <a:pt x="1964" y="7497"/>
                    <a:pt x="1964" y="7746"/>
                    <a:pt x="1946" y="7940"/>
                  </a:cubicBezTo>
                  <a:cubicBezTo>
                    <a:pt x="1904" y="8093"/>
                    <a:pt x="1867" y="8153"/>
                    <a:pt x="1849" y="8171"/>
                  </a:cubicBezTo>
                  <a:cubicBezTo>
                    <a:pt x="1807" y="8153"/>
                    <a:pt x="1673" y="8093"/>
                    <a:pt x="1423" y="8074"/>
                  </a:cubicBezTo>
                  <a:cubicBezTo>
                    <a:pt x="1395" y="8072"/>
                    <a:pt x="1366" y="8071"/>
                    <a:pt x="1337" y="8071"/>
                  </a:cubicBezTo>
                  <a:cubicBezTo>
                    <a:pt x="1084" y="8071"/>
                    <a:pt x="780" y="8150"/>
                    <a:pt x="536" y="8439"/>
                  </a:cubicBezTo>
                  <a:cubicBezTo>
                    <a:pt x="287" y="8767"/>
                    <a:pt x="231" y="9077"/>
                    <a:pt x="305" y="9326"/>
                  </a:cubicBezTo>
                  <a:cubicBezTo>
                    <a:pt x="402" y="9576"/>
                    <a:pt x="596" y="9752"/>
                    <a:pt x="827" y="9849"/>
                  </a:cubicBezTo>
                  <a:cubicBezTo>
                    <a:pt x="911" y="9878"/>
                    <a:pt x="994" y="9890"/>
                    <a:pt x="1074" y="9890"/>
                  </a:cubicBezTo>
                  <a:cubicBezTo>
                    <a:pt x="1357" y="9890"/>
                    <a:pt x="1593" y="9738"/>
                    <a:pt x="1654" y="9691"/>
                  </a:cubicBezTo>
                  <a:cubicBezTo>
                    <a:pt x="1654" y="9752"/>
                    <a:pt x="1654" y="9788"/>
                    <a:pt x="1691" y="9886"/>
                  </a:cubicBezTo>
                  <a:cubicBezTo>
                    <a:pt x="1770" y="10001"/>
                    <a:pt x="1946" y="10154"/>
                    <a:pt x="2269" y="10195"/>
                  </a:cubicBezTo>
                  <a:cubicBezTo>
                    <a:pt x="2312" y="10200"/>
                    <a:pt x="2352" y="10202"/>
                    <a:pt x="2392" y="10202"/>
                  </a:cubicBezTo>
                  <a:cubicBezTo>
                    <a:pt x="2656" y="10202"/>
                    <a:pt x="2848" y="10102"/>
                    <a:pt x="2985" y="10001"/>
                  </a:cubicBezTo>
                  <a:cubicBezTo>
                    <a:pt x="3059" y="9922"/>
                    <a:pt x="3078" y="9886"/>
                    <a:pt x="3101" y="9825"/>
                  </a:cubicBezTo>
                  <a:cubicBezTo>
                    <a:pt x="3119" y="9941"/>
                    <a:pt x="3175" y="10117"/>
                    <a:pt x="3332" y="10329"/>
                  </a:cubicBezTo>
                  <a:cubicBezTo>
                    <a:pt x="3581" y="10634"/>
                    <a:pt x="4080" y="10944"/>
                    <a:pt x="5004" y="10981"/>
                  </a:cubicBezTo>
                  <a:cubicBezTo>
                    <a:pt x="5086" y="10984"/>
                    <a:pt x="5167" y="10986"/>
                    <a:pt x="5245" y="10986"/>
                  </a:cubicBezTo>
                  <a:cubicBezTo>
                    <a:pt x="6941" y="10986"/>
                    <a:pt x="7875" y="10212"/>
                    <a:pt x="7911" y="10172"/>
                  </a:cubicBezTo>
                  <a:cubicBezTo>
                    <a:pt x="7940" y="10201"/>
                    <a:pt x="8228" y="10384"/>
                    <a:pt x="8613" y="10384"/>
                  </a:cubicBezTo>
                  <a:cubicBezTo>
                    <a:pt x="8771" y="10384"/>
                    <a:pt x="8946" y="10354"/>
                    <a:pt x="9126" y="10269"/>
                  </a:cubicBezTo>
                  <a:cubicBezTo>
                    <a:pt x="9297" y="10195"/>
                    <a:pt x="9394" y="10080"/>
                    <a:pt x="9473" y="9922"/>
                  </a:cubicBezTo>
                  <a:cubicBezTo>
                    <a:pt x="9528" y="9770"/>
                    <a:pt x="9570" y="9594"/>
                    <a:pt x="9570" y="9442"/>
                  </a:cubicBezTo>
                  <a:cubicBezTo>
                    <a:pt x="9588" y="9174"/>
                    <a:pt x="9528" y="8961"/>
                    <a:pt x="9528" y="8924"/>
                  </a:cubicBezTo>
                  <a:cubicBezTo>
                    <a:pt x="9541" y="8924"/>
                    <a:pt x="9568" y="8926"/>
                    <a:pt x="9605" y="8926"/>
                  </a:cubicBezTo>
                  <a:cubicBezTo>
                    <a:pt x="9685" y="8926"/>
                    <a:pt x="9814" y="8918"/>
                    <a:pt x="9972" y="8864"/>
                  </a:cubicBezTo>
                  <a:cubicBezTo>
                    <a:pt x="10240" y="8767"/>
                    <a:pt x="10531" y="8536"/>
                    <a:pt x="10628" y="8074"/>
                  </a:cubicBezTo>
                  <a:cubicBezTo>
                    <a:pt x="10702" y="7594"/>
                    <a:pt x="10494" y="7229"/>
                    <a:pt x="10184" y="7076"/>
                  </a:cubicBezTo>
                  <a:cubicBezTo>
                    <a:pt x="10076" y="7018"/>
                    <a:pt x="9956" y="6990"/>
                    <a:pt x="9832" y="6990"/>
                  </a:cubicBezTo>
                  <a:cubicBezTo>
                    <a:pt x="9622" y="6990"/>
                    <a:pt x="9403" y="7072"/>
                    <a:pt x="9223" y="7229"/>
                  </a:cubicBezTo>
                  <a:cubicBezTo>
                    <a:pt x="9200" y="7169"/>
                    <a:pt x="9144" y="6785"/>
                    <a:pt x="9084" y="6268"/>
                  </a:cubicBezTo>
                  <a:cubicBezTo>
                    <a:pt x="9010" y="5709"/>
                    <a:pt x="8932" y="5071"/>
                    <a:pt x="8932" y="4784"/>
                  </a:cubicBezTo>
                  <a:cubicBezTo>
                    <a:pt x="8932" y="4188"/>
                    <a:pt x="8950" y="4013"/>
                    <a:pt x="8950" y="3994"/>
                  </a:cubicBezTo>
                  <a:cubicBezTo>
                    <a:pt x="8950" y="3994"/>
                    <a:pt x="9144" y="3842"/>
                    <a:pt x="9740" y="3666"/>
                  </a:cubicBezTo>
                  <a:cubicBezTo>
                    <a:pt x="10050" y="3569"/>
                    <a:pt x="10263" y="3380"/>
                    <a:pt x="10378" y="3149"/>
                  </a:cubicBezTo>
                  <a:cubicBezTo>
                    <a:pt x="10494" y="2895"/>
                    <a:pt x="10512" y="2590"/>
                    <a:pt x="10494" y="2262"/>
                  </a:cubicBezTo>
                  <a:cubicBezTo>
                    <a:pt x="10452" y="1569"/>
                    <a:pt x="10032" y="510"/>
                    <a:pt x="8876" y="104"/>
                  </a:cubicBezTo>
                  <a:cubicBezTo>
                    <a:pt x="8650" y="28"/>
                    <a:pt x="8438" y="0"/>
                    <a:pt x="821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 name="Google Shape;343;p28"/>
            <p:cNvSpPr/>
            <p:nvPr/>
          </p:nvSpPr>
          <p:spPr>
            <a:xfrm>
              <a:off x="6841981" y="2138919"/>
              <a:ext cx="394897" cy="942751"/>
            </a:xfrm>
            <a:custGeom>
              <a:rect b="b" l="l" r="r" t="t"/>
              <a:pathLst>
                <a:path extrusionOk="0" h="6897" w="2889">
                  <a:moveTo>
                    <a:pt x="64" y="0"/>
                  </a:moveTo>
                  <a:cubicBezTo>
                    <a:pt x="43" y="0"/>
                    <a:pt x="21" y="1"/>
                    <a:pt x="0" y="3"/>
                  </a:cubicBezTo>
                  <a:cubicBezTo>
                    <a:pt x="0" y="3"/>
                    <a:pt x="171" y="562"/>
                    <a:pt x="171" y="927"/>
                  </a:cubicBezTo>
                  <a:cubicBezTo>
                    <a:pt x="171" y="1297"/>
                    <a:pt x="268" y="1717"/>
                    <a:pt x="250" y="2198"/>
                  </a:cubicBezTo>
                  <a:cubicBezTo>
                    <a:pt x="231" y="2683"/>
                    <a:pt x="347" y="4453"/>
                    <a:pt x="444" y="5146"/>
                  </a:cubicBezTo>
                  <a:cubicBezTo>
                    <a:pt x="536" y="5839"/>
                    <a:pt x="1271" y="6897"/>
                    <a:pt x="1271" y="6897"/>
                  </a:cubicBezTo>
                  <a:cubicBezTo>
                    <a:pt x="1271" y="6897"/>
                    <a:pt x="2269" y="6878"/>
                    <a:pt x="2579" y="6398"/>
                  </a:cubicBezTo>
                  <a:cubicBezTo>
                    <a:pt x="2888" y="5917"/>
                    <a:pt x="2713" y="5432"/>
                    <a:pt x="2463" y="4799"/>
                  </a:cubicBezTo>
                  <a:cubicBezTo>
                    <a:pt x="2214" y="4143"/>
                    <a:pt x="1229" y="1066"/>
                    <a:pt x="1156" y="696"/>
                  </a:cubicBezTo>
                  <a:cubicBezTo>
                    <a:pt x="1081" y="348"/>
                    <a:pt x="502" y="0"/>
                    <a:pt x="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 name="Google Shape;344;p28"/>
            <p:cNvSpPr/>
            <p:nvPr/>
          </p:nvSpPr>
          <p:spPr>
            <a:xfrm>
              <a:off x="6833780" y="2131401"/>
              <a:ext cx="392300" cy="958470"/>
            </a:xfrm>
            <a:custGeom>
              <a:rect b="b" l="l" r="r" t="t"/>
              <a:pathLst>
                <a:path extrusionOk="0" h="7012" w="2870">
                  <a:moveTo>
                    <a:pt x="134" y="137"/>
                  </a:moveTo>
                  <a:cubicBezTo>
                    <a:pt x="328" y="137"/>
                    <a:pt x="559" y="197"/>
                    <a:pt x="753" y="312"/>
                  </a:cubicBezTo>
                  <a:cubicBezTo>
                    <a:pt x="966" y="428"/>
                    <a:pt x="1137" y="617"/>
                    <a:pt x="1155" y="774"/>
                  </a:cubicBezTo>
                  <a:cubicBezTo>
                    <a:pt x="1197" y="867"/>
                    <a:pt x="1252" y="1121"/>
                    <a:pt x="1368" y="1486"/>
                  </a:cubicBezTo>
                  <a:cubicBezTo>
                    <a:pt x="1465" y="1832"/>
                    <a:pt x="1617" y="2253"/>
                    <a:pt x="1751" y="2715"/>
                  </a:cubicBezTo>
                  <a:cubicBezTo>
                    <a:pt x="2043" y="3602"/>
                    <a:pt x="2329" y="4545"/>
                    <a:pt x="2468" y="4873"/>
                  </a:cubicBezTo>
                  <a:cubicBezTo>
                    <a:pt x="2602" y="5201"/>
                    <a:pt x="2699" y="5469"/>
                    <a:pt x="2736" y="5718"/>
                  </a:cubicBezTo>
                  <a:cubicBezTo>
                    <a:pt x="2773" y="5972"/>
                    <a:pt x="2736" y="6180"/>
                    <a:pt x="2602" y="6434"/>
                  </a:cubicBezTo>
                  <a:cubicBezTo>
                    <a:pt x="2445" y="6642"/>
                    <a:pt x="2140" y="6781"/>
                    <a:pt x="1849" y="6836"/>
                  </a:cubicBezTo>
                  <a:cubicBezTo>
                    <a:pt x="1581" y="6896"/>
                    <a:pt x="1386" y="6896"/>
                    <a:pt x="1349" y="6896"/>
                  </a:cubicBezTo>
                  <a:cubicBezTo>
                    <a:pt x="1349" y="6873"/>
                    <a:pt x="1174" y="6642"/>
                    <a:pt x="1003" y="6319"/>
                  </a:cubicBezTo>
                  <a:cubicBezTo>
                    <a:pt x="809" y="5972"/>
                    <a:pt x="596" y="5529"/>
                    <a:pt x="559" y="5201"/>
                  </a:cubicBezTo>
                  <a:cubicBezTo>
                    <a:pt x="462" y="4508"/>
                    <a:pt x="347" y="2715"/>
                    <a:pt x="365" y="2253"/>
                  </a:cubicBezTo>
                  <a:cubicBezTo>
                    <a:pt x="388" y="1754"/>
                    <a:pt x="291" y="1352"/>
                    <a:pt x="291" y="982"/>
                  </a:cubicBezTo>
                  <a:cubicBezTo>
                    <a:pt x="291" y="636"/>
                    <a:pt x="157" y="215"/>
                    <a:pt x="134" y="137"/>
                  </a:cubicBezTo>
                  <a:close/>
                  <a:moveTo>
                    <a:pt x="122" y="0"/>
                  </a:moveTo>
                  <a:cubicBezTo>
                    <a:pt x="102" y="0"/>
                    <a:pt x="81" y="1"/>
                    <a:pt x="60" y="3"/>
                  </a:cubicBezTo>
                  <a:lnTo>
                    <a:pt x="0" y="21"/>
                  </a:lnTo>
                  <a:lnTo>
                    <a:pt x="19" y="81"/>
                  </a:lnTo>
                  <a:cubicBezTo>
                    <a:pt x="19" y="81"/>
                    <a:pt x="194" y="617"/>
                    <a:pt x="176" y="982"/>
                  </a:cubicBezTo>
                  <a:cubicBezTo>
                    <a:pt x="176" y="1370"/>
                    <a:pt x="273" y="1772"/>
                    <a:pt x="250" y="2253"/>
                  </a:cubicBezTo>
                  <a:cubicBezTo>
                    <a:pt x="231" y="2738"/>
                    <a:pt x="347" y="4508"/>
                    <a:pt x="462" y="5201"/>
                  </a:cubicBezTo>
                  <a:cubicBezTo>
                    <a:pt x="504" y="5566"/>
                    <a:pt x="712" y="6009"/>
                    <a:pt x="906" y="6356"/>
                  </a:cubicBezTo>
                  <a:cubicBezTo>
                    <a:pt x="1100" y="6721"/>
                    <a:pt x="1289" y="6989"/>
                    <a:pt x="1289" y="6989"/>
                  </a:cubicBezTo>
                  <a:lnTo>
                    <a:pt x="1289" y="7012"/>
                  </a:lnTo>
                  <a:lnTo>
                    <a:pt x="1331" y="7012"/>
                  </a:lnTo>
                  <a:cubicBezTo>
                    <a:pt x="1331" y="7012"/>
                    <a:pt x="1581" y="7012"/>
                    <a:pt x="1867" y="6933"/>
                  </a:cubicBezTo>
                  <a:cubicBezTo>
                    <a:pt x="2177" y="6873"/>
                    <a:pt x="2505" y="6739"/>
                    <a:pt x="2676" y="6471"/>
                  </a:cubicBezTo>
                  <a:cubicBezTo>
                    <a:pt x="2833" y="6222"/>
                    <a:pt x="2870" y="5972"/>
                    <a:pt x="2833" y="5700"/>
                  </a:cubicBezTo>
                  <a:cubicBezTo>
                    <a:pt x="2791" y="5432"/>
                    <a:pt x="2699" y="5164"/>
                    <a:pt x="2560" y="4836"/>
                  </a:cubicBezTo>
                  <a:cubicBezTo>
                    <a:pt x="2445" y="4508"/>
                    <a:pt x="2140" y="3583"/>
                    <a:pt x="1849" y="2678"/>
                  </a:cubicBezTo>
                  <a:cubicBezTo>
                    <a:pt x="1715" y="2234"/>
                    <a:pt x="1581" y="1791"/>
                    <a:pt x="1465" y="1444"/>
                  </a:cubicBezTo>
                  <a:cubicBezTo>
                    <a:pt x="1368" y="1098"/>
                    <a:pt x="1289" y="830"/>
                    <a:pt x="1271" y="751"/>
                  </a:cubicBezTo>
                  <a:cubicBezTo>
                    <a:pt x="1216" y="543"/>
                    <a:pt x="1040" y="349"/>
                    <a:pt x="809" y="215"/>
                  </a:cubicBezTo>
                  <a:cubicBezTo>
                    <a:pt x="597" y="92"/>
                    <a:pt x="354" y="0"/>
                    <a:pt x="12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 name="Google Shape;345;p28"/>
            <p:cNvSpPr/>
            <p:nvPr/>
          </p:nvSpPr>
          <p:spPr>
            <a:xfrm>
              <a:off x="7031434" y="2479005"/>
              <a:ext cx="550314" cy="764097"/>
            </a:xfrm>
            <a:custGeom>
              <a:rect b="b" l="l" r="r" t="t"/>
              <a:pathLst>
                <a:path extrusionOk="0" h="5590" w="4026">
                  <a:moveTo>
                    <a:pt x="1059" y="1"/>
                  </a:moveTo>
                  <a:cubicBezTo>
                    <a:pt x="1059" y="1"/>
                    <a:pt x="962" y="195"/>
                    <a:pt x="925" y="329"/>
                  </a:cubicBezTo>
                  <a:cubicBezTo>
                    <a:pt x="883" y="481"/>
                    <a:pt x="712" y="541"/>
                    <a:pt x="500" y="791"/>
                  </a:cubicBezTo>
                  <a:cubicBezTo>
                    <a:pt x="287" y="1059"/>
                    <a:pt x="421" y="1174"/>
                    <a:pt x="421" y="1618"/>
                  </a:cubicBezTo>
                  <a:cubicBezTo>
                    <a:pt x="421" y="2080"/>
                    <a:pt x="403" y="1983"/>
                    <a:pt x="269" y="2311"/>
                  </a:cubicBezTo>
                  <a:cubicBezTo>
                    <a:pt x="135" y="2658"/>
                    <a:pt x="1" y="3120"/>
                    <a:pt x="116" y="3947"/>
                  </a:cubicBezTo>
                  <a:cubicBezTo>
                    <a:pt x="190" y="4603"/>
                    <a:pt x="597" y="5430"/>
                    <a:pt x="1387" y="5564"/>
                  </a:cubicBezTo>
                  <a:cubicBezTo>
                    <a:pt x="1490" y="5581"/>
                    <a:pt x="1597" y="5589"/>
                    <a:pt x="1706" y="5589"/>
                  </a:cubicBezTo>
                  <a:cubicBezTo>
                    <a:pt x="2451" y="5589"/>
                    <a:pt x="3278" y="5211"/>
                    <a:pt x="3447" y="4755"/>
                  </a:cubicBezTo>
                  <a:cubicBezTo>
                    <a:pt x="3618" y="4238"/>
                    <a:pt x="3350" y="3466"/>
                    <a:pt x="3350" y="3466"/>
                  </a:cubicBezTo>
                  <a:cubicBezTo>
                    <a:pt x="3350" y="3466"/>
                    <a:pt x="3715" y="2889"/>
                    <a:pt x="3868" y="2505"/>
                  </a:cubicBezTo>
                  <a:cubicBezTo>
                    <a:pt x="4025" y="2136"/>
                    <a:pt x="3813" y="1928"/>
                    <a:pt x="3581" y="1369"/>
                  </a:cubicBezTo>
                  <a:cubicBezTo>
                    <a:pt x="3369" y="809"/>
                    <a:pt x="3540" y="694"/>
                    <a:pt x="3540" y="694"/>
                  </a:cubicBezTo>
                  <a:lnTo>
                    <a:pt x="105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 name="Google Shape;346;p28"/>
            <p:cNvSpPr/>
            <p:nvPr/>
          </p:nvSpPr>
          <p:spPr>
            <a:xfrm>
              <a:off x="7023233" y="2468343"/>
              <a:ext cx="552774" cy="782277"/>
            </a:xfrm>
            <a:custGeom>
              <a:rect b="b" l="l" r="r" t="t"/>
              <a:pathLst>
                <a:path extrusionOk="0" h="5723" w="4044">
                  <a:moveTo>
                    <a:pt x="1156" y="134"/>
                  </a:moveTo>
                  <a:lnTo>
                    <a:pt x="3526" y="809"/>
                  </a:lnTo>
                  <a:cubicBezTo>
                    <a:pt x="3507" y="827"/>
                    <a:pt x="3507" y="850"/>
                    <a:pt x="3484" y="887"/>
                  </a:cubicBezTo>
                  <a:cubicBezTo>
                    <a:pt x="3466" y="1003"/>
                    <a:pt x="3484" y="1174"/>
                    <a:pt x="3600" y="1465"/>
                  </a:cubicBezTo>
                  <a:cubicBezTo>
                    <a:pt x="3715" y="1751"/>
                    <a:pt x="3812" y="1946"/>
                    <a:pt x="3873" y="2098"/>
                  </a:cubicBezTo>
                  <a:cubicBezTo>
                    <a:pt x="3928" y="2274"/>
                    <a:pt x="3946" y="2389"/>
                    <a:pt x="3873" y="2560"/>
                  </a:cubicBezTo>
                  <a:cubicBezTo>
                    <a:pt x="3715" y="2948"/>
                    <a:pt x="3369" y="3526"/>
                    <a:pt x="3369" y="3526"/>
                  </a:cubicBezTo>
                  <a:lnTo>
                    <a:pt x="3350" y="3544"/>
                  </a:lnTo>
                  <a:lnTo>
                    <a:pt x="3350" y="3563"/>
                  </a:lnTo>
                  <a:cubicBezTo>
                    <a:pt x="3350" y="3563"/>
                    <a:pt x="3429" y="3757"/>
                    <a:pt x="3466" y="4006"/>
                  </a:cubicBezTo>
                  <a:cubicBezTo>
                    <a:pt x="3526" y="4256"/>
                    <a:pt x="3544" y="4584"/>
                    <a:pt x="3447" y="4833"/>
                  </a:cubicBezTo>
                  <a:cubicBezTo>
                    <a:pt x="3369" y="5064"/>
                    <a:pt x="3064" y="5295"/>
                    <a:pt x="2699" y="5448"/>
                  </a:cubicBezTo>
                  <a:cubicBezTo>
                    <a:pt x="2399" y="5555"/>
                    <a:pt x="2055" y="5624"/>
                    <a:pt x="1737" y="5624"/>
                  </a:cubicBezTo>
                  <a:cubicBezTo>
                    <a:pt x="1643" y="5624"/>
                    <a:pt x="1552" y="5618"/>
                    <a:pt x="1465" y="5605"/>
                  </a:cubicBezTo>
                  <a:cubicBezTo>
                    <a:pt x="1082" y="5526"/>
                    <a:pt x="791" y="5295"/>
                    <a:pt x="578" y="5009"/>
                  </a:cubicBezTo>
                  <a:cubicBezTo>
                    <a:pt x="389" y="4699"/>
                    <a:pt x="273" y="4334"/>
                    <a:pt x="213" y="4006"/>
                  </a:cubicBezTo>
                  <a:cubicBezTo>
                    <a:pt x="116" y="3198"/>
                    <a:pt x="231" y="2736"/>
                    <a:pt x="365" y="2408"/>
                  </a:cubicBezTo>
                  <a:cubicBezTo>
                    <a:pt x="523" y="2080"/>
                    <a:pt x="523" y="2158"/>
                    <a:pt x="541" y="1696"/>
                  </a:cubicBezTo>
                  <a:cubicBezTo>
                    <a:pt x="541" y="1465"/>
                    <a:pt x="504" y="1331"/>
                    <a:pt x="504" y="1215"/>
                  </a:cubicBezTo>
                  <a:cubicBezTo>
                    <a:pt x="481" y="1100"/>
                    <a:pt x="504" y="1021"/>
                    <a:pt x="597" y="906"/>
                  </a:cubicBezTo>
                  <a:cubicBezTo>
                    <a:pt x="694" y="772"/>
                    <a:pt x="791" y="693"/>
                    <a:pt x="869" y="638"/>
                  </a:cubicBezTo>
                  <a:cubicBezTo>
                    <a:pt x="943" y="559"/>
                    <a:pt x="1003" y="522"/>
                    <a:pt x="1022" y="425"/>
                  </a:cubicBezTo>
                  <a:cubicBezTo>
                    <a:pt x="1059" y="310"/>
                    <a:pt x="1137" y="176"/>
                    <a:pt x="1156" y="134"/>
                  </a:cubicBezTo>
                  <a:close/>
                  <a:moveTo>
                    <a:pt x="1100" y="0"/>
                  </a:moveTo>
                  <a:lnTo>
                    <a:pt x="1082" y="42"/>
                  </a:lnTo>
                  <a:cubicBezTo>
                    <a:pt x="1082" y="42"/>
                    <a:pt x="985" y="250"/>
                    <a:pt x="925" y="388"/>
                  </a:cubicBezTo>
                  <a:cubicBezTo>
                    <a:pt x="906" y="444"/>
                    <a:pt x="869" y="481"/>
                    <a:pt x="791" y="559"/>
                  </a:cubicBezTo>
                  <a:cubicBezTo>
                    <a:pt x="712" y="619"/>
                    <a:pt x="620" y="693"/>
                    <a:pt x="523" y="850"/>
                  </a:cubicBezTo>
                  <a:cubicBezTo>
                    <a:pt x="407" y="984"/>
                    <a:pt x="389" y="1100"/>
                    <a:pt x="389" y="1215"/>
                  </a:cubicBezTo>
                  <a:cubicBezTo>
                    <a:pt x="407" y="1349"/>
                    <a:pt x="426" y="1483"/>
                    <a:pt x="426" y="1696"/>
                  </a:cubicBezTo>
                  <a:cubicBezTo>
                    <a:pt x="426" y="2158"/>
                    <a:pt x="426" y="2043"/>
                    <a:pt x="273" y="2371"/>
                  </a:cubicBezTo>
                  <a:cubicBezTo>
                    <a:pt x="134" y="2717"/>
                    <a:pt x="0" y="3198"/>
                    <a:pt x="116" y="4025"/>
                  </a:cubicBezTo>
                  <a:cubicBezTo>
                    <a:pt x="158" y="4371"/>
                    <a:pt x="292" y="4736"/>
                    <a:pt x="504" y="5064"/>
                  </a:cubicBezTo>
                  <a:cubicBezTo>
                    <a:pt x="712" y="5374"/>
                    <a:pt x="1022" y="5624"/>
                    <a:pt x="1447" y="5702"/>
                  </a:cubicBezTo>
                  <a:cubicBezTo>
                    <a:pt x="1548" y="5716"/>
                    <a:pt x="1655" y="5723"/>
                    <a:pt x="1764" y="5723"/>
                  </a:cubicBezTo>
                  <a:cubicBezTo>
                    <a:pt x="2087" y="5723"/>
                    <a:pt x="2432" y="5662"/>
                    <a:pt x="2736" y="5545"/>
                  </a:cubicBezTo>
                  <a:cubicBezTo>
                    <a:pt x="3119" y="5374"/>
                    <a:pt x="3447" y="5143"/>
                    <a:pt x="3544" y="4852"/>
                  </a:cubicBezTo>
                  <a:cubicBezTo>
                    <a:pt x="3641" y="4584"/>
                    <a:pt x="3623" y="4256"/>
                    <a:pt x="3581" y="3988"/>
                  </a:cubicBezTo>
                  <a:cubicBezTo>
                    <a:pt x="3526" y="3738"/>
                    <a:pt x="3466" y="3581"/>
                    <a:pt x="3466" y="3563"/>
                  </a:cubicBezTo>
                  <a:cubicBezTo>
                    <a:pt x="3484" y="3526"/>
                    <a:pt x="3812" y="2985"/>
                    <a:pt x="3970" y="2602"/>
                  </a:cubicBezTo>
                  <a:cubicBezTo>
                    <a:pt x="4043" y="2408"/>
                    <a:pt x="4043" y="2237"/>
                    <a:pt x="3970" y="2061"/>
                  </a:cubicBezTo>
                  <a:cubicBezTo>
                    <a:pt x="3909" y="1890"/>
                    <a:pt x="3812" y="1715"/>
                    <a:pt x="3697" y="1428"/>
                  </a:cubicBezTo>
                  <a:cubicBezTo>
                    <a:pt x="3581" y="1155"/>
                    <a:pt x="3581" y="1003"/>
                    <a:pt x="3600" y="906"/>
                  </a:cubicBezTo>
                  <a:cubicBezTo>
                    <a:pt x="3600" y="869"/>
                    <a:pt x="3623" y="850"/>
                    <a:pt x="3623" y="827"/>
                  </a:cubicBezTo>
                  <a:lnTo>
                    <a:pt x="3641" y="809"/>
                  </a:lnTo>
                  <a:lnTo>
                    <a:pt x="3739" y="753"/>
                  </a:lnTo>
                  <a:lnTo>
                    <a:pt x="110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 name="Google Shape;347;p28"/>
            <p:cNvSpPr/>
            <p:nvPr/>
          </p:nvSpPr>
          <p:spPr>
            <a:xfrm>
              <a:off x="7215283" y="2004688"/>
              <a:ext cx="558379" cy="459552"/>
            </a:xfrm>
            <a:custGeom>
              <a:rect b="b" l="l" r="r" t="t"/>
              <a:pathLst>
                <a:path extrusionOk="0" h="3362" w="4085">
                  <a:moveTo>
                    <a:pt x="2715" y="0"/>
                  </a:moveTo>
                  <a:cubicBezTo>
                    <a:pt x="2554" y="0"/>
                    <a:pt x="2370" y="2"/>
                    <a:pt x="2158" y="5"/>
                  </a:cubicBezTo>
                  <a:cubicBezTo>
                    <a:pt x="1118" y="24"/>
                    <a:pt x="462" y="407"/>
                    <a:pt x="231" y="948"/>
                  </a:cubicBezTo>
                  <a:cubicBezTo>
                    <a:pt x="0" y="1489"/>
                    <a:pt x="97" y="2741"/>
                    <a:pt x="97" y="2741"/>
                  </a:cubicBezTo>
                  <a:cubicBezTo>
                    <a:pt x="97" y="2741"/>
                    <a:pt x="328" y="3064"/>
                    <a:pt x="716" y="3240"/>
                  </a:cubicBezTo>
                  <a:cubicBezTo>
                    <a:pt x="908" y="3337"/>
                    <a:pt x="1259" y="3361"/>
                    <a:pt x="1562" y="3361"/>
                  </a:cubicBezTo>
                  <a:cubicBezTo>
                    <a:pt x="1866" y="3361"/>
                    <a:pt x="2121" y="3337"/>
                    <a:pt x="2121" y="3337"/>
                  </a:cubicBezTo>
                  <a:cubicBezTo>
                    <a:pt x="2121" y="3337"/>
                    <a:pt x="2236" y="2644"/>
                    <a:pt x="2468" y="2528"/>
                  </a:cubicBezTo>
                  <a:cubicBezTo>
                    <a:pt x="2680" y="2413"/>
                    <a:pt x="3988" y="2413"/>
                    <a:pt x="3988" y="2413"/>
                  </a:cubicBezTo>
                  <a:cubicBezTo>
                    <a:pt x="3988" y="2413"/>
                    <a:pt x="4085" y="2182"/>
                    <a:pt x="4006" y="1660"/>
                  </a:cubicBezTo>
                  <a:cubicBezTo>
                    <a:pt x="3928" y="1142"/>
                    <a:pt x="3604" y="24"/>
                    <a:pt x="3604" y="24"/>
                  </a:cubicBezTo>
                  <a:cubicBezTo>
                    <a:pt x="3604" y="24"/>
                    <a:pt x="3356" y="0"/>
                    <a:pt x="2715"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 name="Google Shape;348;p28"/>
            <p:cNvSpPr/>
            <p:nvPr/>
          </p:nvSpPr>
          <p:spPr>
            <a:xfrm>
              <a:off x="7218427" y="1997170"/>
              <a:ext cx="557832" cy="473768"/>
            </a:xfrm>
            <a:custGeom>
              <a:rect b="b" l="l" r="r" t="t"/>
              <a:pathLst>
                <a:path extrusionOk="0" h="3466" w="4081">
                  <a:moveTo>
                    <a:pt x="2857" y="108"/>
                  </a:moveTo>
                  <a:cubicBezTo>
                    <a:pt x="3336" y="108"/>
                    <a:pt x="3526" y="122"/>
                    <a:pt x="3540" y="139"/>
                  </a:cubicBezTo>
                  <a:cubicBezTo>
                    <a:pt x="3558" y="176"/>
                    <a:pt x="3849" y="1216"/>
                    <a:pt x="3928" y="1715"/>
                  </a:cubicBezTo>
                  <a:cubicBezTo>
                    <a:pt x="3965" y="1964"/>
                    <a:pt x="3965" y="2158"/>
                    <a:pt x="3965" y="2274"/>
                  </a:cubicBezTo>
                  <a:cubicBezTo>
                    <a:pt x="3946" y="2389"/>
                    <a:pt x="3946" y="2408"/>
                    <a:pt x="3928" y="2426"/>
                  </a:cubicBezTo>
                  <a:lnTo>
                    <a:pt x="3290" y="2426"/>
                  </a:lnTo>
                  <a:cubicBezTo>
                    <a:pt x="3096" y="2426"/>
                    <a:pt x="2925" y="2449"/>
                    <a:pt x="2773" y="2468"/>
                  </a:cubicBezTo>
                  <a:cubicBezTo>
                    <a:pt x="2597" y="2468"/>
                    <a:pt x="2481" y="2486"/>
                    <a:pt x="2403" y="2523"/>
                  </a:cubicBezTo>
                  <a:cubicBezTo>
                    <a:pt x="2347" y="2565"/>
                    <a:pt x="2287" y="2639"/>
                    <a:pt x="2250" y="2736"/>
                  </a:cubicBezTo>
                  <a:cubicBezTo>
                    <a:pt x="2195" y="2814"/>
                    <a:pt x="2153" y="2911"/>
                    <a:pt x="2135" y="3004"/>
                  </a:cubicBezTo>
                  <a:cubicBezTo>
                    <a:pt x="2079" y="3179"/>
                    <a:pt x="2056" y="3313"/>
                    <a:pt x="2056" y="3350"/>
                  </a:cubicBezTo>
                  <a:cubicBezTo>
                    <a:pt x="2019" y="3350"/>
                    <a:pt x="1807" y="3373"/>
                    <a:pt x="1539" y="3373"/>
                  </a:cubicBezTo>
                  <a:cubicBezTo>
                    <a:pt x="1229" y="3373"/>
                    <a:pt x="883" y="3332"/>
                    <a:pt x="712" y="3258"/>
                  </a:cubicBezTo>
                  <a:cubicBezTo>
                    <a:pt x="347" y="3082"/>
                    <a:pt x="134" y="2796"/>
                    <a:pt x="134" y="2773"/>
                  </a:cubicBezTo>
                  <a:cubicBezTo>
                    <a:pt x="134" y="2754"/>
                    <a:pt x="116" y="2468"/>
                    <a:pt x="116" y="2103"/>
                  </a:cubicBezTo>
                  <a:cubicBezTo>
                    <a:pt x="116" y="1733"/>
                    <a:pt x="153" y="1271"/>
                    <a:pt x="268" y="1021"/>
                  </a:cubicBezTo>
                  <a:cubicBezTo>
                    <a:pt x="481" y="504"/>
                    <a:pt x="1095" y="116"/>
                    <a:pt x="2135" y="116"/>
                  </a:cubicBezTo>
                  <a:cubicBezTo>
                    <a:pt x="2427" y="111"/>
                    <a:pt x="2665" y="108"/>
                    <a:pt x="2857" y="108"/>
                  </a:cubicBezTo>
                  <a:close/>
                  <a:moveTo>
                    <a:pt x="2135" y="0"/>
                  </a:moveTo>
                  <a:cubicBezTo>
                    <a:pt x="1077" y="23"/>
                    <a:pt x="402" y="407"/>
                    <a:pt x="171" y="985"/>
                  </a:cubicBezTo>
                  <a:cubicBezTo>
                    <a:pt x="37" y="1271"/>
                    <a:pt x="19" y="1715"/>
                    <a:pt x="0" y="2103"/>
                  </a:cubicBezTo>
                  <a:cubicBezTo>
                    <a:pt x="0" y="2486"/>
                    <a:pt x="19" y="2796"/>
                    <a:pt x="19" y="2796"/>
                  </a:cubicBezTo>
                  <a:lnTo>
                    <a:pt x="19" y="2814"/>
                  </a:lnTo>
                  <a:lnTo>
                    <a:pt x="37" y="2833"/>
                  </a:lnTo>
                  <a:cubicBezTo>
                    <a:pt x="37" y="2833"/>
                    <a:pt x="268" y="3161"/>
                    <a:pt x="670" y="3350"/>
                  </a:cubicBezTo>
                  <a:cubicBezTo>
                    <a:pt x="883" y="3447"/>
                    <a:pt x="1229" y="3466"/>
                    <a:pt x="1539" y="3466"/>
                  </a:cubicBezTo>
                  <a:cubicBezTo>
                    <a:pt x="1848" y="3466"/>
                    <a:pt x="2098" y="3447"/>
                    <a:pt x="2098" y="3447"/>
                  </a:cubicBezTo>
                  <a:lnTo>
                    <a:pt x="2135" y="3447"/>
                  </a:lnTo>
                  <a:lnTo>
                    <a:pt x="2135" y="3410"/>
                  </a:lnTo>
                  <a:cubicBezTo>
                    <a:pt x="2135" y="3410"/>
                    <a:pt x="2172" y="3235"/>
                    <a:pt x="2232" y="3045"/>
                  </a:cubicBezTo>
                  <a:cubicBezTo>
                    <a:pt x="2269" y="2948"/>
                    <a:pt x="2287" y="2851"/>
                    <a:pt x="2329" y="2773"/>
                  </a:cubicBezTo>
                  <a:cubicBezTo>
                    <a:pt x="2384" y="2699"/>
                    <a:pt x="2426" y="2639"/>
                    <a:pt x="2463" y="2620"/>
                  </a:cubicBezTo>
                  <a:cubicBezTo>
                    <a:pt x="2500" y="2602"/>
                    <a:pt x="2615" y="2583"/>
                    <a:pt x="2773" y="2565"/>
                  </a:cubicBezTo>
                  <a:cubicBezTo>
                    <a:pt x="2925" y="2542"/>
                    <a:pt x="3119" y="2542"/>
                    <a:pt x="3290" y="2523"/>
                  </a:cubicBezTo>
                  <a:lnTo>
                    <a:pt x="4002" y="2523"/>
                  </a:lnTo>
                  <a:lnTo>
                    <a:pt x="4020" y="2486"/>
                  </a:lnTo>
                  <a:cubicBezTo>
                    <a:pt x="4020" y="2486"/>
                    <a:pt x="4043" y="2426"/>
                    <a:pt x="4062" y="2292"/>
                  </a:cubicBezTo>
                  <a:cubicBezTo>
                    <a:pt x="4080" y="2158"/>
                    <a:pt x="4080" y="1964"/>
                    <a:pt x="4043" y="1696"/>
                  </a:cubicBezTo>
                  <a:cubicBezTo>
                    <a:pt x="3946" y="1179"/>
                    <a:pt x="3637" y="60"/>
                    <a:pt x="3637" y="60"/>
                  </a:cubicBezTo>
                  <a:lnTo>
                    <a:pt x="3618" y="23"/>
                  </a:lnTo>
                  <a:lnTo>
                    <a:pt x="3581" y="23"/>
                  </a:lnTo>
                  <a:cubicBezTo>
                    <a:pt x="3581" y="23"/>
                    <a:pt x="3193" y="0"/>
                    <a:pt x="213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 name="Google Shape;349;p28"/>
            <p:cNvSpPr/>
            <p:nvPr/>
          </p:nvSpPr>
          <p:spPr>
            <a:xfrm>
              <a:off x="7262578" y="1796235"/>
              <a:ext cx="350747" cy="305092"/>
            </a:xfrm>
            <a:custGeom>
              <a:rect b="b" l="l" r="r" t="t"/>
              <a:pathLst>
                <a:path extrusionOk="0" h="2232" w="2566">
                  <a:moveTo>
                    <a:pt x="2196" y="0"/>
                  </a:moveTo>
                  <a:cubicBezTo>
                    <a:pt x="2068" y="0"/>
                    <a:pt x="1918" y="103"/>
                    <a:pt x="1733" y="241"/>
                  </a:cubicBezTo>
                  <a:cubicBezTo>
                    <a:pt x="1387" y="491"/>
                    <a:pt x="1040" y="722"/>
                    <a:pt x="832" y="953"/>
                  </a:cubicBezTo>
                  <a:cubicBezTo>
                    <a:pt x="601" y="1202"/>
                    <a:pt x="1" y="2205"/>
                    <a:pt x="1" y="2205"/>
                  </a:cubicBezTo>
                  <a:cubicBezTo>
                    <a:pt x="1" y="2205"/>
                    <a:pt x="96" y="2232"/>
                    <a:pt x="265" y="2232"/>
                  </a:cubicBezTo>
                  <a:cubicBezTo>
                    <a:pt x="418" y="2232"/>
                    <a:pt x="631" y="2210"/>
                    <a:pt x="888" y="2126"/>
                  </a:cubicBezTo>
                  <a:cubicBezTo>
                    <a:pt x="1410" y="1974"/>
                    <a:pt x="2006" y="1701"/>
                    <a:pt x="2006" y="1701"/>
                  </a:cubicBezTo>
                  <a:cubicBezTo>
                    <a:pt x="2006" y="1701"/>
                    <a:pt x="1988" y="1165"/>
                    <a:pt x="2219" y="856"/>
                  </a:cubicBezTo>
                  <a:cubicBezTo>
                    <a:pt x="2468" y="528"/>
                    <a:pt x="2565" y="375"/>
                    <a:pt x="2426" y="163"/>
                  </a:cubicBezTo>
                  <a:cubicBezTo>
                    <a:pt x="2358" y="47"/>
                    <a:pt x="2282" y="0"/>
                    <a:pt x="2196"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 name="Google Shape;350;p28"/>
            <p:cNvSpPr/>
            <p:nvPr/>
          </p:nvSpPr>
          <p:spPr>
            <a:xfrm>
              <a:off x="7257520" y="1791861"/>
              <a:ext cx="358264" cy="315891"/>
            </a:xfrm>
            <a:custGeom>
              <a:rect b="b" l="l" r="r" t="t"/>
              <a:pathLst>
                <a:path extrusionOk="0" h="2311" w="2621">
                  <a:moveTo>
                    <a:pt x="2195" y="1"/>
                  </a:moveTo>
                  <a:cubicBezTo>
                    <a:pt x="2061" y="42"/>
                    <a:pt x="1927" y="139"/>
                    <a:pt x="1770" y="255"/>
                  </a:cubicBezTo>
                  <a:cubicBezTo>
                    <a:pt x="1447" y="504"/>
                    <a:pt x="1077" y="735"/>
                    <a:pt x="846" y="985"/>
                  </a:cubicBezTo>
                  <a:cubicBezTo>
                    <a:pt x="731" y="1100"/>
                    <a:pt x="541" y="1410"/>
                    <a:pt x="366" y="1696"/>
                  </a:cubicBezTo>
                  <a:cubicBezTo>
                    <a:pt x="176" y="1964"/>
                    <a:pt x="38" y="2219"/>
                    <a:pt x="38" y="2219"/>
                  </a:cubicBezTo>
                  <a:lnTo>
                    <a:pt x="1" y="2274"/>
                  </a:lnTo>
                  <a:lnTo>
                    <a:pt x="61" y="2292"/>
                  </a:lnTo>
                  <a:cubicBezTo>
                    <a:pt x="61" y="2292"/>
                    <a:pt x="79" y="2292"/>
                    <a:pt x="98" y="2311"/>
                  </a:cubicBezTo>
                  <a:cubicBezTo>
                    <a:pt x="116" y="2255"/>
                    <a:pt x="153" y="2195"/>
                    <a:pt x="195" y="2158"/>
                  </a:cubicBezTo>
                  <a:cubicBezTo>
                    <a:pt x="250" y="2080"/>
                    <a:pt x="329" y="1946"/>
                    <a:pt x="444" y="1756"/>
                  </a:cubicBezTo>
                  <a:cubicBezTo>
                    <a:pt x="615" y="1465"/>
                    <a:pt x="828" y="1156"/>
                    <a:pt x="925" y="1040"/>
                  </a:cubicBezTo>
                  <a:cubicBezTo>
                    <a:pt x="1137" y="832"/>
                    <a:pt x="1502" y="601"/>
                    <a:pt x="1830" y="329"/>
                  </a:cubicBezTo>
                  <a:cubicBezTo>
                    <a:pt x="1983" y="213"/>
                    <a:pt x="2117" y="139"/>
                    <a:pt x="2214" y="116"/>
                  </a:cubicBezTo>
                  <a:cubicBezTo>
                    <a:pt x="2244" y="107"/>
                    <a:pt x="2268" y="102"/>
                    <a:pt x="2290" y="102"/>
                  </a:cubicBezTo>
                  <a:cubicBezTo>
                    <a:pt x="2311" y="102"/>
                    <a:pt x="2329" y="107"/>
                    <a:pt x="2348" y="116"/>
                  </a:cubicBezTo>
                  <a:cubicBezTo>
                    <a:pt x="2371" y="139"/>
                    <a:pt x="2408" y="176"/>
                    <a:pt x="2445" y="232"/>
                  </a:cubicBezTo>
                  <a:cubicBezTo>
                    <a:pt x="2524" y="347"/>
                    <a:pt x="2524" y="407"/>
                    <a:pt x="2487" y="504"/>
                  </a:cubicBezTo>
                  <a:cubicBezTo>
                    <a:pt x="2445" y="601"/>
                    <a:pt x="2371" y="717"/>
                    <a:pt x="2256" y="869"/>
                  </a:cubicBezTo>
                  <a:cubicBezTo>
                    <a:pt x="2117" y="1040"/>
                    <a:pt x="2061" y="1271"/>
                    <a:pt x="2043" y="1447"/>
                  </a:cubicBezTo>
                  <a:cubicBezTo>
                    <a:pt x="2043" y="1502"/>
                    <a:pt x="2025" y="1544"/>
                    <a:pt x="2025" y="1581"/>
                  </a:cubicBezTo>
                  <a:cubicBezTo>
                    <a:pt x="2061" y="1581"/>
                    <a:pt x="2098" y="1599"/>
                    <a:pt x="2140" y="1599"/>
                  </a:cubicBezTo>
                  <a:lnTo>
                    <a:pt x="2140" y="1465"/>
                  </a:lnTo>
                  <a:cubicBezTo>
                    <a:pt x="2177" y="1294"/>
                    <a:pt x="2232" y="1082"/>
                    <a:pt x="2329" y="948"/>
                  </a:cubicBezTo>
                  <a:cubicBezTo>
                    <a:pt x="2463" y="772"/>
                    <a:pt x="2542" y="657"/>
                    <a:pt x="2579" y="541"/>
                  </a:cubicBezTo>
                  <a:cubicBezTo>
                    <a:pt x="2621" y="426"/>
                    <a:pt x="2621" y="310"/>
                    <a:pt x="2542" y="176"/>
                  </a:cubicBezTo>
                  <a:cubicBezTo>
                    <a:pt x="2505" y="98"/>
                    <a:pt x="2445" y="61"/>
                    <a:pt x="2390" y="24"/>
                  </a:cubicBezTo>
                  <a:cubicBezTo>
                    <a:pt x="2348" y="1"/>
                    <a:pt x="2311" y="1"/>
                    <a:pt x="227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 name="Google Shape;351;p28"/>
            <p:cNvSpPr/>
            <p:nvPr/>
          </p:nvSpPr>
          <p:spPr>
            <a:xfrm>
              <a:off x="7157736" y="2361178"/>
              <a:ext cx="394897" cy="243855"/>
            </a:xfrm>
            <a:custGeom>
              <a:rect b="b" l="l" r="r" t="t"/>
              <a:pathLst>
                <a:path extrusionOk="0" h="1784" w="2889">
                  <a:moveTo>
                    <a:pt x="463" y="1"/>
                  </a:moveTo>
                  <a:cubicBezTo>
                    <a:pt x="295" y="1"/>
                    <a:pt x="145" y="442"/>
                    <a:pt x="75" y="650"/>
                  </a:cubicBezTo>
                  <a:cubicBezTo>
                    <a:pt x="1" y="881"/>
                    <a:pt x="38" y="1131"/>
                    <a:pt x="537" y="1380"/>
                  </a:cubicBezTo>
                  <a:cubicBezTo>
                    <a:pt x="970" y="1599"/>
                    <a:pt x="2013" y="1784"/>
                    <a:pt x="2431" y="1784"/>
                  </a:cubicBezTo>
                  <a:cubicBezTo>
                    <a:pt x="2498" y="1784"/>
                    <a:pt x="2549" y="1779"/>
                    <a:pt x="2579" y="1768"/>
                  </a:cubicBezTo>
                  <a:cubicBezTo>
                    <a:pt x="2791" y="1690"/>
                    <a:pt x="2889" y="900"/>
                    <a:pt x="2870" y="687"/>
                  </a:cubicBezTo>
                  <a:cubicBezTo>
                    <a:pt x="2828" y="479"/>
                    <a:pt x="2676" y="419"/>
                    <a:pt x="2676" y="419"/>
                  </a:cubicBezTo>
                  <a:lnTo>
                    <a:pt x="518" y="17"/>
                  </a:lnTo>
                  <a:cubicBezTo>
                    <a:pt x="500" y="6"/>
                    <a:pt x="481" y="1"/>
                    <a:pt x="4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 name="Google Shape;352;p28"/>
            <p:cNvSpPr/>
            <p:nvPr/>
          </p:nvSpPr>
          <p:spPr>
            <a:xfrm>
              <a:off x="7152132" y="2352703"/>
              <a:ext cx="405559" cy="259711"/>
            </a:xfrm>
            <a:custGeom>
              <a:rect b="b" l="l" r="r" t="t"/>
              <a:pathLst>
                <a:path extrusionOk="0" h="1900" w="2967">
                  <a:moveTo>
                    <a:pt x="541" y="116"/>
                  </a:moveTo>
                  <a:lnTo>
                    <a:pt x="559" y="135"/>
                  </a:lnTo>
                  <a:lnTo>
                    <a:pt x="2698" y="541"/>
                  </a:lnTo>
                  <a:cubicBezTo>
                    <a:pt x="2698" y="541"/>
                    <a:pt x="2832" y="578"/>
                    <a:pt x="2851" y="749"/>
                  </a:cubicBezTo>
                  <a:cubicBezTo>
                    <a:pt x="2869" y="846"/>
                    <a:pt x="2851" y="1096"/>
                    <a:pt x="2796" y="1327"/>
                  </a:cubicBezTo>
                  <a:cubicBezTo>
                    <a:pt x="2772" y="1442"/>
                    <a:pt x="2754" y="1558"/>
                    <a:pt x="2717" y="1636"/>
                  </a:cubicBezTo>
                  <a:cubicBezTo>
                    <a:pt x="2680" y="1733"/>
                    <a:pt x="2638" y="1770"/>
                    <a:pt x="2601" y="1789"/>
                  </a:cubicBezTo>
                  <a:cubicBezTo>
                    <a:pt x="2577" y="1789"/>
                    <a:pt x="2517" y="1799"/>
                    <a:pt x="2434" y="1799"/>
                  </a:cubicBezTo>
                  <a:cubicBezTo>
                    <a:pt x="2392" y="1799"/>
                    <a:pt x="2344" y="1797"/>
                    <a:pt x="2292" y="1789"/>
                  </a:cubicBezTo>
                  <a:cubicBezTo>
                    <a:pt x="2121" y="1770"/>
                    <a:pt x="1927" y="1752"/>
                    <a:pt x="1714" y="1715"/>
                  </a:cubicBezTo>
                  <a:cubicBezTo>
                    <a:pt x="1294" y="1636"/>
                    <a:pt x="850" y="1502"/>
                    <a:pt x="601" y="1387"/>
                  </a:cubicBezTo>
                  <a:cubicBezTo>
                    <a:pt x="347" y="1271"/>
                    <a:pt x="231" y="1156"/>
                    <a:pt x="176" y="1040"/>
                  </a:cubicBezTo>
                  <a:cubicBezTo>
                    <a:pt x="116" y="943"/>
                    <a:pt x="116" y="846"/>
                    <a:pt x="157" y="731"/>
                  </a:cubicBezTo>
                  <a:cubicBezTo>
                    <a:pt x="213" y="615"/>
                    <a:pt x="273" y="444"/>
                    <a:pt x="347" y="287"/>
                  </a:cubicBezTo>
                  <a:cubicBezTo>
                    <a:pt x="370" y="232"/>
                    <a:pt x="425" y="172"/>
                    <a:pt x="444" y="135"/>
                  </a:cubicBezTo>
                  <a:cubicBezTo>
                    <a:pt x="462" y="116"/>
                    <a:pt x="485" y="116"/>
                    <a:pt x="504" y="116"/>
                  </a:cubicBezTo>
                  <a:close/>
                  <a:moveTo>
                    <a:pt x="485" y="1"/>
                  </a:moveTo>
                  <a:cubicBezTo>
                    <a:pt x="444" y="19"/>
                    <a:pt x="407" y="38"/>
                    <a:pt x="388" y="56"/>
                  </a:cubicBezTo>
                  <a:cubicBezTo>
                    <a:pt x="328" y="98"/>
                    <a:pt x="291" y="172"/>
                    <a:pt x="254" y="250"/>
                  </a:cubicBezTo>
                  <a:cubicBezTo>
                    <a:pt x="176" y="403"/>
                    <a:pt x="97" y="597"/>
                    <a:pt x="60" y="694"/>
                  </a:cubicBezTo>
                  <a:cubicBezTo>
                    <a:pt x="23" y="828"/>
                    <a:pt x="0" y="962"/>
                    <a:pt x="79" y="1096"/>
                  </a:cubicBezTo>
                  <a:cubicBezTo>
                    <a:pt x="157" y="1234"/>
                    <a:pt x="291" y="1350"/>
                    <a:pt x="559" y="1484"/>
                  </a:cubicBezTo>
                  <a:cubicBezTo>
                    <a:pt x="809" y="1618"/>
                    <a:pt x="1271" y="1733"/>
                    <a:pt x="1696" y="1812"/>
                  </a:cubicBezTo>
                  <a:cubicBezTo>
                    <a:pt x="1908" y="1849"/>
                    <a:pt x="2102" y="1886"/>
                    <a:pt x="2273" y="1886"/>
                  </a:cubicBezTo>
                  <a:cubicBezTo>
                    <a:pt x="2361" y="1895"/>
                    <a:pt x="2434" y="1900"/>
                    <a:pt x="2494" y="1900"/>
                  </a:cubicBezTo>
                  <a:cubicBezTo>
                    <a:pt x="2554" y="1900"/>
                    <a:pt x="2601" y="1895"/>
                    <a:pt x="2638" y="1886"/>
                  </a:cubicBezTo>
                  <a:cubicBezTo>
                    <a:pt x="2717" y="1849"/>
                    <a:pt x="2772" y="1770"/>
                    <a:pt x="2814" y="1696"/>
                  </a:cubicBezTo>
                  <a:cubicBezTo>
                    <a:pt x="2851" y="1599"/>
                    <a:pt x="2888" y="1484"/>
                    <a:pt x="2911" y="1350"/>
                  </a:cubicBezTo>
                  <a:cubicBezTo>
                    <a:pt x="2948" y="1119"/>
                    <a:pt x="2966" y="865"/>
                    <a:pt x="2948" y="749"/>
                  </a:cubicBezTo>
                  <a:cubicBezTo>
                    <a:pt x="2930" y="518"/>
                    <a:pt x="2735" y="444"/>
                    <a:pt x="2735" y="444"/>
                  </a:cubicBezTo>
                  <a:lnTo>
                    <a:pt x="578" y="19"/>
                  </a:lnTo>
                  <a:cubicBezTo>
                    <a:pt x="559" y="19"/>
                    <a:pt x="522" y="1"/>
                    <a:pt x="48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 name="Google Shape;353;p28"/>
            <p:cNvSpPr/>
            <p:nvPr/>
          </p:nvSpPr>
          <p:spPr>
            <a:xfrm>
              <a:off x="7886569" y="1908048"/>
              <a:ext cx="81604" cy="30208"/>
            </a:xfrm>
            <a:custGeom>
              <a:rect b="b" l="l" r="r" t="t"/>
              <a:pathLst>
                <a:path extrusionOk="0" h="221" w="597">
                  <a:moveTo>
                    <a:pt x="366" y="1"/>
                  </a:moveTo>
                  <a:cubicBezTo>
                    <a:pt x="250" y="1"/>
                    <a:pt x="172" y="56"/>
                    <a:pt x="98" y="98"/>
                  </a:cubicBezTo>
                  <a:cubicBezTo>
                    <a:pt x="79" y="98"/>
                    <a:pt x="56" y="116"/>
                    <a:pt x="38" y="116"/>
                  </a:cubicBezTo>
                  <a:cubicBezTo>
                    <a:pt x="19" y="135"/>
                    <a:pt x="1" y="172"/>
                    <a:pt x="19" y="190"/>
                  </a:cubicBezTo>
                  <a:cubicBezTo>
                    <a:pt x="32" y="207"/>
                    <a:pt x="46" y="221"/>
                    <a:pt x="61" y="221"/>
                  </a:cubicBezTo>
                  <a:cubicBezTo>
                    <a:pt x="67" y="221"/>
                    <a:pt x="73" y="219"/>
                    <a:pt x="79" y="213"/>
                  </a:cubicBezTo>
                  <a:cubicBezTo>
                    <a:pt x="98" y="190"/>
                    <a:pt x="116" y="190"/>
                    <a:pt x="135" y="172"/>
                  </a:cubicBezTo>
                  <a:cubicBezTo>
                    <a:pt x="213" y="135"/>
                    <a:pt x="287" y="116"/>
                    <a:pt x="366" y="98"/>
                  </a:cubicBezTo>
                  <a:cubicBezTo>
                    <a:pt x="426" y="98"/>
                    <a:pt x="481" y="135"/>
                    <a:pt x="518" y="172"/>
                  </a:cubicBezTo>
                  <a:cubicBezTo>
                    <a:pt x="541" y="172"/>
                    <a:pt x="578" y="172"/>
                    <a:pt x="578" y="153"/>
                  </a:cubicBezTo>
                  <a:cubicBezTo>
                    <a:pt x="597" y="135"/>
                    <a:pt x="597" y="116"/>
                    <a:pt x="578" y="98"/>
                  </a:cubicBezTo>
                  <a:cubicBezTo>
                    <a:pt x="518" y="38"/>
                    <a:pt x="444" y="1"/>
                    <a:pt x="36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 name="Google Shape;354;p28"/>
            <p:cNvSpPr/>
            <p:nvPr/>
          </p:nvSpPr>
          <p:spPr>
            <a:xfrm>
              <a:off x="7812756" y="1942221"/>
              <a:ext cx="63287" cy="30208"/>
            </a:xfrm>
            <a:custGeom>
              <a:rect b="b" l="l" r="r" t="t"/>
              <a:pathLst>
                <a:path extrusionOk="0" h="221" w="463">
                  <a:moveTo>
                    <a:pt x="388" y="0"/>
                  </a:moveTo>
                  <a:cubicBezTo>
                    <a:pt x="291" y="56"/>
                    <a:pt x="176" y="79"/>
                    <a:pt x="42" y="116"/>
                  </a:cubicBezTo>
                  <a:cubicBezTo>
                    <a:pt x="19" y="134"/>
                    <a:pt x="0" y="153"/>
                    <a:pt x="19" y="171"/>
                  </a:cubicBezTo>
                  <a:cubicBezTo>
                    <a:pt x="19" y="202"/>
                    <a:pt x="31" y="220"/>
                    <a:pt x="53" y="220"/>
                  </a:cubicBezTo>
                  <a:cubicBezTo>
                    <a:pt x="60" y="220"/>
                    <a:pt x="69" y="218"/>
                    <a:pt x="79" y="213"/>
                  </a:cubicBezTo>
                  <a:cubicBezTo>
                    <a:pt x="194" y="171"/>
                    <a:pt x="310" y="153"/>
                    <a:pt x="425" y="97"/>
                  </a:cubicBezTo>
                  <a:cubicBezTo>
                    <a:pt x="462" y="79"/>
                    <a:pt x="462" y="56"/>
                    <a:pt x="462" y="37"/>
                  </a:cubicBezTo>
                  <a:cubicBezTo>
                    <a:pt x="444" y="0"/>
                    <a:pt x="407" y="0"/>
                    <a:pt x="3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 name="Google Shape;355;p28"/>
            <p:cNvSpPr/>
            <p:nvPr/>
          </p:nvSpPr>
          <p:spPr>
            <a:xfrm>
              <a:off x="7918145" y="1948782"/>
              <a:ext cx="108122" cy="51669"/>
            </a:xfrm>
            <a:custGeom>
              <a:rect b="b" l="l" r="r" t="t"/>
              <a:pathLst>
                <a:path extrusionOk="0" h="378" w="791">
                  <a:moveTo>
                    <a:pt x="588" y="1"/>
                  </a:moveTo>
                  <a:cubicBezTo>
                    <a:pt x="510" y="1"/>
                    <a:pt x="442" y="19"/>
                    <a:pt x="384" y="49"/>
                  </a:cubicBezTo>
                  <a:cubicBezTo>
                    <a:pt x="250" y="123"/>
                    <a:pt x="153" y="220"/>
                    <a:pt x="38" y="280"/>
                  </a:cubicBezTo>
                  <a:cubicBezTo>
                    <a:pt x="19" y="299"/>
                    <a:pt x="1" y="336"/>
                    <a:pt x="19" y="354"/>
                  </a:cubicBezTo>
                  <a:cubicBezTo>
                    <a:pt x="38" y="377"/>
                    <a:pt x="56" y="377"/>
                    <a:pt x="98" y="377"/>
                  </a:cubicBezTo>
                  <a:cubicBezTo>
                    <a:pt x="213" y="299"/>
                    <a:pt x="310" y="202"/>
                    <a:pt x="426" y="146"/>
                  </a:cubicBezTo>
                  <a:cubicBezTo>
                    <a:pt x="480" y="116"/>
                    <a:pt x="537" y="98"/>
                    <a:pt x="586" y="98"/>
                  </a:cubicBezTo>
                  <a:cubicBezTo>
                    <a:pt x="603" y="98"/>
                    <a:pt x="619" y="100"/>
                    <a:pt x="634" y="105"/>
                  </a:cubicBezTo>
                  <a:cubicBezTo>
                    <a:pt x="675" y="105"/>
                    <a:pt x="694" y="123"/>
                    <a:pt x="712" y="123"/>
                  </a:cubicBezTo>
                  <a:cubicBezTo>
                    <a:pt x="720" y="133"/>
                    <a:pt x="732" y="139"/>
                    <a:pt x="744" y="139"/>
                  </a:cubicBezTo>
                  <a:cubicBezTo>
                    <a:pt x="759" y="139"/>
                    <a:pt x="772" y="129"/>
                    <a:pt x="772" y="105"/>
                  </a:cubicBezTo>
                  <a:cubicBezTo>
                    <a:pt x="791" y="86"/>
                    <a:pt x="772" y="49"/>
                    <a:pt x="749" y="49"/>
                  </a:cubicBezTo>
                  <a:cubicBezTo>
                    <a:pt x="731" y="31"/>
                    <a:pt x="694" y="31"/>
                    <a:pt x="675" y="8"/>
                  </a:cubicBezTo>
                  <a:cubicBezTo>
                    <a:pt x="645" y="3"/>
                    <a:pt x="616" y="1"/>
                    <a:pt x="5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 name="Google Shape;356;p28"/>
            <p:cNvSpPr/>
            <p:nvPr/>
          </p:nvSpPr>
          <p:spPr>
            <a:xfrm>
              <a:off x="8020526" y="1977897"/>
              <a:ext cx="21597" cy="43331"/>
            </a:xfrm>
            <a:custGeom>
              <a:rect b="b" l="l" r="r" t="t"/>
              <a:pathLst>
                <a:path extrusionOk="0" h="317" w="158">
                  <a:moveTo>
                    <a:pt x="59" y="0"/>
                  </a:moveTo>
                  <a:cubicBezTo>
                    <a:pt x="53" y="0"/>
                    <a:pt x="47" y="2"/>
                    <a:pt x="42" y="7"/>
                  </a:cubicBezTo>
                  <a:cubicBezTo>
                    <a:pt x="23" y="7"/>
                    <a:pt x="0" y="49"/>
                    <a:pt x="0" y="67"/>
                  </a:cubicBezTo>
                  <a:cubicBezTo>
                    <a:pt x="23" y="123"/>
                    <a:pt x="42" y="183"/>
                    <a:pt x="60" y="220"/>
                  </a:cubicBezTo>
                  <a:lnTo>
                    <a:pt x="60" y="280"/>
                  </a:lnTo>
                  <a:cubicBezTo>
                    <a:pt x="60" y="298"/>
                    <a:pt x="97" y="317"/>
                    <a:pt x="116" y="317"/>
                  </a:cubicBezTo>
                  <a:cubicBezTo>
                    <a:pt x="157" y="298"/>
                    <a:pt x="157" y="280"/>
                    <a:pt x="157" y="257"/>
                  </a:cubicBezTo>
                  <a:lnTo>
                    <a:pt x="157" y="201"/>
                  </a:lnTo>
                  <a:cubicBezTo>
                    <a:pt x="139" y="141"/>
                    <a:pt x="116" y="86"/>
                    <a:pt x="97" y="49"/>
                  </a:cubicBezTo>
                  <a:cubicBezTo>
                    <a:pt x="97" y="18"/>
                    <a:pt x="77" y="0"/>
                    <a:pt x="5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 name="Google Shape;357;p28"/>
            <p:cNvSpPr/>
            <p:nvPr/>
          </p:nvSpPr>
          <p:spPr>
            <a:xfrm>
              <a:off x="7999612" y="2048293"/>
              <a:ext cx="29252" cy="68755"/>
            </a:xfrm>
            <a:custGeom>
              <a:rect b="b" l="l" r="r" t="t"/>
              <a:pathLst>
                <a:path extrusionOk="0" h="503" w="214">
                  <a:moveTo>
                    <a:pt x="59" y="1"/>
                  </a:moveTo>
                  <a:cubicBezTo>
                    <a:pt x="44" y="1"/>
                    <a:pt x="29" y="5"/>
                    <a:pt x="19" y="14"/>
                  </a:cubicBezTo>
                  <a:cubicBezTo>
                    <a:pt x="1" y="14"/>
                    <a:pt x="1" y="51"/>
                    <a:pt x="19" y="70"/>
                  </a:cubicBezTo>
                  <a:cubicBezTo>
                    <a:pt x="38" y="130"/>
                    <a:pt x="79" y="167"/>
                    <a:pt x="79" y="227"/>
                  </a:cubicBezTo>
                  <a:cubicBezTo>
                    <a:pt x="98" y="282"/>
                    <a:pt x="79" y="361"/>
                    <a:pt x="61" y="435"/>
                  </a:cubicBezTo>
                  <a:cubicBezTo>
                    <a:pt x="61" y="458"/>
                    <a:pt x="61" y="477"/>
                    <a:pt x="98" y="495"/>
                  </a:cubicBezTo>
                  <a:cubicBezTo>
                    <a:pt x="103" y="500"/>
                    <a:pt x="109" y="503"/>
                    <a:pt x="114" y="503"/>
                  </a:cubicBezTo>
                  <a:cubicBezTo>
                    <a:pt x="127" y="503"/>
                    <a:pt x="140" y="490"/>
                    <a:pt x="153" y="477"/>
                  </a:cubicBezTo>
                  <a:cubicBezTo>
                    <a:pt x="195" y="379"/>
                    <a:pt x="213" y="301"/>
                    <a:pt x="195" y="204"/>
                  </a:cubicBezTo>
                  <a:cubicBezTo>
                    <a:pt x="176" y="130"/>
                    <a:pt x="135" y="70"/>
                    <a:pt x="98" y="14"/>
                  </a:cubicBezTo>
                  <a:cubicBezTo>
                    <a:pt x="89" y="5"/>
                    <a:pt x="74" y="1"/>
                    <a:pt x="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 name="Google Shape;358;p28"/>
            <p:cNvSpPr/>
            <p:nvPr/>
          </p:nvSpPr>
          <p:spPr>
            <a:xfrm>
              <a:off x="7881512" y="2052667"/>
              <a:ext cx="97460" cy="47568"/>
            </a:xfrm>
            <a:custGeom>
              <a:rect b="b" l="l" r="r" t="t"/>
              <a:pathLst>
                <a:path extrusionOk="0" h="348" w="713">
                  <a:moveTo>
                    <a:pt x="634" y="1"/>
                  </a:moveTo>
                  <a:cubicBezTo>
                    <a:pt x="440" y="98"/>
                    <a:pt x="250" y="213"/>
                    <a:pt x="56" y="250"/>
                  </a:cubicBezTo>
                  <a:cubicBezTo>
                    <a:pt x="19" y="250"/>
                    <a:pt x="1" y="287"/>
                    <a:pt x="19" y="311"/>
                  </a:cubicBezTo>
                  <a:cubicBezTo>
                    <a:pt x="19" y="329"/>
                    <a:pt x="38" y="347"/>
                    <a:pt x="75" y="347"/>
                  </a:cubicBezTo>
                  <a:cubicBezTo>
                    <a:pt x="306" y="311"/>
                    <a:pt x="500" y="195"/>
                    <a:pt x="694" y="98"/>
                  </a:cubicBezTo>
                  <a:cubicBezTo>
                    <a:pt x="712" y="79"/>
                    <a:pt x="712" y="56"/>
                    <a:pt x="712" y="19"/>
                  </a:cubicBezTo>
                  <a:cubicBezTo>
                    <a:pt x="694" y="1"/>
                    <a:pt x="671" y="1"/>
                    <a:pt x="63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 name="Google Shape;359;p28"/>
            <p:cNvSpPr/>
            <p:nvPr/>
          </p:nvSpPr>
          <p:spPr>
            <a:xfrm>
              <a:off x="7854994" y="2186624"/>
              <a:ext cx="89805" cy="24741"/>
            </a:xfrm>
            <a:custGeom>
              <a:rect b="b" l="l" r="r" t="t"/>
              <a:pathLst>
                <a:path extrusionOk="0" h="181" w="657">
                  <a:moveTo>
                    <a:pt x="597" y="1"/>
                  </a:moveTo>
                  <a:cubicBezTo>
                    <a:pt x="449" y="36"/>
                    <a:pt x="284" y="83"/>
                    <a:pt x="129" y="83"/>
                  </a:cubicBezTo>
                  <a:cubicBezTo>
                    <a:pt x="104" y="83"/>
                    <a:pt x="80" y="82"/>
                    <a:pt x="56" y="79"/>
                  </a:cubicBezTo>
                  <a:cubicBezTo>
                    <a:pt x="19" y="79"/>
                    <a:pt x="1" y="98"/>
                    <a:pt x="1" y="139"/>
                  </a:cubicBezTo>
                  <a:cubicBezTo>
                    <a:pt x="1" y="158"/>
                    <a:pt x="19" y="176"/>
                    <a:pt x="56" y="176"/>
                  </a:cubicBezTo>
                  <a:cubicBezTo>
                    <a:pt x="90" y="179"/>
                    <a:pt x="124" y="181"/>
                    <a:pt x="158" y="181"/>
                  </a:cubicBezTo>
                  <a:cubicBezTo>
                    <a:pt x="318" y="181"/>
                    <a:pt x="474" y="147"/>
                    <a:pt x="615" y="98"/>
                  </a:cubicBezTo>
                  <a:cubicBezTo>
                    <a:pt x="657" y="98"/>
                    <a:pt x="657" y="79"/>
                    <a:pt x="657" y="42"/>
                  </a:cubicBezTo>
                  <a:cubicBezTo>
                    <a:pt x="657" y="24"/>
                    <a:pt x="615" y="1"/>
                    <a:pt x="59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 name="Google Shape;360;p28"/>
            <p:cNvSpPr/>
            <p:nvPr/>
          </p:nvSpPr>
          <p:spPr>
            <a:xfrm>
              <a:off x="7962979" y="2160789"/>
              <a:ext cx="63287" cy="40187"/>
            </a:xfrm>
            <a:custGeom>
              <a:rect b="b" l="l" r="r" t="t"/>
              <a:pathLst>
                <a:path extrusionOk="0" h="294" w="463">
                  <a:moveTo>
                    <a:pt x="213" y="0"/>
                  </a:moveTo>
                  <a:cubicBezTo>
                    <a:pt x="135" y="0"/>
                    <a:pt x="75" y="37"/>
                    <a:pt x="19" y="56"/>
                  </a:cubicBezTo>
                  <a:cubicBezTo>
                    <a:pt x="1" y="74"/>
                    <a:pt x="1" y="116"/>
                    <a:pt x="19" y="134"/>
                  </a:cubicBezTo>
                  <a:cubicBezTo>
                    <a:pt x="19" y="147"/>
                    <a:pt x="38" y="160"/>
                    <a:pt x="55" y="160"/>
                  </a:cubicBezTo>
                  <a:cubicBezTo>
                    <a:pt x="62" y="160"/>
                    <a:pt x="69" y="158"/>
                    <a:pt x="75" y="153"/>
                  </a:cubicBezTo>
                  <a:cubicBezTo>
                    <a:pt x="135" y="116"/>
                    <a:pt x="172" y="97"/>
                    <a:pt x="213" y="97"/>
                  </a:cubicBezTo>
                  <a:cubicBezTo>
                    <a:pt x="250" y="97"/>
                    <a:pt x="269" y="116"/>
                    <a:pt x="287" y="134"/>
                  </a:cubicBezTo>
                  <a:cubicBezTo>
                    <a:pt x="306" y="153"/>
                    <a:pt x="329" y="213"/>
                    <a:pt x="347" y="250"/>
                  </a:cubicBezTo>
                  <a:cubicBezTo>
                    <a:pt x="361" y="277"/>
                    <a:pt x="374" y="294"/>
                    <a:pt x="395" y="294"/>
                  </a:cubicBezTo>
                  <a:cubicBezTo>
                    <a:pt x="403" y="294"/>
                    <a:pt x="411" y="291"/>
                    <a:pt x="421" y="287"/>
                  </a:cubicBezTo>
                  <a:cubicBezTo>
                    <a:pt x="444" y="287"/>
                    <a:pt x="463" y="250"/>
                    <a:pt x="444" y="231"/>
                  </a:cubicBezTo>
                  <a:cubicBezTo>
                    <a:pt x="421" y="171"/>
                    <a:pt x="403" y="116"/>
                    <a:pt x="366" y="56"/>
                  </a:cubicBezTo>
                  <a:cubicBezTo>
                    <a:pt x="329" y="19"/>
                    <a:pt x="269" y="0"/>
                    <a:pt x="21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 name="Google Shape;361;p28"/>
            <p:cNvSpPr/>
            <p:nvPr/>
          </p:nvSpPr>
          <p:spPr>
            <a:xfrm>
              <a:off x="7657339" y="1889868"/>
              <a:ext cx="347466" cy="239344"/>
            </a:xfrm>
            <a:custGeom>
              <a:rect b="b" l="l" r="r" t="t"/>
              <a:pathLst>
                <a:path extrusionOk="0" h="1751" w="2542">
                  <a:moveTo>
                    <a:pt x="2106" y="1"/>
                  </a:moveTo>
                  <a:cubicBezTo>
                    <a:pt x="1984" y="1"/>
                    <a:pt x="1816" y="91"/>
                    <a:pt x="1484" y="249"/>
                  </a:cubicBezTo>
                  <a:cubicBezTo>
                    <a:pt x="985" y="499"/>
                    <a:pt x="463" y="748"/>
                    <a:pt x="42" y="864"/>
                  </a:cubicBezTo>
                  <a:cubicBezTo>
                    <a:pt x="42" y="864"/>
                    <a:pt x="1" y="1363"/>
                    <a:pt x="176" y="1617"/>
                  </a:cubicBezTo>
                  <a:cubicBezTo>
                    <a:pt x="248" y="1715"/>
                    <a:pt x="304" y="1750"/>
                    <a:pt x="372" y="1750"/>
                  </a:cubicBezTo>
                  <a:cubicBezTo>
                    <a:pt x="465" y="1750"/>
                    <a:pt x="580" y="1684"/>
                    <a:pt x="791" y="1617"/>
                  </a:cubicBezTo>
                  <a:cubicBezTo>
                    <a:pt x="1156" y="1502"/>
                    <a:pt x="2426" y="924"/>
                    <a:pt x="2486" y="693"/>
                  </a:cubicBezTo>
                  <a:cubicBezTo>
                    <a:pt x="2542" y="462"/>
                    <a:pt x="2468" y="249"/>
                    <a:pt x="2292" y="92"/>
                  </a:cubicBezTo>
                  <a:cubicBezTo>
                    <a:pt x="2230" y="30"/>
                    <a:pt x="2175" y="1"/>
                    <a:pt x="2106"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 name="Google Shape;362;p28"/>
            <p:cNvSpPr/>
            <p:nvPr/>
          </p:nvSpPr>
          <p:spPr>
            <a:xfrm>
              <a:off x="7657339" y="1883034"/>
              <a:ext cx="355667" cy="240574"/>
            </a:xfrm>
            <a:custGeom>
              <a:rect b="b" l="l" r="r" t="t"/>
              <a:pathLst>
                <a:path extrusionOk="0" h="1760" w="2602">
                  <a:moveTo>
                    <a:pt x="2067" y="0"/>
                  </a:moveTo>
                  <a:cubicBezTo>
                    <a:pt x="2047" y="0"/>
                    <a:pt x="2030" y="8"/>
                    <a:pt x="2006" y="8"/>
                  </a:cubicBezTo>
                  <a:cubicBezTo>
                    <a:pt x="1890" y="50"/>
                    <a:pt x="1715" y="124"/>
                    <a:pt x="1465" y="239"/>
                  </a:cubicBezTo>
                  <a:cubicBezTo>
                    <a:pt x="966" y="489"/>
                    <a:pt x="444" y="743"/>
                    <a:pt x="42" y="858"/>
                  </a:cubicBezTo>
                  <a:lnTo>
                    <a:pt x="98" y="914"/>
                  </a:lnTo>
                  <a:lnTo>
                    <a:pt x="1" y="914"/>
                  </a:lnTo>
                  <a:lnTo>
                    <a:pt x="1" y="932"/>
                  </a:lnTo>
                  <a:lnTo>
                    <a:pt x="116" y="932"/>
                  </a:lnTo>
                  <a:cubicBezTo>
                    <a:pt x="541" y="817"/>
                    <a:pt x="1022" y="586"/>
                    <a:pt x="1502" y="336"/>
                  </a:cubicBezTo>
                  <a:cubicBezTo>
                    <a:pt x="1775" y="221"/>
                    <a:pt x="1927" y="142"/>
                    <a:pt x="2024" y="105"/>
                  </a:cubicBezTo>
                  <a:cubicBezTo>
                    <a:pt x="2051" y="101"/>
                    <a:pt x="2074" y="99"/>
                    <a:pt x="2094" y="99"/>
                  </a:cubicBezTo>
                  <a:cubicBezTo>
                    <a:pt x="2159" y="99"/>
                    <a:pt x="2195" y="124"/>
                    <a:pt x="2255" y="184"/>
                  </a:cubicBezTo>
                  <a:cubicBezTo>
                    <a:pt x="2426" y="336"/>
                    <a:pt x="2486" y="512"/>
                    <a:pt x="2449" y="720"/>
                  </a:cubicBezTo>
                  <a:cubicBezTo>
                    <a:pt x="2426" y="743"/>
                    <a:pt x="2426" y="780"/>
                    <a:pt x="2389" y="798"/>
                  </a:cubicBezTo>
                  <a:cubicBezTo>
                    <a:pt x="2352" y="835"/>
                    <a:pt x="2292" y="877"/>
                    <a:pt x="2218" y="932"/>
                  </a:cubicBezTo>
                  <a:cubicBezTo>
                    <a:pt x="2103" y="1011"/>
                    <a:pt x="1909" y="1108"/>
                    <a:pt x="1733" y="1205"/>
                  </a:cubicBezTo>
                  <a:cubicBezTo>
                    <a:pt x="1350" y="1394"/>
                    <a:pt x="948" y="1570"/>
                    <a:pt x="772" y="1625"/>
                  </a:cubicBezTo>
                  <a:cubicBezTo>
                    <a:pt x="735" y="1625"/>
                    <a:pt x="694" y="1644"/>
                    <a:pt x="657" y="1667"/>
                  </a:cubicBezTo>
                  <a:cubicBezTo>
                    <a:pt x="657" y="1686"/>
                    <a:pt x="675" y="1722"/>
                    <a:pt x="675" y="1759"/>
                  </a:cubicBezTo>
                  <a:cubicBezTo>
                    <a:pt x="717" y="1741"/>
                    <a:pt x="754" y="1722"/>
                    <a:pt x="809" y="1722"/>
                  </a:cubicBezTo>
                  <a:cubicBezTo>
                    <a:pt x="985" y="1644"/>
                    <a:pt x="1410" y="1491"/>
                    <a:pt x="1775" y="1297"/>
                  </a:cubicBezTo>
                  <a:cubicBezTo>
                    <a:pt x="1964" y="1205"/>
                    <a:pt x="2140" y="1108"/>
                    <a:pt x="2274" y="1011"/>
                  </a:cubicBezTo>
                  <a:cubicBezTo>
                    <a:pt x="2352" y="974"/>
                    <a:pt x="2408" y="932"/>
                    <a:pt x="2449" y="877"/>
                  </a:cubicBezTo>
                  <a:cubicBezTo>
                    <a:pt x="2505" y="835"/>
                    <a:pt x="2523" y="798"/>
                    <a:pt x="2542" y="761"/>
                  </a:cubicBezTo>
                  <a:cubicBezTo>
                    <a:pt x="2602" y="512"/>
                    <a:pt x="2505" y="281"/>
                    <a:pt x="2334" y="105"/>
                  </a:cubicBezTo>
                  <a:cubicBezTo>
                    <a:pt x="2255" y="50"/>
                    <a:pt x="2177" y="8"/>
                    <a:pt x="2103" y="8"/>
                  </a:cubicBezTo>
                  <a:cubicBezTo>
                    <a:pt x="2089" y="2"/>
                    <a:pt x="2078" y="0"/>
                    <a:pt x="206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 name="Google Shape;363;p28"/>
            <p:cNvSpPr/>
            <p:nvPr/>
          </p:nvSpPr>
          <p:spPr>
            <a:xfrm>
              <a:off x="7699713" y="1925134"/>
              <a:ext cx="368243" cy="255747"/>
            </a:xfrm>
            <a:custGeom>
              <a:rect b="b" l="l" r="r" t="t"/>
              <a:pathLst>
                <a:path extrusionOk="0" h="1871" w="2694">
                  <a:moveTo>
                    <a:pt x="2298" y="0"/>
                  </a:moveTo>
                  <a:cubicBezTo>
                    <a:pt x="2159" y="0"/>
                    <a:pt x="1959" y="117"/>
                    <a:pt x="1636" y="338"/>
                  </a:cubicBezTo>
                  <a:cubicBezTo>
                    <a:pt x="1040" y="758"/>
                    <a:pt x="116" y="837"/>
                    <a:pt x="116" y="837"/>
                  </a:cubicBezTo>
                  <a:cubicBezTo>
                    <a:pt x="116" y="837"/>
                    <a:pt x="0" y="1146"/>
                    <a:pt x="19" y="1567"/>
                  </a:cubicBezTo>
                  <a:cubicBezTo>
                    <a:pt x="41" y="1800"/>
                    <a:pt x="68" y="1871"/>
                    <a:pt x="168" y="1871"/>
                  </a:cubicBezTo>
                  <a:cubicBezTo>
                    <a:pt x="249" y="1871"/>
                    <a:pt x="379" y="1823"/>
                    <a:pt x="596" y="1780"/>
                  </a:cubicBezTo>
                  <a:cubicBezTo>
                    <a:pt x="1100" y="1682"/>
                    <a:pt x="2389" y="1165"/>
                    <a:pt x="2541" y="989"/>
                  </a:cubicBezTo>
                  <a:cubicBezTo>
                    <a:pt x="2675" y="800"/>
                    <a:pt x="2694" y="643"/>
                    <a:pt x="2560" y="259"/>
                  </a:cubicBezTo>
                  <a:cubicBezTo>
                    <a:pt x="2490" y="84"/>
                    <a:pt x="2415" y="0"/>
                    <a:pt x="2298"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 name="Google Shape;364;p28"/>
            <p:cNvSpPr/>
            <p:nvPr/>
          </p:nvSpPr>
          <p:spPr>
            <a:xfrm>
              <a:off x="7731289" y="1917616"/>
              <a:ext cx="339811" cy="264085"/>
            </a:xfrm>
            <a:custGeom>
              <a:rect b="b" l="l" r="r" t="t"/>
              <a:pathLst>
                <a:path extrusionOk="0" h="1932" w="2486">
                  <a:moveTo>
                    <a:pt x="2091" y="0"/>
                  </a:moveTo>
                  <a:cubicBezTo>
                    <a:pt x="2080" y="0"/>
                    <a:pt x="2070" y="2"/>
                    <a:pt x="2061" y="5"/>
                  </a:cubicBezTo>
                  <a:lnTo>
                    <a:pt x="2024" y="5"/>
                  </a:lnTo>
                  <a:cubicBezTo>
                    <a:pt x="1867" y="28"/>
                    <a:pt x="1677" y="143"/>
                    <a:pt x="1368" y="351"/>
                  </a:cubicBezTo>
                  <a:cubicBezTo>
                    <a:pt x="924" y="661"/>
                    <a:pt x="250" y="795"/>
                    <a:pt x="0" y="836"/>
                  </a:cubicBezTo>
                  <a:cubicBezTo>
                    <a:pt x="0" y="855"/>
                    <a:pt x="19" y="892"/>
                    <a:pt x="37" y="929"/>
                  </a:cubicBezTo>
                  <a:cubicBezTo>
                    <a:pt x="310" y="892"/>
                    <a:pt x="961" y="776"/>
                    <a:pt x="1423" y="430"/>
                  </a:cubicBezTo>
                  <a:cubicBezTo>
                    <a:pt x="1733" y="236"/>
                    <a:pt x="1927" y="120"/>
                    <a:pt x="2042" y="102"/>
                  </a:cubicBezTo>
                  <a:cubicBezTo>
                    <a:pt x="2098" y="102"/>
                    <a:pt x="2139" y="102"/>
                    <a:pt x="2176" y="143"/>
                  </a:cubicBezTo>
                  <a:cubicBezTo>
                    <a:pt x="2213" y="180"/>
                    <a:pt x="2232" y="236"/>
                    <a:pt x="2273" y="333"/>
                  </a:cubicBezTo>
                  <a:cubicBezTo>
                    <a:pt x="2347" y="527"/>
                    <a:pt x="2370" y="661"/>
                    <a:pt x="2370" y="758"/>
                  </a:cubicBezTo>
                  <a:cubicBezTo>
                    <a:pt x="2370" y="855"/>
                    <a:pt x="2329" y="929"/>
                    <a:pt x="2255" y="1007"/>
                  </a:cubicBezTo>
                  <a:cubicBezTo>
                    <a:pt x="2255" y="1026"/>
                    <a:pt x="2213" y="1044"/>
                    <a:pt x="2176" y="1086"/>
                  </a:cubicBezTo>
                  <a:cubicBezTo>
                    <a:pt x="2116" y="1104"/>
                    <a:pt x="2061" y="1141"/>
                    <a:pt x="1982" y="1183"/>
                  </a:cubicBezTo>
                  <a:cubicBezTo>
                    <a:pt x="1848" y="1257"/>
                    <a:pt x="1654" y="1335"/>
                    <a:pt x="1446" y="1414"/>
                  </a:cubicBezTo>
                  <a:cubicBezTo>
                    <a:pt x="1058" y="1585"/>
                    <a:pt x="596" y="1737"/>
                    <a:pt x="365" y="1779"/>
                  </a:cubicBezTo>
                  <a:cubicBezTo>
                    <a:pt x="291" y="1798"/>
                    <a:pt x="231" y="1816"/>
                    <a:pt x="176" y="1816"/>
                  </a:cubicBezTo>
                  <a:lnTo>
                    <a:pt x="176" y="1835"/>
                  </a:lnTo>
                  <a:cubicBezTo>
                    <a:pt x="176" y="1853"/>
                    <a:pt x="176" y="1895"/>
                    <a:pt x="194" y="1932"/>
                  </a:cubicBezTo>
                  <a:cubicBezTo>
                    <a:pt x="250" y="1913"/>
                    <a:pt x="310" y="1895"/>
                    <a:pt x="384" y="1876"/>
                  </a:cubicBezTo>
                  <a:cubicBezTo>
                    <a:pt x="638" y="1835"/>
                    <a:pt x="1077" y="1682"/>
                    <a:pt x="1483" y="1530"/>
                  </a:cubicBezTo>
                  <a:cubicBezTo>
                    <a:pt x="1696" y="1433"/>
                    <a:pt x="1885" y="1354"/>
                    <a:pt x="2042" y="1275"/>
                  </a:cubicBezTo>
                  <a:cubicBezTo>
                    <a:pt x="2116" y="1238"/>
                    <a:pt x="2176" y="1201"/>
                    <a:pt x="2232" y="1183"/>
                  </a:cubicBezTo>
                  <a:cubicBezTo>
                    <a:pt x="2273" y="1141"/>
                    <a:pt x="2310" y="1104"/>
                    <a:pt x="2347" y="1086"/>
                  </a:cubicBezTo>
                  <a:cubicBezTo>
                    <a:pt x="2426" y="989"/>
                    <a:pt x="2463" y="892"/>
                    <a:pt x="2463" y="758"/>
                  </a:cubicBezTo>
                  <a:cubicBezTo>
                    <a:pt x="2486" y="642"/>
                    <a:pt x="2444" y="490"/>
                    <a:pt x="2370" y="296"/>
                  </a:cubicBezTo>
                  <a:cubicBezTo>
                    <a:pt x="2329" y="199"/>
                    <a:pt x="2292" y="120"/>
                    <a:pt x="2232" y="65"/>
                  </a:cubicBezTo>
                  <a:cubicBezTo>
                    <a:pt x="2201" y="34"/>
                    <a:pt x="2142" y="0"/>
                    <a:pt x="209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 name="Google Shape;365;p28"/>
            <p:cNvSpPr/>
            <p:nvPr/>
          </p:nvSpPr>
          <p:spPr>
            <a:xfrm>
              <a:off x="7715433" y="2016854"/>
              <a:ext cx="352524" cy="241668"/>
            </a:xfrm>
            <a:custGeom>
              <a:rect b="b" l="l" r="r" t="t"/>
              <a:pathLst>
                <a:path extrusionOk="0" h="1768" w="2579">
                  <a:moveTo>
                    <a:pt x="2230" y="0"/>
                  </a:moveTo>
                  <a:cubicBezTo>
                    <a:pt x="2113" y="0"/>
                    <a:pt x="1929" y="92"/>
                    <a:pt x="1599" y="263"/>
                  </a:cubicBezTo>
                  <a:cubicBezTo>
                    <a:pt x="985" y="573"/>
                    <a:pt x="1" y="804"/>
                    <a:pt x="1" y="804"/>
                  </a:cubicBezTo>
                  <a:cubicBezTo>
                    <a:pt x="1" y="804"/>
                    <a:pt x="38" y="1109"/>
                    <a:pt x="38" y="1303"/>
                  </a:cubicBezTo>
                  <a:cubicBezTo>
                    <a:pt x="38" y="1486"/>
                    <a:pt x="91" y="1768"/>
                    <a:pt x="322" y="1768"/>
                  </a:cubicBezTo>
                  <a:cubicBezTo>
                    <a:pt x="336" y="1768"/>
                    <a:pt x="351" y="1767"/>
                    <a:pt x="366" y="1765"/>
                  </a:cubicBezTo>
                  <a:cubicBezTo>
                    <a:pt x="615" y="1728"/>
                    <a:pt x="1964" y="1266"/>
                    <a:pt x="2214" y="1072"/>
                  </a:cubicBezTo>
                  <a:cubicBezTo>
                    <a:pt x="2486" y="859"/>
                    <a:pt x="2579" y="591"/>
                    <a:pt x="2445" y="244"/>
                  </a:cubicBezTo>
                  <a:cubicBezTo>
                    <a:pt x="2390" y="78"/>
                    <a:pt x="2338" y="0"/>
                    <a:pt x="2230"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 name="Google Shape;366;p28"/>
            <p:cNvSpPr/>
            <p:nvPr/>
          </p:nvSpPr>
          <p:spPr>
            <a:xfrm>
              <a:off x="7747008" y="2010429"/>
              <a:ext cx="320948" cy="252740"/>
            </a:xfrm>
            <a:custGeom>
              <a:rect b="b" l="l" r="r" t="t"/>
              <a:pathLst>
                <a:path extrusionOk="0" h="1849" w="2348">
                  <a:moveTo>
                    <a:pt x="1983" y="0"/>
                  </a:moveTo>
                  <a:cubicBezTo>
                    <a:pt x="1849" y="0"/>
                    <a:pt x="1655" y="97"/>
                    <a:pt x="1350" y="273"/>
                  </a:cubicBezTo>
                  <a:cubicBezTo>
                    <a:pt x="925" y="481"/>
                    <a:pt x="347" y="656"/>
                    <a:pt x="1" y="735"/>
                  </a:cubicBezTo>
                  <a:cubicBezTo>
                    <a:pt x="19" y="772"/>
                    <a:pt x="19" y="809"/>
                    <a:pt x="19" y="851"/>
                  </a:cubicBezTo>
                  <a:cubicBezTo>
                    <a:pt x="329" y="754"/>
                    <a:pt x="943" y="578"/>
                    <a:pt x="1405" y="347"/>
                  </a:cubicBezTo>
                  <a:cubicBezTo>
                    <a:pt x="1715" y="194"/>
                    <a:pt x="1886" y="116"/>
                    <a:pt x="1983" y="97"/>
                  </a:cubicBezTo>
                  <a:cubicBezTo>
                    <a:pt x="2043" y="97"/>
                    <a:pt x="2061" y="116"/>
                    <a:pt x="2080" y="134"/>
                  </a:cubicBezTo>
                  <a:cubicBezTo>
                    <a:pt x="2117" y="176"/>
                    <a:pt x="2140" y="231"/>
                    <a:pt x="2177" y="310"/>
                  </a:cubicBezTo>
                  <a:cubicBezTo>
                    <a:pt x="2232" y="481"/>
                    <a:pt x="2232" y="620"/>
                    <a:pt x="2195" y="735"/>
                  </a:cubicBezTo>
                  <a:cubicBezTo>
                    <a:pt x="2158" y="869"/>
                    <a:pt x="2080" y="966"/>
                    <a:pt x="1964" y="1058"/>
                  </a:cubicBezTo>
                  <a:cubicBezTo>
                    <a:pt x="1909" y="1119"/>
                    <a:pt x="1770" y="1174"/>
                    <a:pt x="1599" y="1253"/>
                  </a:cubicBezTo>
                  <a:cubicBezTo>
                    <a:pt x="1447" y="1331"/>
                    <a:pt x="1234" y="1405"/>
                    <a:pt x="1040" y="1484"/>
                  </a:cubicBezTo>
                  <a:cubicBezTo>
                    <a:pt x="846" y="1544"/>
                    <a:pt x="638" y="1618"/>
                    <a:pt x="481" y="1678"/>
                  </a:cubicBezTo>
                  <a:cubicBezTo>
                    <a:pt x="366" y="1715"/>
                    <a:pt x="269" y="1733"/>
                    <a:pt x="195" y="1752"/>
                  </a:cubicBezTo>
                  <a:cubicBezTo>
                    <a:pt x="213" y="1793"/>
                    <a:pt x="213" y="1812"/>
                    <a:pt x="213" y="1849"/>
                  </a:cubicBezTo>
                  <a:cubicBezTo>
                    <a:pt x="292" y="1830"/>
                    <a:pt x="384" y="1812"/>
                    <a:pt x="500" y="1775"/>
                  </a:cubicBezTo>
                  <a:cubicBezTo>
                    <a:pt x="675" y="1715"/>
                    <a:pt x="869" y="1659"/>
                    <a:pt x="1077" y="1581"/>
                  </a:cubicBezTo>
                  <a:cubicBezTo>
                    <a:pt x="1271" y="1502"/>
                    <a:pt x="1484" y="1428"/>
                    <a:pt x="1636" y="1350"/>
                  </a:cubicBezTo>
                  <a:cubicBezTo>
                    <a:pt x="1812" y="1271"/>
                    <a:pt x="1946" y="1216"/>
                    <a:pt x="2024" y="1156"/>
                  </a:cubicBezTo>
                  <a:cubicBezTo>
                    <a:pt x="2158" y="1040"/>
                    <a:pt x="2255" y="924"/>
                    <a:pt x="2311" y="772"/>
                  </a:cubicBezTo>
                  <a:cubicBezTo>
                    <a:pt x="2348" y="620"/>
                    <a:pt x="2329" y="462"/>
                    <a:pt x="2274" y="273"/>
                  </a:cubicBezTo>
                  <a:cubicBezTo>
                    <a:pt x="2232" y="194"/>
                    <a:pt x="2214" y="116"/>
                    <a:pt x="2158" y="60"/>
                  </a:cubicBezTo>
                  <a:cubicBezTo>
                    <a:pt x="2117" y="19"/>
                    <a:pt x="2061" y="0"/>
                    <a:pt x="200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 name="Google Shape;367;p28"/>
            <p:cNvSpPr/>
            <p:nvPr/>
          </p:nvSpPr>
          <p:spPr>
            <a:xfrm>
              <a:off x="7741951" y="2127027"/>
              <a:ext cx="334207" cy="207495"/>
            </a:xfrm>
            <a:custGeom>
              <a:rect b="b" l="l" r="r" t="t"/>
              <a:pathLst>
                <a:path extrusionOk="0" h="1518" w="2445">
                  <a:moveTo>
                    <a:pt x="1883" y="0"/>
                  </a:moveTo>
                  <a:cubicBezTo>
                    <a:pt x="1663" y="0"/>
                    <a:pt x="1437" y="317"/>
                    <a:pt x="906" y="437"/>
                  </a:cubicBezTo>
                  <a:cubicBezTo>
                    <a:pt x="329" y="552"/>
                    <a:pt x="1" y="552"/>
                    <a:pt x="1" y="552"/>
                  </a:cubicBezTo>
                  <a:lnTo>
                    <a:pt x="19" y="1458"/>
                  </a:lnTo>
                  <a:lnTo>
                    <a:pt x="56" y="1518"/>
                  </a:lnTo>
                  <a:cubicBezTo>
                    <a:pt x="56" y="1518"/>
                    <a:pt x="865" y="1499"/>
                    <a:pt x="1655" y="1111"/>
                  </a:cubicBezTo>
                  <a:cubicBezTo>
                    <a:pt x="2445" y="728"/>
                    <a:pt x="2214" y="132"/>
                    <a:pt x="1964" y="16"/>
                  </a:cubicBezTo>
                  <a:cubicBezTo>
                    <a:pt x="1937" y="5"/>
                    <a:pt x="1910" y="0"/>
                    <a:pt x="1883"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 name="Google Shape;368;p28"/>
            <p:cNvSpPr/>
            <p:nvPr/>
          </p:nvSpPr>
          <p:spPr>
            <a:xfrm>
              <a:off x="7739490" y="2120876"/>
              <a:ext cx="344322" cy="221301"/>
            </a:xfrm>
            <a:custGeom>
              <a:rect b="b" l="l" r="r" t="t"/>
              <a:pathLst>
                <a:path extrusionOk="0" h="1619" w="2519">
                  <a:moveTo>
                    <a:pt x="1904" y="1"/>
                  </a:moveTo>
                  <a:cubicBezTo>
                    <a:pt x="1867" y="1"/>
                    <a:pt x="1825" y="1"/>
                    <a:pt x="1788" y="19"/>
                  </a:cubicBezTo>
                  <a:cubicBezTo>
                    <a:pt x="1710" y="43"/>
                    <a:pt x="1636" y="98"/>
                    <a:pt x="1557" y="135"/>
                  </a:cubicBezTo>
                  <a:cubicBezTo>
                    <a:pt x="1405" y="232"/>
                    <a:pt x="1211" y="366"/>
                    <a:pt x="924" y="426"/>
                  </a:cubicBezTo>
                  <a:cubicBezTo>
                    <a:pt x="555" y="505"/>
                    <a:pt x="287" y="523"/>
                    <a:pt x="153" y="542"/>
                  </a:cubicBezTo>
                  <a:cubicBezTo>
                    <a:pt x="153" y="579"/>
                    <a:pt x="171" y="597"/>
                    <a:pt x="171" y="639"/>
                  </a:cubicBezTo>
                  <a:cubicBezTo>
                    <a:pt x="305" y="639"/>
                    <a:pt x="555" y="597"/>
                    <a:pt x="943" y="523"/>
                  </a:cubicBezTo>
                  <a:cubicBezTo>
                    <a:pt x="1248" y="463"/>
                    <a:pt x="1460" y="329"/>
                    <a:pt x="1617" y="232"/>
                  </a:cubicBezTo>
                  <a:cubicBezTo>
                    <a:pt x="1691" y="177"/>
                    <a:pt x="1770" y="135"/>
                    <a:pt x="1807" y="116"/>
                  </a:cubicBezTo>
                  <a:cubicBezTo>
                    <a:pt x="1837" y="107"/>
                    <a:pt x="1866" y="103"/>
                    <a:pt x="1892" y="103"/>
                  </a:cubicBezTo>
                  <a:cubicBezTo>
                    <a:pt x="1919" y="103"/>
                    <a:pt x="1943" y="107"/>
                    <a:pt x="1964" y="116"/>
                  </a:cubicBezTo>
                  <a:cubicBezTo>
                    <a:pt x="2153" y="195"/>
                    <a:pt x="2426" y="754"/>
                    <a:pt x="1654" y="1119"/>
                  </a:cubicBezTo>
                  <a:cubicBezTo>
                    <a:pt x="998" y="1429"/>
                    <a:pt x="365" y="1484"/>
                    <a:pt x="171" y="1503"/>
                  </a:cubicBezTo>
                  <a:cubicBezTo>
                    <a:pt x="116" y="1503"/>
                    <a:pt x="56" y="1521"/>
                    <a:pt x="0" y="1521"/>
                  </a:cubicBezTo>
                  <a:lnTo>
                    <a:pt x="56" y="1618"/>
                  </a:lnTo>
                  <a:lnTo>
                    <a:pt x="74" y="1618"/>
                  </a:lnTo>
                  <a:cubicBezTo>
                    <a:pt x="74" y="1618"/>
                    <a:pt x="901" y="1581"/>
                    <a:pt x="1691" y="1198"/>
                  </a:cubicBezTo>
                  <a:cubicBezTo>
                    <a:pt x="2518" y="810"/>
                    <a:pt x="2310" y="135"/>
                    <a:pt x="2001" y="19"/>
                  </a:cubicBezTo>
                  <a:cubicBezTo>
                    <a:pt x="1982" y="1"/>
                    <a:pt x="1941" y="1"/>
                    <a:pt x="190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 name="Google Shape;369;p28"/>
            <p:cNvSpPr/>
            <p:nvPr/>
          </p:nvSpPr>
          <p:spPr>
            <a:xfrm>
              <a:off x="6607694" y="3218092"/>
              <a:ext cx="752889" cy="1662150"/>
            </a:xfrm>
            <a:custGeom>
              <a:rect b="b" l="l" r="r" t="t"/>
              <a:pathLst>
                <a:path extrusionOk="0" h="12160" w="5508">
                  <a:moveTo>
                    <a:pt x="3757" y="0"/>
                  </a:moveTo>
                  <a:cubicBezTo>
                    <a:pt x="3730" y="0"/>
                    <a:pt x="3715" y="5"/>
                    <a:pt x="3715" y="5"/>
                  </a:cubicBezTo>
                  <a:lnTo>
                    <a:pt x="633" y="448"/>
                  </a:lnTo>
                  <a:lnTo>
                    <a:pt x="0" y="4431"/>
                  </a:lnTo>
                  <a:lnTo>
                    <a:pt x="97" y="11630"/>
                  </a:lnTo>
                  <a:cubicBezTo>
                    <a:pt x="97" y="11630"/>
                    <a:pt x="1538" y="12159"/>
                    <a:pt x="2605" y="12159"/>
                  </a:cubicBezTo>
                  <a:cubicBezTo>
                    <a:pt x="2675" y="12159"/>
                    <a:pt x="2743" y="12157"/>
                    <a:pt x="2809" y="12152"/>
                  </a:cubicBezTo>
                  <a:cubicBezTo>
                    <a:pt x="3891" y="12092"/>
                    <a:pt x="5411" y="11611"/>
                    <a:pt x="5411" y="11611"/>
                  </a:cubicBezTo>
                  <a:cubicBezTo>
                    <a:pt x="5411" y="11611"/>
                    <a:pt x="5508" y="7610"/>
                    <a:pt x="5101" y="3659"/>
                  </a:cubicBezTo>
                  <a:cubicBezTo>
                    <a:pt x="4764" y="211"/>
                    <a:pt x="3950" y="0"/>
                    <a:pt x="3757"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 name="Google Shape;370;p28"/>
            <p:cNvSpPr/>
            <p:nvPr/>
          </p:nvSpPr>
          <p:spPr>
            <a:xfrm>
              <a:off x="6602636" y="3210437"/>
              <a:ext cx="765601" cy="1677460"/>
            </a:xfrm>
            <a:custGeom>
              <a:rect b="b" l="l" r="r" t="t"/>
              <a:pathLst>
                <a:path extrusionOk="0" h="12272" w="5601">
                  <a:moveTo>
                    <a:pt x="3789" y="97"/>
                  </a:moveTo>
                  <a:cubicBezTo>
                    <a:pt x="3831" y="97"/>
                    <a:pt x="3849" y="116"/>
                    <a:pt x="3905" y="116"/>
                  </a:cubicBezTo>
                  <a:cubicBezTo>
                    <a:pt x="3983" y="158"/>
                    <a:pt x="4117" y="231"/>
                    <a:pt x="4251" y="444"/>
                  </a:cubicBezTo>
                  <a:cubicBezTo>
                    <a:pt x="4542" y="869"/>
                    <a:pt x="4907" y="1775"/>
                    <a:pt x="5101" y="3738"/>
                  </a:cubicBezTo>
                  <a:cubicBezTo>
                    <a:pt x="5485" y="7624"/>
                    <a:pt x="5388" y="11552"/>
                    <a:pt x="5388" y="11630"/>
                  </a:cubicBezTo>
                  <a:cubicBezTo>
                    <a:pt x="5332" y="11649"/>
                    <a:pt x="3886" y="12092"/>
                    <a:pt x="2846" y="12171"/>
                  </a:cubicBezTo>
                  <a:cubicBezTo>
                    <a:pt x="2809" y="12172"/>
                    <a:pt x="2770" y="12173"/>
                    <a:pt x="2731" y="12173"/>
                  </a:cubicBezTo>
                  <a:cubicBezTo>
                    <a:pt x="2216" y="12173"/>
                    <a:pt x="1598" y="12063"/>
                    <a:pt x="1095" y="11917"/>
                  </a:cubicBezTo>
                  <a:cubicBezTo>
                    <a:pt x="578" y="11783"/>
                    <a:pt x="231" y="11649"/>
                    <a:pt x="190" y="11649"/>
                  </a:cubicBezTo>
                  <a:lnTo>
                    <a:pt x="93" y="4487"/>
                  </a:lnTo>
                  <a:lnTo>
                    <a:pt x="730" y="560"/>
                  </a:lnTo>
                  <a:lnTo>
                    <a:pt x="3771" y="97"/>
                  </a:lnTo>
                  <a:close/>
                  <a:moveTo>
                    <a:pt x="3734" y="0"/>
                  </a:moveTo>
                  <a:lnTo>
                    <a:pt x="633" y="463"/>
                  </a:lnTo>
                  <a:lnTo>
                    <a:pt x="0" y="4487"/>
                  </a:lnTo>
                  <a:lnTo>
                    <a:pt x="93" y="11727"/>
                  </a:lnTo>
                  <a:lnTo>
                    <a:pt x="134" y="11727"/>
                  </a:lnTo>
                  <a:cubicBezTo>
                    <a:pt x="134" y="11727"/>
                    <a:pt x="536" y="11880"/>
                    <a:pt x="1077" y="12032"/>
                  </a:cubicBezTo>
                  <a:cubicBezTo>
                    <a:pt x="1549" y="12154"/>
                    <a:pt x="2120" y="12271"/>
                    <a:pt x="2630" y="12271"/>
                  </a:cubicBezTo>
                  <a:cubicBezTo>
                    <a:pt x="2704" y="12271"/>
                    <a:pt x="2776" y="12269"/>
                    <a:pt x="2846" y="12263"/>
                  </a:cubicBezTo>
                  <a:cubicBezTo>
                    <a:pt x="3928" y="12208"/>
                    <a:pt x="5466" y="11709"/>
                    <a:pt x="5466" y="11709"/>
                  </a:cubicBezTo>
                  <a:lnTo>
                    <a:pt x="5503" y="11709"/>
                  </a:lnTo>
                  <a:lnTo>
                    <a:pt x="5503" y="11667"/>
                  </a:lnTo>
                  <a:cubicBezTo>
                    <a:pt x="5503" y="11667"/>
                    <a:pt x="5600" y="7643"/>
                    <a:pt x="5198" y="3715"/>
                  </a:cubicBezTo>
                  <a:cubicBezTo>
                    <a:pt x="5004" y="1752"/>
                    <a:pt x="4658" y="828"/>
                    <a:pt x="4348" y="389"/>
                  </a:cubicBezTo>
                  <a:cubicBezTo>
                    <a:pt x="4196" y="176"/>
                    <a:pt x="4043" y="79"/>
                    <a:pt x="3946" y="19"/>
                  </a:cubicBezTo>
                  <a:cubicBezTo>
                    <a:pt x="3886" y="0"/>
                    <a:pt x="3831" y="0"/>
                    <a:pt x="37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 name="Google Shape;371;p28"/>
            <p:cNvSpPr/>
            <p:nvPr/>
          </p:nvSpPr>
          <p:spPr>
            <a:xfrm>
              <a:off x="6007623" y="3286847"/>
              <a:ext cx="910902" cy="1547741"/>
            </a:xfrm>
            <a:custGeom>
              <a:rect b="b" l="l" r="r" t="t"/>
              <a:pathLst>
                <a:path extrusionOk="0" h="11323" w="6664">
                  <a:moveTo>
                    <a:pt x="925" y="1"/>
                  </a:moveTo>
                  <a:cubicBezTo>
                    <a:pt x="925" y="1"/>
                    <a:pt x="597" y="712"/>
                    <a:pt x="597" y="1271"/>
                  </a:cubicBezTo>
                  <a:cubicBezTo>
                    <a:pt x="578" y="1812"/>
                    <a:pt x="634" y="2292"/>
                    <a:pt x="634" y="2292"/>
                  </a:cubicBezTo>
                  <a:lnTo>
                    <a:pt x="1" y="10609"/>
                  </a:lnTo>
                  <a:cubicBezTo>
                    <a:pt x="1" y="10609"/>
                    <a:pt x="1234" y="11302"/>
                    <a:pt x="2791" y="11321"/>
                  </a:cubicBezTo>
                  <a:cubicBezTo>
                    <a:pt x="2856" y="11322"/>
                    <a:pt x="2921" y="11322"/>
                    <a:pt x="2985" y="11322"/>
                  </a:cubicBezTo>
                  <a:cubicBezTo>
                    <a:pt x="4452" y="11322"/>
                    <a:pt x="5564" y="11127"/>
                    <a:pt x="5564" y="11127"/>
                  </a:cubicBezTo>
                  <a:lnTo>
                    <a:pt x="5947" y="4353"/>
                  </a:lnTo>
                  <a:lnTo>
                    <a:pt x="6663" y="3928"/>
                  </a:lnTo>
                  <a:cubicBezTo>
                    <a:pt x="6663" y="3928"/>
                    <a:pt x="6525" y="2195"/>
                    <a:pt x="6525" y="1387"/>
                  </a:cubicBezTo>
                  <a:cubicBezTo>
                    <a:pt x="6525" y="560"/>
                    <a:pt x="6391" y="37"/>
                    <a:pt x="6391" y="37"/>
                  </a:cubicBezTo>
                  <a:cubicBezTo>
                    <a:pt x="6391" y="37"/>
                    <a:pt x="4973" y="525"/>
                    <a:pt x="3627" y="525"/>
                  </a:cubicBezTo>
                  <a:cubicBezTo>
                    <a:pt x="3579" y="525"/>
                    <a:pt x="3532" y="524"/>
                    <a:pt x="3484" y="523"/>
                  </a:cubicBezTo>
                  <a:cubicBezTo>
                    <a:pt x="2098" y="481"/>
                    <a:pt x="925" y="1"/>
                    <a:pt x="925"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 name="Google Shape;372;p28"/>
            <p:cNvSpPr/>
            <p:nvPr/>
          </p:nvSpPr>
          <p:spPr>
            <a:xfrm>
              <a:off x="5999422" y="3276049"/>
              <a:ext cx="926622" cy="1566741"/>
            </a:xfrm>
            <a:custGeom>
              <a:rect b="b" l="l" r="r" t="t"/>
              <a:pathLst>
                <a:path extrusionOk="0" h="11462" w="6779">
                  <a:moveTo>
                    <a:pt x="1003" y="140"/>
                  </a:moveTo>
                  <a:cubicBezTo>
                    <a:pt x="1082" y="177"/>
                    <a:pt x="2177" y="620"/>
                    <a:pt x="3544" y="639"/>
                  </a:cubicBezTo>
                  <a:cubicBezTo>
                    <a:pt x="3596" y="640"/>
                    <a:pt x="3648" y="641"/>
                    <a:pt x="3700" y="641"/>
                  </a:cubicBezTo>
                  <a:cubicBezTo>
                    <a:pt x="5001" y="641"/>
                    <a:pt x="6321" y="213"/>
                    <a:pt x="6414" y="195"/>
                  </a:cubicBezTo>
                  <a:cubicBezTo>
                    <a:pt x="6414" y="232"/>
                    <a:pt x="6548" y="676"/>
                    <a:pt x="6529" y="1466"/>
                  </a:cubicBezTo>
                  <a:cubicBezTo>
                    <a:pt x="6529" y="2274"/>
                    <a:pt x="6663" y="3952"/>
                    <a:pt x="6663" y="3989"/>
                  </a:cubicBezTo>
                  <a:lnTo>
                    <a:pt x="5952" y="4414"/>
                  </a:lnTo>
                  <a:lnTo>
                    <a:pt x="5587" y="11150"/>
                  </a:lnTo>
                  <a:cubicBezTo>
                    <a:pt x="5529" y="11168"/>
                    <a:pt x="4474" y="11346"/>
                    <a:pt x="3056" y="11346"/>
                  </a:cubicBezTo>
                  <a:cubicBezTo>
                    <a:pt x="2989" y="11346"/>
                    <a:pt x="2920" y="11345"/>
                    <a:pt x="2851" y="11344"/>
                  </a:cubicBezTo>
                  <a:cubicBezTo>
                    <a:pt x="1331" y="11321"/>
                    <a:pt x="158" y="10688"/>
                    <a:pt x="116" y="10651"/>
                  </a:cubicBezTo>
                  <a:lnTo>
                    <a:pt x="735" y="2371"/>
                  </a:lnTo>
                  <a:cubicBezTo>
                    <a:pt x="735" y="2371"/>
                    <a:pt x="675" y="1891"/>
                    <a:pt x="694" y="1350"/>
                  </a:cubicBezTo>
                  <a:cubicBezTo>
                    <a:pt x="717" y="851"/>
                    <a:pt x="985" y="214"/>
                    <a:pt x="1003" y="140"/>
                  </a:cubicBezTo>
                  <a:close/>
                  <a:moveTo>
                    <a:pt x="948" y="1"/>
                  </a:moveTo>
                  <a:lnTo>
                    <a:pt x="925" y="61"/>
                  </a:lnTo>
                  <a:cubicBezTo>
                    <a:pt x="925" y="61"/>
                    <a:pt x="620" y="773"/>
                    <a:pt x="601" y="1332"/>
                  </a:cubicBezTo>
                  <a:cubicBezTo>
                    <a:pt x="578" y="1891"/>
                    <a:pt x="638" y="2353"/>
                    <a:pt x="638" y="2371"/>
                  </a:cubicBezTo>
                  <a:lnTo>
                    <a:pt x="1" y="10707"/>
                  </a:lnTo>
                  <a:lnTo>
                    <a:pt x="42" y="10725"/>
                  </a:lnTo>
                  <a:cubicBezTo>
                    <a:pt x="42" y="10725"/>
                    <a:pt x="1271" y="11437"/>
                    <a:pt x="2851" y="11460"/>
                  </a:cubicBezTo>
                  <a:cubicBezTo>
                    <a:pt x="2911" y="11461"/>
                    <a:pt x="2971" y="11461"/>
                    <a:pt x="3030" y="11461"/>
                  </a:cubicBezTo>
                  <a:cubicBezTo>
                    <a:pt x="4506" y="11461"/>
                    <a:pt x="5642" y="11247"/>
                    <a:pt x="5642" y="11247"/>
                  </a:cubicBezTo>
                  <a:lnTo>
                    <a:pt x="5684" y="11247"/>
                  </a:lnTo>
                  <a:lnTo>
                    <a:pt x="6049" y="4469"/>
                  </a:lnTo>
                  <a:lnTo>
                    <a:pt x="6779" y="4044"/>
                  </a:lnTo>
                  <a:lnTo>
                    <a:pt x="6779" y="4007"/>
                  </a:lnTo>
                  <a:cubicBezTo>
                    <a:pt x="6779" y="4007"/>
                    <a:pt x="6645" y="2274"/>
                    <a:pt x="6645" y="1466"/>
                  </a:cubicBezTo>
                  <a:cubicBezTo>
                    <a:pt x="6645" y="639"/>
                    <a:pt x="6511" y="116"/>
                    <a:pt x="6511" y="116"/>
                  </a:cubicBezTo>
                  <a:lnTo>
                    <a:pt x="6492" y="61"/>
                  </a:lnTo>
                  <a:lnTo>
                    <a:pt x="6432" y="80"/>
                  </a:lnTo>
                  <a:cubicBezTo>
                    <a:pt x="6432" y="80"/>
                    <a:pt x="5036" y="544"/>
                    <a:pt x="3693" y="544"/>
                  </a:cubicBezTo>
                  <a:cubicBezTo>
                    <a:pt x="3644" y="544"/>
                    <a:pt x="3594" y="543"/>
                    <a:pt x="3544" y="542"/>
                  </a:cubicBezTo>
                  <a:cubicBezTo>
                    <a:pt x="2158" y="505"/>
                    <a:pt x="1003" y="24"/>
                    <a:pt x="1003" y="24"/>
                  </a:cubicBezTo>
                  <a:lnTo>
                    <a:pt x="94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 name="Google Shape;373;p28"/>
            <p:cNvSpPr/>
            <p:nvPr/>
          </p:nvSpPr>
          <p:spPr>
            <a:xfrm>
              <a:off x="6110004" y="2110897"/>
              <a:ext cx="1005628" cy="1175671"/>
            </a:xfrm>
            <a:custGeom>
              <a:rect b="b" l="l" r="r" t="t"/>
              <a:pathLst>
                <a:path extrusionOk="0" h="8601" w="7357">
                  <a:moveTo>
                    <a:pt x="5124" y="0"/>
                  </a:moveTo>
                  <a:cubicBezTo>
                    <a:pt x="5124" y="0"/>
                    <a:pt x="1331" y="323"/>
                    <a:pt x="1021" y="439"/>
                  </a:cubicBezTo>
                  <a:cubicBezTo>
                    <a:pt x="1021" y="439"/>
                    <a:pt x="619" y="536"/>
                    <a:pt x="328" y="615"/>
                  </a:cubicBezTo>
                  <a:cubicBezTo>
                    <a:pt x="42" y="712"/>
                    <a:pt x="0" y="827"/>
                    <a:pt x="0" y="827"/>
                  </a:cubicBezTo>
                  <a:cubicBezTo>
                    <a:pt x="0" y="827"/>
                    <a:pt x="1063" y="4177"/>
                    <a:pt x="1081" y="5217"/>
                  </a:cubicBezTo>
                  <a:cubicBezTo>
                    <a:pt x="1081" y="6238"/>
                    <a:pt x="869" y="8239"/>
                    <a:pt x="869" y="8239"/>
                  </a:cubicBezTo>
                  <a:cubicBezTo>
                    <a:pt x="869" y="8239"/>
                    <a:pt x="1459" y="8600"/>
                    <a:pt x="2729" y="8600"/>
                  </a:cubicBezTo>
                  <a:cubicBezTo>
                    <a:pt x="3263" y="8600"/>
                    <a:pt x="3918" y="8536"/>
                    <a:pt x="4699" y="8354"/>
                  </a:cubicBezTo>
                  <a:cubicBezTo>
                    <a:pt x="7356" y="7739"/>
                    <a:pt x="7259" y="7351"/>
                    <a:pt x="7259" y="7351"/>
                  </a:cubicBezTo>
                  <a:cubicBezTo>
                    <a:pt x="7259" y="7351"/>
                    <a:pt x="6778" y="6159"/>
                    <a:pt x="6681" y="5332"/>
                  </a:cubicBezTo>
                  <a:cubicBezTo>
                    <a:pt x="6608" y="4524"/>
                    <a:pt x="6608" y="3599"/>
                    <a:pt x="6529" y="2809"/>
                  </a:cubicBezTo>
                  <a:cubicBezTo>
                    <a:pt x="6432" y="2019"/>
                    <a:pt x="5757" y="555"/>
                    <a:pt x="5642" y="347"/>
                  </a:cubicBezTo>
                  <a:cubicBezTo>
                    <a:pt x="5545" y="134"/>
                    <a:pt x="5124" y="0"/>
                    <a:pt x="51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 name="Google Shape;374;p28"/>
            <p:cNvSpPr/>
            <p:nvPr/>
          </p:nvSpPr>
          <p:spPr>
            <a:xfrm>
              <a:off x="6102350" y="2105156"/>
              <a:ext cx="1005628" cy="1188793"/>
            </a:xfrm>
            <a:custGeom>
              <a:rect b="b" l="l" r="r" t="t"/>
              <a:pathLst>
                <a:path extrusionOk="0" h="8697" w="7357">
                  <a:moveTo>
                    <a:pt x="5180" y="97"/>
                  </a:moveTo>
                  <a:cubicBezTo>
                    <a:pt x="5180" y="97"/>
                    <a:pt x="5277" y="134"/>
                    <a:pt x="5370" y="176"/>
                  </a:cubicBezTo>
                  <a:cubicBezTo>
                    <a:pt x="5485" y="231"/>
                    <a:pt x="5624" y="329"/>
                    <a:pt x="5661" y="407"/>
                  </a:cubicBezTo>
                  <a:cubicBezTo>
                    <a:pt x="5776" y="620"/>
                    <a:pt x="6433" y="2080"/>
                    <a:pt x="6525" y="2851"/>
                  </a:cubicBezTo>
                  <a:cubicBezTo>
                    <a:pt x="6622" y="3641"/>
                    <a:pt x="6603" y="4566"/>
                    <a:pt x="6700" y="5393"/>
                  </a:cubicBezTo>
                  <a:cubicBezTo>
                    <a:pt x="6779" y="6220"/>
                    <a:pt x="7260" y="7375"/>
                    <a:pt x="7260" y="7393"/>
                  </a:cubicBezTo>
                  <a:cubicBezTo>
                    <a:pt x="7260" y="7393"/>
                    <a:pt x="7260" y="7412"/>
                    <a:pt x="7241" y="7435"/>
                  </a:cubicBezTo>
                  <a:cubicBezTo>
                    <a:pt x="7218" y="7472"/>
                    <a:pt x="7144" y="7527"/>
                    <a:pt x="7010" y="7624"/>
                  </a:cubicBezTo>
                  <a:cubicBezTo>
                    <a:pt x="6700" y="7781"/>
                    <a:pt x="6063" y="8049"/>
                    <a:pt x="4755" y="8359"/>
                  </a:cubicBezTo>
                  <a:cubicBezTo>
                    <a:pt x="3997" y="8533"/>
                    <a:pt x="3362" y="8596"/>
                    <a:pt x="2843" y="8596"/>
                  </a:cubicBezTo>
                  <a:cubicBezTo>
                    <a:pt x="2454" y="8596"/>
                    <a:pt x="2130" y="8561"/>
                    <a:pt x="1867" y="8512"/>
                  </a:cubicBezTo>
                  <a:cubicBezTo>
                    <a:pt x="1253" y="8415"/>
                    <a:pt x="1003" y="8244"/>
                    <a:pt x="980" y="8244"/>
                  </a:cubicBezTo>
                  <a:cubicBezTo>
                    <a:pt x="980" y="8183"/>
                    <a:pt x="1193" y="6280"/>
                    <a:pt x="1174" y="5259"/>
                  </a:cubicBezTo>
                  <a:cubicBezTo>
                    <a:pt x="1174" y="4718"/>
                    <a:pt x="906" y="3623"/>
                    <a:pt x="634" y="2657"/>
                  </a:cubicBezTo>
                  <a:cubicBezTo>
                    <a:pt x="384" y="1696"/>
                    <a:pt x="116" y="888"/>
                    <a:pt x="116" y="869"/>
                  </a:cubicBezTo>
                  <a:lnTo>
                    <a:pt x="153" y="828"/>
                  </a:lnTo>
                  <a:cubicBezTo>
                    <a:pt x="195" y="791"/>
                    <a:pt x="269" y="754"/>
                    <a:pt x="403" y="712"/>
                  </a:cubicBezTo>
                  <a:cubicBezTo>
                    <a:pt x="675" y="620"/>
                    <a:pt x="1077" y="523"/>
                    <a:pt x="1077" y="523"/>
                  </a:cubicBezTo>
                  <a:lnTo>
                    <a:pt x="1096" y="523"/>
                  </a:lnTo>
                  <a:cubicBezTo>
                    <a:pt x="1119" y="523"/>
                    <a:pt x="1211" y="504"/>
                    <a:pt x="1350" y="481"/>
                  </a:cubicBezTo>
                  <a:cubicBezTo>
                    <a:pt x="1484" y="463"/>
                    <a:pt x="1655" y="444"/>
                    <a:pt x="1849" y="407"/>
                  </a:cubicBezTo>
                  <a:cubicBezTo>
                    <a:pt x="2251" y="365"/>
                    <a:pt x="2755" y="310"/>
                    <a:pt x="3254" y="273"/>
                  </a:cubicBezTo>
                  <a:cubicBezTo>
                    <a:pt x="4238" y="176"/>
                    <a:pt x="5162" y="97"/>
                    <a:pt x="5180" y="97"/>
                  </a:cubicBezTo>
                  <a:close/>
                  <a:moveTo>
                    <a:pt x="5180" y="0"/>
                  </a:moveTo>
                  <a:cubicBezTo>
                    <a:pt x="5180" y="0"/>
                    <a:pt x="4238" y="79"/>
                    <a:pt x="3254" y="176"/>
                  </a:cubicBezTo>
                  <a:cubicBezTo>
                    <a:pt x="2755" y="213"/>
                    <a:pt x="2251" y="273"/>
                    <a:pt x="1849" y="310"/>
                  </a:cubicBezTo>
                  <a:cubicBezTo>
                    <a:pt x="1636" y="329"/>
                    <a:pt x="1465" y="347"/>
                    <a:pt x="1327" y="365"/>
                  </a:cubicBezTo>
                  <a:cubicBezTo>
                    <a:pt x="1211" y="389"/>
                    <a:pt x="1119" y="407"/>
                    <a:pt x="1059" y="426"/>
                  </a:cubicBezTo>
                  <a:cubicBezTo>
                    <a:pt x="1059" y="426"/>
                    <a:pt x="657" y="523"/>
                    <a:pt x="366" y="597"/>
                  </a:cubicBezTo>
                  <a:cubicBezTo>
                    <a:pt x="213" y="657"/>
                    <a:pt x="135" y="712"/>
                    <a:pt x="79" y="754"/>
                  </a:cubicBezTo>
                  <a:cubicBezTo>
                    <a:pt x="56" y="791"/>
                    <a:pt x="38" y="809"/>
                    <a:pt x="19" y="828"/>
                  </a:cubicBezTo>
                  <a:lnTo>
                    <a:pt x="19" y="851"/>
                  </a:lnTo>
                  <a:lnTo>
                    <a:pt x="1" y="869"/>
                  </a:lnTo>
                  <a:lnTo>
                    <a:pt x="19" y="888"/>
                  </a:lnTo>
                  <a:cubicBezTo>
                    <a:pt x="19" y="888"/>
                    <a:pt x="269" y="1715"/>
                    <a:pt x="541" y="2699"/>
                  </a:cubicBezTo>
                  <a:cubicBezTo>
                    <a:pt x="809" y="3660"/>
                    <a:pt x="1059" y="4755"/>
                    <a:pt x="1077" y="5259"/>
                  </a:cubicBezTo>
                  <a:cubicBezTo>
                    <a:pt x="1096" y="6280"/>
                    <a:pt x="865" y="8262"/>
                    <a:pt x="865" y="8262"/>
                  </a:cubicBezTo>
                  <a:lnTo>
                    <a:pt x="865" y="8299"/>
                  </a:lnTo>
                  <a:lnTo>
                    <a:pt x="906" y="8317"/>
                  </a:lnTo>
                  <a:cubicBezTo>
                    <a:pt x="906" y="8317"/>
                    <a:pt x="1211" y="8512"/>
                    <a:pt x="1849" y="8627"/>
                  </a:cubicBezTo>
                  <a:cubicBezTo>
                    <a:pt x="2108" y="8667"/>
                    <a:pt x="2422" y="8696"/>
                    <a:pt x="2794" y="8696"/>
                  </a:cubicBezTo>
                  <a:cubicBezTo>
                    <a:pt x="3332" y="8696"/>
                    <a:pt x="3990" y="8634"/>
                    <a:pt x="4774" y="8451"/>
                  </a:cubicBezTo>
                  <a:cubicBezTo>
                    <a:pt x="6104" y="8147"/>
                    <a:pt x="6737" y="7897"/>
                    <a:pt x="7047" y="7703"/>
                  </a:cubicBezTo>
                  <a:cubicBezTo>
                    <a:pt x="7218" y="7624"/>
                    <a:pt x="7297" y="7550"/>
                    <a:pt x="7334" y="7490"/>
                  </a:cubicBezTo>
                  <a:cubicBezTo>
                    <a:pt x="7357" y="7453"/>
                    <a:pt x="7357" y="7435"/>
                    <a:pt x="7357" y="7412"/>
                  </a:cubicBezTo>
                  <a:lnTo>
                    <a:pt x="7357" y="7393"/>
                  </a:lnTo>
                  <a:lnTo>
                    <a:pt x="7357" y="7375"/>
                  </a:lnTo>
                  <a:cubicBezTo>
                    <a:pt x="7357" y="7375"/>
                    <a:pt x="6895" y="6183"/>
                    <a:pt x="6798" y="5374"/>
                  </a:cubicBezTo>
                  <a:cubicBezTo>
                    <a:pt x="6700" y="4566"/>
                    <a:pt x="6719" y="3641"/>
                    <a:pt x="6622" y="2851"/>
                  </a:cubicBezTo>
                  <a:cubicBezTo>
                    <a:pt x="6525" y="2043"/>
                    <a:pt x="5873" y="578"/>
                    <a:pt x="5758" y="365"/>
                  </a:cubicBezTo>
                  <a:cubicBezTo>
                    <a:pt x="5679" y="231"/>
                    <a:pt x="5545" y="158"/>
                    <a:pt x="5430" y="97"/>
                  </a:cubicBezTo>
                  <a:cubicBezTo>
                    <a:pt x="5314" y="19"/>
                    <a:pt x="5199" y="0"/>
                    <a:pt x="519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 name="Google Shape;375;p28"/>
            <p:cNvSpPr/>
            <p:nvPr/>
          </p:nvSpPr>
          <p:spPr>
            <a:xfrm>
              <a:off x="6260227" y="1815919"/>
              <a:ext cx="510537" cy="446566"/>
            </a:xfrm>
            <a:custGeom>
              <a:rect b="b" l="l" r="r" t="t"/>
              <a:pathLst>
                <a:path extrusionOk="0" h="3267" w="3735">
                  <a:moveTo>
                    <a:pt x="1022" y="0"/>
                  </a:moveTo>
                  <a:cubicBezTo>
                    <a:pt x="1022" y="0"/>
                    <a:pt x="943" y="1539"/>
                    <a:pt x="749" y="1927"/>
                  </a:cubicBezTo>
                  <a:cubicBezTo>
                    <a:pt x="634" y="2177"/>
                    <a:pt x="250" y="2366"/>
                    <a:pt x="1" y="2463"/>
                  </a:cubicBezTo>
                  <a:cubicBezTo>
                    <a:pt x="331" y="2865"/>
                    <a:pt x="852" y="3267"/>
                    <a:pt x="1592" y="3267"/>
                  </a:cubicBezTo>
                  <a:cubicBezTo>
                    <a:pt x="1669" y="3267"/>
                    <a:pt x="1749" y="3262"/>
                    <a:pt x="1831" y="3253"/>
                  </a:cubicBezTo>
                  <a:cubicBezTo>
                    <a:pt x="2810" y="3138"/>
                    <a:pt x="3406" y="2579"/>
                    <a:pt x="3734" y="2158"/>
                  </a:cubicBezTo>
                  <a:cubicBezTo>
                    <a:pt x="3697" y="2116"/>
                    <a:pt x="3637" y="2098"/>
                    <a:pt x="3582" y="2061"/>
                  </a:cubicBezTo>
                  <a:cubicBezTo>
                    <a:pt x="3235" y="1867"/>
                    <a:pt x="2907" y="1617"/>
                    <a:pt x="2810" y="1386"/>
                  </a:cubicBezTo>
                  <a:cubicBezTo>
                    <a:pt x="2736" y="1137"/>
                    <a:pt x="2773" y="0"/>
                    <a:pt x="2773"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 name="Google Shape;376;p28"/>
            <p:cNvSpPr/>
            <p:nvPr/>
          </p:nvSpPr>
          <p:spPr>
            <a:xfrm>
              <a:off x="6246968" y="1807717"/>
              <a:ext cx="534458" cy="462832"/>
            </a:xfrm>
            <a:custGeom>
              <a:rect b="b" l="l" r="r" t="t"/>
              <a:pathLst>
                <a:path extrusionOk="0" h="3386" w="3910">
                  <a:moveTo>
                    <a:pt x="1174" y="97"/>
                  </a:moveTo>
                  <a:lnTo>
                    <a:pt x="2810" y="116"/>
                  </a:lnTo>
                  <a:lnTo>
                    <a:pt x="2810" y="656"/>
                  </a:lnTo>
                  <a:lnTo>
                    <a:pt x="2810" y="1118"/>
                  </a:lnTo>
                  <a:cubicBezTo>
                    <a:pt x="2833" y="1271"/>
                    <a:pt x="2833" y="1386"/>
                    <a:pt x="2870" y="1446"/>
                  </a:cubicBezTo>
                  <a:cubicBezTo>
                    <a:pt x="2949" y="1714"/>
                    <a:pt x="3295" y="1987"/>
                    <a:pt x="3642" y="2158"/>
                  </a:cubicBezTo>
                  <a:cubicBezTo>
                    <a:pt x="3679" y="2176"/>
                    <a:pt x="3716" y="2195"/>
                    <a:pt x="3757" y="2218"/>
                  </a:cubicBezTo>
                  <a:cubicBezTo>
                    <a:pt x="3429" y="2639"/>
                    <a:pt x="2852" y="3161"/>
                    <a:pt x="1928" y="3258"/>
                  </a:cubicBezTo>
                  <a:cubicBezTo>
                    <a:pt x="1848" y="3267"/>
                    <a:pt x="1771" y="3271"/>
                    <a:pt x="1696" y="3271"/>
                  </a:cubicBezTo>
                  <a:cubicBezTo>
                    <a:pt x="1008" y="3271"/>
                    <a:pt x="506" y="2908"/>
                    <a:pt x="176" y="2541"/>
                  </a:cubicBezTo>
                  <a:cubicBezTo>
                    <a:pt x="292" y="2486"/>
                    <a:pt x="426" y="2426"/>
                    <a:pt x="560" y="2352"/>
                  </a:cubicBezTo>
                  <a:cubicBezTo>
                    <a:pt x="694" y="2255"/>
                    <a:pt x="828" y="2139"/>
                    <a:pt x="906" y="2005"/>
                  </a:cubicBezTo>
                  <a:cubicBezTo>
                    <a:pt x="943" y="1908"/>
                    <a:pt x="985" y="1733"/>
                    <a:pt x="1022" y="1525"/>
                  </a:cubicBezTo>
                  <a:cubicBezTo>
                    <a:pt x="1059" y="1331"/>
                    <a:pt x="1077" y="1100"/>
                    <a:pt x="1100" y="887"/>
                  </a:cubicBezTo>
                  <a:cubicBezTo>
                    <a:pt x="1156" y="462"/>
                    <a:pt x="1174" y="157"/>
                    <a:pt x="1174" y="97"/>
                  </a:cubicBezTo>
                  <a:close/>
                  <a:moveTo>
                    <a:pt x="1077" y="0"/>
                  </a:moveTo>
                  <a:lnTo>
                    <a:pt x="1077" y="60"/>
                  </a:lnTo>
                  <a:cubicBezTo>
                    <a:pt x="1077" y="60"/>
                    <a:pt x="1040" y="444"/>
                    <a:pt x="1003" y="869"/>
                  </a:cubicBezTo>
                  <a:cubicBezTo>
                    <a:pt x="985" y="1081"/>
                    <a:pt x="943" y="1312"/>
                    <a:pt x="925" y="1525"/>
                  </a:cubicBezTo>
                  <a:cubicBezTo>
                    <a:pt x="888" y="1714"/>
                    <a:pt x="846" y="1871"/>
                    <a:pt x="809" y="1964"/>
                  </a:cubicBezTo>
                  <a:cubicBezTo>
                    <a:pt x="754" y="2061"/>
                    <a:pt x="638" y="2176"/>
                    <a:pt x="500" y="2255"/>
                  </a:cubicBezTo>
                  <a:cubicBezTo>
                    <a:pt x="366" y="2352"/>
                    <a:pt x="195" y="2426"/>
                    <a:pt x="79" y="2486"/>
                  </a:cubicBezTo>
                  <a:lnTo>
                    <a:pt x="1" y="2505"/>
                  </a:lnTo>
                  <a:lnTo>
                    <a:pt x="61" y="2565"/>
                  </a:lnTo>
                  <a:cubicBezTo>
                    <a:pt x="394" y="2965"/>
                    <a:pt x="950" y="3385"/>
                    <a:pt x="1720" y="3385"/>
                  </a:cubicBezTo>
                  <a:cubicBezTo>
                    <a:pt x="1793" y="3385"/>
                    <a:pt x="1869" y="3381"/>
                    <a:pt x="1946" y="3373"/>
                  </a:cubicBezTo>
                  <a:cubicBezTo>
                    <a:pt x="2949" y="3258"/>
                    <a:pt x="3545" y="2680"/>
                    <a:pt x="3891" y="2237"/>
                  </a:cubicBezTo>
                  <a:lnTo>
                    <a:pt x="3910" y="2195"/>
                  </a:lnTo>
                  <a:lnTo>
                    <a:pt x="3873" y="2158"/>
                  </a:lnTo>
                  <a:cubicBezTo>
                    <a:pt x="3813" y="2139"/>
                    <a:pt x="3757" y="2103"/>
                    <a:pt x="3697" y="2079"/>
                  </a:cubicBezTo>
                  <a:cubicBezTo>
                    <a:pt x="3351" y="1890"/>
                    <a:pt x="3041" y="1640"/>
                    <a:pt x="2967" y="1428"/>
                  </a:cubicBezTo>
                  <a:cubicBezTo>
                    <a:pt x="2949" y="1368"/>
                    <a:pt x="2926" y="1252"/>
                    <a:pt x="2926" y="1118"/>
                  </a:cubicBezTo>
                  <a:cubicBezTo>
                    <a:pt x="2907" y="984"/>
                    <a:pt x="2907" y="809"/>
                    <a:pt x="2907" y="656"/>
                  </a:cubicBezTo>
                  <a:cubicBezTo>
                    <a:pt x="2907" y="347"/>
                    <a:pt x="2926" y="60"/>
                    <a:pt x="2926" y="60"/>
                  </a:cubicBezTo>
                  <a:lnTo>
                    <a:pt x="292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 name="Google Shape;377;p28"/>
            <p:cNvSpPr/>
            <p:nvPr/>
          </p:nvSpPr>
          <p:spPr>
            <a:xfrm>
              <a:off x="6183817" y="2042005"/>
              <a:ext cx="681673" cy="307963"/>
            </a:xfrm>
            <a:custGeom>
              <a:rect b="b" l="l" r="r" t="t"/>
              <a:pathLst>
                <a:path extrusionOk="0" h="2253" w="4987">
                  <a:moveTo>
                    <a:pt x="3776" y="0"/>
                  </a:moveTo>
                  <a:cubicBezTo>
                    <a:pt x="3697" y="0"/>
                    <a:pt x="3776" y="925"/>
                    <a:pt x="2755" y="1082"/>
                  </a:cubicBezTo>
                  <a:cubicBezTo>
                    <a:pt x="2685" y="1092"/>
                    <a:pt x="2617" y="1097"/>
                    <a:pt x="2553" y="1097"/>
                  </a:cubicBezTo>
                  <a:cubicBezTo>
                    <a:pt x="1668" y="1097"/>
                    <a:pt x="1234" y="194"/>
                    <a:pt x="1234" y="194"/>
                  </a:cubicBezTo>
                  <a:cubicBezTo>
                    <a:pt x="1234" y="194"/>
                    <a:pt x="1191" y="151"/>
                    <a:pt x="1111" y="151"/>
                  </a:cubicBezTo>
                  <a:cubicBezTo>
                    <a:pt x="1070" y="151"/>
                    <a:pt x="1020" y="162"/>
                    <a:pt x="962" y="194"/>
                  </a:cubicBezTo>
                  <a:cubicBezTo>
                    <a:pt x="791" y="291"/>
                    <a:pt x="694" y="462"/>
                    <a:pt x="347" y="559"/>
                  </a:cubicBezTo>
                  <a:cubicBezTo>
                    <a:pt x="1" y="657"/>
                    <a:pt x="79" y="675"/>
                    <a:pt x="310" y="906"/>
                  </a:cubicBezTo>
                  <a:cubicBezTo>
                    <a:pt x="496" y="1092"/>
                    <a:pt x="1434" y="2253"/>
                    <a:pt x="2763" y="2253"/>
                  </a:cubicBezTo>
                  <a:cubicBezTo>
                    <a:pt x="2951" y="2253"/>
                    <a:pt x="3147" y="2229"/>
                    <a:pt x="3351" y="2177"/>
                  </a:cubicBezTo>
                  <a:cubicBezTo>
                    <a:pt x="4986" y="1775"/>
                    <a:pt x="4797" y="523"/>
                    <a:pt x="4737" y="444"/>
                  </a:cubicBezTo>
                  <a:cubicBezTo>
                    <a:pt x="4700" y="389"/>
                    <a:pt x="3873" y="0"/>
                    <a:pt x="3776"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 name="Google Shape;378;p28"/>
            <p:cNvSpPr/>
            <p:nvPr/>
          </p:nvSpPr>
          <p:spPr>
            <a:xfrm>
              <a:off x="6192018" y="2034350"/>
              <a:ext cx="652558" cy="323409"/>
            </a:xfrm>
            <a:custGeom>
              <a:rect b="b" l="l" r="r" t="t"/>
              <a:pathLst>
                <a:path extrusionOk="0" h="2366" w="4774">
                  <a:moveTo>
                    <a:pt x="3771" y="116"/>
                  </a:moveTo>
                  <a:cubicBezTo>
                    <a:pt x="3790" y="135"/>
                    <a:pt x="3831" y="153"/>
                    <a:pt x="3868" y="153"/>
                  </a:cubicBezTo>
                  <a:cubicBezTo>
                    <a:pt x="3965" y="190"/>
                    <a:pt x="4081" y="250"/>
                    <a:pt x="4196" y="306"/>
                  </a:cubicBezTo>
                  <a:cubicBezTo>
                    <a:pt x="4293" y="347"/>
                    <a:pt x="4409" y="403"/>
                    <a:pt x="4506" y="445"/>
                  </a:cubicBezTo>
                  <a:cubicBezTo>
                    <a:pt x="4543" y="481"/>
                    <a:pt x="4580" y="500"/>
                    <a:pt x="4598" y="500"/>
                  </a:cubicBezTo>
                  <a:cubicBezTo>
                    <a:pt x="4621" y="518"/>
                    <a:pt x="4640" y="537"/>
                    <a:pt x="4640" y="537"/>
                  </a:cubicBezTo>
                  <a:cubicBezTo>
                    <a:pt x="4640" y="560"/>
                    <a:pt x="4658" y="579"/>
                    <a:pt x="4658" y="597"/>
                  </a:cubicBezTo>
                  <a:lnTo>
                    <a:pt x="4658" y="749"/>
                  </a:lnTo>
                  <a:cubicBezTo>
                    <a:pt x="4658" y="865"/>
                    <a:pt x="4640" y="1041"/>
                    <a:pt x="4580" y="1230"/>
                  </a:cubicBezTo>
                  <a:cubicBezTo>
                    <a:pt x="4427" y="1577"/>
                    <a:pt x="4081" y="1983"/>
                    <a:pt x="3291" y="2196"/>
                  </a:cubicBezTo>
                  <a:cubicBezTo>
                    <a:pt x="3098" y="2241"/>
                    <a:pt x="2913" y="2261"/>
                    <a:pt x="2734" y="2261"/>
                  </a:cubicBezTo>
                  <a:cubicBezTo>
                    <a:pt x="2162" y="2261"/>
                    <a:pt x="1666" y="2053"/>
                    <a:pt x="1271" y="1789"/>
                  </a:cubicBezTo>
                  <a:cubicBezTo>
                    <a:pt x="999" y="1618"/>
                    <a:pt x="786" y="1424"/>
                    <a:pt x="615" y="1272"/>
                  </a:cubicBezTo>
                  <a:cubicBezTo>
                    <a:pt x="463" y="1096"/>
                    <a:pt x="347" y="981"/>
                    <a:pt x="287" y="925"/>
                  </a:cubicBezTo>
                  <a:cubicBezTo>
                    <a:pt x="232" y="865"/>
                    <a:pt x="172" y="828"/>
                    <a:pt x="153" y="791"/>
                  </a:cubicBezTo>
                  <a:lnTo>
                    <a:pt x="116" y="749"/>
                  </a:lnTo>
                  <a:cubicBezTo>
                    <a:pt x="116" y="731"/>
                    <a:pt x="116" y="731"/>
                    <a:pt x="135" y="731"/>
                  </a:cubicBezTo>
                  <a:cubicBezTo>
                    <a:pt x="153" y="713"/>
                    <a:pt x="209" y="694"/>
                    <a:pt x="306" y="676"/>
                  </a:cubicBezTo>
                  <a:cubicBezTo>
                    <a:pt x="671" y="579"/>
                    <a:pt x="786" y="384"/>
                    <a:pt x="943" y="287"/>
                  </a:cubicBezTo>
                  <a:cubicBezTo>
                    <a:pt x="976" y="266"/>
                    <a:pt x="1010" y="257"/>
                    <a:pt x="1040" y="257"/>
                  </a:cubicBezTo>
                  <a:cubicBezTo>
                    <a:pt x="1061" y="257"/>
                    <a:pt x="1081" y="261"/>
                    <a:pt x="1096" y="269"/>
                  </a:cubicBezTo>
                  <a:cubicBezTo>
                    <a:pt x="1133" y="269"/>
                    <a:pt x="1133" y="287"/>
                    <a:pt x="1133" y="287"/>
                  </a:cubicBezTo>
                  <a:cubicBezTo>
                    <a:pt x="1156" y="306"/>
                    <a:pt x="1271" y="537"/>
                    <a:pt x="1521" y="791"/>
                  </a:cubicBezTo>
                  <a:cubicBezTo>
                    <a:pt x="1731" y="1001"/>
                    <a:pt x="2048" y="1197"/>
                    <a:pt x="2453" y="1197"/>
                  </a:cubicBezTo>
                  <a:cubicBezTo>
                    <a:pt x="2531" y="1197"/>
                    <a:pt x="2611" y="1190"/>
                    <a:pt x="2695" y="1175"/>
                  </a:cubicBezTo>
                  <a:cubicBezTo>
                    <a:pt x="3235" y="1096"/>
                    <a:pt x="3485" y="828"/>
                    <a:pt x="3600" y="560"/>
                  </a:cubicBezTo>
                  <a:cubicBezTo>
                    <a:pt x="3656" y="421"/>
                    <a:pt x="3697" y="306"/>
                    <a:pt x="3716" y="213"/>
                  </a:cubicBezTo>
                  <a:cubicBezTo>
                    <a:pt x="3734" y="172"/>
                    <a:pt x="3734" y="135"/>
                    <a:pt x="3734" y="116"/>
                  </a:cubicBezTo>
                  <a:close/>
                  <a:moveTo>
                    <a:pt x="3716" y="1"/>
                  </a:moveTo>
                  <a:cubicBezTo>
                    <a:pt x="3697" y="1"/>
                    <a:pt x="3674" y="19"/>
                    <a:pt x="3656" y="38"/>
                  </a:cubicBezTo>
                  <a:cubicBezTo>
                    <a:pt x="3656" y="56"/>
                    <a:pt x="3637" y="56"/>
                    <a:pt x="3637" y="75"/>
                  </a:cubicBezTo>
                  <a:cubicBezTo>
                    <a:pt x="3637" y="116"/>
                    <a:pt x="3619" y="135"/>
                    <a:pt x="3619" y="190"/>
                  </a:cubicBezTo>
                  <a:cubicBezTo>
                    <a:pt x="3600" y="269"/>
                    <a:pt x="3559" y="384"/>
                    <a:pt x="3503" y="518"/>
                  </a:cubicBezTo>
                  <a:cubicBezTo>
                    <a:pt x="3406" y="749"/>
                    <a:pt x="3175" y="999"/>
                    <a:pt x="2695" y="1078"/>
                  </a:cubicBezTo>
                  <a:cubicBezTo>
                    <a:pt x="2622" y="1089"/>
                    <a:pt x="2553" y="1094"/>
                    <a:pt x="2486" y="1094"/>
                  </a:cubicBezTo>
                  <a:cubicBezTo>
                    <a:pt x="2091" y="1094"/>
                    <a:pt x="1792" y="910"/>
                    <a:pt x="1595" y="713"/>
                  </a:cubicBezTo>
                  <a:cubicBezTo>
                    <a:pt x="1345" y="481"/>
                    <a:pt x="1230" y="232"/>
                    <a:pt x="1230" y="232"/>
                  </a:cubicBezTo>
                  <a:lnTo>
                    <a:pt x="1211" y="213"/>
                  </a:lnTo>
                  <a:cubicBezTo>
                    <a:pt x="1211" y="213"/>
                    <a:pt x="1174" y="172"/>
                    <a:pt x="1114" y="153"/>
                  </a:cubicBezTo>
                  <a:cubicBezTo>
                    <a:pt x="1059" y="153"/>
                    <a:pt x="980" y="153"/>
                    <a:pt x="883" y="213"/>
                  </a:cubicBezTo>
                  <a:cubicBezTo>
                    <a:pt x="694" y="306"/>
                    <a:pt x="615" y="481"/>
                    <a:pt x="269" y="579"/>
                  </a:cubicBezTo>
                  <a:cubicBezTo>
                    <a:pt x="190" y="597"/>
                    <a:pt x="135" y="615"/>
                    <a:pt x="75" y="634"/>
                  </a:cubicBezTo>
                  <a:cubicBezTo>
                    <a:pt x="56" y="652"/>
                    <a:pt x="38" y="652"/>
                    <a:pt x="19" y="676"/>
                  </a:cubicBezTo>
                  <a:cubicBezTo>
                    <a:pt x="1" y="694"/>
                    <a:pt x="1" y="731"/>
                    <a:pt x="1" y="749"/>
                  </a:cubicBezTo>
                  <a:cubicBezTo>
                    <a:pt x="1" y="791"/>
                    <a:pt x="38" y="828"/>
                    <a:pt x="75" y="865"/>
                  </a:cubicBezTo>
                  <a:lnTo>
                    <a:pt x="209" y="999"/>
                  </a:lnTo>
                  <a:cubicBezTo>
                    <a:pt x="269" y="1041"/>
                    <a:pt x="384" y="1175"/>
                    <a:pt x="555" y="1346"/>
                  </a:cubicBezTo>
                  <a:cubicBezTo>
                    <a:pt x="712" y="1503"/>
                    <a:pt x="943" y="1692"/>
                    <a:pt x="1211" y="1886"/>
                  </a:cubicBezTo>
                  <a:cubicBezTo>
                    <a:pt x="1621" y="2148"/>
                    <a:pt x="2138" y="2366"/>
                    <a:pt x="2724" y="2366"/>
                  </a:cubicBezTo>
                  <a:cubicBezTo>
                    <a:pt x="2913" y="2366"/>
                    <a:pt x="3108" y="2343"/>
                    <a:pt x="3309" y="2293"/>
                  </a:cubicBezTo>
                  <a:cubicBezTo>
                    <a:pt x="4136" y="2080"/>
                    <a:pt x="4524" y="1655"/>
                    <a:pt x="4677" y="1272"/>
                  </a:cubicBezTo>
                  <a:cubicBezTo>
                    <a:pt x="4755" y="1078"/>
                    <a:pt x="4774" y="883"/>
                    <a:pt x="4774" y="749"/>
                  </a:cubicBezTo>
                  <a:cubicBezTo>
                    <a:pt x="4774" y="676"/>
                    <a:pt x="4755" y="615"/>
                    <a:pt x="4755" y="579"/>
                  </a:cubicBezTo>
                  <a:cubicBezTo>
                    <a:pt x="4755" y="560"/>
                    <a:pt x="4755" y="537"/>
                    <a:pt x="4737" y="518"/>
                  </a:cubicBezTo>
                  <a:cubicBezTo>
                    <a:pt x="4737" y="500"/>
                    <a:pt x="4737" y="481"/>
                    <a:pt x="4714" y="481"/>
                  </a:cubicBezTo>
                  <a:cubicBezTo>
                    <a:pt x="4695" y="445"/>
                    <a:pt x="4677" y="445"/>
                    <a:pt x="4658" y="421"/>
                  </a:cubicBezTo>
                  <a:cubicBezTo>
                    <a:pt x="4621" y="403"/>
                    <a:pt x="4580" y="384"/>
                    <a:pt x="4543" y="366"/>
                  </a:cubicBezTo>
                  <a:cubicBezTo>
                    <a:pt x="4464" y="306"/>
                    <a:pt x="4349" y="250"/>
                    <a:pt x="4233" y="213"/>
                  </a:cubicBezTo>
                  <a:cubicBezTo>
                    <a:pt x="4118" y="153"/>
                    <a:pt x="4002" y="98"/>
                    <a:pt x="3905" y="56"/>
                  </a:cubicBezTo>
                  <a:cubicBezTo>
                    <a:pt x="3868" y="38"/>
                    <a:pt x="3831" y="38"/>
                    <a:pt x="3790" y="19"/>
                  </a:cubicBezTo>
                  <a:cubicBezTo>
                    <a:pt x="3771" y="19"/>
                    <a:pt x="3753" y="1"/>
                    <a:pt x="371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 name="Google Shape;379;p28"/>
            <p:cNvSpPr/>
            <p:nvPr/>
          </p:nvSpPr>
          <p:spPr>
            <a:xfrm>
              <a:off x="6797147" y="3315963"/>
              <a:ext cx="121381" cy="510400"/>
            </a:xfrm>
            <a:custGeom>
              <a:rect b="b" l="l" r="r" t="t"/>
              <a:pathLst>
                <a:path extrusionOk="0" h="3734" w="888">
                  <a:moveTo>
                    <a:pt x="656" y="0"/>
                  </a:moveTo>
                  <a:lnTo>
                    <a:pt x="0" y="268"/>
                  </a:lnTo>
                  <a:cubicBezTo>
                    <a:pt x="0" y="268"/>
                    <a:pt x="402" y="3429"/>
                    <a:pt x="425" y="3618"/>
                  </a:cubicBezTo>
                  <a:cubicBezTo>
                    <a:pt x="444" y="3715"/>
                    <a:pt x="656" y="3733"/>
                    <a:pt x="864" y="3733"/>
                  </a:cubicBezTo>
                  <a:lnTo>
                    <a:pt x="887" y="3715"/>
                  </a:lnTo>
                  <a:cubicBezTo>
                    <a:pt x="887" y="3715"/>
                    <a:pt x="749" y="1982"/>
                    <a:pt x="749" y="1174"/>
                  </a:cubicBezTo>
                  <a:cubicBezTo>
                    <a:pt x="749" y="615"/>
                    <a:pt x="693" y="213"/>
                    <a:pt x="656"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 name="Google Shape;380;p28"/>
            <p:cNvSpPr/>
            <p:nvPr/>
          </p:nvSpPr>
          <p:spPr>
            <a:xfrm>
              <a:off x="6788945" y="3305164"/>
              <a:ext cx="137100" cy="529400"/>
            </a:xfrm>
            <a:custGeom>
              <a:rect b="b" l="l" r="r" t="t"/>
              <a:pathLst>
                <a:path extrusionOk="0" h="3873" w="1003">
                  <a:moveTo>
                    <a:pt x="675" y="158"/>
                  </a:moveTo>
                  <a:cubicBezTo>
                    <a:pt x="716" y="366"/>
                    <a:pt x="772" y="754"/>
                    <a:pt x="753" y="1253"/>
                  </a:cubicBezTo>
                  <a:cubicBezTo>
                    <a:pt x="753" y="2043"/>
                    <a:pt x="887" y="3679"/>
                    <a:pt x="887" y="3757"/>
                  </a:cubicBezTo>
                  <a:lnTo>
                    <a:pt x="638" y="3757"/>
                  </a:lnTo>
                  <a:cubicBezTo>
                    <a:pt x="601" y="3739"/>
                    <a:pt x="578" y="3739"/>
                    <a:pt x="559" y="3715"/>
                  </a:cubicBezTo>
                  <a:cubicBezTo>
                    <a:pt x="541" y="3715"/>
                    <a:pt x="541" y="3697"/>
                    <a:pt x="541" y="3697"/>
                  </a:cubicBezTo>
                  <a:cubicBezTo>
                    <a:pt x="522" y="3508"/>
                    <a:pt x="116" y="444"/>
                    <a:pt x="116" y="389"/>
                  </a:cubicBezTo>
                  <a:lnTo>
                    <a:pt x="675" y="158"/>
                  </a:lnTo>
                  <a:close/>
                  <a:moveTo>
                    <a:pt x="753" y="1"/>
                  </a:moveTo>
                  <a:lnTo>
                    <a:pt x="693" y="42"/>
                  </a:lnTo>
                  <a:lnTo>
                    <a:pt x="0" y="310"/>
                  </a:lnTo>
                  <a:lnTo>
                    <a:pt x="0" y="347"/>
                  </a:lnTo>
                  <a:cubicBezTo>
                    <a:pt x="0" y="347"/>
                    <a:pt x="407" y="3508"/>
                    <a:pt x="444" y="3715"/>
                  </a:cubicBezTo>
                  <a:cubicBezTo>
                    <a:pt x="444" y="3757"/>
                    <a:pt x="462" y="3794"/>
                    <a:pt x="504" y="3812"/>
                  </a:cubicBezTo>
                  <a:cubicBezTo>
                    <a:pt x="541" y="3831"/>
                    <a:pt x="578" y="3831"/>
                    <a:pt x="619" y="3854"/>
                  </a:cubicBezTo>
                  <a:cubicBezTo>
                    <a:pt x="716" y="3873"/>
                    <a:pt x="832" y="3873"/>
                    <a:pt x="924" y="3873"/>
                  </a:cubicBezTo>
                  <a:lnTo>
                    <a:pt x="947" y="3873"/>
                  </a:lnTo>
                  <a:lnTo>
                    <a:pt x="1003" y="3831"/>
                  </a:lnTo>
                  <a:lnTo>
                    <a:pt x="1003" y="3794"/>
                  </a:lnTo>
                  <a:cubicBezTo>
                    <a:pt x="1003" y="3794"/>
                    <a:pt x="869" y="2061"/>
                    <a:pt x="869" y="1253"/>
                  </a:cubicBezTo>
                  <a:cubicBezTo>
                    <a:pt x="869" y="694"/>
                    <a:pt x="809" y="292"/>
                    <a:pt x="772" y="79"/>
                  </a:cubicBezTo>
                  <a:lnTo>
                    <a:pt x="753"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 name="Google Shape;381;p28"/>
            <p:cNvSpPr/>
            <p:nvPr/>
          </p:nvSpPr>
          <p:spPr>
            <a:xfrm>
              <a:off x="6226191" y="2448387"/>
              <a:ext cx="889442" cy="852399"/>
            </a:xfrm>
            <a:custGeom>
              <a:rect b="b" l="l" r="r" t="t"/>
              <a:pathLst>
                <a:path extrusionOk="0" h="6236" w="6507">
                  <a:moveTo>
                    <a:pt x="5024" y="1"/>
                  </a:moveTo>
                  <a:cubicBezTo>
                    <a:pt x="4709" y="1"/>
                    <a:pt x="4135" y="31"/>
                    <a:pt x="3290" y="188"/>
                  </a:cubicBezTo>
                  <a:cubicBezTo>
                    <a:pt x="1904" y="456"/>
                    <a:pt x="924" y="802"/>
                    <a:pt x="924" y="802"/>
                  </a:cubicBezTo>
                  <a:cubicBezTo>
                    <a:pt x="924" y="802"/>
                    <a:pt x="1308" y="2997"/>
                    <a:pt x="1345" y="3515"/>
                  </a:cubicBezTo>
                  <a:cubicBezTo>
                    <a:pt x="1405" y="4018"/>
                    <a:pt x="1271" y="4827"/>
                    <a:pt x="980" y="4924"/>
                  </a:cubicBezTo>
                  <a:cubicBezTo>
                    <a:pt x="712" y="5039"/>
                    <a:pt x="231" y="5039"/>
                    <a:pt x="213" y="5095"/>
                  </a:cubicBezTo>
                  <a:cubicBezTo>
                    <a:pt x="171" y="5173"/>
                    <a:pt x="56" y="5617"/>
                    <a:pt x="37" y="5709"/>
                  </a:cubicBezTo>
                  <a:cubicBezTo>
                    <a:pt x="0" y="5806"/>
                    <a:pt x="97" y="5825"/>
                    <a:pt x="712" y="6056"/>
                  </a:cubicBezTo>
                  <a:cubicBezTo>
                    <a:pt x="1021" y="6172"/>
                    <a:pt x="1354" y="6236"/>
                    <a:pt x="1821" y="6236"/>
                  </a:cubicBezTo>
                  <a:cubicBezTo>
                    <a:pt x="2285" y="6236"/>
                    <a:pt x="2880" y="6173"/>
                    <a:pt x="3715" y="6038"/>
                  </a:cubicBezTo>
                  <a:cubicBezTo>
                    <a:pt x="5388" y="5788"/>
                    <a:pt x="6488" y="5095"/>
                    <a:pt x="6506" y="4882"/>
                  </a:cubicBezTo>
                  <a:cubicBezTo>
                    <a:pt x="6506" y="4670"/>
                    <a:pt x="6257" y="3940"/>
                    <a:pt x="6141" y="3824"/>
                  </a:cubicBezTo>
                  <a:cubicBezTo>
                    <a:pt x="6044" y="3709"/>
                    <a:pt x="5850" y="3824"/>
                    <a:pt x="5716" y="3478"/>
                  </a:cubicBezTo>
                  <a:cubicBezTo>
                    <a:pt x="5582" y="3131"/>
                    <a:pt x="5314" y="12"/>
                    <a:pt x="5314" y="12"/>
                  </a:cubicBezTo>
                  <a:cubicBezTo>
                    <a:pt x="5314" y="12"/>
                    <a:pt x="5218" y="1"/>
                    <a:pt x="5024"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 name="Google Shape;382;p28"/>
            <p:cNvSpPr/>
            <p:nvPr/>
          </p:nvSpPr>
          <p:spPr>
            <a:xfrm>
              <a:off x="6223594" y="2442372"/>
              <a:ext cx="900240" cy="866341"/>
            </a:xfrm>
            <a:custGeom>
              <a:rect b="b" l="l" r="r" t="t"/>
              <a:pathLst>
                <a:path extrusionOk="0" h="6338" w="6586">
                  <a:moveTo>
                    <a:pt x="4829" y="93"/>
                  </a:moveTo>
                  <a:cubicBezTo>
                    <a:pt x="5139" y="93"/>
                    <a:pt x="5254" y="116"/>
                    <a:pt x="5291" y="116"/>
                  </a:cubicBezTo>
                  <a:cubicBezTo>
                    <a:pt x="5291" y="153"/>
                    <a:pt x="5351" y="865"/>
                    <a:pt x="5430" y="1673"/>
                  </a:cubicBezTo>
                  <a:cubicBezTo>
                    <a:pt x="5467" y="2080"/>
                    <a:pt x="5522" y="2501"/>
                    <a:pt x="5564" y="2847"/>
                  </a:cubicBezTo>
                  <a:cubicBezTo>
                    <a:pt x="5582" y="3023"/>
                    <a:pt x="5601" y="3175"/>
                    <a:pt x="5619" y="3291"/>
                  </a:cubicBezTo>
                  <a:cubicBezTo>
                    <a:pt x="5638" y="3406"/>
                    <a:pt x="5661" y="3485"/>
                    <a:pt x="5680" y="3540"/>
                  </a:cubicBezTo>
                  <a:cubicBezTo>
                    <a:pt x="5753" y="3734"/>
                    <a:pt x="5850" y="3813"/>
                    <a:pt x="5947" y="3831"/>
                  </a:cubicBezTo>
                  <a:cubicBezTo>
                    <a:pt x="5984" y="3850"/>
                    <a:pt x="6026" y="3850"/>
                    <a:pt x="6063" y="3868"/>
                  </a:cubicBezTo>
                  <a:cubicBezTo>
                    <a:pt x="6081" y="3868"/>
                    <a:pt x="6100" y="3887"/>
                    <a:pt x="6123" y="3905"/>
                  </a:cubicBezTo>
                  <a:cubicBezTo>
                    <a:pt x="6142" y="3928"/>
                    <a:pt x="6179" y="3984"/>
                    <a:pt x="6215" y="4081"/>
                  </a:cubicBezTo>
                  <a:cubicBezTo>
                    <a:pt x="6257" y="4159"/>
                    <a:pt x="6294" y="4275"/>
                    <a:pt x="6331" y="4390"/>
                  </a:cubicBezTo>
                  <a:cubicBezTo>
                    <a:pt x="6373" y="4483"/>
                    <a:pt x="6410" y="4598"/>
                    <a:pt x="6428" y="4695"/>
                  </a:cubicBezTo>
                  <a:cubicBezTo>
                    <a:pt x="6447" y="4792"/>
                    <a:pt x="6470" y="4889"/>
                    <a:pt x="6470" y="4926"/>
                  </a:cubicBezTo>
                  <a:cubicBezTo>
                    <a:pt x="6470" y="4926"/>
                    <a:pt x="6447" y="4968"/>
                    <a:pt x="6428" y="5005"/>
                  </a:cubicBezTo>
                  <a:cubicBezTo>
                    <a:pt x="6391" y="5023"/>
                    <a:pt x="6354" y="5083"/>
                    <a:pt x="6276" y="5120"/>
                  </a:cubicBezTo>
                  <a:cubicBezTo>
                    <a:pt x="6160" y="5217"/>
                    <a:pt x="5966" y="5333"/>
                    <a:pt x="5716" y="5448"/>
                  </a:cubicBezTo>
                  <a:cubicBezTo>
                    <a:pt x="5236" y="5680"/>
                    <a:pt x="4561" y="5911"/>
                    <a:pt x="3734" y="6045"/>
                  </a:cubicBezTo>
                  <a:cubicBezTo>
                    <a:pt x="2879" y="6172"/>
                    <a:pt x="2276" y="6234"/>
                    <a:pt x="1810" y="6234"/>
                  </a:cubicBezTo>
                  <a:cubicBezTo>
                    <a:pt x="1362" y="6234"/>
                    <a:pt x="1042" y="6176"/>
                    <a:pt x="749" y="6063"/>
                  </a:cubicBezTo>
                  <a:cubicBezTo>
                    <a:pt x="440" y="5948"/>
                    <a:pt x="269" y="5869"/>
                    <a:pt x="172" y="5832"/>
                  </a:cubicBezTo>
                  <a:cubicBezTo>
                    <a:pt x="135" y="5814"/>
                    <a:pt x="116" y="5795"/>
                    <a:pt x="93" y="5795"/>
                  </a:cubicBezTo>
                  <a:lnTo>
                    <a:pt x="93" y="5777"/>
                  </a:lnTo>
                  <a:cubicBezTo>
                    <a:pt x="116" y="5716"/>
                    <a:pt x="153" y="5582"/>
                    <a:pt x="190" y="5448"/>
                  </a:cubicBezTo>
                  <a:cubicBezTo>
                    <a:pt x="232" y="5314"/>
                    <a:pt x="269" y="5176"/>
                    <a:pt x="269" y="5157"/>
                  </a:cubicBezTo>
                  <a:lnTo>
                    <a:pt x="324" y="5157"/>
                  </a:lnTo>
                  <a:cubicBezTo>
                    <a:pt x="384" y="5139"/>
                    <a:pt x="440" y="5139"/>
                    <a:pt x="518" y="5120"/>
                  </a:cubicBezTo>
                  <a:cubicBezTo>
                    <a:pt x="694" y="5102"/>
                    <a:pt x="883" y="5083"/>
                    <a:pt x="1017" y="5023"/>
                  </a:cubicBezTo>
                  <a:cubicBezTo>
                    <a:pt x="1114" y="4986"/>
                    <a:pt x="1174" y="4908"/>
                    <a:pt x="1230" y="4792"/>
                  </a:cubicBezTo>
                  <a:cubicBezTo>
                    <a:pt x="1290" y="4695"/>
                    <a:pt x="1327" y="4561"/>
                    <a:pt x="1364" y="4427"/>
                  </a:cubicBezTo>
                  <a:cubicBezTo>
                    <a:pt x="1424" y="4136"/>
                    <a:pt x="1442" y="3813"/>
                    <a:pt x="1424" y="3540"/>
                  </a:cubicBezTo>
                  <a:cubicBezTo>
                    <a:pt x="1405" y="3291"/>
                    <a:pt x="1290" y="2616"/>
                    <a:pt x="1193" y="2002"/>
                  </a:cubicBezTo>
                  <a:cubicBezTo>
                    <a:pt x="1096" y="1405"/>
                    <a:pt x="999" y="925"/>
                    <a:pt x="999" y="883"/>
                  </a:cubicBezTo>
                  <a:cubicBezTo>
                    <a:pt x="1040" y="865"/>
                    <a:pt x="1965" y="537"/>
                    <a:pt x="3309" y="287"/>
                  </a:cubicBezTo>
                  <a:cubicBezTo>
                    <a:pt x="4002" y="153"/>
                    <a:pt x="4506" y="116"/>
                    <a:pt x="4829" y="93"/>
                  </a:cubicBezTo>
                  <a:close/>
                  <a:moveTo>
                    <a:pt x="4829" y="1"/>
                  </a:moveTo>
                  <a:cubicBezTo>
                    <a:pt x="4506" y="19"/>
                    <a:pt x="3984" y="56"/>
                    <a:pt x="3291" y="190"/>
                  </a:cubicBezTo>
                  <a:cubicBezTo>
                    <a:pt x="1904" y="440"/>
                    <a:pt x="925" y="786"/>
                    <a:pt x="925" y="786"/>
                  </a:cubicBezTo>
                  <a:lnTo>
                    <a:pt x="883" y="809"/>
                  </a:lnTo>
                  <a:lnTo>
                    <a:pt x="883" y="846"/>
                  </a:lnTo>
                  <a:cubicBezTo>
                    <a:pt x="883" y="846"/>
                    <a:pt x="980" y="1405"/>
                    <a:pt x="1077" y="2020"/>
                  </a:cubicBezTo>
                  <a:cubicBezTo>
                    <a:pt x="1193" y="2635"/>
                    <a:pt x="1290" y="3309"/>
                    <a:pt x="1327" y="3559"/>
                  </a:cubicBezTo>
                  <a:cubicBezTo>
                    <a:pt x="1345" y="3813"/>
                    <a:pt x="1327" y="4136"/>
                    <a:pt x="1271" y="4409"/>
                  </a:cubicBezTo>
                  <a:cubicBezTo>
                    <a:pt x="1230" y="4543"/>
                    <a:pt x="1193" y="4658"/>
                    <a:pt x="1133" y="4755"/>
                  </a:cubicBezTo>
                  <a:cubicBezTo>
                    <a:pt x="1096" y="4852"/>
                    <a:pt x="1040" y="4908"/>
                    <a:pt x="980" y="4926"/>
                  </a:cubicBezTo>
                  <a:cubicBezTo>
                    <a:pt x="865" y="4968"/>
                    <a:pt x="671" y="5005"/>
                    <a:pt x="518" y="5023"/>
                  </a:cubicBezTo>
                  <a:cubicBezTo>
                    <a:pt x="440" y="5023"/>
                    <a:pt x="366" y="5042"/>
                    <a:pt x="306" y="5042"/>
                  </a:cubicBezTo>
                  <a:cubicBezTo>
                    <a:pt x="287" y="5060"/>
                    <a:pt x="250" y="5060"/>
                    <a:pt x="232" y="5060"/>
                  </a:cubicBezTo>
                  <a:cubicBezTo>
                    <a:pt x="209" y="5083"/>
                    <a:pt x="190" y="5102"/>
                    <a:pt x="172" y="5120"/>
                  </a:cubicBezTo>
                  <a:cubicBezTo>
                    <a:pt x="153" y="5176"/>
                    <a:pt x="135" y="5291"/>
                    <a:pt x="93" y="5430"/>
                  </a:cubicBezTo>
                  <a:cubicBezTo>
                    <a:pt x="56" y="5564"/>
                    <a:pt x="19" y="5698"/>
                    <a:pt x="1" y="5735"/>
                  </a:cubicBezTo>
                  <a:cubicBezTo>
                    <a:pt x="1" y="5777"/>
                    <a:pt x="1" y="5814"/>
                    <a:pt x="19" y="5850"/>
                  </a:cubicBezTo>
                  <a:cubicBezTo>
                    <a:pt x="38" y="5892"/>
                    <a:pt x="75" y="5911"/>
                    <a:pt x="135" y="5929"/>
                  </a:cubicBezTo>
                  <a:cubicBezTo>
                    <a:pt x="232" y="5984"/>
                    <a:pt x="403" y="6045"/>
                    <a:pt x="712" y="6160"/>
                  </a:cubicBezTo>
                  <a:cubicBezTo>
                    <a:pt x="1020" y="6276"/>
                    <a:pt x="1356" y="6338"/>
                    <a:pt x="1825" y="6338"/>
                  </a:cubicBezTo>
                  <a:cubicBezTo>
                    <a:pt x="2294" y="6338"/>
                    <a:pt x="2896" y="6276"/>
                    <a:pt x="3734" y="6142"/>
                  </a:cubicBezTo>
                  <a:cubicBezTo>
                    <a:pt x="4580" y="6008"/>
                    <a:pt x="5273" y="5777"/>
                    <a:pt x="5777" y="5546"/>
                  </a:cubicBezTo>
                  <a:cubicBezTo>
                    <a:pt x="6026" y="5430"/>
                    <a:pt x="6215" y="5314"/>
                    <a:pt x="6354" y="5199"/>
                  </a:cubicBezTo>
                  <a:cubicBezTo>
                    <a:pt x="6410" y="5157"/>
                    <a:pt x="6470" y="5102"/>
                    <a:pt x="6507" y="5060"/>
                  </a:cubicBezTo>
                  <a:cubicBezTo>
                    <a:pt x="6544" y="5023"/>
                    <a:pt x="6562" y="4986"/>
                    <a:pt x="6562" y="4926"/>
                  </a:cubicBezTo>
                  <a:cubicBezTo>
                    <a:pt x="6585" y="4871"/>
                    <a:pt x="6562" y="4774"/>
                    <a:pt x="6525" y="4677"/>
                  </a:cubicBezTo>
                  <a:cubicBezTo>
                    <a:pt x="6507" y="4580"/>
                    <a:pt x="6470" y="4464"/>
                    <a:pt x="6428" y="4349"/>
                  </a:cubicBezTo>
                  <a:cubicBezTo>
                    <a:pt x="6391" y="4233"/>
                    <a:pt x="6354" y="4118"/>
                    <a:pt x="6313" y="4021"/>
                  </a:cubicBezTo>
                  <a:cubicBezTo>
                    <a:pt x="6276" y="3947"/>
                    <a:pt x="6239" y="3868"/>
                    <a:pt x="6197" y="3831"/>
                  </a:cubicBezTo>
                  <a:cubicBezTo>
                    <a:pt x="6160" y="3790"/>
                    <a:pt x="6123" y="3771"/>
                    <a:pt x="6081" y="3753"/>
                  </a:cubicBezTo>
                  <a:cubicBezTo>
                    <a:pt x="6045" y="3753"/>
                    <a:pt x="6008" y="3753"/>
                    <a:pt x="5966" y="3734"/>
                  </a:cubicBezTo>
                  <a:cubicBezTo>
                    <a:pt x="5911" y="3716"/>
                    <a:pt x="5850" y="3674"/>
                    <a:pt x="5777" y="3503"/>
                  </a:cubicBezTo>
                  <a:cubicBezTo>
                    <a:pt x="5777" y="3485"/>
                    <a:pt x="5753" y="3388"/>
                    <a:pt x="5735" y="3272"/>
                  </a:cubicBezTo>
                  <a:cubicBezTo>
                    <a:pt x="5716" y="3157"/>
                    <a:pt x="5698" y="3004"/>
                    <a:pt x="5680" y="2829"/>
                  </a:cubicBezTo>
                  <a:cubicBezTo>
                    <a:pt x="5619" y="2482"/>
                    <a:pt x="5582" y="2080"/>
                    <a:pt x="5546" y="1655"/>
                  </a:cubicBezTo>
                  <a:cubicBezTo>
                    <a:pt x="5448" y="846"/>
                    <a:pt x="5388" y="56"/>
                    <a:pt x="5388" y="56"/>
                  </a:cubicBezTo>
                  <a:lnTo>
                    <a:pt x="5388" y="19"/>
                  </a:lnTo>
                  <a:lnTo>
                    <a:pt x="5333" y="19"/>
                  </a:lnTo>
                  <a:cubicBezTo>
                    <a:pt x="5333" y="19"/>
                    <a:pt x="5176" y="1"/>
                    <a:pt x="482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 name="Google Shape;383;p28"/>
            <p:cNvSpPr/>
            <p:nvPr/>
          </p:nvSpPr>
          <p:spPr>
            <a:xfrm>
              <a:off x="6352493" y="2450027"/>
              <a:ext cx="607724" cy="210366"/>
            </a:xfrm>
            <a:custGeom>
              <a:rect b="b" l="l" r="r" t="t"/>
              <a:pathLst>
                <a:path extrusionOk="0" h="1539" w="4446">
                  <a:moveTo>
                    <a:pt x="4002" y="0"/>
                  </a:moveTo>
                  <a:cubicBezTo>
                    <a:pt x="3678" y="0"/>
                    <a:pt x="3138" y="37"/>
                    <a:pt x="2366" y="176"/>
                  </a:cubicBezTo>
                  <a:cubicBezTo>
                    <a:pt x="980" y="444"/>
                    <a:pt x="0" y="790"/>
                    <a:pt x="0" y="790"/>
                  </a:cubicBezTo>
                  <a:cubicBezTo>
                    <a:pt x="0" y="790"/>
                    <a:pt x="56" y="1118"/>
                    <a:pt x="134" y="1539"/>
                  </a:cubicBezTo>
                  <a:cubicBezTo>
                    <a:pt x="481" y="1423"/>
                    <a:pt x="1271" y="1174"/>
                    <a:pt x="2445" y="1003"/>
                  </a:cubicBezTo>
                  <a:cubicBezTo>
                    <a:pt x="3618" y="827"/>
                    <a:pt x="4196" y="753"/>
                    <a:pt x="4445" y="712"/>
                  </a:cubicBezTo>
                  <a:cubicBezTo>
                    <a:pt x="4408" y="310"/>
                    <a:pt x="4390" y="0"/>
                    <a:pt x="439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 name="Google Shape;384;p28"/>
            <p:cNvSpPr/>
            <p:nvPr/>
          </p:nvSpPr>
          <p:spPr>
            <a:xfrm>
              <a:off x="6344292" y="2442372"/>
              <a:ext cx="624127" cy="228819"/>
            </a:xfrm>
            <a:custGeom>
              <a:rect b="b" l="l" r="r" t="t"/>
              <a:pathLst>
                <a:path extrusionOk="0" h="1674" w="4566">
                  <a:moveTo>
                    <a:pt x="4062" y="93"/>
                  </a:moveTo>
                  <a:cubicBezTo>
                    <a:pt x="4293" y="93"/>
                    <a:pt x="4371" y="116"/>
                    <a:pt x="4408" y="116"/>
                  </a:cubicBezTo>
                  <a:cubicBezTo>
                    <a:pt x="4408" y="153"/>
                    <a:pt x="4431" y="384"/>
                    <a:pt x="4468" y="731"/>
                  </a:cubicBezTo>
                  <a:cubicBezTo>
                    <a:pt x="4200" y="768"/>
                    <a:pt x="3641" y="828"/>
                    <a:pt x="2505" y="999"/>
                  </a:cubicBezTo>
                  <a:cubicBezTo>
                    <a:pt x="1350" y="1174"/>
                    <a:pt x="596" y="1405"/>
                    <a:pt x="231" y="1539"/>
                  </a:cubicBezTo>
                  <a:cubicBezTo>
                    <a:pt x="176" y="1174"/>
                    <a:pt x="116" y="902"/>
                    <a:pt x="116" y="883"/>
                  </a:cubicBezTo>
                  <a:cubicBezTo>
                    <a:pt x="176" y="865"/>
                    <a:pt x="1100" y="537"/>
                    <a:pt x="2426" y="287"/>
                  </a:cubicBezTo>
                  <a:cubicBezTo>
                    <a:pt x="3198" y="135"/>
                    <a:pt x="3738" y="116"/>
                    <a:pt x="4062" y="93"/>
                  </a:cubicBezTo>
                  <a:close/>
                  <a:moveTo>
                    <a:pt x="4062" y="1"/>
                  </a:moveTo>
                  <a:cubicBezTo>
                    <a:pt x="3738" y="1"/>
                    <a:pt x="3179" y="38"/>
                    <a:pt x="2408" y="190"/>
                  </a:cubicBezTo>
                  <a:cubicBezTo>
                    <a:pt x="1021" y="440"/>
                    <a:pt x="42" y="786"/>
                    <a:pt x="42" y="786"/>
                  </a:cubicBezTo>
                  <a:lnTo>
                    <a:pt x="0" y="809"/>
                  </a:lnTo>
                  <a:lnTo>
                    <a:pt x="0" y="846"/>
                  </a:lnTo>
                  <a:cubicBezTo>
                    <a:pt x="0" y="846"/>
                    <a:pt x="60" y="1174"/>
                    <a:pt x="134" y="1618"/>
                  </a:cubicBezTo>
                  <a:lnTo>
                    <a:pt x="134" y="1673"/>
                  </a:lnTo>
                  <a:lnTo>
                    <a:pt x="194" y="1655"/>
                  </a:lnTo>
                  <a:cubicBezTo>
                    <a:pt x="559" y="1521"/>
                    <a:pt x="1350" y="1290"/>
                    <a:pt x="2523" y="1114"/>
                  </a:cubicBezTo>
                  <a:cubicBezTo>
                    <a:pt x="3678" y="925"/>
                    <a:pt x="4274" y="846"/>
                    <a:pt x="4524" y="828"/>
                  </a:cubicBezTo>
                  <a:lnTo>
                    <a:pt x="4565" y="828"/>
                  </a:lnTo>
                  <a:lnTo>
                    <a:pt x="4565" y="768"/>
                  </a:lnTo>
                  <a:cubicBezTo>
                    <a:pt x="4524" y="366"/>
                    <a:pt x="4505" y="56"/>
                    <a:pt x="4505" y="56"/>
                  </a:cubicBezTo>
                  <a:lnTo>
                    <a:pt x="4505" y="19"/>
                  </a:lnTo>
                  <a:lnTo>
                    <a:pt x="4450" y="19"/>
                  </a:lnTo>
                  <a:cubicBezTo>
                    <a:pt x="4450" y="19"/>
                    <a:pt x="4334" y="1"/>
                    <a:pt x="40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 name="Google Shape;385;p28"/>
            <p:cNvSpPr/>
            <p:nvPr/>
          </p:nvSpPr>
          <p:spPr>
            <a:xfrm>
              <a:off x="6163040" y="2146710"/>
              <a:ext cx="294430" cy="460372"/>
            </a:xfrm>
            <a:custGeom>
              <a:rect b="b" l="l" r="r" t="t"/>
              <a:pathLst>
                <a:path extrusionOk="0" h="3368" w="2154">
                  <a:moveTo>
                    <a:pt x="429" y="0"/>
                  </a:moveTo>
                  <a:cubicBezTo>
                    <a:pt x="342" y="0"/>
                    <a:pt x="250" y="18"/>
                    <a:pt x="171" y="61"/>
                  </a:cubicBezTo>
                  <a:cubicBezTo>
                    <a:pt x="0" y="159"/>
                    <a:pt x="19" y="353"/>
                    <a:pt x="19" y="353"/>
                  </a:cubicBezTo>
                  <a:cubicBezTo>
                    <a:pt x="19" y="353"/>
                    <a:pt x="42" y="344"/>
                    <a:pt x="83" y="344"/>
                  </a:cubicBezTo>
                  <a:cubicBezTo>
                    <a:pt x="234" y="344"/>
                    <a:pt x="633" y="464"/>
                    <a:pt x="1058" y="1586"/>
                  </a:cubicBezTo>
                  <a:cubicBezTo>
                    <a:pt x="1405" y="2469"/>
                    <a:pt x="1460" y="3240"/>
                    <a:pt x="1576" y="3319"/>
                  </a:cubicBezTo>
                  <a:cubicBezTo>
                    <a:pt x="1619" y="3353"/>
                    <a:pt x="1691" y="3367"/>
                    <a:pt x="1767" y="3367"/>
                  </a:cubicBezTo>
                  <a:cubicBezTo>
                    <a:pt x="1898" y="3367"/>
                    <a:pt x="2042" y="3327"/>
                    <a:pt x="2080" y="3277"/>
                  </a:cubicBezTo>
                  <a:cubicBezTo>
                    <a:pt x="2153" y="3222"/>
                    <a:pt x="1904" y="1794"/>
                    <a:pt x="1460" y="967"/>
                  </a:cubicBezTo>
                  <a:cubicBezTo>
                    <a:pt x="1040" y="140"/>
                    <a:pt x="712" y="43"/>
                    <a:pt x="596" y="25"/>
                  </a:cubicBezTo>
                  <a:cubicBezTo>
                    <a:pt x="548" y="9"/>
                    <a:pt x="490" y="0"/>
                    <a:pt x="42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 name="Google Shape;386;p28"/>
            <p:cNvSpPr/>
            <p:nvPr/>
          </p:nvSpPr>
          <p:spPr>
            <a:xfrm>
              <a:off x="6165500" y="2192365"/>
              <a:ext cx="137" cy="2597"/>
            </a:xfrm>
            <a:custGeom>
              <a:rect b="b" l="l" r="r" t="t"/>
              <a:pathLst>
                <a:path extrusionOk="0" h="19" w="1">
                  <a:moveTo>
                    <a:pt x="1" y="0"/>
                  </a:moveTo>
                  <a:lnTo>
                    <a:pt x="1" y="19"/>
                  </a:lnTo>
                  <a:lnTo>
                    <a:pt x="1" y="19"/>
                  </a:lnTo>
                  <a:close/>
                </a:path>
              </a:pathLst>
            </a:custGeom>
            <a:solidFill>
              <a:srgbClr val="24356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 name="Google Shape;387;p28"/>
            <p:cNvSpPr/>
            <p:nvPr/>
          </p:nvSpPr>
          <p:spPr>
            <a:xfrm>
              <a:off x="6183817" y="2194825"/>
              <a:ext cx="118920" cy="152956"/>
            </a:xfrm>
            <a:custGeom>
              <a:rect b="b" l="l" r="r" t="t"/>
              <a:pathLst>
                <a:path extrusionOk="0" h="1119" w="870">
                  <a:moveTo>
                    <a:pt x="1" y="1"/>
                  </a:moveTo>
                  <a:lnTo>
                    <a:pt x="1" y="1"/>
                  </a:lnTo>
                  <a:cubicBezTo>
                    <a:pt x="195" y="38"/>
                    <a:pt x="523" y="250"/>
                    <a:pt x="869" y="1119"/>
                  </a:cubicBezTo>
                  <a:cubicBezTo>
                    <a:pt x="523" y="250"/>
                    <a:pt x="195" y="38"/>
                    <a:pt x="1" y="1"/>
                  </a:cubicBezTo>
                  <a:close/>
                </a:path>
              </a:pathLst>
            </a:custGeom>
            <a:solidFill>
              <a:srgbClr val="95A1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 name="Google Shape;388;p28"/>
            <p:cNvSpPr/>
            <p:nvPr/>
          </p:nvSpPr>
          <p:spPr>
            <a:xfrm>
              <a:off x="6173155" y="2192365"/>
              <a:ext cx="10799" cy="2597"/>
            </a:xfrm>
            <a:custGeom>
              <a:rect b="b" l="l" r="r" t="t"/>
              <a:pathLst>
                <a:path extrusionOk="0" h="19" w="79">
                  <a:moveTo>
                    <a:pt x="0" y="0"/>
                  </a:moveTo>
                  <a:lnTo>
                    <a:pt x="0" y="0"/>
                  </a:lnTo>
                  <a:cubicBezTo>
                    <a:pt x="23" y="0"/>
                    <a:pt x="42" y="0"/>
                    <a:pt x="79" y="19"/>
                  </a:cubicBezTo>
                  <a:lnTo>
                    <a:pt x="79" y="19"/>
                  </a:lnTo>
                  <a:cubicBezTo>
                    <a:pt x="42" y="0"/>
                    <a:pt x="23" y="0"/>
                    <a:pt x="0" y="0"/>
                  </a:cubicBezTo>
                  <a:close/>
                </a:path>
              </a:pathLst>
            </a:custGeom>
            <a:solidFill>
              <a:srgbClr val="24356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 name="Google Shape;389;p28"/>
            <p:cNvSpPr/>
            <p:nvPr/>
          </p:nvSpPr>
          <p:spPr>
            <a:xfrm>
              <a:off x="6352493" y="2508120"/>
              <a:ext cx="7655" cy="39230"/>
            </a:xfrm>
            <a:custGeom>
              <a:rect b="b" l="l" r="r" t="t"/>
              <a:pathLst>
                <a:path extrusionOk="0" h="287" w="56">
                  <a:moveTo>
                    <a:pt x="0" y="0"/>
                  </a:moveTo>
                  <a:cubicBezTo>
                    <a:pt x="19" y="97"/>
                    <a:pt x="37" y="190"/>
                    <a:pt x="56" y="287"/>
                  </a:cubicBezTo>
                  <a:lnTo>
                    <a:pt x="56" y="287"/>
                  </a:lnTo>
                  <a:cubicBezTo>
                    <a:pt x="37" y="190"/>
                    <a:pt x="19" y="97"/>
                    <a:pt x="0" y="0"/>
                  </a:cubicBezTo>
                  <a:close/>
                </a:path>
              </a:pathLst>
            </a:custGeom>
            <a:solidFill>
              <a:srgbClr val="95A1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 name="Google Shape;390;p28"/>
            <p:cNvSpPr/>
            <p:nvPr/>
          </p:nvSpPr>
          <p:spPr>
            <a:xfrm>
              <a:off x="6360011" y="2547214"/>
              <a:ext cx="137" cy="137"/>
            </a:xfrm>
            <a:custGeom>
              <a:rect b="b" l="l" r="r" t="t"/>
              <a:pathLst>
                <a:path extrusionOk="0" h="1" w="1">
                  <a:moveTo>
                    <a:pt x="1" y="1"/>
                  </a:moveTo>
                  <a:lnTo>
                    <a:pt x="1" y="1"/>
                  </a:lnTo>
                  <a:lnTo>
                    <a:pt x="1" y="1"/>
                  </a:lnTo>
                  <a:lnTo>
                    <a:pt x="1" y="1"/>
                  </a:lnTo>
                  <a:close/>
                </a:path>
              </a:pathLst>
            </a:custGeom>
            <a:solidFill>
              <a:srgbClr val="24356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 name="Google Shape;391;p28"/>
            <p:cNvSpPr/>
            <p:nvPr/>
          </p:nvSpPr>
          <p:spPr>
            <a:xfrm>
              <a:off x="6362608" y="2560473"/>
              <a:ext cx="87208" cy="47568"/>
            </a:xfrm>
            <a:custGeom>
              <a:rect b="b" l="l" r="r" t="t"/>
              <a:pathLst>
                <a:path extrusionOk="0" h="348" w="638">
                  <a:moveTo>
                    <a:pt x="638" y="232"/>
                  </a:moveTo>
                  <a:lnTo>
                    <a:pt x="638" y="232"/>
                  </a:lnTo>
                  <a:lnTo>
                    <a:pt x="638" y="232"/>
                  </a:lnTo>
                  <a:close/>
                  <a:moveTo>
                    <a:pt x="0" y="1"/>
                  </a:moveTo>
                  <a:lnTo>
                    <a:pt x="0" y="1"/>
                  </a:lnTo>
                  <a:cubicBezTo>
                    <a:pt x="42" y="176"/>
                    <a:pt x="79" y="269"/>
                    <a:pt x="116" y="292"/>
                  </a:cubicBezTo>
                  <a:cubicBezTo>
                    <a:pt x="157" y="329"/>
                    <a:pt x="213" y="347"/>
                    <a:pt x="291" y="347"/>
                  </a:cubicBezTo>
                  <a:cubicBezTo>
                    <a:pt x="425" y="347"/>
                    <a:pt x="578" y="310"/>
                    <a:pt x="620" y="250"/>
                  </a:cubicBezTo>
                  <a:cubicBezTo>
                    <a:pt x="638" y="250"/>
                    <a:pt x="638" y="250"/>
                    <a:pt x="638" y="232"/>
                  </a:cubicBezTo>
                  <a:cubicBezTo>
                    <a:pt x="638" y="250"/>
                    <a:pt x="638" y="250"/>
                    <a:pt x="620" y="250"/>
                  </a:cubicBezTo>
                  <a:cubicBezTo>
                    <a:pt x="578" y="310"/>
                    <a:pt x="425" y="347"/>
                    <a:pt x="291" y="347"/>
                  </a:cubicBezTo>
                  <a:cubicBezTo>
                    <a:pt x="213" y="347"/>
                    <a:pt x="157" y="329"/>
                    <a:pt x="116" y="292"/>
                  </a:cubicBezTo>
                  <a:cubicBezTo>
                    <a:pt x="79" y="269"/>
                    <a:pt x="42" y="176"/>
                    <a:pt x="0" y="1"/>
                  </a:cubicBezTo>
                  <a:close/>
                </a:path>
              </a:pathLst>
            </a:custGeom>
            <a:solidFill>
              <a:srgbClr val="276C8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 name="Google Shape;392;p28"/>
            <p:cNvSpPr/>
            <p:nvPr/>
          </p:nvSpPr>
          <p:spPr>
            <a:xfrm>
              <a:off x="6360011" y="2547214"/>
              <a:ext cx="2734" cy="13396"/>
            </a:xfrm>
            <a:custGeom>
              <a:rect b="b" l="l" r="r" t="t"/>
              <a:pathLst>
                <a:path extrusionOk="0" h="98" w="20">
                  <a:moveTo>
                    <a:pt x="1" y="1"/>
                  </a:moveTo>
                  <a:lnTo>
                    <a:pt x="1" y="1"/>
                  </a:lnTo>
                  <a:cubicBezTo>
                    <a:pt x="1" y="42"/>
                    <a:pt x="19" y="79"/>
                    <a:pt x="19" y="98"/>
                  </a:cubicBezTo>
                  <a:lnTo>
                    <a:pt x="19" y="98"/>
                  </a:lnTo>
                  <a:cubicBezTo>
                    <a:pt x="19" y="79"/>
                    <a:pt x="1" y="42"/>
                    <a:pt x="1" y="1"/>
                  </a:cubicBezTo>
                  <a:close/>
                </a:path>
              </a:pathLst>
            </a:custGeom>
            <a:solidFill>
              <a:srgbClr val="24356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 name="Google Shape;393;p28"/>
            <p:cNvSpPr/>
            <p:nvPr/>
          </p:nvSpPr>
          <p:spPr>
            <a:xfrm>
              <a:off x="6157299" y="2138645"/>
              <a:ext cx="300171" cy="476365"/>
            </a:xfrm>
            <a:custGeom>
              <a:rect b="b" l="l" r="r" t="t"/>
              <a:pathLst>
                <a:path extrusionOk="0" h="3485" w="2196">
                  <a:moveTo>
                    <a:pt x="2103" y="3299"/>
                  </a:moveTo>
                  <a:cubicBezTo>
                    <a:pt x="2096" y="3305"/>
                    <a:pt x="2090" y="3311"/>
                    <a:pt x="2083" y="3316"/>
                  </a:cubicBezTo>
                  <a:lnTo>
                    <a:pt x="2083" y="3316"/>
                  </a:lnTo>
                  <a:lnTo>
                    <a:pt x="2103" y="3299"/>
                  </a:lnTo>
                  <a:close/>
                  <a:moveTo>
                    <a:pt x="498" y="110"/>
                  </a:moveTo>
                  <a:cubicBezTo>
                    <a:pt x="548" y="110"/>
                    <a:pt x="597" y="114"/>
                    <a:pt x="638" y="120"/>
                  </a:cubicBezTo>
                  <a:cubicBezTo>
                    <a:pt x="694" y="144"/>
                    <a:pt x="772" y="162"/>
                    <a:pt x="925" y="296"/>
                  </a:cubicBezTo>
                  <a:cubicBezTo>
                    <a:pt x="1063" y="412"/>
                    <a:pt x="1253" y="643"/>
                    <a:pt x="1465" y="1045"/>
                  </a:cubicBezTo>
                  <a:cubicBezTo>
                    <a:pt x="1678" y="1451"/>
                    <a:pt x="1849" y="2010"/>
                    <a:pt x="1964" y="2472"/>
                  </a:cubicBezTo>
                  <a:cubicBezTo>
                    <a:pt x="2006" y="2722"/>
                    <a:pt x="2043" y="2916"/>
                    <a:pt x="2061" y="3068"/>
                  </a:cubicBezTo>
                  <a:cubicBezTo>
                    <a:pt x="2080" y="3147"/>
                    <a:pt x="2080" y="3221"/>
                    <a:pt x="2080" y="3262"/>
                  </a:cubicBezTo>
                  <a:lnTo>
                    <a:pt x="2080" y="3318"/>
                  </a:lnTo>
                  <a:lnTo>
                    <a:pt x="2080" y="3318"/>
                  </a:lnTo>
                  <a:cubicBezTo>
                    <a:pt x="2065" y="3328"/>
                    <a:pt x="2049" y="3336"/>
                    <a:pt x="2024" y="3336"/>
                  </a:cubicBezTo>
                  <a:cubicBezTo>
                    <a:pt x="1988" y="3355"/>
                    <a:pt x="1927" y="3355"/>
                    <a:pt x="1890" y="3378"/>
                  </a:cubicBezTo>
                  <a:cubicBezTo>
                    <a:pt x="1775" y="3378"/>
                    <a:pt x="1678" y="3355"/>
                    <a:pt x="1641" y="3336"/>
                  </a:cubicBezTo>
                  <a:cubicBezTo>
                    <a:pt x="1641" y="3336"/>
                    <a:pt x="1641" y="3318"/>
                    <a:pt x="1618" y="3299"/>
                  </a:cubicBezTo>
                  <a:cubicBezTo>
                    <a:pt x="1599" y="3281"/>
                    <a:pt x="1599" y="3239"/>
                    <a:pt x="1581" y="3184"/>
                  </a:cubicBezTo>
                  <a:cubicBezTo>
                    <a:pt x="1562" y="3087"/>
                    <a:pt x="1525" y="2953"/>
                    <a:pt x="1502" y="2800"/>
                  </a:cubicBezTo>
                  <a:cubicBezTo>
                    <a:pt x="1428" y="2491"/>
                    <a:pt x="1331" y="2066"/>
                    <a:pt x="1156" y="1622"/>
                  </a:cubicBezTo>
                  <a:cubicBezTo>
                    <a:pt x="888" y="911"/>
                    <a:pt x="620" y="583"/>
                    <a:pt x="407" y="449"/>
                  </a:cubicBezTo>
                  <a:cubicBezTo>
                    <a:pt x="292" y="375"/>
                    <a:pt x="213" y="352"/>
                    <a:pt x="139" y="352"/>
                  </a:cubicBezTo>
                  <a:cubicBezTo>
                    <a:pt x="139" y="296"/>
                    <a:pt x="139" y="218"/>
                    <a:pt x="255" y="162"/>
                  </a:cubicBezTo>
                  <a:cubicBezTo>
                    <a:pt x="314" y="123"/>
                    <a:pt x="408" y="110"/>
                    <a:pt x="498" y="110"/>
                  </a:cubicBezTo>
                  <a:close/>
                  <a:moveTo>
                    <a:pt x="464" y="0"/>
                  </a:moveTo>
                  <a:cubicBezTo>
                    <a:pt x="370" y="0"/>
                    <a:pt x="272" y="20"/>
                    <a:pt x="195" y="65"/>
                  </a:cubicBezTo>
                  <a:cubicBezTo>
                    <a:pt x="1" y="181"/>
                    <a:pt x="1" y="412"/>
                    <a:pt x="1" y="412"/>
                  </a:cubicBezTo>
                  <a:lnTo>
                    <a:pt x="1" y="467"/>
                  </a:lnTo>
                  <a:lnTo>
                    <a:pt x="61" y="449"/>
                  </a:lnTo>
                  <a:lnTo>
                    <a:pt x="139" y="449"/>
                  </a:lnTo>
                  <a:cubicBezTo>
                    <a:pt x="176" y="449"/>
                    <a:pt x="255" y="467"/>
                    <a:pt x="347" y="527"/>
                  </a:cubicBezTo>
                  <a:cubicBezTo>
                    <a:pt x="523" y="661"/>
                    <a:pt x="791" y="952"/>
                    <a:pt x="1063" y="1664"/>
                  </a:cubicBezTo>
                  <a:cubicBezTo>
                    <a:pt x="1216" y="2107"/>
                    <a:pt x="1331" y="2509"/>
                    <a:pt x="1387" y="2819"/>
                  </a:cubicBezTo>
                  <a:cubicBezTo>
                    <a:pt x="1428" y="2990"/>
                    <a:pt x="1447" y="3105"/>
                    <a:pt x="1484" y="3221"/>
                  </a:cubicBezTo>
                  <a:cubicBezTo>
                    <a:pt x="1502" y="3262"/>
                    <a:pt x="1502" y="3299"/>
                    <a:pt x="1525" y="3336"/>
                  </a:cubicBezTo>
                  <a:cubicBezTo>
                    <a:pt x="1544" y="3378"/>
                    <a:pt x="1562" y="3396"/>
                    <a:pt x="1581" y="3433"/>
                  </a:cubicBezTo>
                  <a:cubicBezTo>
                    <a:pt x="1629" y="3471"/>
                    <a:pt x="1692" y="3485"/>
                    <a:pt x="1760" y="3485"/>
                  </a:cubicBezTo>
                  <a:cubicBezTo>
                    <a:pt x="1802" y="3485"/>
                    <a:pt x="1846" y="3479"/>
                    <a:pt x="1890" y="3470"/>
                  </a:cubicBezTo>
                  <a:cubicBezTo>
                    <a:pt x="1946" y="3470"/>
                    <a:pt x="2006" y="3452"/>
                    <a:pt x="2043" y="3433"/>
                  </a:cubicBezTo>
                  <a:cubicBezTo>
                    <a:pt x="2103" y="3433"/>
                    <a:pt x="2140" y="3415"/>
                    <a:pt x="2158" y="3378"/>
                  </a:cubicBezTo>
                  <a:cubicBezTo>
                    <a:pt x="2195" y="3355"/>
                    <a:pt x="2177" y="3336"/>
                    <a:pt x="2195" y="3318"/>
                  </a:cubicBezTo>
                  <a:lnTo>
                    <a:pt x="2195" y="3262"/>
                  </a:lnTo>
                  <a:cubicBezTo>
                    <a:pt x="2195" y="3202"/>
                    <a:pt x="2177" y="3147"/>
                    <a:pt x="2177" y="3068"/>
                  </a:cubicBezTo>
                  <a:cubicBezTo>
                    <a:pt x="2158" y="2893"/>
                    <a:pt x="2122" y="2685"/>
                    <a:pt x="2061" y="2454"/>
                  </a:cubicBezTo>
                  <a:cubicBezTo>
                    <a:pt x="1946" y="1992"/>
                    <a:pt x="1775" y="1414"/>
                    <a:pt x="1562" y="1008"/>
                  </a:cubicBezTo>
                  <a:cubicBezTo>
                    <a:pt x="1331" y="583"/>
                    <a:pt x="1137" y="352"/>
                    <a:pt x="985" y="218"/>
                  </a:cubicBezTo>
                  <a:cubicBezTo>
                    <a:pt x="832" y="84"/>
                    <a:pt x="717" y="47"/>
                    <a:pt x="657" y="28"/>
                  </a:cubicBezTo>
                  <a:cubicBezTo>
                    <a:pt x="600" y="11"/>
                    <a:pt x="533" y="0"/>
                    <a:pt x="4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 name="Google Shape;394;p28"/>
            <p:cNvSpPr/>
            <p:nvPr/>
          </p:nvSpPr>
          <p:spPr>
            <a:xfrm>
              <a:off x="6776233" y="2061142"/>
              <a:ext cx="194647" cy="443149"/>
            </a:xfrm>
            <a:custGeom>
              <a:rect b="b" l="l" r="r" t="t"/>
              <a:pathLst>
                <a:path extrusionOk="0" h="3242" w="1424">
                  <a:moveTo>
                    <a:pt x="227" y="0"/>
                  </a:moveTo>
                  <a:cubicBezTo>
                    <a:pt x="111" y="0"/>
                    <a:pt x="11" y="38"/>
                    <a:pt x="1" y="133"/>
                  </a:cubicBezTo>
                  <a:cubicBezTo>
                    <a:pt x="1" y="133"/>
                    <a:pt x="366" y="766"/>
                    <a:pt x="578" y="1653"/>
                  </a:cubicBezTo>
                  <a:cubicBezTo>
                    <a:pt x="786" y="2559"/>
                    <a:pt x="768" y="3058"/>
                    <a:pt x="828" y="3192"/>
                  </a:cubicBezTo>
                  <a:cubicBezTo>
                    <a:pt x="845" y="3228"/>
                    <a:pt x="896" y="3241"/>
                    <a:pt x="960" y="3241"/>
                  </a:cubicBezTo>
                  <a:cubicBezTo>
                    <a:pt x="1102" y="3241"/>
                    <a:pt x="1307" y="3175"/>
                    <a:pt x="1345" y="3136"/>
                  </a:cubicBezTo>
                  <a:cubicBezTo>
                    <a:pt x="1424" y="3058"/>
                    <a:pt x="999" y="1265"/>
                    <a:pt x="865" y="803"/>
                  </a:cubicBezTo>
                  <a:cubicBezTo>
                    <a:pt x="731" y="341"/>
                    <a:pt x="671" y="151"/>
                    <a:pt x="518" y="73"/>
                  </a:cubicBezTo>
                  <a:cubicBezTo>
                    <a:pt x="439" y="28"/>
                    <a:pt x="327" y="0"/>
                    <a:pt x="22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 name="Google Shape;395;p28"/>
            <p:cNvSpPr/>
            <p:nvPr/>
          </p:nvSpPr>
          <p:spPr>
            <a:xfrm>
              <a:off x="6770629" y="2055264"/>
              <a:ext cx="197790" cy="455451"/>
            </a:xfrm>
            <a:custGeom>
              <a:rect b="b" l="l" r="r" t="t"/>
              <a:pathLst>
                <a:path extrusionOk="0" h="3332" w="1447">
                  <a:moveTo>
                    <a:pt x="250" y="97"/>
                  </a:moveTo>
                  <a:cubicBezTo>
                    <a:pt x="347" y="97"/>
                    <a:pt x="462" y="116"/>
                    <a:pt x="522" y="153"/>
                  </a:cubicBezTo>
                  <a:cubicBezTo>
                    <a:pt x="596" y="194"/>
                    <a:pt x="638" y="250"/>
                    <a:pt x="693" y="365"/>
                  </a:cubicBezTo>
                  <a:cubicBezTo>
                    <a:pt x="735" y="481"/>
                    <a:pt x="790" y="638"/>
                    <a:pt x="850" y="869"/>
                  </a:cubicBezTo>
                  <a:cubicBezTo>
                    <a:pt x="924" y="1077"/>
                    <a:pt x="1058" y="1655"/>
                    <a:pt x="1174" y="2158"/>
                  </a:cubicBezTo>
                  <a:cubicBezTo>
                    <a:pt x="1234" y="2426"/>
                    <a:pt x="1271" y="2676"/>
                    <a:pt x="1312" y="2851"/>
                  </a:cubicBezTo>
                  <a:cubicBezTo>
                    <a:pt x="1331" y="2948"/>
                    <a:pt x="1331" y="3022"/>
                    <a:pt x="1349" y="3082"/>
                  </a:cubicBezTo>
                  <a:lnTo>
                    <a:pt x="1349" y="3138"/>
                  </a:lnTo>
                  <a:cubicBezTo>
                    <a:pt x="1331" y="3138"/>
                    <a:pt x="1312" y="3156"/>
                    <a:pt x="1271" y="3179"/>
                  </a:cubicBezTo>
                  <a:cubicBezTo>
                    <a:pt x="1234" y="3198"/>
                    <a:pt x="1174" y="3216"/>
                    <a:pt x="1118" y="3216"/>
                  </a:cubicBezTo>
                  <a:cubicBezTo>
                    <a:pt x="1058" y="3235"/>
                    <a:pt x="1003" y="3235"/>
                    <a:pt x="966" y="3235"/>
                  </a:cubicBezTo>
                  <a:cubicBezTo>
                    <a:pt x="943" y="3216"/>
                    <a:pt x="924" y="3216"/>
                    <a:pt x="924" y="3198"/>
                  </a:cubicBezTo>
                  <a:cubicBezTo>
                    <a:pt x="906" y="3198"/>
                    <a:pt x="906" y="3138"/>
                    <a:pt x="887" y="3064"/>
                  </a:cubicBezTo>
                  <a:cubicBezTo>
                    <a:pt x="887" y="2985"/>
                    <a:pt x="869" y="2870"/>
                    <a:pt x="850" y="2754"/>
                  </a:cubicBezTo>
                  <a:cubicBezTo>
                    <a:pt x="827" y="2486"/>
                    <a:pt x="772" y="2140"/>
                    <a:pt x="675" y="1696"/>
                  </a:cubicBezTo>
                  <a:cubicBezTo>
                    <a:pt x="462" y="809"/>
                    <a:pt x="116" y="194"/>
                    <a:pt x="97" y="153"/>
                  </a:cubicBezTo>
                  <a:cubicBezTo>
                    <a:pt x="97" y="153"/>
                    <a:pt x="116" y="134"/>
                    <a:pt x="134" y="116"/>
                  </a:cubicBezTo>
                  <a:cubicBezTo>
                    <a:pt x="157" y="116"/>
                    <a:pt x="194" y="97"/>
                    <a:pt x="250" y="97"/>
                  </a:cubicBezTo>
                  <a:close/>
                  <a:moveTo>
                    <a:pt x="250" y="0"/>
                  </a:moveTo>
                  <a:cubicBezTo>
                    <a:pt x="194" y="0"/>
                    <a:pt x="134" y="0"/>
                    <a:pt x="79" y="37"/>
                  </a:cubicBezTo>
                  <a:cubicBezTo>
                    <a:pt x="42" y="60"/>
                    <a:pt x="0" y="97"/>
                    <a:pt x="0" y="153"/>
                  </a:cubicBezTo>
                  <a:lnTo>
                    <a:pt x="0" y="176"/>
                  </a:lnTo>
                  <a:lnTo>
                    <a:pt x="0" y="194"/>
                  </a:lnTo>
                  <a:cubicBezTo>
                    <a:pt x="0" y="194"/>
                    <a:pt x="365" y="828"/>
                    <a:pt x="578" y="1715"/>
                  </a:cubicBezTo>
                  <a:cubicBezTo>
                    <a:pt x="675" y="2158"/>
                    <a:pt x="712" y="2505"/>
                    <a:pt x="753" y="2754"/>
                  </a:cubicBezTo>
                  <a:cubicBezTo>
                    <a:pt x="772" y="2888"/>
                    <a:pt x="772" y="2985"/>
                    <a:pt x="790" y="3064"/>
                  </a:cubicBezTo>
                  <a:cubicBezTo>
                    <a:pt x="790" y="3156"/>
                    <a:pt x="809" y="3198"/>
                    <a:pt x="827" y="3253"/>
                  </a:cubicBezTo>
                  <a:cubicBezTo>
                    <a:pt x="850" y="3313"/>
                    <a:pt x="906" y="3332"/>
                    <a:pt x="966" y="3332"/>
                  </a:cubicBezTo>
                  <a:cubicBezTo>
                    <a:pt x="1021" y="3332"/>
                    <a:pt x="1081" y="3332"/>
                    <a:pt x="1137" y="3313"/>
                  </a:cubicBezTo>
                  <a:cubicBezTo>
                    <a:pt x="1197" y="3313"/>
                    <a:pt x="1252" y="3295"/>
                    <a:pt x="1312" y="3272"/>
                  </a:cubicBezTo>
                  <a:cubicBezTo>
                    <a:pt x="1368" y="3253"/>
                    <a:pt x="1405" y="3235"/>
                    <a:pt x="1428" y="3216"/>
                  </a:cubicBezTo>
                  <a:cubicBezTo>
                    <a:pt x="1446" y="3198"/>
                    <a:pt x="1446" y="3179"/>
                    <a:pt x="1446" y="3179"/>
                  </a:cubicBezTo>
                  <a:lnTo>
                    <a:pt x="1446" y="3138"/>
                  </a:lnTo>
                  <a:lnTo>
                    <a:pt x="1446" y="3064"/>
                  </a:lnTo>
                  <a:cubicBezTo>
                    <a:pt x="1446" y="3004"/>
                    <a:pt x="1428" y="2925"/>
                    <a:pt x="1405" y="2833"/>
                  </a:cubicBezTo>
                  <a:cubicBezTo>
                    <a:pt x="1386" y="2657"/>
                    <a:pt x="1331" y="2408"/>
                    <a:pt x="1271" y="2140"/>
                  </a:cubicBezTo>
                  <a:cubicBezTo>
                    <a:pt x="1155" y="1618"/>
                    <a:pt x="1021" y="1059"/>
                    <a:pt x="966" y="828"/>
                  </a:cubicBezTo>
                  <a:cubicBezTo>
                    <a:pt x="887" y="596"/>
                    <a:pt x="850" y="444"/>
                    <a:pt x="790" y="310"/>
                  </a:cubicBezTo>
                  <a:cubicBezTo>
                    <a:pt x="735" y="194"/>
                    <a:pt x="656" y="116"/>
                    <a:pt x="578" y="60"/>
                  </a:cubicBezTo>
                  <a:cubicBezTo>
                    <a:pt x="481" y="19"/>
                    <a:pt x="365" y="0"/>
                    <a:pt x="25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 name="Google Shape;396;p28"/>
            <p:cNvSpPr/>
            <p:nvPr/>
          </p:nvSpPr>
          <p:spPr>
            <a:xfrm>
              <a:off x="6776233" y="2065926"/>
              <a:ext cx="186445" cy="436588"/>
            </a:xfrm>
            <a:custGeom>
              <a:rect b="b" l="l" r="r" t="t"/>
              <a:pathLst>
                <a:path extrusionOk="0" h="3194" w="1364">
                  <a:moveTo>
                    <a:pt x="93" y="1"/>
                  </a:moveTo>
                  <a:cubicBezTo>
                    <a:pt x="38" y="1"/>
                    <a:pt x="1" y="38"/>
                    <a:pt x="1" y="98"/>
                  </a:cubicBezTo>
                  <a:cubicBezTo>
                    <a:pt x="1" y="98"/>
                    <a:pt x="366" y="731"/>
                    <a:pt x="578" y="1618"/>
                  </a:cubicBezTo>
                  <a:cubicBezTo>
                    <a:pt x="786" y="2524"/>
                    <a:pt x="768" y="3023"/>
                    <a:pt x="828" y="3157"/>
                  </a:cubicBezTo>
                  <a:cubicBezTo>
                    <a:pt x="846" y="3194"/>
                    <a:pt x="902" y="3194"/>
                    <a:pt x="962" y="3194"/>
                  </a:cubicBezTo>
                  <a:cubicBezTo>
                    <a:pt x="1114" y="3194"/>
                    <a:pt x="1308" y="3138"/>
                    <a:pt x="1345" y="3101"/>
                  </a:cubicBezTo>
                  <a:cubicBezTo>
                    <a:pt x="1364" y="3060"/>
                    <a:pt x="1345" y="2829"/>
                    <a:pt x="1271" y="2501"/>
                  </a:cubicBezTo>
                  <a:cubicBezTo>
                    <a:pt x="1248" y="2501"/>
                    <a:pt x="1230" y="2501"/>
                    <a:pt x="1211" y="2482"/>
                  </a:cubicBezTo>
                  <a:lnTo>
                    <a:pt x="1211" y="2482"/>
                  </a:lnTo>
                  <a:cubicBezTo>
                    <a:pt x="1230" y="2598"/>
                    <a:pt x="1248" y="2695"/>
                    <a:pt x="1271" y="2773"/>
                  </a:cubicBezTo>
                  <a:cubicBezTo>
                    <a:pt x="1290" y="2870"/>
                    <a:pt x="1290" y="2944"/>
                    <a:pt x="1308" y="3004"/>
                  </a:cubicBezTo>
                  <a:lnTo>
                    <a:pt x="1308" y="3060"/>
                  </a:lnTo>
                  <a:cubicBezTo>
                    <a:pt x="1290" y="3060"/>
                    <a:pt x="1271" y="3078"/>
                    <a:pt x="1230" y="3101"/>
                  </a:cubicBezTo>
                  <a:cubicBezTo>
                    <a:pt x="1193" y="3120"/>
                    <a:pt x="1133" y="3138"/>
                    <a:pt x="1077" y="3138"/>
                  </a:cubicBezTo>
                  <a:cubicBezTo>
                    <a:pt x="1040" y="3138"/>
                    <a:pt x="999" y="3157"/>
                    <a:pt x="962" y="3157"/>
                  </a:cubicBezTo>
                  <a:lnTo>
                    <a:pt x="925" y="3157"/>
                  </a:lnTo>
                  <a:cubicBezTo>
                    <a:pt x="902" y="3138"/>
                    <a:pt x="883" y="3138"/>
                    <a:pt x="883" y="3120"/>
                  </a:cubicBezTo>
                  <a:cubicBezTo>
                    <a:pt x="865" y="3120"/>
                    <a:pt x="865" y="3060"/>
                    <a:pt x="846" y="2986"/>
                  </a:cubicBezTo>
                  <a:cubicBezTo>
                    <a:pt x="846" y="2907"/>
                    <a:pt x="828" y="2792"/>
                    <a:pt x="809" y="2676"/>
                  </a:cubicBezTo>
                  <a:cubicBezTo>
                    <a:pt x="786" y="2408"/>
                    <a:pt x="731" y="2062"/>
                    <a:pt x="634" y="1618"/>
                  </a:cubicBezTo>
                  <a:cubicBezTo>
                    <a:pt x="421" y="731"/>
                    <a:pt x="75" y="116"/>
                    <a:pt x="56" y="75"/>
                  </a:cubicBezTo>
                  <a:cubicBezTo>
                    <a:pt x="56" y="75"/>
                    <a:pt x="75" y="56"/>
                    <a:pt x="93" y="38"/>
                  </a:cubicBezTo>
                  <a:lnTo>
                    <a:pt x="116" y="38"/>
                  </a:lnTo>
                  <a:cubicBezTo>
                    <a:pt x="116" y="19"/>
                    <a:pt x="93" y="1"/>
                    <a:pt x="93" y="1"/>
                  </a:cubicBezTo>
                  <a:close/>
                </a:path>
              </a:pathLst>
            </a:custGeom>
            <a:solidFill>
              <a:srgbClr val="24356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 name="Google Shape;397;p28"/>
            <p:cNvSpPr/>
            <p:nvPr/>
          </p:nvSpPr>
          <p:spPr>
            <a:xfrm>
              <a:off x="6381471" y="2528897"/>
              <a:ext cx="57683" cy="58230"/>
            </a:xfrm>
            <a:custGeom>
              <a:rect b="b" l="l" r="r" t="t"/>
              <a:pathLst>
                <a:path extrusionOk="0" h="426" w="422">
                  <a:moveTo>
                    <a:pt x="209" y="1"/>
                  </a:moveTo>
                  <a:cubicBezTo>
                    <a:pt x="93" y="1"/>
                    <a:pt x="1" y="98"/>
                    <a:pt x="1" y="213"/>
                  </a:cubicBezTo>
                  <a:cubicBezTo>
                    <a:pt x="1" y="329"/>
                    <a:pt x="93" y="426"/>
                    <a:pt x="209" y="426"/>
                  </a:cubicBezTo>
                  <a:cubicBezTo>
                    <a:pt x="324" y="426"/>
                    <a:pt x="421" y="329"/>
                    <a:pt x="421" y="213"/>
                  </a:cubicBezTo>
                  <a:cubicBezTo>
                    <a:pt x="421" y="98"/>
                    <a:pt x="324" y="1"/>
                    <a:pt x="2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 name="Google Shape;398;p28"/>
            <p:cNvSpPr/>
            <p:nvPr/>
          </p:nvSpPr>
          <p:spPr>
            <a:xfrm>
              <a:off x="6373270" y="2529260"/>
              <a:ext cx="74086" cy="73403"/>
            </a:xfrm>
            <a:custGeom>
              <a:rect b="b" l="l" r="r" t="t"/>
              <a:pathLst>
                <a:path extrusionOk="0" h="537" w="542">
                  <a:moveTo>
                    <a:pt x="269" y="93"/>
                  </a:moveTo>
                  <a:cubicBezTo>
                    <a:pt x="366" y="93"/>
                    <a:pt x="426" y="171"/>
                    <a:pt x="426" y="268"/>
                  </a:cubicBezTo>
                  <a:cubicBezTo>
                    <a:pt x="426" y="347"/>
                    <a:pt x="366" y="421"/>
                    <a:pt x="269" y="421"/>
                  </a:cubicBezTo>
                  <a:cubicBezTo>
                    <a:pt x="176" y="421"/>
                    <a:pt x="116" y="347"/>
                    <a:pt x="116" y="268"/>
                  </a:cubicBezTo>
                  <a:cubicBezTo>
                    <a:pt x="116" y="171"/>
                    <a:pt x="176" y="93"/>
                    <a:pt x="269" y="93"/>
                  </a:cubicBezTo>
                  <a:close/>
                  <a:moveTo>
                    <a:pt x="269" y="0"/>
                  </a:moveTo>
                  <a:cubicBezTo>
                    <a:pt x="116" y="0"/>
                    <a:pt x="1" y="116"/>
                    <a:pt x="1" y="268"/>
                  </a:cubicBezTo>
                  <a:cubicBezTo>
                    <a:pt x="1" y="402"/>
                    <a:pt x="116" y="536"/>
                    <a:pt x="269" y="536"/>
                  </a:cubicBezTo>
                  <a:cubicBezTo>
                    <a:pt x="426" y="536"/>
                    <a:pt x="542" y="402"/>
                    <a:pt x="542" y="268"/>
                  </a:cubicBezTo>
                  <a:cubicBezTo>
                    <a:pt x="542" y="116"/>
                    <a:pt x="426" y="0"/>
                    <a:pt x="2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 name="Google Shape;399;p28"/>
            <p:cNvSpPr/>
            <p:nvPr/>
          </p:nvSpPr>
          <p:spPr>
            <a:xfrm>
              <a:off x="6891873" y="2429113"/>
              <a:ext cx="58230" cy="60827"/>
            </a:xfrm>
            <a:custGeom>
              <a:rect b="b" l="l" r="r" t="t"/>
              <a:pathLst>
                <a:path extrusionOk="0" h="445" w="426">
                  <a:moveTo>
                    <a:pt x="213" y="1"/>
                  </a:moveTo>
                  <a:cubicBezTo>
                    <a:pt x="97" y="1"/>
                    <a:pt x="0" y="98"/>
                    <a:pt x="0" y="213"/>
                  </a:cubicBezTo>
                  <a:cubicBezTo>
                    <a:pt x="0" y="347"/>
                    <a:pt x="97" y="444"/>
                    <a:pt x="213" y="444"/>
                  </a:cubicBezTo>
                  <a:cubicBezTo>
                    <a:pt x="328" y="444"/>
                    <a:pt x="425" y="347"/>
                    <a:pt x="425" y="213"/>
                  </a:cubicBezTo>
                  <a:cubicBezTo>
                    <a:pt x="425" y="98"/>
                    <a:pt x="328" y="1"/>
                    <a:pt x="2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 name="Google Shape;400;p28"/>
            <p:cNvSpPr/>
            <p:nvPr/>
          </p:nvSpPr>
          <p:spPr>
            <a:xfrm>
              <a:off x="6883672" y="2431389"/>
              <a:ext cx="73949" cy="71489"/>
            </a:xfrm>
            <a:custGeom>
              <a:rect b="b" l="l" r="r" t="t"/>
              <a:pathLst>
                <a:path extrusionOk="0" h="523" w="541">
                  <a:moveTo>
                    <a:pt x="273" y="97"/>
                  </a:moveTo>
                  <a:cubicBezTo>
                    <a:pt x="370" y="97"/>
                    <a:pt x="425" y="176"/>
                    <a:pt x="425" y="254"/>
                  </a:cubicBezTo>
                  <a:cubicBezTo>
                    <a:pt x="425" y="347"/>
                    <a:pt x="370" y="425"/>
                    <a:pt x="273" y="425"/>
                  </a:cubicBezTo>
                  <a:cubicBezTo>
                    <a:pt x="176" y="425"/>
                    <a:pt x="116" y="347"/>
                    <a:pt x="116" y="254"/>
                  </a:cubicBezTo>
                  <a:cubicBezTo>
                    <a:pt x="116" y="176"/>
                    <a:pt x="176" y="97"/>
                    <a:pt x="273" y="97"/>
                  </a:cubicBezTo>
                  <a:close/>
                  <a:moveTo>
                    <a:pt x="273" y="0"/>
                  </a:moveTo>
                  <a:cubicBezTo>
                    <a:pt x="116" y="0"/>
                    <a:pt x="0" y="116"/>
                    <a:pt x="0" y="254"/>
                  </a:cubicBezTo>
                  <a:cubicBezTo>
                    <a:pt x="0" y="407"/>
                    <a:pt x="116" y="522"/>
                    <a:pt x="273" y="522"/>
                  </a:cubicBezTo>
                  <a:cubicBezTo>
                    <a:pt x="425" y="522"/>
                    <a:pt x="541" y="407"/>
                    <a:pt x="541" y="254"/>
                  </a:cubicBezTo>
                  <a:cubicBezTo>
                    <a:pt x="541" y="116"/>
                    <a:pt x="425" y="0"/>
                    <a:pt x="27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 name="Google Shape;401;p28"/>
            <p:cNvSpPr/>
            <p:nvPr/>
          </p:nvSpPr>
          <p:spPr>
            <a:xfrm>
              <a:off x="6465536" y="2618566"/>
              <a:ext cx="473768" cy="448753"/>
            </a:xfrm>
            <a:custGeom>
              <a:rect b="b" l="l" r="r" t="t"/>
              <a:pathLst>
                <a:path extrusionOk="0" h="3283" w="3466">
                  <a:moveTo>
                    <a:pt x="3151" y="0"/>
                  </a:moveTo>
                  <a:cubicBezTo>
                    <a:pt x="3007" y="0"/>
                    <a:pt x="2525" y="13"/>
                    <a:pt x="1655" y="153"/>
                  </a:cubicBezTo>
                  <a:cubicBezTo>
                    <a:pt x="578" y="306"/>
                    <a:pt x="0" y="652"/>
                    <a:pt x="0" y="652"/>
                  </a:cubicBezTo>
                  <a:cubicBezTo>
                    <a:pt x="0" y="652"/>
                    <a:pt x="250" y="2408"/>
                    <a:pt x="402" y="2676"/>
                  </a:cubicBezTo>
                  <a:cubicBezTo>
                    <a:pt x="546" y="2937"/>
                    <a:pt x="1467" y="3283"/>
                    <a:pt x="2011" y="3283"/>
                  </a:cubicBezTo>
                  <a:cubicBezTo>
                    <a:pt x="2064" y="3283"/>
                    <a:pt x="2113" y="3279"/>
                    <a:pt x="2158" y="3272"/>
                  </a:cubicBezTo>
                  <a:cubicBezTo>
                    <a:pt x="2639" y="3217"/>
                    <a:pt x="3429" y="2501"/>
                    <a:pt x="3447" y="2117"/>
                  </a:cubicBezTo>
                  <a:cubicBezTo>
                    <a:pt x="3466" y="1752"/>
                    <a:pt x="3198" y="1"/>
                    <a:pt x="3198" y="1"/>
                  </a:cubicBezTo>
                  <a:cubicBezTo>
                    <a:pt x="3198" y="1"/>
                    <a:pt x="3183" y="0"/>
                    <a:pt x="3151"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 name="Google Shape;402;p28"/>
            <p:cNvSpPr/>
            <p:nvPr/>
          </p:nvSpPr>
          <p:spPr>
            <a:xfrm>
              <a:off x="6457334" y="2610365"/>
              <a:ext cx="487026" cy="465019"/>
            </a:xfrm>
            <a:custGeom>
              <a:rect b="b" l="l" r="r" t="t"/>
              <a:pathLst>
                <a:path extrusionOk="0" h="3402" w="3563">
                  <a:moveTo>
                    <a:pt x="3156" y="116"/>
                  </a:moveTo>
                  <a:cubicBezTo>
                    <a:pt x="3193" y="116"/>
                    <a:pt x="3213" y="116"/>
                    <a:pt x="3216" y="116"/>
                  </a:cubicBezTo>
                  <a:cubicBezTo>
                    <a:pt x="3216" y="158"/>
                    <a:pt x="3276" y="523"/>
                    <a:pt x="3332" y="985"/>
                  </a:cubicBezTo>
                  <a:cubicBezTo>
                    <a:pt x="3373" y="1235"/>
                    <a:pt x="3410" y="1484"/>
                    <a:pt x="3429" y="1697"/>
                  </a:cubicBezTo>
                  <a:cubicBezTo>
                    <a:pt x="3447" y="1909"/>
                    <a:pt x="3466" y="2099"/>
                    <a:pt x="3466" y="2177"/>
                  </a:cubicBezTo>
                  <a:cubicBezTo>
                    <a:pt x="3447" y="2256"/>
                    <a:pt x="3410" y="2371"/>
                    <a:pt x="3332" y="2487"/>
                  </a:cubicBezTo>
                  <a:cubicBezTo>
                    <a:pt x="3235" y="2602"/>
                    <a:pt x="3142" y="2718"/>
                    <a:pt x="3004" y="2833"/>
                  </a:cubicBezTo>
                  <a:cubicBezTo>
                    <a:pt x="2754" y="3064"/>
                    <a:pt x="2426" y="3254"/>
                    <a:pt x="2195" y="3295"/>
                  </a:cubicBezTo>
                  <a:cubicBezTo>
                    <a:pt x="2173" y="3297"/>
                    <a:pt x="2148" y="3298"/>
                    <a:pt x="2123" y="3298"/>
                  </a:cubicBezTo>
                  <a:cubicBezTo>
                    <a:pt x="1889" y="3298"/>
                    <a:pt x="1545" y="3224"/>
                    <a:pt x="1216" y="3120"/>
                  </a:cubicBezTo>
                  <a:cubicBezTo>
                    <a:pt x="1040" y="3064"/>
                    <a:pt x="888" y="2986"/>
                    <a:pt x="754" y="2907"/>
                  </a:cubicBezTo>
                  <a:cubicBezTo>
                    <a:pt x="620" y="2852"/>
                    <a:pt x="541" y="2773"/>
                    <a:pt x="504" y="2718"/>
                  </a:cubicBezTo>
                  <a:cubicBezTo>
                    <a:pt x="486" y="2658"/>
                    <a:pt x="426" y="2505"/>
                    <a:pt x="389" y="2293"/>
                  </a:cubicBezTo>
                  <a:cubicBezTo>
                    <a:pt x="347" y="2099"/>
                    <a:pt x="292" y="1849"/>
                    <a:pt x="255" y="1618"/>
                  </a:cubicBezTo>
                  <a:cubicBezTo>
                    <a:pt x="176" y="1156"/>
                    <a:pt x="116" y="773"/>
                    <a:pt x="116" y="736"/>
                  </a:cubicBezTo>
                  <a:cubicBezTo>
                    <a:pt x="158" y="712"/>
                    <a:pt x="694" y="426"/>
                    <a:pt x="1715" y="250"/>
                  </a:cubicBezTo>
                  <a:cubicBezTo>
                    <a:pt x="2551" y="128"/>
                    <a:pt x="3002" y="116"/>
                    <a:pt x="3156" y="116"/>
                  </a:cubicBezTo>
                  <a:close/>
                  <a:moveTo>
                    <a:pt x="3213" y="0"/>
                  </a:moveTo>
                  <a:cubicBezTo>
                    <a:pt x="3071" y="0"/>
                    <a:pt x="2586" y="13"/>
                    <a:pt x="1696" y="158"/>
                  </a:cubicBezTo>
                  <a:cubicBezTo>
                    <a:pt x="620" y="329"/>
                    <a:pt x="42" y="657"/>
                    <a:pt x="42" y="657"/>
                  </a:cubicBezTo>
                  <a:lnTo>
                    <a:pt x="0" y="676"/>
                  </a:lnTo>
                  <a:lnTo>
                    <a:pt x="0" y="712"/>
                  </a:lnTo>
                  <a:cubicBezTo>
                    <a:pt x="0" y="712"/>
                    <a:pt x="79" y="1156"/>
                    <a:pt x="158" y="1637"/>
                  </a:cubicBezTo>
                  <a:cubicBezTo>
                    <a:pt x="194" y="1868"/>
                    <a:pt x="231" y="2122"/>
                    <a:pt x="292" y="2311"/>
                  </a:cubicBezTo>
                  <a:cubicBezTo>
                    <a:pt x="328" y="2524"/>
                    <a:pt x="370" y="2676"/>
                    <a:pt x="426" y="2773"/>
                  </a:cubicBezTo>
                  <a:cubicBezTo>
                    <a:pt x="462" y="2852"/>
                    <a:pt x="560" y="2930"/>
                    <a:pt x="694" y="3004"/>
                  </a:cubicBezTo>
                  <a:cubicBezTo>
                    <a:pt x="851" y="3083"/>
                    <a:pt x="1003" y="3161"/>
                    <a:pt x="1197" y="3217"/>
                  </a:cubicBezTo>
                  <a:cubicBezTo>
                    <a:pt x="1486" y="3328"/>
                    <a:pt x="1813" y="3402"/>
                    <a:pt x="2072" y="3402"/>
                  </a:cubicBezTo>
                  <a:cubicBezTo>
                    <a:pt x="2123" y="3402"/>
                    <a:pt x="2173" y="3399"/>
                    <a:pt x="2218" y="3392"/>
                  </a:cubicBezTo>
                  <a:cubicBezTo>
                    <a:pt x="2486" y="3351"/>
                    <a:pt x="2814" y="3161"/>
                    <a:pt x="3082" y="2907"/>
                  </a:cubicBezTo>
                  <a:cubicBezTo>
                    <a:pt x="3198" y="2792"/>
                    <a:pt x="3332" y="2658"/>
                    <a:pt x="3410" y="2542"/>
                  </a:cubicBezTo>
                  <a:cubicBezTo>
                    <a:pt x="3507" y="2408"/>
                    <a:pt x="3563" y="2293"/>
                    <a:pt x="3563" y="2177"/>
                  </a:cubicBezTo>
                  <a:cubicBezTo>
                    <a:pt x="3563" y="2080"/>
                    <a:pt x="3563" y="1909"/>
                    <a:pt x="3526" y="1678"/>
                  </a:cubicBezTo>
                  <a:cubicBezTo>
                    <a:pt x="3507" y="1466"/>
                    <a:pt x="3466" y="1216"/>
                    <a:pt x="3447" y="967"/>
                  </a:cubicBezTo>
                  <a:cubicBezTo>
                    <a:pt x="3373" y="481"/>
                    <a:pt x="3313" y="61"/>
                    <a:pt x="3313" y="61"/>
                  </a:cubicBezTo>
                  <a:lnTo>
                    <a:pt x="3313" y="1"/>
                  </a:lnTo>
                  <a:lnTo>
                    <a:pt x="3258" y="1"/>
                  </a:lnTo>
                  <a:cubicBezTo>
                    <a:pt x="3258" y="1"/>
                    <a:pt x="3243" y="0"/>
                    <a:pt x="321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 name="Google Shape;403;p28"/>
            <p:cNvSpPr/>
            <p:nvPr/>
          </p:nvSpPr>
          <p:spPr>
            <a:xfrm>
              <a:off x="6465536" y="2618566"/>
              <a:ext cx="455451" cy="199841"/>
            </a:xfrm>
            <a:custGeom>
              <a:rect b="b" l="l" r="r" t="t"/>
              <a:pathLst>
                <a:path extrusionOk="0" h="1462" w="3332">
                  <a:moveTo>
                    <a:pt x="3101" y="1"/>
                  </a:moveTo>
                  <a:cubicBezTo>
                    <a:pt x="2925" y="1"/>
                    <a:pt x="2445" y="19"/>
                    <a:pt x="1655" y="153"/>
                  </a:cubicBezTo>
                  <a:cubicBezTo>
                    <a:pt x="578" y="306"/>
                    <a:pt x="0" y="652"/>
                    <a:pt x="0" y="652"/>
                  </a:cubicBezTo>
                  <a:cubicBezTo>
                    <a:pt x="0" y="652"/>
                    <a:pt x="56" y="1041"/>
                    <a:pt x="134" y="1461"/>
                  </a:cubicBezTo>
                  <a:cubicBezTo>
                    <a:pt x="347" y="1346"/>
                    <a:pt x="906" y="1115"/>
                    <a:pt x="1789" y="981"/>
                  </a:cubicBezTo>
                  <a:cubicBezTo>
                    <a:pt x="2316" y="893"/>
                    <a:pt x="2713" y="871"/>
                    <a:pt x="2990" y="871"/>
                  </a:cubicBezTo>
                  <a:cubicBezTo>
                    <a:pt x="3138" y="871"/>
                    <a:pt x="3251" y="877"/>
                    <a:pt x="3332" y="884"/>
                  </a:cubicBezTo>
                  <a:cubicBezTo>
                    <a:pt x="3253" y="403"/>
                    <a:pt x="3198" y="1"/>
                    <a:pt x="319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 name="Google Shape;404;p28"/>
            <p:cNvSpPr/>
            <p:nvPr/>
          </p:nvSpPr>
          <p:spPr>
            <a:xfrm>
              <a:off x="6457334" y="2610365"/>
              <a:ext cx="471307" cy="221301"/>
            </a:xfrm>
            <a:custGeom>
              <a:rect b="b" l="l" r="r" t="t"/>
              <a:pathLst>
                <a:path extrusionOk="0" h="1619" w="3448">
                  <a:moveTo>
                    <a:pt x="3216" y="116"/>
                  </a:moveTo>
                  <a:cubicBezTo>
                    <a:pt x="3216" y="158"/>
                    <a:pt x="3276" y="481"/>
                    <a:pt x="3332" y="888"/>
                  </a:cubicBezTo>
                  <a:cubicBezTo>
                    <a:pt x="3255" y="883"/>
                    <a:pt x="3163" y="879"/>
                    <a:pt x="3052" y="879"/>
                  </a:cubicBezTo>
                  <a:cubicBezTo>
                    <a:pt x="2776" y="879"/>
                    <a:pt x="2387" y="903"/>
                    <a:pt x="1849" y="985"/>
                  </a:cubicBezTo>
                  <a:cubicBezTo>
                    <a:pt x="985" y="1119"/>
                    <a:pt x="486" y="1332"/>
                    <a:pt x="231" y="1466"/>
                  </a:cubicBezTo>
                  <a:cubicBezTo>
                    <a:pt x="176" y="1082"/>
                    <a:pt x="116" y="773"/>
                    <a:pt x="116" y="736"/>
                  </a:cubicBezTo>
                  <a:cubicBezTo>
                    <a:pt x="158" y="712"/>
                    <a:pt x="694" y="426"/>
                    <a:pt x="1715" y="250"/>
                  </a:cubicBezTo>
                  <a:cubicBezTo>
                    <a:pt x="2523" y="135"/>
                    <a:pt x="2985" y="116"/>
                    <a:pt x="3161" y="116"/>
                  </a:cubicBezTo>
                  <a:close/>
                  <a:moveTo>
                    <a:pt x="3161" y="1"/>
                  </a:moveTo>
                  <a:cubicBezTo>
                    <a:pt x="2985" y="1"/>
                    <a:pt x="2505" y="19"/>
                    <a:pt x="1696" y="158"/>
                  </a:cubicBezTo>
                  <a:cubicBezTo>
                    <a:pt x="620" y="329"/>
                    <a:pt x="42" y="657"/>
                    <a:pt x="42" y="657"/>
                  </a:cubicBezTo>
                  <a:lnTo>
                    <a:pt x="0" y="676"/>
                  </a:lnTo>
                  <a:lnTo>
                    <a:pt x="0" y="712"/>
                  </a:lnTo>
                  <a:cubicBezTo>
                    <a:pt x="0" y="712"/>
                    <a:pt x="60" y="1101"/>
                    <a:pt x="139" y="1544"/>
                  </a:cubicBezTo>
                  <a:lnTo>
                    <a:pt x="158" y="1618"/>
                  </a:lnTo>
                  <a:lnTo>
                    <a:pt x="213" y="1581"/>
                  </a:lnTo>
                  <a:cubicBezTo>
                    <a:pt x="426" y="1466"/>
                    <a:pt x="966" y="1216"/>
                    <a:pt x="1849" y="1082"/>
                  </a:cubicBezTo>
                  <a:cubicBezTo>
                    <a:pt x="2426" y="1000"/>
                    <a:pt x="2848" y="976"/>
                    <a:pt x="3126" y="976"/>
                  </a:cubicBezTo>
                  <a:cubicBezTo>
                    <a:pt x="3238" y="976"/>
                    <a:pt x="3326" y="980"/>
                    <a:pt x="3392" y="985"/>
                  </a:cubicBezTo>
                  <a:lnTo>
                    <a:pt x="3447" y="1004"/>
                  </a:lnTo>
                  <a:lnTo>
                    <a:pt x="3429" y="925"/>
                  </a:lnTo>
                  <a:cubicBezTo>
                    <a:pt x="3373" y="463"/>
                    <a:pt x="3313" y="61"/>
                    <a:pt x="3313" y="61"/>
                  </a:cubicBezTo>
                  <a:lnTo>
                    <a:pt x="329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 name="Google Shape;405;p28"/>
            <p:cNvSpPr/>
            <p:nvPr/>
          </p:nvSpPr>
          <p:spPr>
            <a:xfrm>
              <a:off x="6113148" y="3097394"/>
              <a:ext cx="1052376" cy="289919"/>
            </a:xfrm>
            <a:custGeom>
              <a:rect b="b" l="l" r="r" t="t"/>
              <a:pathLst>
                <a:path extrusionOk="0" h="2121" w="7699">
                  <a:moveTo>
                    <a:pt x="7370" y="0"/>
                  </a:moveTo>
                  <a:cubicBezTo>
                    <a:pt x="7278" y="97"/>
                    <a:pt x="6543" y="656"/>
                    <a:pt x="5138" y="961"/>
                  </a:cubicBezTo>
                  <a:cubicBezTo>
                    <a:pt x="4475" y="1101"/>
                    <a:pt x="3618" y="1151"/>
                    <a:pt x="2864" y="1151"/>
                  </a:cubicBezTo>
                  <a:cubicBezTo>
                    <a:pt x="2043" y="1151"/>
                    <a:pt x="1346" y="1091"/>
                    <a:pt x="1155" y="1022"/>
                  </a:cubicBezTo>
                  <a:cubicBezTo>
                    <a:pt x="814" y="920"/>
                    <a:pt x="490" y="743"/>
                    <a:pt x="326" y="743"/>
                  </a:cubicBezTo>
                  <a:cubicBezTo>
                    <a:pt x="304" y="743"/>
                    <a:pt x="284" y="746"/>
                    <a:pt x="268" y="754"/>
                  </a:cubicBezTo>
                  <a:cubicBezTo>
                    <a:pt x="153" y="827"/>
                    <a:pt x="0" y="1465"/>
                    <a:pt x="37" y="1618"/>
                  </a:cubicBezTo>
                  <a:cubicBezTo>
                    <a:pt x="64" y="1728"/>
                    <a:pt x="1601" y="2120"/>
                    <a:pt x="3287" y="2120"/>
                  </a:cubicBezTo>
                  <a:cubicBezTo>
                    <a:pt x="3934" y="2120"/>
                    <a:pt x="4603" y="2062"/>
                    <a:pt x="5217" y="1909"/>
                  </a:cubicBezTo>
                  <a:cubicBezTo>
                    <a:pt x="7412" y="1368"/>
                    <a:pt x="7661" y="906"/>
                    <a:pt x="7680" y="772"/>
                  </a:cubicBezTo>
                  <a:cubicBezTo>
                    <a:pt x="7698" y="615"/>
                    <a:pt x="7680" y="559"/>
                    <a:pt x="7624" y="310"/>
                  </a:cubicBezTo>
                  <a:cubicBezTo>
                    <a:pt x="7564" y="79"/>
                    <a:pt x="7370" y="0"/>
                    <a:pt x="7370"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 name="Google Shape;406;p28"/>
            <p:cNvSpPr/>
            <p:nvPr/>
          </p:nvSpPr>
          <p:spPr>
            <a:xfrm>
              <a:off x="6107407" y="3086595"/>
              <a:ext cx="1063722" cy="308099"/>
            </a:xfrm>
            <a:custGeom>
              <a:rect b="b" l="l" r="r" t="t"/>
              <a:pathLst>
                <a:path extrusionOk="0" h="2254" w="7782">
                  <a:moveTo>
                    <a:pt x="7412" y="139"/>
                  </a:moveTo>
                  <a:cubicBezTo>
                    <a:pt x="7435" y="158"/>
                    <a:pt x="7569" y="213"/>
                    <a:pt x="7606" y="407"/>
                  </a:cubicBezTo>
                  <a:cubicBezTo>
                    <a:pt x="7685" y="657"/>
                    <a:pt x="7685" y="694"/>
                    <a:pt x="7666" y="833"/>
                  </a:cubicBezTo>
                  <a:cubicBezTo>
                    <a:pt x="7666" y="888"/>
                    <a:pt x="7625" y="1022"/>
                    <a:pt x="7278" y="1216"/>
                  </a:cubicBezTo>
                  <a:cubicBezTo>
                    <a:pt x="6950" y="1429"/>
                    <a:pt x="6335" y="1678"/>
                    <a:pt x="5240" y="1946"/>
                  </a:cubicBezTo>
                  <a:cubicBezTo>
                    <a:pt x="4637" y="2096"/>
                    <a:pt x="3981" y="2151"/>
                    <a:pt x="3344" y="2151"/>
                  </a:cubicBezTo>
                  <a:cubicBezTo>
                    <a:pt x="2820" y="2151"/>
                    <a:pt x="2309" y="2114"/>
                    <a:pt x="1849" y="2062"/>
                  </a:cubicBezTo>
                  <a:cubicBezTo>
                    <a:pt x="1350" y="2006"/>
                    <a:pt x="906" y="1909"/>
                    <a:pt x="597" y="1831"/>
                  </a:cubicBezTo>
                  <a:cubicBezTo>
                    <a:pt x="444" y="1794"/>
                    <a:pt x="310" y="1757"/>
                    <a:pt x="232" y="1734"/>
                  </a:cubicBezTo>
                  <a:cubicBezTo>
                    <a:pt x="195" y="1715"/>
                    <a:pt x="158" y="1697"/>
                    <a:pt x="135" y="1697"/>
                  </a:cubicBezTo>
                  <a:cubicBezTo>
                    <a:pt x="135" y="1678"/>
                    <a:pt x="135" y="1678"/>
                    <a:pt x="116" y="1678"/>
                  </a:cubicBezTo>
                  <a:cubicBezTo>
                    <a:pt x="116" y="1660"/>
                    <a:pt x="116" y="1600"/>
                    <a:pt x="135" y="1526"/>
                  </a:cubicBezTo>
                  <a:cubicBezTo>
                    <a:pt x="135" y="1429"/>
                    <a:pt x="158" y="1350"/>
                    <a:pt x="195" y="1253"/>
                  </a:cubicBezTo>
                  <a:cubicBezTo>
                    <a:pt x="213" y="1156"/>
                    <a:pt x="232" y="1064"/>
                    <a:pt x="273" y="1003"/>
                  </a:cubicBezTo>
                  <a:cubicBezTo>
                    <a:pt x="310" y="925"/>
                    <a:pt x="347" y="888"/>
                    <a:pt x="347" y="888"/>
                  </a:cubicBezTo>
                  <a:cubicBezTo>
                    <a:pt x="347" y="879"/>
                    <a:pt x="358" y="874"/>
                    <a:pt x="375" y="874"/>
                  </a:cubicBezTo>
                  <a:cubicBezTo>
                    <a:pt x="392" y="874"/>
                    <a:pt x="416" y="879"/>
                    <a:pt x="444" y="888"/>
                  </a:cubicBezTo>
                  <a:cubicBezTo>
                    <a:pt x="481" y="888"/>
                    <a:pt x="560" y="906"/>
                    <a:pt x="638" y="948"/>
                  </a:cubicBezTo>
                  <a:cubicBezTo>
                    <a:pt x="791" y="1003"/>
                    <a:pt x="985" y="1082"/>
                    <a:pt x="1174" y="1156"/>
                  </a:cubicBezTo>
                  <a:cubicBezTo>
                    <a:pt x="1271" y="1198"/>
                    <a:pt x="1484" y="1216"/>
                    <a:pt x="1775" y="1235"/>
                  </a:cubicBezTo>
                  <a:cubicBezTo>
                    <a:pt x="2061" y="1253"/>
                    <a:pt x="2426" y="1271"/>
                    <a:pt x="2815" y="1271"/>
                  </a:cubicBezTo>
                  <a:cubicBezTo>
                    <a:pt x="2920" y="1275"/>
                    <a:pt x="3029" y="1276"/>
                    <a:pt x="3140" y="1276"/>
                  </a:cubicBezTo>
                  <a:cubicBezTo>
                    <a:pt x="3832" y="1276"/>
                    <a:pt x="4601" y="1213"/>
                    <a:pt x="5199" y="1082"/>
                  </a:cubicBezTo>
                  <a:cubicBezTo>
                    <a:pt x="5892" y="948"/>
                    <a:pt x="6432" y="717"/>
                    <a:pt x="6816" y="523"/>
                  </a:cubicBezTo>
                  <a:cubicBezTo>
                    <a:pt x="6992" y="426"/>
                    <a:pt x="7144" y="347"/>
                    <a:pt x="7260" y="273"/>
                  </a:cubicBezTo>
                  <a:cubicBezTo>
                    <a:pt x="7338" y="213"/>
                    <a:pt x="7375" y="176"/>
                    <a:pt x="7412" y="139"/>
                  </a:cubicBezTo>
                  <a:close/>
                  <a:moveTo>
                    <a:pt x="7394" y="1"/>
                  </a:moveTo>
                  <a:lnTo>
                    <a:pt x="7375" y="42"/>
                  </a:lnTo>
                  <a:cubicBezTo>
                    <a:pt x="7357" y="61"/>
                    <a:pt x="7297" y="116"/>
                    <a:pt x="7204" y="176"/>
                  </a:cubicBezTo>
                  <a:cubicBezTo>
                    <a:pt x="7089" y="255"/>
                    <a:pt x="6950" y="347"/>
                    <a:pt x="6761" y="426"/>
                  </a:cubicBezTo>
                  <a:cubicBezTo>
                    <a:pt x="6396" y="620"/>
                    <a:pt x="5873" y="833"/>
                    <a:pt x="5180" y="985"/>
                  </a:cubicBezTo>
                  <a:cubicBezTo>
                    <a:pt x="4487" y="1137"/>
                    <a:pt x="3582" y="1179"/>
                    <a:pt x="2815" y="1179"/>
                  </a:cubicBezTo>
                  <a:cubicBezTo>
                    <a:pt x="2426" y="1179"/>
                    <a:pt x="2061" y="1156"/>
                    <a:pt x="1775" y="1137"/>
                  </a:cubicBezTo>
                  <a:cubicBezTo>
                    <a:pt x="1502" y="1119"/>
                    <a:pt x="1290" y="1082"/>
                    <a:pt x="1197" y="1064"/>
                  </a:cubicBezTo>
                  <a:cubicBezTo>
                    <a:pt x="1022" y="985"/>
                    <a:pt x="828" y="906"/>
                    <a:pt x="675" y="851"/>
                  </a:cubicBezTo>
                  <a:cubicBezTo>
                    <a:pt x="597" y="809"/>
                    <a:pt x="523" y="791"/>
                    <a:pt x="463" y="772"/>
                  </a:cubicBezTo>
                  <a:cubicBezTo>
                    <a:pt x="435" y="772"/>
                    <a:pt x="406" y="768"/>
                    <a:pt x="377" y="768"/>
                  </a:cubicBezTo>
                  <a:cubicBezTo>
                    <a:pt x="348" y="768"/>
                    <a:pt x="319" y="772"/>
                    <a:pt x="292" y="791"/>
                  </a:cubicBezTo>
                  <a:cubicBezTo>
                    <a:pt x="232" y="809"/>
                    <a:pt x="213" y="888"/>
                    <a:pt x="176" y="948"/>
                  </a:cubicBezTo>
                  <a:cubicBezTo>
                    <a:pt x="135" y="1022"/>
                    <a:pt x="116" y="1119"/>
                    <a:pt x="79" y="1216"/>
                  </a:cubicBezTo>
                  <a:cubicBezTo>
                    <a:pt x="61" y="1313"/>
                    <a:pt x="42" y="1410"/>
                    <a:pt x="19" y="1502"/>
                  </a:cubicBezTo>
                  <a:cubicBezTo>
                    <a:pt x="19" y="1581"/>
                    <a:pt x="1" y="1660"/>
                    <a:pt x="19" y="1715"/>
                  </a:cubicBezTo>
                  <a:cubicBezTo>
                    <a:pt x="19" y="1734"/>
                    <a:pt x="42" y="1757"/>
                    <a:pt x="61" y="1757"/>
                  </a:cubicBezTo>
                  <a:cubicBezTo>
                    <a:pt x="61" y="1775"/>
                    <a:pt x="79" y="1775"/>
                    <a:pt x="79" y="1775"/>
                  </a:cubicBezTo>
                  <a:cubicBezTo>
                    <a:pt x="116" y="1794"/>
                    <a:pt x="158" y="1812"/>
                    <a:pt x="195" y="1831"/>
                  </a:cubicBezTo>
                  <a:cubicBezTo>
                    <a:pt x="292" y="1872"/>
                    <a:pt x="426" y="1891"/>
                    <a:pt x="578" y="1946"/>
                  </a:cubicBezTo>
                  <a:cubicBezTo>
                    <a:pt x="888" y="2025"/>
                    <a:pt x="1331" y="2103"/>
                    <a:pt x="1849" y="2159"/>
                  </a:cubicBezTo>
                  <a:cubicBezTo>
                    <a:pt x="2288" y="2217"/>
                    <a:pt x="2782" y="2254"/>
                    <a:pt x="3293" y="2254"/>
                  </a:cubicBezTo>
                  <a:cubicBezTo>
                    <a:pt x="3948" y="2254"/>
                    <a:pt x="4630" y="2194"/>
                    <a:pt x="5259" y="2043"/>
                  </a:cubicBezTo>
                  <a:cubicBezTo>
                    <a:pt x="6372" y="1775"/>
                    <a:pt x="6992" y="1526"/>
                    <a:pt x="7338" y="1313"/>
                  </a:cubicBezTo>
                  <a:cubicBezTo>
                    <a:pt x="7685" y="1101"/>
                    <a:pt x="7759" y="948"/>
                    <a:pt x="7782" y="851"/>
                  </a:cubicBezTo>
                  <a:cubicBezTo>
                    <a:pt x="7782" y="694"/>
                    <a:pt x="7782" y="620"/>
                    <a:pt x="7722" y="389"/>
                  </a:cubicBezTo>
                  <a:cubicBezTo>
                    <a:pt x="7643" y="116"/>
                    <a:pt x="7435" y="24"/>
                    <a:pt x="7435" y="24"/>
                  </a:cubicBezTo>
                  <a:lnTo>
                    <a:pt x="739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 name="Google Shape;407;p28"/>
            <p:cNvSpPr/>
            <p:nvPr/>
          </p:nvSpPr>
          <p:spPr>
            <a:xfrm>
              <a:off x="6770629" y="3239416"/>
              <a:ext cx="103064" cy="103201"/>
            </a:xfrm>
            <a:custGeom>
              <a:rect b="b" l="l" r="r" t="t"/>
              <a:pathLst>
                <a:path extrusionOk="0" h="755" w="754">
                  <a:moveTo>
                    <a:pt x="388" y="1"/>
                  </a:moveTo>
                  <a:cubicBezTo>
                    <a:pt x="176" y="1"/>
                    <a:pt x="0" y="177"/>
                    <a:pt x="0" y="366"/>
                  </a:cubicBezTo>
                  <a:cubicBezTo>
                    <a:pt x="0" y="579"/>
                    <a:pt x="176" y="754"/>
                    <a:pt x="388" y="754"/>
                  </a:cubicBezTo>
                  <a:cubicBezTo>
                    <a:pt x="578" y="754"/>
                    <a:pt x="753" y="579"/>
                    <a:pt x="753" y="366"/>
                  </a:cubicBezTo>
                  <a:cubicBezTo>
                    <a:pt x="753" y="177"/>
                    <a:pt x="578" y="1"/>
                    <a:pt x="3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 name="Google Shape;408;p28"/>
            <p:cNvSpPr/>
            <p:nvPr/>
          </p:nvSpPr>
          <p:spPr>
            <a:xfrm>
              <a:off x="6765571" y="3231898"/>
              <a:ext cx="115640" cy="115776"/>
            </a:xfrm>
            <a:custGeom>
              <a:rect b="b" l="l" r="r" t="t"/>
              <a:pathLst>
                <a:path extrusionOk="0" h="847" w="846">
                  <a:moveTo>
                    <a:pt x="425" y="116"/>
                  </a:moveTo>
                  <a:cubicBezTo>
                    <a:pt x="596" y="116"/>
                    <a:pt x="730" y="250"/>
                    <a:pt x="730" y="421"/>
                  </a:cubicBezTo>
                  <a:cubicBezTo>
                    <a:pt x="730" y="597"/>
                    <a:pt x="596" y="749"/>
                    <a:pt x="425" y="749"/>
                  </a:cubicBezTo>
                  <a:cubicBezTo>
                    <a:pt x="231" y="749"/>
                    <a:pt x="97" y="597"/>
                    <a:pt x="97" y="421"/>
                  </a:cubicBezTo>
                  <a:cubicBezTo>
                    <a:pt x="97" y="250"/>
                    <a:pt x="231" y="116"/>
                    <a:pt x="425" y="116"/>
                  </a:cubicBezTo>
                  <a:close/>
                  <a:moveTo>
                    <a:pt x="425" y="1"/>
                  </a:moveTo>
                  <a:cubicBezTo>
                    <a:pt x="171" y="1"/>
                    <a:pt x="0" y="190"/>
                    <a:pt x="0" y="421"/>
                  </a:cubicBezTo>
                  <a:cubicBezTo>
                    <a:pt x="0" y="652"/>
                    <a:pt x="171" y="846"/>
                    <a:pt x="425" y="846"/>
                  </a:cubicBezTo>
                  <a:cubicBezTo>
                    <a:pt x="656" y="846"/>
                    <a:pt x="846" y="652"/>
                    <a:pt x="846" y="421"/>
                  </a:cubicBezTo>
                  <a:cubicBezTo>
                    <a:pt x="846" y="190"/>
                    <a:pt x="656" y="1"/>
                    <a:pt x="42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 name="Google Shape;409;p28"/>
            <p:cNvSpPr/>
            <p:nvPr/>
          </p:nvSpPr>
          <p:spPr>
            <a:xfrm>
              <a:off x="6271025" y="3610668"/>
              <a:ext cx="547033" cy="271330"/>
            </a:xfrm>
            <a:custGeom>
              <a:rect b="b" l="l" r="r" t="t"/>
              <a:pathLst>
                <a:path extrusionOk="0" h="1985" w="4002">
                  <a:moveTo>
                    <a:pt x="552" y="0"/>
                  </a:moveTo>
                  <a:cubicBezTo>
                    <a:pt x="201" y="0"/>
                    <a:pt x="0" y="76"/>
                    <a:pt x="0" y="76"/>
                  </a:cubicBezTo>
                  <a:cubicBezTo>
                    <a:pt x="0" y="76"/>
                    <a:pt x="1423" y="233"/>
                    <a:pt x="2117" y="695"/>
                  </a:cubicBezTo>
                  <a:cubicBezTo>
                    <a:pt x="2791" y="1134"/>
                    <a:pt x="4002" y="1984"/>
                    <a:pt x="4002" y="1984"/>
                  </a:cubicBezTo>
                  <a:cubicBezTo>
                    <a:pt x="4002" y="1984"/>
                    <a:pt x="3212" y="1018"/>
                    <a:pt x="2020" y="385"/>
                  </a:cubicBezTo>
                  <a:cubicBezTo>
                    <a:pt x="1412" y="77"/>
                    <a:pt x="906" y="0"/>
                    <a:pt x="552"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 name="Google Shape;410;p28"/>
            <p:cNvSpPr/>
            <p:nvPr/>
          </p:nvSpPr>
          <p:spPr>
            <a:xfrm>
              <a:off x="6267882" y="3604115"/>
              <a:ext cx="555918" cy="284452"/>
            </a:xfrm>
            <a:custGeom>
              <a:rect b="b" l="l" r="r" t="t"/>
              <a:pathLst>
                <a:path extrusionOk="0" h="2081" w="4067">
                  <a:moveTo>
                    <a:pt x="578" y="116"/>
                  </a:moveTo>
                  <a:cubicBezTo>
                    <a:pt x="924" y="116"/>
                    <a:pt x="1428" y="176"/>
                    <a:pt x="2006" y="500"/>
                  </a:cubicBezTo>
                  <a:cubicBezTo>
                    <a:pt x="2814" y="906"/>
                    <a:pt x="3313" y="1369"/>
                    <a:pt x="3641" y="1697"/>
                  </a:cubicBezTo>
                  <a:cubicBezTo>
                    <a:pt x="3276" y="1466"/>
                    <a:pt x="2680" y="1059"/>
                    <a:pt x="2158" y="694"/>
                  </a:cubicBezTo>
                  <a:cubicBezTo>
                    <a:pt x="1812" y="463"/>
                    <a:pt x="1271" y="310"/>
                    <a:pt x="832" y="232"/>
                  </a:cubicBezTo>
                  <a:cubicBezTo>
                    <a:pt x="559" y="176"/>
                    <a:pt x="504" y="176"/>
                    <a:pt x="347" y="153"/>
                  </a:cubicBezTo>
                  <a:cubicBezTo>
                    <a:pt x="444" y="135"/>
                    <a:pt x="425" y="116"/>
                    <a:pt x="578" y="116"/>
                  </a:cubicBezTo>
                  <a:close/>
                  <a:moveTo>
                    <a:pt x="578" y="1"/>
                  </a:moveTo>
                  <a:cubicBezTo>
                    <a:pt x="231" y="19"/>
                    <a:pt x="42" y="79"/>
                    <a:pt x="23" y="98"/>
                  </a:cubicBezTo>
                  <a:lnTo>
                    <a:pt x="0" y="98"/>
                  </a:lnTo>
                  <a:lnTo>
                    <a:pt x="23" y="195"/>
                  </a:lnTo>
                  <a:cubicBezTo>
                    <a:pt x="23" y="195"/>
                    <a:pt x="370" y="232"/>
                    <a:pt x="809" y="329"/>
                  </a:cubicBezTo>
                  <a:cubicBezTo>
                    <a:pt x="1252" y="426"/>
                    <a:pt x="1775" y="578"/>
                    <a:pt x="2103" y="791"/>
                  </a:cubicBezTo>
                  <a:cubicBezTo>
                    <a:pt x="2773" y="1235"/>
                    <a:pt x="4006" y="2080"/>
                    <a:pt x="4006" y="2080"/>
                  </a:cubicBezTo>
                  <a:lnTo>
                    <a:pt x="4066" y="2002"/>
                  </a:lnTo>
                  <a:cubicBezTo>
                    <a:pt x="4066" y="2002"/>
                    <a:pt x="3276" y="1040"/>
                    <a:pt x="2061" y="407"/>
                  </a:cubicBezTo>
                  <a:cubicBezTo>
                    <a:pt x="1446" y="79"/>
                    <a:pt x="947" y="1"/>
                    <a:pt x="57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 name="Google Shape;411;p28"/>
            <p:cNvSpPr/>
            <p:nvPr/>
          </p:nvSpPr>
          <p:spPr>
            <a:xfrm>
              <a:off x="6881075" y="3641560"/>
              <a:ext cx="363322" cy="206265"/>
            </a:xfrm>
            <a:custGeom>
              <a:rect b="b" l="l" r="r" t="t"/>
              <a:pathLst>
                <a:path extrusionOk="0" h="1509" w="2658">
                  <a:moveTo>
                    <a:pt x="2547" y="0"/>
                  </a:moveTo>
                  <a:cubicBezTo>
                    <a:pt x="2315" y="0"/>
                    <a:pt x="1734" y="68"/>
                    <a:pt x="985" y="640"/>
                  </a:cubicBezTo>
                  <a:cubicBezTo>
                    <a:pt x="1" y="1393"/>
                    <a:pt x="61" y="1509"/>
                    <a:pt x="61" y="1509"/>
                  </a:cubicBezTo>
                  <a:cubicBezTo>
                    <a:pt x="61" y="1509"/>
                    <a:pt x="426" y="1236"/>
                    <a:pt x="1216" y="700"/>
                  </a:cubicBezTo>
                  <a:cubicBezTo>
                    <a:pt x="1983" y="159"/>
                    <a:pt x="2658" y="7"/>
                    <a:pt x="2658" y="7"/>
                  </a:cubicBezTo>
                  <a:cubicBezTo>
                    <a:pt x="2658" y="7"/>
                    <a:pt x="2619" y="0"/>
                    <a:pt x="2547"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 name="Google Shape;412;p28"/>
            <p:cNvSpPr/>
            <p:nvPr/>
          </p:nvSpPr>
          <p:spPr>
            <a:xfrm>
              <a:off x="6883672" y="3635281"/>
              <a:ext cx="360725" cy="221711"/>
            </a:xfrm>
            <a:custGeom>
              <a:rect b="b" l="l" r="r" t="t"/>
              <a:pathLst>
                <a:path extrusionOk="0" h="1622" w="2639">
                  <a:moveTo>
                    <a:pt x="2218" y="138"/>
                  </a:moveTo>
                  <a:cubicBezTo>
                    <a:pt x="1946" y="235"/>
                    <a:pt x="1581" y="410"/>
                    <a:pt x="1155" y="715"/>
                  </a:cubicBezTo>
                  <a:cubicBezTo>
                    <a:pt x="656" y="1062"/>
                    <a:pt x="601" y="1104"/>
                    <a:pt x="425" y="1238"/>
                  </a:cubicBezTo>
                  <a:cubicBezTo>
                    <a:pt x="559" y="1104"/>
                    <a:pt x="656" y="988"/>
                    <a:pt x="1003" y="734"/>
                  </a:cubicBezTo>
                  <a:cubicBezTo>
                    <a:pt x="1484" y="369"/>
                    <a:pt x="1890" y="198"/>
                    <a:pt x="2177" y="138"/>
                  </a:cubicBezTo>
                  <a:close/>
                  <a:moveTo>
                    <a:pt x="2533" y="1"/>
                  </a:moveTo>
                  <a:cubicBezTo>
                    <a:pt x="2458" y="1"/>
                    <a:pt x="2333" y="8"/>
                    <a:pt x="2158" y="41"/>
                  </a:cubicBezTo>
                  <a:cubicBezTo>
                    <a:pt x="1849" y="101"/>
                    <a:pt x="1428" y="272"/>
                    <a:pt x="924" y="660"/>
                  </a:cubicBezTo>
                  <a:cubicBezTo>
                    <a:pt x="444" y="1025"/>
                    <a:pt x="213" y="1238"/>
                    <a:pt x="97" y="1372"/>
                  </a:cubicBezTo>
                  <a:cubicBezTo>
                    <a:pt x="42" y="1427"/>
                    <a:pt x="23" y="1469"/>
                    <a:pt x="0" y="1506"/>
                  </a:cubicBezTo>
                  <a:lnTo>
                    <a:pt x="0" y="1542"/>
                  </a:lnTo>
                  <a:lnTo>
                    <a:pt x="0" y="1566"/>
                  </a:lnTo>
                  <a:lnTo>
                    <a:pt x="0" y="1584"/>
                  </a:lnTo>
                  <a:lnTo>
                    <a:pt x="42" y="1621"/>
                  </a:lnTo>
                  <a:lnTo>
                    <a:pt x="79" y="1603"/>
                  </a:lnTo>
                  <a:cubicBezTo>
                    <a:pt x="79" y="1603"/>
                    <a:pt x="444" y="1353"/>
                    <a:pt x="1216" y="794"/>
                  </a:cubicBezTo>
                  <a:cubicBezTo>
                    <a:pt x="1987" y="253"/>
                    <a:pt x="2639" y="101"/>
                    <a:pt x="2639" y="101"/>
                  </a:cubicBezTo>
                  <a:lnTo>
                    <a:pt x="2639" y="4"/>
                  </a:lnTo>
                  <a:lnTo>
                    <a:pt x="2620" y="4"/>
                  </a:lnTo>
                  <a:cubicBezTo>
                    <a:pt x="2613" y="4"/>
                    <a:pt x="2584" y="1"/>
                    <a:pt x="253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 name="Google Shape;413;p28"/>
            <p:cNvSpPr/>
            <p:nvPr/>
          </p:nvSpPr>
          <p:spPr>
            <a:xfrm>
              <a:off x="7155276" y="547702"/>
              <a:ext cx="1065635" cy="936737"/>
            </a:xfrm>
            <a:custGeom>
              <a:rect b="b" l="l" r="r" t="t"/>
              <a:pathLst>
                <a:path extrusionOk="0" h="6853" w="7796">
                  <a:moveTo>
                    <a:pt x="3983" y="0"/>
                  </a:moveTo>
                  <a:cubicBezTo>
                    <a:pt x="1867" y="0"/>
                    <a:pt x="153" y="1386"/>
                    <a:pt x="153" y="3119"/>
                  </a:cubicBezTo>
                  <a:cubicBezTo>
                    <a:pt x="171" y="3849"/>
                    <a:pt x="462" y="4542"/>
                    <a:pt x="1040" y="5101"/>
                  </a:cubicBezTo>
                  <a:lnTo>
                    <a:pt x="0" y="6852"/>
                  </a:lnTo>
                  <a:cubicBezTo>
                    <a:pt x="0" y="6852"/>
                    <a:pt x="2135" y="6640"/>
                    <a:pt x="2865" y="6122"/>
                  </a:cubicBezTo>
                  <a:cubicBezTo>
                    <a:pt x="3235" y="6215"/>
                    <a:pt x="3600" y="6256"/>
                    <a:pt x="3983" y="6256"/>
                  </a:cubicBezTo>
                  <a:cubicBezTo>
                    <a:pt x="6099" y="6256"/>
                    <a:pt x="7795" y="4852"/>
                    <a:pt x="7795" y="3119"/>
                  </a:cubicBezTo>
                  <a:cubicBezTo>
                    <a:pt x="7795" y="1386"/>
                    <a:pt x="6099" y="0"/>
                    <a:pt x="39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 name="Google Shape;414;p28"/>
            <p:cNvSpPr/>
            <p:nvPr/>
          </p:nvSpPr>
          <p:spPr>
            <a:xfrm>
              <a:off x="7142017" y="539501"/>
              <a:ext cx="1087096" cy="952456"/>
            </a:xfrm>
            <a:custGeom>
              <a:rect b="b" l="l" r="r" t="t"/>
              <a:pathLst>
                <a:path extrusionOk="0" h="6968" w="7953">
                  <a:moveTo>
                    <a:pt x="4080" y="97"/>
                  </a:moveTo>
                  <a:cubicBezTo>
                    <a:pt x="6159" y="97"/>
                    <a:pt x="7855" y="1483"/>
                    <a:pt x="7855" y="3179"/>
                  </a:cubicBezTo>
                  <a:cubicBezTo>
                    <a:pt x="7855" y="4870"/>
                    <a:pt x="6159" y="6256"/>
                    <a:pt x="4080" y="6256"/>
                  </a:cubicBezTo>
                  <a:cubicBezTo>
                    <a:pt x="3715" y="6256"/>
                    <a:pt x="3332" y="6219"/>
                    <a:pt x="2985" y="6122"/>
                  </a:cubicBezTo>
                  <a:lnTo>
                    <a:pt x="2943" y="6122"/>
                  </a:lnTo>
                  <a:lnTo>
                    <a:pt x="2925" y="6141"/>
                  </a:lnTo>
                  <a:cubicBezTo>
                    <a:pt x="2578" y="6372"/>
                    <a:pt x="1867" y="6566"/>
                    <a:pt x="1252" y="6681"/>
                  </a:cubicBezTo>
                  <a:cubicBezTo>
                    <a:pt x="693" y="6797"/>
                    <a:pt x="287" y="6834"/>
                    <a:pt x="213" y="6834"/>
                  </a:cubicBezTo>
                  <a:lnTo>
                    <a:pt x="1192" y="5161"/>
                  </a:lnTo>
                  <a:lnTo>
                    <a:pt x="1174" y="5143"/>
                  </a:lnTo>
                  <a:cubicBezTo>
                    <a:pt x="615" y="4584"/>
                    <a:pt x="305" y="3891"/>
                    <a:pt x="305" y="3179"/>
                  </a:cubicBezTo>
                  <a:cubicBezTo>
                    <a:pt x="305" y="1483"/>
                    <a:pt x="2001" y="97"/>
                    <a:pt x="4080" y="97"/>
                  </a:cubicBezTo>
                  <a:close/>
                  <a:moveTo>
                    <a:pt x="4080" y="0"/>
                  </a:moveTo>
                  <a:cubicBezTo>
                    <a:pt x="1945" y="0"/>
                    <a:pt x="213" y="1423"/>
                    <a:pt x="213" y="3179"/>
                  </a:cubicBezTo>
                  <a:cubicBezTo>
                    <a:pt x="213" y="3909"/>
                    <a:pt x="518" y="4602"/>
                    <a:pt x="1058" y="5180"/>
                  </a:cubicBezTo>
                  <a:lnTo>
                    <a:pt x="0" y="6968"/>
                  </a:lnTo>
                  <a:lnTo>
                    <a:pt x="116" y="6949"/>
                  </a:lnTo>
                  <a:cubicBezTo>
                    <a:pt x="116" y="6949"/>
                    <a:pt x="652" y="6912"/>
                    <a:pt x="1271" y="6797"/>
                  </a:cubicBezTo>
                  <a:cubicBezTo>
                    <a:pt x="1885" y="6663"/>
                    <a:pt x="2578" y="6487"/>
                    <a:pt x="2962" y="6238"/>
                  </a:cubicBezTo>
                  <a:cubicBezTo>
                    <a:pt x="3332" y="6316"/>
                    <a:pt x="3697" y="6372"/>
                    <a:pt x="4080" y="6372"/>
                  </a:cubicBezTo>
                  <a:cubicBezTo>
                    <a:pt x="6219" y="6372"/>
                    <a:pt x="7952" y="4949"/>
                    <a:pt x="7952" y="3179"/>
                  </a:cubicBezTo>
                  <a:cubicBezTo>
                    <a:pt x="7952" y="1423"/>
                    <a:pt x="6219" y="0"/>
                    <a:pt x="408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 name="Google Shape;415;p28"/>
            <p:cNvSpPr/>
            <p:nvPr/>
          </p:nvSpPr>
          <p:spPr>
            <a:xfrm>
              <a:off x="6384068" y="3097394"/>
              <a:ext cx="25971" cy="50029"/>
            </a:xfrm>
            <a:custGeom>
              <a:rect b="b" l="l" r="r" t="t"/>
              <a:pathLst>
                <a:path extrusionOk="0" h="366" w="190">
                  <a:moveTo>
                    <a:pt x="153" y="0"/>
                  </a:moveTo>
                  <a:cubicBezTo>
                    <a:pt x="116" y="0"/>
                    <a:pt x="97" y="19"/>
                    <a:pt x="97" y="37"/>
                  </a:cubicBezTo>
                  <a:lnTo>
                    <a:pt x="97" y="60"/>
                  </a:lnTo>
                  <a:cubicBezTo>
                    <a:pt x="97" y="97"/>
                    <a:pt x="74" y="153"/>
                    <a:pt x="37" y="213"/>
                  </a:cubicBezTo>
                  <a:cubicBezTo>
                    <a:pt x="37" y="250"/>
                    <a:pt x="19" y="268"/>
                    <a:pt x="19" y="291"/>
                  </a:cubicBezTo>
                  <a:cubicBezTo>
                    <a:pt x="0" y="328"/>
                    <a:pt x="19" y="347"/>
                    <a:pt x="37" y="365"/>
                  </a:cubicBezTo>
                  <a:cubicBezTo>
                    <a:pt x="74" y="365"/>
                    <a:pt x="97" y="347"/>
                    <a:pt x="116" y="328"/>
                  </a:cubicBezTo>
                  <a:cubicBezTo>
                    <a:pt x="116" y="310"/>
                    <a:pt x="134" y="291"/>
                    <a:pt x="134" y="250"/>
                  </a:cubicBezTo>
                  <a:cubicBezTo>
                    <a:pt x="171" y="194"/>
                    <a:pt x="190" y="134"/>
                    <a:pt x="190" y="60"/>
                  </a:cubicBezTo>
                  <a:cubicBezTo>
                    <a:pt x="190" y="19"/>
                    <a:pt x="171" y="0"/>
                    <a:pt x="15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 name="Google Shape;416;p28"/>
            <p:cNvSpPr/>
            <p:nvPr/>
          </p:nvSpPr>
          <p:spPr>
            <a:xfrm>
              <a:off x="5883782" y="2218199"/>
              <a:ext cx="418955" cy="1058664"/>
            </a:xfrm>
            <a:custGeom>
              <a:rect b="b" l="l" r="r" t="t"/>
              <a:pathLst>
                <a:path extrusionOk="0" h="7745" w="3065">
                  <a:moveTo>
                    <a:pt x="1734" y="1"/>
                  </a:moveTo>
                  <a:cubicBezTo>
                    <a:pt x="1041" y="195"/>
                    <a:pt x="754" y="675"/>
                    <a:pt x="657" y="1197"/>
                  </a:cubicBezTo>
                  <a:cubicBezTo>
                    <a:pt x="542" y="1733"/>
                    <a:pt x="311" y="5083"/>
                    <a:pt x="153" y="5855"/>
                  </a:cubicBezTo>
                  <a:cubicBezTo>
                    <a:pt x="1" y="6608"/>
                    <a:pt x="384" y="7532"/>
                    <a:pt x="773" y="7685"/>
                  </a:cubicBezTo>
                  <a:cubicBezTo>
                    <a:pt x="881" y="7728"/>
                    <a:pt x="1043" y="7745"/>
                    <a:pt x="1227" y="7745"/>
                  </a:cubicBezTo>
                  <a:cubicBezTo>
                    <a:pt x="1694" y="7745"/>
                    <a:pt x="2302" y="7633"/>
                    <a:pt x="2524" y="7551"/>
                  </a:cubicBezTo>
                  <a:cubicBezTo>
                    <a:pt x="2833" y="7417"/>
                    <a:pt x="2852" y="6913"/>
                    <a:pt x="2926" y="6377"/>
                  </a:cubicBezTo>
                  <a:cubicBezTo>
                    <a:pt x="2986" y="5836"/>
                    <a:pt x="2949" y="4201"/>
                    <a:pt x="3004" y="3429"/>
                  </a:cubicBezTo>
                  <a:cubicBezTo>
                    <a:pt x="3064" y="2680"/>
                    <a:pt x="2852" y="1350"/>
                    <a:pt x="2524" y="717"/>
                  </a:cubicBezTo>
                  <a:cubicBezTo>
                    <a:pt x="2196" y="79"/>
                    <a:pt x="1734" y="1"/>
                    <a:pt x="17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 name="Google Shape;417;p28"/>
            <p:cNvSpPr/>
            <p:nvPr/>
          </p:nvSpPr>
          <p:spPr>
            <a:xfrm>
              <a:off x="5886379" y="2213142"/>
              <a:ext cx="423876" cy="1072060"/>
            </a:xfrm>
            <a:custGeom>
              <a:rect b="b" l="l" r="r" t="t"/>
              <a:pathLst>
                <a:path extrusionOk="0" h="7843" w="3101">
                  <a:moveTo>
                    <a:pt x="1715" y="98"/>
                  </a:moveTo>
                  <a:cubicBezTo>
                    <a:pt x="1733" y="98"/>
                    <a:pt x="1830" y="116"/>
                    <a:pt x="1964" y="213"/>
                  </a:cubicBezTo>
                  <a:cubicBezTo>
                    <a:pt x="2121" y="310"/>
                    <a:pt x="2311" y="463"/>
                    <a:pt x="2468" y="772"/>
                  </a:cubicBezTo>
                  <a:cubicBezTo>
                    <a:pt x="2773" y="1387"/>
                    <a:pt x="2985" y="2717"/>
                    <a:pt x="2930" y="3466"/>
                  </a:cubicBezTo>
                  <a:cubicBezTo>
                    <a:pt x="2907" y="3850"/>
                    <a:pt x="2907" y="4450"/>
                    <a:pt x="2888" y="5028"/>
                  </a:cubicBezTo>
                  <a:cubicBezTo>
                    <a:pt x="2888" y="5605"/>
                    <a:pt x="2888" y="6141"/>
                    <a:pt x="2851" y="6414"/>
                  </a:cubicBezTo>
                  <a:cubicBezTo>
                    <a:pt x="2814" y="6682"/>
                    <a:pt x="2791" y="6931"/>
                    <a:pt x="2754" y="7144"/>
                  </a:cubicBezTo>
                  <a:cubicBezTo>
                    <a:pt x="2699" y="7338"/>
                    <a:pt x="2620" y="7491"/>
                    <a:pt x="2486" y="7527"/>
                  </a:cubicBezTo>
                  <a:cubicBezTo>
                    <a:pt x="2352" y="7588"/>
                    <a:pt x="2006" y="7661"/>
                    <a:pt x="1659" y="7703"/>
                  </a:cubicBezTo>
                  <a:cubicBezTo>
                    <a:pt x="1503" y="7720"/>
                    <a:pt x="1343" y="7729"/>
                    <a:pt x="1198" y="7729"/>
                  </a:cubicBezTo>
                  <a:cubicBezTo>
                    <a:pt x="1021" y="7729"/>
                    <a:pt x="866" y="7715"/>
                    <a:pt x="772" y="7685"/>
                  </a:cubicBezTo>
                  <a:cubicBezTo>
                    <a:pt x="596" y="7606"/>
                    <a:pt x="407" y="7357"/>
                    <a:pt x="292" y="7010"/>
                  </a:cubicBezTo>
                  <a:cubicBezTo>
                    <a:pt x="176" y="6682"/>
                    <a:pt x="116" y="6257"/>
                    <a:pt x="176" y="5892"/>
                  </a:cubicBezTo>
                  <a:cubicBezTo>
                    <a:pt x="273" y="5508"/>
                    <a:pt x="365" y="4487"/>
                    <a:pt x="444" y="3484"/>
                  </a:cubicBezTo>
                  <a:cubicBezTo>
                    <a:pt x="504" y="2985"/>
                    <a:pt x="541" y="2486"/>
                    <a:pt x="578" y="2080"/>
                  </a:cubicBezTo>
                  <a:cubicBezTo>
                    <a:pt x="620" y="1678"/>
                    <a:pt x="657" y="1368"/>
                    <a:pt x="675" y="1253"/>
                  </a:cubicBezTo>
                  <a:cubicBezTo>
                    <a:pt x="791" y="731"/>
                    <a:pt x="1040" y="292"/>
                    <a:pt x="1715" y="98"/>
                  </a:cubicBezTo>
                  <a:close/>
                  <a:moveTo>
                    <a:pt x="1715" y="1"/>
                  </a:moveTo>
                  <a:cubicBezTo>
                    <a:pt x="985" y="176"/>
                    <a:pt x="675" y="675"/>
                    <a:pt x="578" y="1234"/>
                  </a:cubicBezTo>
                  <a:cubicBezTo>
                    <a:pt x="560" y="1368"/>
                    <a:pt x="523" y="1678"/>
                    <a:pt x="481" y="2080"/>
                  </a:cubicBezTo>
                  <a:cubicBezTo>
                    <a:pt x="444" y="2486"/>
                    <a:pt x="389" y="2967"/>
                    <a:pt x="347" y="3466"/>
                  </a:cubicBezTo>
                  <a:cubicBezTo>
                    <a:pt x="250" y="4469"/>
                    <a:pt x="158" y="5508"/>
                    <a:pt x="79" y="5873"/>
                  </a:cubicBezTo>
                  <a:cubicBezTo>
                    <a:pt x="0" y="6257"/>
                    <a:pt x="61" y="6700"/>
                    <a:pt x="194" y="7047"/>
                  </a:cubicBezTo>
                  <a:cubicBezTo>
                    <a:pt x="328" y="7393"/>
                    <a:pt x="523" y="7685"/>
                    <a:pt x="735" y="7777"/>
                  </a:cubicBezTo>
                  <a:cubicBezTo>
                    <a:pt x="858" y="7824"/>
                    <a:pt x="1039" y="7843"/>
                    <a:pt x="1241" y="7843"/>
                  </a:cubicBezTo>
                  <a:cubicBezTo>
                    <a:pt x="1380" y="7843"/>
                    <a:pt x="1529" y="7834"/>
                    <a:pt x="1678" y="7819"/>
                  </a:cubicBezTo>
                  <a:cubicBezTo>
                    <a:pt x="2024" y="7777"/>
                    <a:pt x="2371" y="7703"/>
                    <a:pt x="2523" y="7625"/>
                  </a:cubicBezTo>
                  <a:cubicBezTo>
                    <a:pt x="2699" y="7569"/>
                    <a:pt x="2791" y="7375"/>
                    <a:pt x="2851" y="7162"/>
                  </a:cubicBezTo>
                  <a:cubicBezTo>
                    <a:pt x="2907" y="6950"/>
                    <a:pt x="2930" y="6682"/>
                    <a:pt x="2948" y="6414"/>
                  </a:cubicBezTo>
                  <a:cubicBezTo>
                    <a:pt x="2985" y="6141"/>
                    <a:pt x="2985" y="5605"/>
                    <a:pt x="3004" y="5028"/>
                  </a:cubicBezTo>
                  <a:cubicBezTo>
                    <a:pt x="3004" y="4450"/>
                    <a:pt x="3004" y="3850"/>
                    <a:pt x="3045" y="3466"/>
                  </a:cubicBezTo>
                  <a:cubicBezTo>
                    <a:pt x="3101" y="2694"/>
                    <a:pt x="2888" y="1387"/>
                    <a:pt x="2560" y="731"/>
                  </a:cubicBezTo>
                  <a:cubicBezTo>
                    <a:pt x="2389" y="407"/>
                    <a:pt x="2177" y="232"/>
                    <a:pt x="2024" y="116"/>
                  </a:cubicBezTo>
                  <a:cubicBezTo>
                    <a:pt x="1849" y="19"/>
                    <a:pt x="1733" y="1"/>
                    <a:pt x="173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 name="Google Shape;418;p28"/>
            <p:cNvSpPr/>
            <p:nvPr/>
          </p:nvSpPr>
          <p:spPr>
            <a:xfrm>
              <a:off x="5641976" y="2668595"/>
              <a:ext cx="641760" cy="743594"/>
            </a:xfrm>
            <a:custGeom>
              <a:rect b="b" l="l" r="r" t="t"/>
              <a:pathLst>
                <a:path extrusionOk="0" h="5440" w="4695">
                  <a:moveTo>
                    <a:pt x="2944" y="0"/>
                  </a:moveTo>
                  <a:lnTo>
                    <a:pt x="0" y="1058"/>
                  </a:lnTo>
                  <a:cubicBezTo>
                    <a:pt x="0" y="1058"/>
                    <a:pt x="213" y="1964"/>
                    <a:pt x="213" y="2657"/>
                  </a:cubicBezTo>
                  <a:cubicBezTo>
                    <a:pt x="213" y="3368"/>
                    <a:pt x="384" y="3909"/>
                    <a:pt x="846" y="4256"/>
                  </a:cubicBezTo>
                  <a:cubicBezTo>
                    <a:pt x="1289" y="4584"/>
                    <a:pt x="1405" y="4967"/>
                    <a:pt x="1830" y="5198"/>
                  </a:cubicBezTo>
                  <a:cubicBezTo>
                    <a:pt x="2090" y="5341"/>
                    <a:pt x="2389" y="5440"/>
                    <a:pt x="2688" y="5440"/>
                  </a:cubicBezTo>
                  <a:cubicBezTo>
                    <a:pt x="2873" y="5440"/>
                    <a:pt x="3058" y="5402"/>
                    <a:pt x="3235" y="5314"/>
                  </a:cubicBezTo>
                  <a:cubicBezTo>
                    <a:pt x="3678" y="5064"/>
                    <a:pt x="4080" y="5004"/>
                    <a:pt x="4274" y="4658"/>
                  </a:cubicBezTo>
                  <a:cubicBezTo>
                    <a:pt x="4487" y="4311"/>
                    <a:pt x="4621" y="3544"/>
                    <a:pt x="4621" y="3544"/>
                  </a:cubicBezTo>
                  <a:cubicBezTo>
                    <a:pt x="4695" y="2541"/>
                    <a:pt x="4445" y="1904"/>
                    <a:pt x="4177" y="1617"/>
                  </a:cubicBezTo>
                  <a:cubicBezTo>
                    <a:pt x="3909" y="1326"/>
                    <a:pt x="3447" y="1058"/>
                    <a:pt x="3332" y="712"/>
                  </a:cubicBezTo>
                  <a:cubicBezTo>
                    <a:pt x="3216" y="384"/>
                    <a:pt x="2944" y="0"/>
                    <a:pt x="29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 name="Google Shape;419;p28"/>
            <p:cNvSpPr/>
            <p:nvPr/>
          </p:nvSpPr>
          <p:spPr>
            <a:xfrm>
              <a:off x="5633775" y="2660257"/>
              <a:ext cx="658162" cy="758766"/>
            </a:xfrm>
            <a:custGeom>
              <a:rect b="b" l="l" r="r" t="t"/>
              <a:pathLst>
                <a:path extrusionOk="0" h="5551" w="4815">
                  <a:moveTo>
                    <a:pt x="2985" y="116"/>
                  </a:moveTo>
                  <a:cubicBezTo>
                    <a:pt x="3004" y="158"/>
                    <a:pt x="3235" y="505"/>
                    <a:pt x="3350" y="791"/>
                  </a:cubicBezTo>
                  <a:cubicBezTo>
                    <a:pt x="3410" y="985"/>
                    <a:pt x="3563" y="1138"/>
                    <a:pt x="3715" y="1272"/>
                  </a:cubicBezTo>
                  <a:cubicBezTo>
                    <a:pt x="3891" y="1429"/>
                    <a:pt x="4062" y="1563"/>
                    <a:pt x="4200" y="1715"/>
                  </a:cubicBezTo>
                  <a:cubicBezTo>
                    <a:pt x="4450" y="1988"/>
                    <a:pt x="4699" y="2602"/>
                    <a:pt x="4639" y="3605"/>
                  </a:cubicBezTo>
                  <a:cubicBezTo>
                    <a:pt x="4621" y="3605"/>
                    <a:pt x="4602" y="3776"/>
                    <a:pt x="4524" y="4007"/>
                  </a:cubicBezTo>
                  <a:cubicBezTo>
                    <a:pt x="4468" y="4238"/>
                    <a:pt x="4390" y="4529"/>
                    <a:pt x="4293" y="4700"/>
                  </a:cubicBezTo>
                  <a:cubicBezTo>
                    <a:pt x="4200" y="4853"/>
                    <a:pt x="4062" y="4950"/>
                    <a:pt x="3891" y="5047"/>
                  </a:cubicBezTo>
                  <a:cubicBezTo>
                    <a:pt x="3715" y="5125"/>
                    <a:pt x="3507" y="5199"/>
                    <a:pt x="3253" y="5315"/>
                  </a:cubicBezTo>
                  <a:cubicBezTo>
                    <a:pt x="3083" y="5408"/>
                    <a:pt x="2900" y="5448"/>
                    <a:pt x="2715" y="5448"/>
                  </a:cubicBezTo>
                  <a:cubicBezTo>
                    <a:pt x="2443" y="5448"/>
                    <a:pt x="2167" y="5360"/>
                    <a:pt x="1927" y="5222"/>
                  </a:cubicBezTo>
                  <a:cubicBezTo>
                    <a:pt x="1714" y="5107"/>
                    <a:pt x="1580" y="4950"/>
                    <a:pt x="1446" y="4779"/>
                  </a:cubicBezTo>
                  <a:cubicBezTo>
                    <a:pt x="1312" y="4621"/>
                    <a:pt x="1174" y="4432"/>
                    <a:pt x="943" y="4256"/>
                  </a:cubicBezTo>
                  <a:cubicBezTo>
                    <a:pt x="504" y="3952"/>
                    <a:pt x="328" y="3411"/>
                    <a:pt x="328" y="2718"/>
                  </a:cubicBezTo>
                  <a:cubicBezTo>
                    <a:pt x="328" y="2025"/>
                    <a:pt x="134" y="1198"/>
                    <a:pt x="116" y="1156"/>
                  </a:cubicBezTo>
                  <a:lnTo>
                    <a:pt x="2985" y="116"/>
                  </a:lnTo>
                  <a:close/>
                  <a:moveTo>
                    <a:pt x="3022" y="1"/>
                  </a:moveTo>
                  <a:lnTo>
                    <a:pt x="0" y="1082"/>
                  </a:lnTo>
                  <a:lnTo>
                    <a:pt x="19" y="1119"/>
                  </a:lnTo>
                  <a:cubicBezTo>
                    <a:pt x="19" y="1119"/>
                    <a:pt x="213" y="2025"/>
                    <a:pt x="213" y="2718"/>
                  </a:cubicBezTo>
                  <a:cubicBezTo>
                    <a:pt x="213" y="3429"/>
                    <a:pt x="407" y="4007"/>
                    <a:pt x="869" y="4354"/>
                  </a:cubicBezTo>
                  <a:cubicBezTo>
                    <a:pt x="1100" y="4506"/>
                    <a:pt x="1234" y="4682"/>
                    <a:pt x="1368" y="4853"/>
                  </a:cubicBezTo>
                  <a:cubicBezTo>
                    <a:pt x="1502" y="5028"/>
                    <a:pt x="1636" y="5181"/>
                    <a:pt x="1867" y="5296"/>
                  </a:cubicBezTo>
                  <a:cubicBezTo>
                    <a:pt x="2138" y="5448"/>
                    <a:pt x="2437" y="5551"/>
                    <a:pt x="2739" y="5551"/>
                  </a:cubicBezTo>
                  <a:cubicBezTo>
                    <a:pt x="2932" y="5551"/>
                    <a:pt x="3126" y="5509"/>
                    <a:pt x="3313" y="5412"/>
                  </a:cubicBezTo>
                  <a:cubicBezTo>
                    <a:pt x="3544" y="5296"/>
                    <a:pt x="3757" y="5222"/>
                    <a:pt x="3928" y="5125"/>
                  </a:cubicBezTo>
                  <a:cubicBezTo>
                    <a:pt x="4122" y="5047"/>
                    <a:pt x="4274" y="4931"/>
                    <a:pt x="4371" y="4737"/>
                  </a:cubicBezTo>
                  <a:cubicBezTo>
                    <a:pt x="4487" y="4566"/>
                    <a:pt x="4565" y="4275"/>
                    <a:pt x="4639" y="4044"/>
                  </a:cubicBezTo>
                  <a:cubicBezTo>
                    <a:pt x="4699" y="3813"/>
                    <a:pt x="4736" y="3623"/>
                    <a:pt x="4736" y="3623"/>
                  </a:cubicBezTo>
                  <a:lnTo>
                    <a:pt x="4736" y="3605"/>
                  </a:lnTo>
                  <a:cubicBezTo>
                    <a:pt x="4815" y="2584"/>
                    <a:pt x="4565" y="1946"/>
                    <a:pt x="4274" y="1641"/>
                  </a:cubicBezTo>
                  <a:cubicBezTo>
                    <a:pt x="4140" y="1484"/>
                    <a:pt x="3946" y="1350"/>
                    <a:pt x="3794" y="1198"/>
                  </a:cubicBezTo>
                  <a:cubicBezTo>
                    <a:pt x="3641" y="1064"/>
                    <a:pt x="3507" y="907"/>
                    <a:pt x="3447" y="773"/>
                  </a:cubicBezTo>
                  <a:cubicBezTo>
                    <a:pt x="3332" y="426"/>
                    <a:pt x="3064" y="24"/>
                    <a:pt x="3064" y="24"/>
                  </a:cubicBezTo>
                  <a:lnTo>
                    <a:pt x="302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 name="Google Shape;420;p28"/>
            <p:cNvSpPr/>
            <p:nvPr/>
          </p:nvSpPr>
          <p:spPr>
            <a:xfrm>
              <a:off x="5562969" y="2497048"/>
              <a:ext cx="521199" cy="381912"/>
            </a:xfrm>
            <a:custGeom>
              <a:rect b="b" l="l" r="r" t="t"/>
              <a:pathLst>
                <a:path extrusionOk="0" h="2794" w="3813">
                  <a:moveTo>
                    <a:pt x="3031" y="1"/>
                  </a:moveTo>
                  <a:cubicBezTo>
                    <a:pt x="3022" y="1"/>
                    <a:pt x="3013" y="1"/>
                    <a:pt x="3004" y="3"/>
                  </a:cubicBezTo>
                  <a:lnTo>
                    <a:pt x="2962" y="155"/>
                  </a:lnTo>
                  <a:cubicBezTo>
                    <a:pt x="2962" y="155"/>
                    <a:pt x="2847" y="368"/>
                    <a:pt x="1673" y="927"/>
                  </a:cubicBezTo>
                  <a:cubicBezTo>
                    <a:pt x="1065" y="1227"/>
                    <a:pt x="714" y="1299"/>
                    <a:pt x="518" y="1299"/>
                  </a:cubicBezTo>
                  <a:cubicBezTo>
                    <a:pt x="336" y="1299"/>
                    <a:pt x="287" y="1237"/>
                    <a:pt x="287" y="1237"/>
                  </a:cubicBezTo>
                  <a:lnTo>
                    <a:pt x="213" y="1061"/>
                  </a:lnTo>
                  <a:cubicBezTo>
                    <a:pt x="213" y="1061"/>
                    <a:pt x="116" y="1061"/>
                    <a:pt x="56" y="1195"/>
                  </a:cubicBezTo>
                  <a:cubicBezTo>
                    <a:pt x="1" y="1334"/>
                    <a:pt x="38" y="1449"/>
                    <a:pt x="172" y="1888"/>
                  </a:cubicBezTo>
                  <a:cubicBezTo>
                    <a:pt x="329" y="2332"/>
                    <a:pt x="463" y="2641"/>
                    <a:pt x="597" y="2738"/>
                  </a:cubicBezTo>
                  <a:cubicBezTo>
                    <a:pt x="649" y="2767"/>
                    <a:pt x="731" y="2794"/>
                    <a:pt x="879" y="2794"/>
                  </a:cubicBezTo>
                  <a:cubicBezTo>
                    <a:pt x="1109" y="2794"/>
                    <a:pt x="1497" y="2729"/>
                    <a:pt x="2177" y="2507"/>
                  </a:cubicBezTo>
                  <a:cubicBezTo>
                    <a:pt x="3291" y="2142"/>
                    <a:pt x="3813" y="1699"/>
                    <a:pt x="3813" y="1565"/>
                  </a:cubicBezTo>
                  <a:cubicBezTo>
                    <a:pt x="3813" y="1407"/>
                    <a:pt x="3656" y="987"/>
                    <a:pt x="3522" y="714"/>
                  </a:cubicBezTo>
                  <a:cubicBezTo>
                    <a:pt x="3392" y="456"/>
                    <a:pt x="3263" y="1"/>
                    <a:pt x="30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 name="Google Shape;421;p28"/>
            <p:cNvSpPr/>
            <p:nvPr/>
          </p:nvSpPr>
          <p:spPr>
            <a:xfrm>
              <a:off x="5560509" y="2489804"/>
              <a:ext cx="531314" cy="396811"/>
            </a:xfrm>
            <a:custGeom>
              <a:rect b="b" l="l" r="r" t="t"/>
              <a:pathLst>
                <a:path extrusionOk="0" h="2903" w="3887">
                  <a:moveTo>
                    <a:pt x="3059" y="116"/>
                  </a:moveTo>
                  <a:cubicBezTo>
                    <a:pt x="3096" y="116"/>
                    <a:pt x="3119" y="134"/>
                    <a:pt x="3156" y="153"/>
                  </a:cubicBezTo>
                  <a:cubicBezTo>
                    <a:pt x="3193" y="190"/>
                    <a:pt x="3235" y="250"/>
                    <a:pt x="3272" y="324"/>
                  </a:cubicBezTo>
                  <a:cubicBezTo>
                    <a:pt x="3369" y="462"/>
                    <a:pt x="3424" y="652"/>
                    <a:pt x="3503" y="786"/>
                  </a:cubicBezTo>
                  <a:cubicBezTo>
                    <a:pt x="3558" y="924"/>
                    <a:pt x="3637" y="1095"/>
                    <a:pt x="3674" y="1248"/>
                  </a:cubicBezTo>
                  <a:cubicBezTo>
                    <a:pt x="3734" y="1405"/>
                    <a:pt x="3771" y="1558"/>
                    <a:pt x="3771" y="1618"/>
                  </a:cubicBezTo>
                  <a:cubicBezTo>
                    <a:pt x="3771" y="1618"/>
                    <a:pt x="3752" y="1673"/>
                    <a:pt x="3697" y="1733"/>
                  </a:cubicBezTo>
                  <a:cubicBezTo>
                    <a:pt x="3637" y="1789"/>
                    <a:pt x="3540" y="1867"/>
                    <a:pt x="3406" y="1964"/>
                  </a:cubicBezTo>
                  <a:cubicBezTo>
                    <a:pt x="3138" y="2117"/>
                    <a:pt x="2731" y="2329"/>
                    <a:pt x="2172" y="2500"/>
                  </a:cubicBezTo>
                  <a:cubicBezTo>
                    <a:pt x="1636" y="2694"/>
                    <a:pt x="1271" y="2773"/>
                    <a:pt x="1040" y="2791"/>
                  </a:cubicBezTo>
                  <a:cubicBezTo>
                    <a:pt x="998" y="2795"/>
                    <a:pt x="960" y="2796"/>
                    <a:pt x="927" y="2796"/>
                  </a:cubicBezTo>
                  <a:cubicBezTo>
                    <a:pt x="775" y="2796"/>
                    <a:pt x="701" y="2765"/>
                    <a:pt x="652" y="2731"/>
                  </a:cubicBezTo>
                  <a:cubicBezTo>
                    <a:pt x="596" y="2713"/>
                    <a:pt x="518" y="2616"/>
                    <a:pt x="462" y="2482"/>
                  </a:cubicBezTo>
                  <a:cubicBezTo>
                    <a:pt x="384" y="2329"/>
                    <a:pt x="324" y="2154"/>
                    <a:pt x="250" y="1941"/>
                  </a:cubicBezTo>
                  <a:cubicBezTo>
                    <a:pt x="171" y="1710"/>
                    <a:pt x="134" y="1576"/>
                    <a:pt x="116" y="1479"/>
                  </a:cubicBezTo>
                  <a:cubicBezTo>
                    <a:pt x="93" y="1363"/>
                    <a:pt x="93" y="1326"/>
                    <a:pt x="134" y="1271"/>
                  </a:cubicBezTo>
                  <a:cubicBezTo>
                    <a:pt x="153" y="1211"/>
                    <a:pt x="171" y="1192"/>
                    <a:pt x="190" y="1174"/>
                  </a:cubicBezTo>
                  <a:lnTo>
                    <a:pt x="268" y="1308"/>
                  </a:lnTo>
                  <a:lnTo>
                    <a:pt x="268" y="1326"/>
                  </a:lnTo>
                  <a:cubicBezTo>
                    <a:pt x="268" y="1326"/>
                    <a:pt x="287" y="1326"/>
                    <a:pt x="287" y="1345"/>
                  </a:cubicBezTo>
                  <a:cubicBezTo>
                    <a:pt x="305" y="1345"/>
                    <a:pt x="324" y="1363"/>
                    <a:pt x="347" y="1363"/>
                  </a:cubicBezTo>
                  <a:cubicBezTo>
                    <a:pt x="384" y="1387"/>
                    <a:pt x="462" y="1405"/>
                    <a:pt x="555" y="1405"/>
                  </a:cubicBezTo>
                  <a:cubicBezTo>
                    <a:pt x="767" y="1405"/>
                    <a:pt x="1114" y="1326"/>
                    <a:pt x="1710" y="1040"/>
                  </a:cubicBezTo>
                  <a:cubicBezTo>
                    <a:pt x="2287" y="749"/>
                    <a:pt x="2615" y="555"/>
                    <a:pt x="2810" y="421"/>
                  </a:cubicBezTo>
                  <a:cubicBezTo>
                    <a:pt x="2888" y="365"/>
                    <a:pt x="2944" y="324"/>
                    <a:pt x="2980" y="287"/>
                  </a:cubicBezTo>
                  <a:cubicBezTo>
                    <a:pt x="3004" y="250"/>
                    <a:pt x="3022" y="231"/>
                    <a:pt x="3022" y="231"/>
                  </a:cubicBezTo>
                  <a:lnTo>
                    <a:pt x="3059" y="116"/>
                  </a:lnTo>
                  <a:close/>
                  <a:moveTo>
                    <a:pt x="3022" y="0"/>
                  </a:moveTo>
                  <a:lnTo>
                    <a:pt x="2980" y="19"/>
                  </a:lnTo>
                  <a:lnTo>
                    <a:pt x="2962" y="37"/>
                  </a:lnTo>
                  <a:lnTo>
                    <a:pt x="2925" y="190"/>
                  </a:lnTo>
                  <a:lnTo>
                    <a:pt x="2907" y="208"/>
                  </a:lnTo>
                  <a:cubicBezTo>
                    <a:pt x="2888" y="250"/>
                    <a:pt x="2828" y="287"/>
                    <a:pt x="2749" y="347"/>
                  </a:cubicBezTo>
                  <a:cubicBezTo>
                    <a:pt x="2578" y="462"/>
                    <a:pt x="2250" y="652"/>
                    <a:pt x="1673" y="943"/>
                  </a:cubicBezTo>
                  <a:cubicBezTo>
                    <a:pt x="1077" y="1211"/>
                    <a:pt x="749" y="1290"/>
                    <a:pt x="555" y="1290"/>
                  </a:cubicBezTo>
                  <a:cubicBezTo>
                    <a:pt x="528" y="1295"/>
                    <a:pt x="505" y="1297"/>
                    <a:pt x="485" y="1297"/>
                  </a:cubicBezTo>
                  <a:cubicBezTo>
                    <a:pt x="438" y="1297"/>
                    <a:pt x="410" y="1284"/>
                    <a:pt x="384" y="1271"/>
                  </a:cubicBezTo>
                  <a:cubicBezTo>
                    <a:pt x="365" y="1271"/>
                    <a:pt x="365" y="1271"/>
                    <a:pt x="365" y="1248"/>
                  </a:cubicBezTo>
                  <a:lnTo>
                    <a:pt x="250" y="1058"/>
                  </a:lnTo>
                  <a:lnTo>
                    <a:pt x="231" y="1058"/>
                  </a:lnTo>
                  <a:cubicBezTo>
                    <a:pt x="231" y="1058"/>
                    <a:pt x="190" y="1058"/>
                    <a:pt x="153" y="1077"/>
                  </a:cubicBezTo>
                  <a:cubicBezTo>
                    <a:pt x="116" y="1114"/>
                    <a:pt x="56" y="1156"/>
                    <a:pt x="37" y="1229"/>
                  </a:cubicBezTo>
                  <a:cubicBezTo>
                    <a:pt x="0" y="1308"/>
                    <a:pt x="0" y="1387"/>
                    <a:pt x="19" y="1502"/>
                  </a:cubicBezTo>
                  <a:cubicBezTo>
                    <a:pt x="37" y="1594"/>
                    <a:pt x="74" y="1752"/>
                    <a:pt x="153" y="1964"/>
                  </a:cubicBezTo>
                  <a:cubicBezTo>
                    <a:pt x="208" y="2195"/>
                    <a:pt x="287" y="2366"/>
                    <a:pt x="365" y="2519"/>
                  </a:cubicBezTo>
                  <a:cubicBezTo>
                    <a:pt x="439" y="2676"/>
                    <a:pt x="499" y="2773"/>
                    <a:pt x="596" y="2828"/>
                  </a:cubicBezTo>
                  <a:cubicBezTo>
                    <a:pt x="650" y="2872"/>
                    <a:pt x="737" y="2903"/>
                    <a:pt x="869" y="2903"/>
                  </a:cubicBezTo>
                  <a:cubicBezTo>
                    <a:pt x="919" y="2903"/>
                    <a:pt x="976" y="2898"/>
                    <a:pt x="1040" y="2888"/>
                  </a:cubicBezTo>
                  <a:cubicBezTo>
                    <a:pt x="1289" y="2865"/>
                    <a:pt x="1654" y="2791"/>
                    <a:pt x="2213" y="2616"/>
                  </a:cubicBezTo>
                  <a:cubicBezTo>
                    <a:pt x="2773" y="2426"/>
                    <a:pt x="3193" y="2214"/>
                    <a:pt x="3466" y="2038"/>
                  </a:cubicBezTo>
                  <a:cubicBezTo>
                    <a:pt x="3600" y="1964"/>
                    <a:pt x="3697" y="1867"/>
                    <a:pt x="3771" y="1807"/>
                  </a:cubicBezTo>
                  <a:cubicBezTo>
                    <a:pt x="3849" y="1733"/>
                    <a:pt x="3886" y="1673"/>
                    <a:pt x="3886" y="1618"/>
                  </a:cubicBezTo>
                  <a:cubicBezTo>
                    <a:pt x="3886" y="1521"/>
                    <a:pt x="3831" y="1387"/>
                    <a:pt x="3789" y="1211"/>
                  </a:cubicBezTo>
                  <a:cubicBezTo>
                    <a:pt x="3734" y="1058"/>
                    <a:pt x="3655" y="883"/>
                    <a:pt x="3600" y="749"/>
                  </a:cubicBezTo>
                  <a:cubicBezTo>
                    <a:pt x="3521" y="615"/>
                    <a:pt x="3466" y="421"/>
                    <a:pt x="3369" y="268"/>
                  </a:cubicBezTo>
                  <a:cubicBezTo>
                    <a:pt x="3327" y="190"/>
                    <a:pt x="3272" y="116"/>
                    <a:pt x="3212" y="74"/>
                  </a:cubicBezTo>
                  <a:cubicBezTo>
                    <a:pt x="3156" y="19"/>
                    <a:pt x="3096" y="0"/>
                    <a:pt x="302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 name="Google Shape;422;p28"/>
            <p:cNvSpPr/>
            <p:nvPr/>
          </p:nvSpPr>
          <p:spPr>
            <a:xfrm>
              <a:off x="5131028" y="2001818"/>
              <a:ext cx="373984" cy="354164"/>
            </a:xfrm>
            <a:custGeom>
              <a:rect b="b" l="l" r="r" t="t"/>
              <a:pathLst>
                <a:path extrusionOk="0" h="2591" w="2736">
                  <a:moveTo>
                    <a:pt x="619" y="0"/>
                  </a:moveTo>
                  <a:cubicBezTo>
                    <a:pt x="363" y="0"/>
                    <a:pt x="146" y="227"/>
                    <a:pt x="79" y="507"/>
                  </a:cubicBezTo>
                  <a:cubicBezTo>
                    <a:pt x="0" y="890"/>
                    <a:pt x="444" y="1450"/>
                    <a:pt x="1003" y="1972"/>
                  </a:cubicBezTo>
                  <a:cubicBezTo>
                    <a:pt x="1433" y="2383"/>
                    <a:pt x="1740" y="2590"/>
                    <a:pt x="1955" y="2590"/>
                  </a:cubicBezTo>
                  <a:cubicBezTo>
                    <a:pt x="2010" y="2590"/>
                    <a:pt x="2059" y="2577"/>
                    <a:pt x="2103" y="2549"/>
                  </a:cubicBezTo>
                  <a:cubicBezTo>
                    <a:pt x="2292" y="2434"/>
                    <a:pt x="2736" y="1875"/>
                    <a:pt x="2736" y="1875"/>
                  </a:cubicBezTo>
                  <a:cubicBezTo>
                    <a:pt x="2736" y="1875"/>
                    <a:pt x="2177" y="1584"/>
                    <a:pt x="1830" y="1316"/>
                  </a:cubicBezTo>
                  <a:cubicBezTo>
                    <a:pt x="1502" y="1048"/>
                    <a:pt x="1331" y="451"/>
                    <a:pt x="966" y="142"/>
                  </a:cubicBezTo>
                  <a:cubicBezTo>
                    <a:pt x="849" y="43"/>
                    <a:pt x="730" y="0"/>
                    <a:pt x="619"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 name="Google Shape;423;p28"/>
            <p:cNvSpPr/>
            <p:nvPr/>
          </p:nvSpPr>
          <p:spPr>
            <a:xfrm>
              <a:off x="5128430" y="1994573"/>
              <a:ext cx="387379" cy="345006"/>
            </a:xfrm>
            <a:custGeom>
              <a:rect b="b" l="l" r="r" t="t"/>
              <a:pathLst>
                <a:path extrusionOk="0" h="2524" w="2834">
                  <a:moveTo>
                    <a:pt x="638" y="1"/>
                  </a:moveTo>
                  <a:cubicBezTo>
                    <a:pt x="560" y="1"/>
                    <a:pt x="481" y="19"/>
                    <a:pt x="407" y="61"/>
                  </a:cubicBezTo>
                  <a:cubicBezTo>
                    <a:pt x="232" y="158"/>
                    <a:pt x="98" y="329"/>
                    <a:pt x="61" y="541"/>
                  </a:cubicBezTo>
                  <a:cubicBezTo>
                    <a:pt x="1" y="772"/>
                    <a:pt x="98" y="1022"/>
                    <a:pt x="273" y="1272"/>
                  </a:cubicBezTo>
                  <a:cubicBezTo>
                    <a:pt x="444" y="1544"/>
                    <a:pt x="694" y="1812"/>
                    <a:pt x="985" y="2062"/>
                  </a:cubicBezTo>
                  <a:cubicBezTo>
                    <a:pt x="1197" y="2256"/>
                    <a:pt x="1368" y="2408"/>
                    <a:pt x="1521" y="2524"/>
                  </a:cubicBezTo>
                  <a:cubicBezTo>
                    <a:pt x="1544" y="2487"/>
                    <a:pt x="1581" y="2468"/>
                    <a:pt x="1599" y="2427"/>
                  </a:cubicBezTo>
                  <a:cubicBezTo>
                    <a:pt x="1447" y="2330"/>
                    <a:pt x="1271" y="2177"/>
                    <a:pt x="1040" y="1983"/>
                  </a:cubicBezTo>
                  <a:cubicBezTo>
                    <a:pt x="772" y="1734"/>
                    <a:pt x="523" y="1466"/>
                    <a:pt x="366" y="1216"/>
                  </a:cubicBezTo>
                  <a:cubicBezTo>
                    <a:pt x="195" y="967"/>
                    <a:pt x="116" y="736"/>
                    <a:pt x="158" y="560"/>
                  </a:cubicBezTo>
                  <a:cubicBezTo>
                    <a:pt x="195" y="389"/>
                    <a:pt x="310" y="232"/>
                    <a:pt x="444" y="158"/>
                  </a:cubicBezTo>
                  <a:cubicBezTo>
                    <a:pt x="523" y="116"/>
                    <a:pt x="597" y="98"/>
                    <a:pt x="694" y="98"/>
                  </a:cubicBezTo>
                  <a:cubicBezTo>
                    <a:pt x="772" y="116"/>
                    <a:pt x="851" y="158"/>
                    <a:pt x="943" y="232"/>
                  </a:cubicBezTo>
                  <a:cubicBezTo>
                    <a:pt x="1119" y="389"/>
                    <a:pt x="1253" y="597"/>
                    <a:pt x="1387" y="828"/>
                  </a:cubicBezTo>
                  <a:cubicBezTo>
                    <a:pt x="1521" y="1040"/>
                    <a:pt x="1636" y="1253"/>
                    <a:pt x="1830" y="1406"/>
                  </a:cubicBezTo>
                  <a:cubicBezTo>
                    <a:pt x="2006" y="1563"/>
                    <a:pt x="2237" y="1697"/>
                    <a:pt x="2408" y="1794"/>
                  </a:cubicBezTo>
                  <a:cubicBezTo>
                    <a:pt x="2505" y="1812"/>
                    <a:pt x="2621" y="1868"/>
                    <a:pt x="2815" y="1909"/>
                  </a:cubicBezTo>
                  <a:lnTo>
                    <a:pt x="2833" y="1909"/>
                  </a:lnTo>
                  <a:lnTo>
                    <a:pt x="2773" y="1868"/>
                  </a:lnTo>
                  <a:cubicBezTo>
                    <a:pt x="2773" y="1868"/>
                    <a:pt x="2214" y="1600"/>
                    <a:pt x="1891" y="1332"/>
                  </a:cubicBezTo>
                  <a:cubicBezTo>
                    <a:pt x="1733" y="1198"/>
                    <a:pt x="1599" y="985"/>
                    <a:pt x="1484" y="772"/>
                  </a:cubicBezTo>
                  <a:cubicBezTo>
                    <a:pt x="1350" y="541"/>
                    <a:pt x="1216" y="310"/>
                    <a:pt x="1003" y="158"/>
                  </a:cubicBezTo>
                  <a:cubicBezTo>
                    <a:pt x="906" y="61"/>
                    <a:pt x="809" y="19"/>
                    <a:pt x="6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 name="Google Shape;424;p28"/>
            <p:cNvSpPr/>
            <p:nvPr/>
          </p:nvSpPr>
          <p:spPr>
            <a:xfrm>
              <a:off x="5223157" y="2246494"/>
              <a:ext cx="753025" cy="439185"/>
            </a:xfrm>
            <a:custGeom>
              <a:rect b="b" l="l" r="r" t="t"/>
              <a:pathLst>
                <a:path extrusionOk="0" h="3213" w="5509">
                  <a:moveTo>
                    <a:pt x="3835" y="0"/>
                  </a:moveTo>
                  <a:cubicBezTo>
                    <a:pt x="3460" y="0"/>
                    <a:pt x="3043" y="82"/>
                    <a:pt x="2773" y="103"/>
                  </a:cubicBezTo>
                  <a:cubicBezTo>
                    <a:pt x="2720" y="107"/>
                    <a:pt x="2668" y="109"/>
                    <a:pt x="2618" y="109"/>
                  </a:cubicBezTo>
                  <a:cubicBezTo>
                    <a:pt x="2287" y="109"/>
                    <a:pt x="2014" y="33"/>
                    <a:pt x="1839" y="33"/>
                  </a:cubicBezTo>
                  <a:cubicBezTo>
                    <a:pt x="1798" y="33"/>
                    <a:pt x="1763" y="38"/>
                    <a:pt x="1734" y="48"/>
                  </a:cubicBezTo>
                  <a:cubicBezTo>
                    <a:pt x="1544" y="103"/>
                    <a:pt x="426" y="1143"/>
                    <a:pt x="213" y="1434"/>
                  </a:cubicBezTo>
                  <a:cubicBezTo>
                    <a:pt x="1" y="1702"/>
                    <a:pt x="135" y="2127"/>
                    <a:pt x="329" y="2242"/>
                  </a:cubicBezTo>
                  <a:cubicBezTo>
                    <a:pt x="523" y="2358"/>
                    <a:pt x="1752" y="2279"/>
                    <a:pt x="2080" y="2335"/>
                  </a:cubicBezTo>
                  <a:cubicBezTo>
                    <a:pt x="2427" y="2395"/>
                    <a:pt x="2427" y="2395"/>
                    <a:pt x="2487" y="2510"/>
                  </a:cubicBezTo>
                  <a:cubicBezTo>
                    <a:pt x="2542" y="2607"/>
                    <a:pt x="2815" y="3088"/>
                    <a:pt x="2815" y="3088"/>
                  </a:cubicBezTo>
                  <a:cubicBezTo>
                    <a:pt x="2815" y="3088"/>
                    <a:pt x="2815" y="3213"/>
                    <a:pt x="3041" y="3213"/>
                  </a:cubicBezTo>
                  <a:cubicBezTo>
                    <a:pt x="3146" y="3213"/>
                    <a:pt x="3300" y="3186"/>
                    <a:pt x="3526" y="3106"/>
                  </a:cubicBezTo>
                  <a:cubicBezTo>
                    <a:pt x="4256" y="2857"/>
                    <a:pt x="4852" y="2450"/>
                    <a:pt x="5102" y="2376"/>
                  </a:cubicBezTo>
                  <a:cubicBezTo>
                    <a:pt x="5356" y="2316"/>
                    <a:pt x="5509" y="2011"/>
                    <a:pt x="5509" y="2011"/>
                  </a:cubicBezTo>
                  <a:lnTo>
                    <a:pt x="5010" y="1277"/>
                  </a:lnTo>
                  <a:cubicBezTo>
                    <a:pt x="5010" y="1277"/>
                    <a:pt x="4894" y="584"/>
                    <a:pt x="4547" y="219"/>
                  </a:cubicBezTo>
                  <a:cubicBezTo>
                    <a:pt x="4395" y="50"/>
                    <a:pt x="4128" y="0"/>
                    <a:pt x="3835"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 name="Google Shape;425;p28"/>
            <p:cNvSpPr/>
            <p:nvPr/>
          </p:nvSpPr>
          <p:spPr>
            <a:xfrm>
              <a:off x="5228898" y="2239660"/>
              <a:ext cx="754802" cy="453127"/>
            </a:xfrm>
            <a:custGeom>
              <a:rect b="b" l="l" r="r" t="t"/>
              <a:pathLst>
                <a:path extrusionOk="0" h="3315" w="5522">
                  <a:moveTo>
                    <a:pt x="3674" y="1"/>
                  </a:moveTo>
                  <a:cubicBezTo>
                    <a:pt x="3327" y="19"/>
                    <a:pt x="2962" y="75"/>
                    <a:pt x="2731" y="98"/>
                  </a:cubicBezTo>
                  <a:cubicBezTo>
                    <a:pt x="2670" y="103"/>
                    <a:pt x="2611" y="105"/>
                    <a:pt x="2553" y="105"/>
                  </a:cubicBezTo>
                  <a:cubicBezTo>
                    <a:pt x="2391" y="105"/>
                    <a:pt x="2243" y="87"/>
                    <a:pt x="2117" y="56"/>
                  </a:cubicBezTo>
                  <a:cubicBezTo>
                    <a:pt x="2022" y="43"/>
                    <a:pt x="1936" y="30"/>
                    <a:pt x="1860" y="30"/>
                  </a:cubicBezTo>
                  <a:cubicBezTo>
                    <a:pt x="1829" y="30"/>
                    <a:pt x="1799" y="32"/>
                    <a:pt x="1770" y="38"/>
                  </a:cubicBezTo>
                  <a:cubicBezTo>
                    <a:pt x="1867" y="56"/>
                    <a:pt x="1983" y="116"/>
                    <a:pt x="2154" y="135"/>
                  </a:cubicBezTo>
                  <a:lnTo>
                    <a:pt x="2154" y="172"/>
                  </a:lnTo>
                  <a:cubicBezTo>
                    <a:pt x="2277" y="185"/>
                    <a:pt x="2406" y="200"/>
                    <a:pt x="2553" y="200"/>
                  </a:cubicBezTo>
                  <a:cubicBezTo>
                    <a:pt x="2615" y="200"/>
                    <a:pt x="2681" y="197"/>
                    <a:pt x="2750" y="190"/>
                  </a:cubicBezTo>
                  <a:cubicBezTo>
                    <a:pt x="2981" y="172"/>
                    <a:pt x="3350" y="116"/>
                    <a:pt x="3674" y="98"/>
                  </a:cubicBezTo>
                  <a:cubicBezTo>
                    <a:pt x="4002" y="98"/>
                    <a:pt x="4311" y="135"/>
                    <a:pt x="4464" y="287"/>
                  </a:cubicBezTo>
                  <a:cubicBezTo>
                    <a:pt x="4792" y="652"/>
                    <a:pt x="4926" y="1327"/>
                    <a:pt x="4926" y="1327"/>
                  </a:cubicBezTo>
                  <a:lnTo>
                    <a:pt x="4926" y="1345"/>
                  </a:lnTo>
                  <a:lnTo>
                    <a:pt x="5406" y="2061"/>
                  </a:lnTo>
                  <a:cubicBezTo>
                    <a:pt x="5388" y="2080"/>
                    <a:pt x="5254" y="2329"/>
                    <a:pt x="5041" y="2385"/>
                  </a:cubicBezTo>
                  <a:cubicBezTo>
                    <a:pt x="4907" y="2426"/>
                    <a:pt x="4695" y="2542"/>
                    <a:pt x="4427" y="2676"/>
                  </a:cubicBezTo>
                  <a:cubicBezTo>
                    <a:pt x="4159" y="2828"/>
                    <a:pt x="3831" y="2986"/>
                    <a:pt x="3466" y="3101"/>
                  </a:cubicBezTo>
                  <a:cubicBezTo>
                    <a:pt x="3246" y="3186"/>
                    <a:pt x="3095" y="3210"/>
                    <a:pt x="2994" y="3210"/>
                  </a:cubicBezTo>
                  <a:cubicBezTo>
                    <a:pt x="2936" y="3210"/>
                    <a:pt x="2894" y="3202"/>
                    <a:pt x="2865" y="3193"/>
                  </a:cubicBezTo>
                  <a:cubicBezTo>
                    <a:pt x="2847" y="3175"/>
                    <a:pt x="2828" y="3156"/>
                    <a:pt x="2828" y="3138"/>
                  </a:cubicBezTo>
                  <a:lnTo>
                    <a:pt x="2810" y="3138"/>
                  </a:lnTo>
                  <a:lnTo>
                    <a:pt x="2810" y="3120"/>
                  </a:lnTo>
                  <a:lnTo>
                    <a:pt x="2810" y="3101"/>
                  </a:lnTo>
                  <a:cubicBezTo>
                    <a:pt x="2810" y="3101"/>
                    <a:pt x="2750" y="2986"/>
                    <a:pt x="2676" y="2847"/>
                  </a:cubicBezTo>
                  <a:cubicBezTo>
                    <a:pt x="2597" y="2713"/>
                    <a:pt x="2519" y="2579"/>
                    <a:pt x="2482" y="2523"/>
                  </a:cubicBezTo>
                  <a:cubicBezTo>
                    <a:pt x="2463" y="2482"/>
                    <a:pt x="2426" y="2426"/>
                    <a:pt x="2366" y="2408"/>
                  </a:cubicBezTo>
                  <a:cubicBezTo>
                    <a:pt x="2311" y="2366"/>
                    <a:pt x="2214" y="2366"/>
                    <a:pt x="2057" y="2329"/>
                  </a:cubicBezTo>
                  <a:cubicBezTo>
                    <a:pt x="1867" y="2311"/>
                    <a:pt x="1479" y="2311"/>
                    <a:pt x="1114" y="2311"/>
                  </a:cubicBezTo>
                  <a:cubicBezTo>
                    <a:pt x="925" y="2311"/>
                    <a:pt x="749" y="2311"/>
                    <a:pt x="596" y="2292"/>
                  </a:cubicBezTo>
                  <a:lnTo>
                    <a:pt x="536" y="2292"/>
                  </a:lnTo>
                  <a:cubicBezTo>
                    <a:pt x="524" y="2294"/>
                    <a:pt x="512" y="2294"/>
                    <a:pt x="499" y="2294"/>
                  </a:cubicBezTo>
                  <a:cubicBezTo>
                    <a:pt x="331" y="2294"/>
                    <a:pt x="119" y="2186"/>
                    <a:pt x="153" y="2061"/>
                  </a:cubicBezTo>
                  <a:lnTo>
                    <a:pt x="153" y="2038"/>
                  </a:lnTo>
                  <a:cubicBezTo>
                    <a:pt x="153" y="2001"/>
                    <a:pt x="134" y="1964"/>
                    <a:pt x="134" y="1923"/>
                  </a:cubicBezTo>
                  <a:cubicBezTo>
                    <a:pt x="93" y="1789"/>
                    <a:pt x="116" y="1636"/>
                    <a:pt x="208" y="1502"/>
                  </a:cubicBezTo>
                  <a:cubicBezTo>
                    <a:pt x="268" y="1442"/>
                    <a:pt x="402" y="1290"/>
                    <a:pt x="555" y="1137"/>
                  </a:cubicBezTo>
                  <a:cubicBezTo>
                    <a:pt x="596" y="1059"/>
                    <a:pt x="633" y="962"/>
                    <a:pt x="670" y="906"/>
                  </a:cubicBezTo>
                  <a:cubicBezTo>
                    <a:pt x="694" y="883"/>
                    <a:pt x="694" y="865"/>
                    <a:pt x="712" y="846"/>
                  </a:cubicBezTo>
                  <a:lnTo>
                    <a:pt x="712" y="846"/>
                  </a:lnTo>
                  <a:cubicBezTo>
                    <a:pt x="439" y="1096"/>
                    <a:pt x="231" y="1327"/>
                    <a:pt x="134" y="1442"/>
                  </a:cubicBezTo>
                  <a:cubicBezTo>
                    <a:pt x="19" y="1599"/>
                    <a:pt x="0" y="1789"/>
                    <a:pt x="19" y="1964"/>
                  </a:cubicBezTo>
                  <a:cubicBezTo>
                    <a:pt x="56" y="2117"/>
                    <a:pt x="153" y="2269"/>
                    <a:pt x="268" y="2329"/>
                  </a:cubicBezTo>
                  <a:cubicBezTo>
                    <a:pt x="324" y="2366"/>
                    <a:pt x="439" y="2385"/>
                    <a:pt x="596" y="2385"/>
                  </a:cubicBezTo>
                  <a:cubicBezTo>
                    <a:pt x="749" y="2408"/>
                    <a:pt x="925" y="2408"/>
                    <a:pt x="1114" y="2408"/>
                  </a:cubicBezTo>
                  <a:cubicBezTo>
                    <a:pt x="1479" y="2408"/>
                    <a:pt x="1886" y="2408"/>
                    <a:pt x="2038" y="2426"/>
                  </a:cubicBezTo>
                  <a:cubicBezTo>
                    <a:pt x="2195" y="2463"/>
                    <a:pt x="2288" y="2482"/>
                    <a:pt x="2329" y="2500"/>
                  </a:cubicBezTo>
                  <a:cubicBezTo>
                    <a:pt x="2366" y="2523"/>
                    <a:pt x="2366" y="2523"/>
                    <a:pt x="2403" y="2579"/>
                  </a:cubicBezTo>
                  <a:cubicBezTo>
                    <a:pt x="2426" y="2616"/>
                    <a:pt x="2519" y="2773"/>
                    <a:pt x="2579" y="2907"/>
                  </a:cubicBezTo>
                  <a:cubicBezTo>
                    <a:pt x="2657" y="3041"/>
                    <a:pt x="2713" y="3156"/>
                    <a:pt x="2713" y="3156"/>
                  </a:cubicBezTo>
                  <a:cubicBezTo>
                    <a:pt x="2713" y="3156"/>
                    <a:pt x="2713" y="3175"/>
                    <a:pt x="2731" y="3193"/>
                  </a:cubicBezTo>
                  <a:cubicBezTo>
                    <a:pt x="2750" y="3217"/>
                    <a:pt x="2791" y="3254"/>
                    <a:pt x="2828" y="3290"/>
                  </a:cubicBezTo>
                  <a:cubicBezTo>
                    <a:pt x="2869" y="3305"/>
                    <a:pt x="2920" y="3315"/>
                    <a:pt x="2984" y="3315"/>
                  </a:cubicBezTo>
                  <a:cubicBezTo>
                    <a:pt x="3102" y="3315"/>
                    <a:pt x="3267" y="3283"/>
                    <a:pt x="3503" y="3193"/>
                  </a:cubicBezTo>
                  <a:cubicBezTo>
                    <a:pt x="3868" y="3078"/>
                    <a:pt x="4214" y="2907"/>
                    <a:pt x="4482" y="2773"/>
                  </a:cubicBezTo>
                  <a:cubicBezTo>
                    <a:pt x="4755" y="2639"/>
                    <a:pt x="4968" y="2523"/>
                    <a:pt x="5083" y="2482"/>
                  </a:cubicBezTo>
                  <a:cubicBezTo>
                    <a:pt x="5351" y="2408"/>
                    <a:pt x="5522" y="2080"/>
                    <a:pt x="5522" y="2080"/>
                  </a:cubicBezTo>
                  <a:lnTo>
                    <a:pt x="5522" y="2061"/>
                  </a:lnTo>
                  <a:lnTo>
                    <a:pt x="5522" y="2038"/>
                  </a:lnTo>
                  <a:lnTo>
                    <a:pt x="5023" y="1308"/>
                  </a:lnTo>
                  <a:cubicBezTo>
                    <a:pt x="5023" y="1271"/>
                    <a:pt x="4907" y="615"/>
                    <a:pt x="4542" y="232"/>
                  </a:cubicBezTo>
                  <a:cubicBezTo>
                    <a:pt x="4367" y="38"/>
                    <a:pt x="4099" y="1"/>
                    <a:pt x="37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 name="Google Shape;426;p28"/>
            <p:cNvSpPr/>
            <p:nvPr/>
          </p:nvSpPr>
          <p:spPr>
            <a:xfrm>
              <a:off x="5023179" y="2011796"/>
              <a:ext cx="423739" cy="388610"/>
            </a:xfrm>
            <a:custGeom>
              <a:rect b="b" l="l" r="r" t="t"/>
              <a:pathLst>
                <a:path extrusionOk="0" h="2843" w="3100">
                  <a:moveTo>
                    <a:pt x="912" y="1"/>
                  </a:moveTo>
                  <a:cubicBezTo>
                    <a:pt x="613" y="1"/>
                    <a:pt x="1" y="662"/>
                    <a:pt x="600" y="1474"/>
                  </a:cubicBezTo>
                  <a:cubicBezTo>
                    <a:pt x="1251" y="2342"/>
                    <a:pt x="2217" y="2823"/>
                    <a:pt x="2369" y="2841"/>
                  </a:cubicBezTo>
                  <a:cubicBezTo>
                    <a:pt x="2376" y="2842"/>
                    <a:pt x="2383" y="2842"/>
                    <a:pt x="2391" y="2842"/>
                  </a:cubicBezTo>
                  <a:cubicBezTo>
                    <a:pt x="2551" y="2842"/>
                    <a:pt x="2856" y="2655"/>
                    <a:pt x="2984" y="2416"/>
                  </a:cubicBezTo>
                  <a:cubicBezTo>
                    <a:pt x="3100" y="2167"/>
                    <a:pt x="3081" y="1899"/>
                    <a:pt x="3081" y="1899"/>
                  </a:cubicBezTo>
                  <a:cubicBezTo>
                    <a:pt x="3081" y="1899"/>
                    <a:pt x="2406" y="1626"/>
                    <a:pt x="1944" y="1164"/>
                  </a:cubicBezTo>
                  <a:cubicBezTo>
                    <a:pt x="1482" y="702"/>
                    <a:pt x="1251" y="106"/>
                    <a:pt x="965" y="9"/>
                  </a:cubicBezTo>
                  <a:cubicBezTo>
                    <a:pt x="949" y="3"/>
                    <a:pt x="931" y="1"/>
                    <a:pt x="912"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 name="Google Shape;427;p28"/>
            <p:cNvSpPr/>
            <p:nvPr/>
          </p:nvSpPr>
          <p:spPr>
            <a:xfrm>
              <a:off x="5055164" y="2002775"/>
              <a:ext cx="368380" cy="389293"/>
            </a:xfrm>
            <a:custGeom>
              <a:rect b="b" l="l" r="r" t="t"/>
              <a:pathLst>
                <a:path extrusionOk="0" h="2848" w="2695">
                  <a:moveTo>
                    <a:pt x="671" y="1"/>
                  </a:moveTo>
                  <a:cubicBezTo>
                    <a:pt x="615" y="1"/>
                    <a:pt x="518" y="38"/>
                    <a:pt x="440" y="98"/>
                  </a:cubicBezTo>
                  <a:cubicBezTo>
                    <a:pt x="347" y="172"/>
                    <a:pt x="232" y="269"/>
                    <a:pt x="153" y="421"/>
                  </a:cubicBezTo>
                  <a:cubicBezTo>
                    <a:pt x="19" y="712"/>
                    <a:pt x="1" y="1114"/>
                    <a:pt x="324" y="1558"/>
                  </a:cubicBezTo>
                  <a:cubicBezTo>
                    <a:pt x="652" y="2002"/>
                    <a:pt x="1059" y="2348"/>
                    <a:pt x="1405" y="2579"/>
                  </a:cubicBezTo>
                  <a:cubicBezTo>
                    <a:pt x="1576" y="2695"/>
                    <a:pt x="1710" y="2792"/>
                    <a:pt x="1849" y="2847"/>
                  </a:cubicBezTo>
                  <a:cubicBezTo>
                    <a:pt x="1849" y="2810"/>
                    <a:pt x="1867" y="2773"/>
                    <a:pt x="1886" y="2755"/>
                  </a:cubicBezTo>
                  <a:cubicBezTo>
                    <a:pt x="1770" y="2695"/>
                    <a:pt x="1618" y="2598"/>
                    <a:pt x="1461" y="2501"/>
                  </a:cubicBezTo>
                  <a:cubicBezTo>
                    <a:pt x="1133" y="2270"/>
                    <a:pt x="731" y="1923"/>
                    <a:pt x="403" y="1503"/>
                  </a:cubicBezTo>
                  <a:cubicBezTo>
                    <a:pt x="93" y="1096"/>
                    <a:pt x="135" y="731"/>
                    <a:pt x="250" y="463"/>
                  </a:cubicBezTo>
                  <a:cubicBezTo>
                    <a:pt x="324" y="347"/>
                    <a:pt x="403" y="232"/>
                    <a:pt x="500" y="172"/>
                  </a:cubicBezTo>
                  <a:cubicBezTo>
                    <a:pt x="573" y="130"/>
                    <a:pt x="632" y="110"/>
                    <a:pt x="675" y="110"/>
                  </a:cubicBezTo>
                  <a:cubicBezTo>
                    <a:pt x="690" y="110"/>
                    <a:pt x="702" y="112"/>
                    <a:pt x="712" y="116"/>
                  </a:cubicBezTo>
                  <a:cubicBezTo>
                    <a:pt x="828" y="153"/>
                    <a:pt x="962" y="329"/>
                    <a:pt x="1114" y="537"/>
                  </a:cubicBezTo>
                  <a:cubicBezTo>
                    <a:pt x="1271" y="768"/>
                    <a:pt x="1442" y="1041"/>
                    <a:pt x="1673" y="1272"/>
                  </a:cubicBezTo>
                  <a:cubicBezTo>
                    <a:pt x="2001" y="1600"/>
                    <a:pt x="2385" y="1808"/>
                    <a:pt x="2598" y="1905"/>
                  </a:cubicBezTo>
                  <a:cubicBezTo>
                    <a:pt x="2634" y="1886"/>
                    <a:pt x="2676" y="1868"/>
                    <a:pt x="2695" y="1849"/>
                  </a:cubicBezTo>
                  <a:cubicBezTo>
                    <a:pt x="2464" y="1734"/>
                    <a:pt x="2057" y="1521"/>
                    <a:pt x="1752" y="1193"/>
                  </a:cubicBezTo>
                  <a:cubicBezTo>
                    <a:pt x="1521" y="962"/>
                    <a:pt x="1345" y="712"/>
                    <a:pt x="1193" y="481"/>
                  </a:cubicBezTo>
                  <a:cubicBezTo>
                    <a:pt x="1059" y="269"/>
                    <a:pt x="925" y="75"/>
                    <a:pt x="749" y="19"/>
                  </a:cubicBezTo>
                  <a:cubicBezTo>
                    <a:pt x="731" y="19"/>
                    <a:pt x="712" y="1"/>
                    <a:pt x="6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 name="Google Shape;428;p28"/>
            <p:cNvSpPr/>
            <p:nvPr/>
          </p:nvSpPr>
          <p:spPr>
            <a:xfrm>
              <a:off x="5486696" y="1889185"/>
              <a:ext cx="392164" cy="451624"/>
            </a:xfrm>
            <a:custGeom>
              <a:rect b="b" l="l" r="r" t="t"/>
              <a:pathLst>
                <a:path extrusionOk="0" h="3304" w="2869">
                  <a:moveTo>
                    <a:pt x="391" y="1"/>
                  </a:moveTo>
                  <a:cubicBezTo>
                    <a:pt x="219" y="1"/>
                    <a:pt x="1" y="287"/>
                    <a:pt x="18" y="772"/>
                  </a:cubicBezTo>
                  <a:cubicBezTo>
                    <a:pt x="55" y="1312"/>
                    <a:pt x="425" y="1696"/>
                    <a:pt x="559" y="1811"/>
                  </a:cubicBezTo>
                  <a:cubicBezTo>
                    <a:pt x="711" y="1945"/>
                    <a:pt x="711" y="2024"/>
                    <a:pt x="693" y="2218"/>
                  </a:cubicBezTo>
                  <a:cubicBezTo>
                    <a:pt x="674" y="2408"/>
                    <a:pt x="480" y="2662"/>
                    <a:pt x="134" y="2699"/>
                  </a:cubicBezTo>
                  <a:cubicBezTo>
                    <a:pt x="134" y="2699"/>
                    <a:pt x="1748" y="3304"/>
                    <a:pt x="2321" y="3304"/>
                  </a:cubicBezTo>
                  <a:cubicBezTo>
                    <a:pt x="2361" y="3304"/>
                    <a:pt x="2396" y="3301"/>
                    <a:pt x="2425" y="3295"/>
                  </a:cubicBezTo>
                  <a:cubicBezTo>
                    <a:pt x="2869" y="3198"/>
                    <a:pt x="2735" y="3064"/>
                    <a:pt x="2578" y="2662"/>
                  </a:cubicBezTo>
                  <a:cubicBezTo>
                    <a:pt x="2407" y="2237"/>
                    <a:pt x="2097" y="1945"/>
                    <a:pt x="1811" y="1677"/>
                  </a:cubicBezTo>
                  <a:cubicBezTo>
                    <a:pt x="1501" y="1391"/>
                    <a:pt x="1349" y="1275"/>
                    <a:pt x="1058" y="887"/>
                  </a:cubicBezTo>
                  <a:cubicBezTo>
                    <a:pt x="771" y="485"/>
                    <a:pt x="596" y="60"/>
                    <a:pt x="425" y="5"/>
                  </a:cubicBezTo>
                  <a:cubicBezTo>
                    <a:pt x="414" y="2"/>
                    <a:pt x="402" y="1"/>
                    <a:pt x="391"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 name="Google Shape;429;p28"/>
            <p:cNvSpPr/>
            <p:nvPr/>
          </p:nvSpPr>
          <p:spPr>
            <a:xfrm>
              <a:off x="5481502" y="1883034"/>
              <a:ext cx="386696" cy="433171"/>
            </a:xfrm>
            <a:custGeom>
              <a:rect b="b" l="l" r="r" t="t"/>
              <a:pathLst>
                <a:path extrusionOk="0" h="3169" w="2829">
                  <a:moveTo>
                    <a:pt x="441" y="0"/>
                  </a:moveTo>
                  <a:cubicBezTo>
                    <a:pt x="434" y="0"/>
                    <a:pt x="427" y="2"/>
                    <a:pt x="421" y="8"/>
                  </a:cubicBezTo>
                  <a:cubicBezTo>
                    <a:pt x="366" y="8"/>
                    <a:pt x="324" y="8"/>
                    <a:pt x="287" y="27"/>
                  </a:cubicBezTo>
                  <a:cubicBezTo>
                    <a:pt x="232" y="68"/>
                    <a:pt x="190" y="124"/>
                    <a:pt x="135" y="202"/>
                  </a:cubicBezTo>
                  <a:cubicBezTo>
                    <a:pt x="56" y="336"/>
                    <a:pt x="1" y="549"/>
                    <a:pt x="19" y="817"/>
                  </a:cubicBezTo>
                  <a:cubicBezTo>
                    <a:pt x="38" y="1376"/>
                    <a:pt x="421" y="1783"/>
                    <a:pt x="578" y="1898"/>
                  </a:cubicBezTo>
                  <a:cubicBezTo>
                    <a:pt x="634" y="1954"/>
                    <a:pt x="652" y="2014"/>
                    <a:pt x="671" y="2051"/>
                  </a:cubicBezTo>
                  <a:cubicBezTo>
                    <a:pt x="694" y="2106"/>
                    <a:pt x="694" y="2166"/>
                    <a:pt x="671" y="2263"/>
                  </a:cubicBezTo>
                  <a:cubicBezTo>
                    <a:pt x="652" y="2434"/>
                    <a:pt x="500" y="2665"/>
                    <a:pt x="153" y="2707"/>
                  </a:cubicBezTo>
                  <a:lnTo>
                    <a:pt x="153" y="2725"/>
                  </a:lnTo>
                  <a:cubicBezTo>
                    <a:pt x="190" y="2725"/>
                    <a:pt x="306" y="2744"/>
                    <a:pt x="306" y="2744"/>
                  </a:cubicBezTo>
                  <a:cubicBezTo>
                    <a:pt x="578" y="2647"/>
                    <a:pt x="749" y="2453"/>
                    <a:pt x="768" y="2282"/>
                  </a:cubicBezTo>
                  <a:cubicBezTo>
                    <a:pt x="786" y="2185"/>
                    <a:pt x="786" y="2106"/>
                    <a:pt x="768" y="2032"/>
                  </a:cubicBezTo>
                  <a:cubicBezTo>
                    <a:pt x="749" y="1954"/>
                    <a:pt x="712" y="1898"/>
                    <a:pt x="634" y="1820"/>
                  </a:cubicBezTo>
                  <a:cubicBezTo>
                    <a:pt x="500" y="1722"/>
                    <a:pt x="135" y="1320"/>
                    <a:pt x="116" y="817"/>
                  </a:cubicBezTo>
                  <a:cubicBezTo>
                    <a:pt x="116" y="567"/>
                    <a:pt x="153" y="373"/>
                    <a:pt x="232" y="258"/>
                  </a:cubicBezTo>
                  <a:cubicBezTo>
                    <a:pt x="269" y="184"/>
                    <a:pt x="306" y="142"/>
                    <a:pt x="347" y="124"/>
                  </a:cubicBezTo>
                  <a:cubicBezTo>
                    <a:pt x="384" y="105"/>
                    <a:pt x="421" y="105"/>
                    <a:pt x="440" y="105"/>
                  </a:cubicBezTo>
                  <a:cubicBezTo>
                    <a:pt x="500" y="124"/>
                    <a:pt x="597" y="221"/>
                    <a:pt x="694" y="396"/>
                  </a:cubicBezTo>
                  <a:cubicBezTo>
                    <a:pt x="786" y="549"/>
                    <a:pt x="902" y="761"/>
                    <a:pt x="1059" y="951"/>
                  </a:cubicBezTo>
                  <a:cubicBezTo>
                    <a:pt x="1345" y="1357"/>
                    <a:pt x="1521" y="1473"/>
                    <a:pt x="1807" y="1759"/>
                  </a:cubicBezTo>
                  <a:cubicBezTo>
                    <a:pt x="2098" y="2032"/>
                    <a:pt x="2403" y="2319"/>
                    <a:pt x="2560" y="2725"/>
                  </a:cubicBezTo>
                  <a:cubicBezTo>
                    <a:pt x="2579" y="2762"/>
                    <a:pt x="2597" y="2822"/>
                    <a:pt x="2616" y="2859"/>
                  </a:cubicBezTo>
                  <a:cubicBezTo>
                    <a:pt x="2694" y="2938"/>
                    <a:pt x="2773" y="3072"/>
                    <a:pt x="2810" y="3169"/>
                  </a:cubicBezTo>
                  <a:cubicBezTo>
                    <a:pt x="2828" y="3169"/>
                    <a:pt x="2828" y="3146"/>
                    <a:pt x="2828" y="3146"/>
                  </a:cubicBezTo>
                  <a:cubicBezTo>
                    <a:pt x="2828" y="3012"/>
                    <a:pt x="2731" y="2878"/>
                    <a:pt x="2657" y="2684"/>
                  </a:cubicBezTo>
                  <a:cubicBezTo>
                    <a:pt x="2482" y="2263"/>
                    <a:pt x="2172" y="1954"/>
                    <a:pt x="1867" y="1686"/>
                  </a:cubicBezTo>
                  <a:cubicBezTo>
                    <a:pt x="1576" y="1394"/>
                    <a:pt x="1424" y="1297"/>
                    <a:pt x="1156" y="895"/>
                  </a:cubicBezTo>
                  <a:cubicBezTo>
                    <a:pt x="999" y="701"/>
                    <a:pt x="883" y="489"/>
                    <a:pt x="786" y="336"/>
                  </a:cubicBezTo>
                  <a:cubicBezTo>
                    <a:pt x="671" y="165"/>
                    <a:pt x="597" y="50"/>
                    <a:pt x="481" y="8"/>
                  </a:cubicBezTo>
                  <a:cubicBezTo>
                    <a:pt x="469" y="8"/>
                    <a:pt x="454" y="0"/>
                    <a:pt x="44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 name="Google Shape;430;p28"/>
            <p:cNvSpPr/>
            <p:nvPr/>
          </p:nvSpPr>
          <p:spPr>
            <a:xfrm>
              <a:off x="4962625" y="2021775"/>
              <a:ext cx="440142" cy="433991"/>
            </a:xfrm>
            <a:custGeom>
              <a:rect b="b" l="l" r="r" t="t"/>
              <a:pathLst>
                <a:path extrusionOk="0" h="3175" w="3220">
                  <a:moveTo>
                    <a:pt x="780" y="0"/>
                  </a:moveTo>
                  <a:cubicBezTo>
                    <a:pt x="422" y="0"/>
                    <a:pt x="0" y="605"/>
                    <a:pt x="350" y="1170"/>
                  </a:cubicBezTo>
                  <a:cubicBezTo>
                    <a:pt x="733" y="1826"/>
                    <a:pt x="1579" y="2616"/>
                    <a:pt x="2022" y="2939"/>
                  </a:cubicBezTo>
                  <a:cubicBezTo>
                    <a:pt x="2235" y="3105"/>
                    <a:pt x="2429" y="3175"/>
                    <a:pt x="2595" y="3175"/>
                  </a:cubicBezTo>
                  <a:cubicBezTo>
                    <a:pt x="2776" y="3175"/>
                    <a:pt x="2924" y="3092"/>
                    <a:pt x="3025" y="2962"/>
                  </a:cubicBezTo>
                  <a:cubicBezTo>
                    <a:pt x="3219" y="2690"/>
                    <a:pt x="3196" y="2172"/>
                    <a:pt x="3196" y="2172"/>
                  </a:cubicBezTo>
                  <a:lnTo>
                    <a:pt x="3196" y="2112"/>
                  </a:lnTo>
                  <a:cubicBezTo>
                    <a:pt x="3196" y="2112"/>
                    <a:pt x="2563" y="1844"/>
                    <a:pt x="1967" y="1285"/>
                  </a:cubicBezTo>
                  <a:cubicBezTo>
                    <a:pt x="1371" y="707"/>
                    <a:pt x="1311" y="305"/>
                    <a:pt x="946" y="51"/>
                  </a:cubicBezTo>
                  <a:cubicBezTo>
                    <a:pt x="895" y="16"/>
                    <a:pt x="838" y="0"/>
                    <a:pt x="780"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 name="Google Shape;431;p28"/>
            <p:cNvSpPr/>
            <p:nvPr/>
          </p:nvSpPr>
          <p:spPr>
            <a:xfrm>
              <a:off x="4976294" y="2016034"/>
              <a:ext cx="402415" cy="439185"/>
            </a:xfrm>
            <a:custGeom>
              <a:rect b="b" l="l" r="r" t="t"/>
              <a:pathLst>
                <a:path extrusionOk="0" h="3213" w="2944">
                  <a:moveTo>
                    <a:pt x="693" y="1"/>
                  </a:moveTo>
                  <a:cubicBezTo>
                    <a:pt x="633" y="1"/>
                    <a:pt x="578" y="19"/>
                    <a:pt x="518" y="38"/>
                  </a:cubicBezTo>
                  <a:cubicBezTo>
                    <a:pt x="402" y="75"/>
                    <a:pt x="305" y="172"/>
                    <a:pt x="231" y="287"/>
                  </a:cubicBezTo>
                  <a:cubicBezTo>
                    <a:pt x="56" y="518"/>
                    <a:pt x="0" y="883"/>
                    <a:pt x="190" y="1230"/>
                  </a:cubicBezTo>
                  <a:cubicBezTo>
                    <a:pt x="596" y="1905"/>
                    <a:pt x="1442" y="2695"/>
                    <a:pt x="1885" y="3023"/>
                  </a:cubicBezTo>
                  <a:cubicBezTo>
                    <a:pt x="2001" y="3120"/>
                    <a:pt x="2098" y="3175"/>
                    <a:pt x="2195" y="3212"/>
                  </a:cubicBezTo>
                  <a:cubicBezTo>
                    <a:pt x="2213" y="3175"/>
                    <a:pt x="2232" y="3138"/>
                    <a:pt x="2250" y="3120"/>
                  </a:cubicBezTo>
                  <a:cubicBezTo>
                    <a:pt x="2153" y="3078"/>
                    <a:pt x="2056" y="3023"/>
                    <a:pt x="1941" y="2944"/>
                  </a:cubicBezTo>
                  <a:cubicBezTo>
                    <a:pt x="1520" y="2616"/>
                    <a:pt x="670" y="1826"/>
                    <a:pt x="287" y="1175"/>
                  </a:cubicBezTo>
                  <a:cubicBezTo>
                    <a:pt x="93" y="865"/>
                    <a:pt x="171" y="555"/>
                    <a:pt x="305" y="347"/>
                  </a:cubicBezTo>
                  <a:cubicBezTo>
                    <a:pt x="384" y="232"/>
                    <a:pt x="481" y="153"/>
                    <a:pt x="555" y="135"/>
                  </a:cubicBezTo>
                  <a:cubicBezTo>
                    <a:pt x="599" y="116"/>
                    <a:pt x="643" y="106"/>
                    <a:pt x="685" y="106"/>
                  </a:cubicBezTo>
                  <a:cubicBezTo>
                    <a:pt x="736" y="106"/>
                    <a:pt x="784" y="121"/>
                    <a:pt x="827" y="153"/>
                  </a:cubicBezTo>
                  <a:cubicBezTo>
                    <a:pt x="980" y="269"/>
                    <a:pt x="1095" y="421"/>
                    <a:pt x="1229" y="615"/>
                  </a:cubicBezTo>
                  <a:cubicBezTo>
                    <a:pt x="1363" y="828"/>
                    <a:pt x="1539" y="1078"/>
                    <a:pt x="1825" y="1364"/>
                  </a:cubicBezTo>
                  <a:cubicBezTo>
                    <a:pt x="2232" y="1752"/>
                    <a:pt x="2657" y="1983"/>
                    <a:pt x="2865" y="2099"/>
                  </a:cubicBezTo>
                  <a:cubicBezTo>
                    <a:pt x="2907" y="2080"/>
                    <a:pt x="2925" y="2057"/>
                    <a:pt x="2943" y="2020"/>
                  </a:cubicBezTo>
                  <a:cubicBezTo>
                    <a:pt x="2712" y="1905"/>
                    <a:pt x="2310" y="1674"/>
                    <a:pt x="1904" y="1290"/>
                  </a:cubicBezTo>
                  <a:cubicBezTo>
                    <a:pt x="1617" y="999"/>
                    <a:pt x="1442" y="768"/>
                    <a:pt x="1308" y="555"/>
                  </a:cubicBezTo>
                  <a:cubicBezTo>
                    <a:pt x="1174" y="366"/>
                    <a:pt x="1077" y="190"/>
                    <a:pt x="883" y="56"/>
                  </a:cubicBezTo>
                  <a:cubicBezTo>
                    <a:pt x="827" y="19"/>
                    <a:pt x="749" y="1"/>
                    <a:pt x="6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 name="Google Shape;432;p28"/>
            <p:cNvSpPr/>
            <p:nvPr/>
          </p:nvSpPr>
          <p:spPr>
            <a:xfrm>
              <a:off x="5002129" y="2150811"/>
              <a:ext cx="358264" cy="402279"/>
            </a:xfrm>
            <a:custGeom>
              <a:rect b="b" l="l" r="r" t="t"/>
              <a:pathLst>
                <a:path extrusionOk="0" h="2943" w="2621">
                  <a:moveTo>
                    <a:pt x="341" y="1"/>
                  </a:moveTo>
                  <a:cubicBezTo>
                    <a:pt x="211" y="1"/>
                    <a:pt x="111" y="113"/>
                    <a:pt x="79" y="304"/>
                  </a:cubicBezTo>
                  <a:cubicBezTo>
                    <a:pt x="1" y="632"/>
                    <a:pt x="158" y="1418"/>
                    <a:pt x="754" y="2134"/>
                  </a:cubicBezTo>
                  <a:cubicBezTo>
                    <a:pt x="1368" y="2827"/>
                    <a:pt x="1983" y="2942"/>
                    <a:pt x="1983" y="2942"/>
                  </a:cubicBezTo>
                  <a:cubicBezTo>
                    <a:pt x="1983" y="2942"/>
                    <a:pt x="2445" y="2711"/>
                    <a:pt x="2505" y="2457"/>
                  </a:cubicBezTo>
                  <a:cubicBezTo>
                    <a:pt x="2584" y="2226"/>
                    <a:pt x="2620" y="2037"/>
                    <a:pt x="2505" y="1843"/>
                  </a:cubicBezTo>
                  <a:cubicBezTo>
                    <a:pt x="2371" y="1630"/>
                    <a:pt x="2195" y="1672"/>
                    <a:pt x="1599" y="1210"/>
                  </a:cubicBezTo>
                  <a:cubicBezTo>
                    <a:pt x="1003" y="748"/>
                    <a:pt x="943" y="494"/>
                    <a:pt x="657" y="189"/>
                  </a:cubicBezTo>
                  <a:cubicBezTo>
                    <a:pt x="545" y="59"/>
                    <a:pt x="435" y="1"/>
                    <a:pt x="341"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 name="Google Shape;433;p28"/>
            <p:cNvSpPr/>
            <p:nvPr/>
          </p:nvSpPr>
          <p:spPr>
            <a:xfrm>
              <a:off x="4999668" y="2144933"/>
              <a:ext cx="318351" cy="415674"/>
            </a:xfrm>
            <a:custGeom>
              <a:rect b="b" l="l" r="r" t="t"/>
              <a:pathLst>
                <a:path extrusionOk="0" h="3041" w="2329">
                  <a:moveTo>
                    <a:pt x="291" y="1"/>
                  </a:moveTo>
                  <a:cubicBezTo>
                    <a:pt x="153" y="38"/>
                    <a:pt x="79" y="172"/>
                    <a:pt x="37" y="347"/>
                  </a:cubicBezTo>
                  <a:cubicBezTo>
                    <a:pt x="0" y="518"/>
                    <a:pt x="19" y="809"/>
                    <a:pt x="134" y="1137"/>
                  </a:cubicBezTo>
                  <a:cubicBezTo>
                    <a:pt x="231" y="1461"/>
                    <a:pt x="425" y="1849"/>
                    <a:pt x="730" y="2195"/>
                  </a:cubicBezTo>
                  <a:cubicBezTo>
                    <a:pt x="1349" y="2907"/>
                    <a:pt x="1982" y="3041"/>
                    <a:pt x="1982" y="3041"/>
                  </a:cubicBezTo>
                  <a:lnTo>
                    <a:pt x="2024" y="3041"/>
                  </a:lnTo>
                  <a:cubicBezTo>
                    <a:pt x="2024" y="3041"/>
                    <a:pt x="2061" y="3004"/>
                    <a:pt x="2116" y="2985"/>
                  </a:cubicBezTo>
                  <a:cubicBezTo>
                    <a:pt x="2042" y="2962"/>
                    <a:pt x="1964" y="2944"/>
                    <a:pt x="1908" y="2907"/>
                  </a:cubicBezTo>
                  <a:cubicBezTo>
                    <a:pt x="1733" y="2847"/>
                    <a:pt x="1271" y="2676"/>
                    <a:pt x="809" y="2135"/>
                  </a:cubicBezTo>
                  <a:cubicBezTo>
                    <a:pt x="522" y="1789"/>
                    <a:pt x="328" y="1424"/>
                    <a:pt x="231" y="1096"/>
                  </a:cubicBezTo>
                  <a:cubicBezTo>
                    <a:pt x="134" y="791"/>
                    <a:pt x="116" y="518"/>
                    <a:pt x="134" y="366"/>
                  </a:cubicBezTo>
                  <a:cubicBezTo>
                    <a:pt x="176" y="213"/>
                    <a:pt x="231" y="116"/>
                    <a:pt x="328" y="98"/>
                  </a:cubicBezTo>
                  <a:cubicBezTo>
                    <a:pt x="341" y="94"/>
                    <a:pt x="355" y="92"/>
                    <a:pt x="369" y="92"/>
                  </a:cubicBezTo>
                  <a:cubicBezTo>
                    <a:pt x="439" y="92"/>
                    <a:pt x="523" y="142"/>
                    <a:pt x="638" y="269"/>
                  </a:cubicBezTo>
                  <a:cubicBezTo>
                    <a:pt x="906" y="560"/>
                    <a:pt x="984" y="828"/>
                    <a:pt x="1599" y="1290"/>
                  </a:cubicBezTo>
                  <a:cubicBezTo>
                    <a:pt x="1885" y="1521"/>
                    <a:pt x="2079" y="1636"/>
                    <a:pt x="2213" y="1692"/>
                  </a:cubicBezTo>
                  <a:cubicBezTo>
                    <a:pt x="2232" y="1715"/>
                    <a:pt x="2255" y="1733"/>
                    <a:pt x="2273" y="1733"/>
                  </a:cubicBezTo>
                  <a:cubicBezTo>
                    <a:pt x="2292" y="1715"/>
                    <a:pt x="2310" y="1673"/>
                    <a:pt x="2329" y="1636"/>
                  </a:cubicBezTo>
                  <a:cubicBezTo>
                    <a:pt x="2310" y="1636"/>
                    <a:pt x="2292" y="1618"/>
                    <a:pt x="2273" y="1618"/>
                  </a:cubicBezTo>
                  <a:cubicBezTo>
                    <a:pt x="2139" y="1539"/>
                    <a:pt x="1945" y="1424"/>
                    <a:pt x="1654" y="1211"/>
                  </a:cubicBezTo>
                  <a:cubicBezTo>
                    <a:pt x="1058" y="749"/>
                    <a:pt x="1003" y="500"/>
                    <a:pt x="712" y="190"/>
                  </a:cubicBezTo>
                  <a:cubicBezTo>
                    <a:pt x="596" y="56"/>
                    <a:pt x="481" y="1"/>
                    <a:pt x="36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 name="Google Shape;434;p28"/>
            <p:cNvSpPr/>
            <p:nvPr/>
          </p:nvSpPr>
          <p:spPr>
            <a:xfrm>
              <a:off x="6790722" y="1138889"/>
              <a:ext cx="282538" cy="281855"/>
            </a:xfrm>
            <a:custGeom>
              <a:rect b="b" l="l" r="r" t="t"/>
              <a:pathLst>
                <a:path extrusionOk="0" h="2062" w="2067">
                  <a:moveTo>
                    <a:pt x="1103" y="1"/>
                  </a:moveTo>
                  <a:cubicBezTo>
                    <a:pt x="802" y="1"/>
                    <a:pt x="528" y="65"/>
                    <a:pt x="528" y="65"/>
                  </a:cubicBezTo>
                  <a:cubicBezTo>
                    <a:pt x="528" y="65"/>
                    <a:pt x="144" y="139"/>
                    <a:pt x="66" y="448"/>
                  </a:cubicBezTo>
                  <a:cubicBezTo>
                    <a:pt x="1" y="705"/>
                    <a:pt x="257" y="2062"/>
                    <a:pt x="444" y="2062"/>
                  </a:cubicBezTo>
                  <a:cubicBezTo>
                    <a:pt x="482" y="2062"/>
                    <a:pt x="517" y="2005"/>
                    <a:pt x="546" y="1871"/>
                  </a:cubicBezTo>
                  <a:cubicBezTo>
                    <a:pt x="722" y="1081"/>
                    <a:pt x="1683" y="1104"/>
                    <a:pt x="1798" y="892"/>
                  </a:cubicBezTo>
                  <a:cubicBezTo>
                    <a:pt x="1932" y="661"/>
                    <a:pt x="2066" y="351"/>
                    <a:pt x="1664" y="120"/>
                  </a:cubicBezTo>
                  <a:cubicBezTo>
                    <a:pt x="1512" y="28"/>
                    <a:pt x="1302" y="1"/>
                    <a:pt x="1103" y="1"/>
                  </a:cubicBezTo>
                  <a:close/>
                </a:path>
              </a:pathLst>
            </a:custGeom>
            <a:solidFill>
              <a:srgbClr val="AA2C4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 name="Google Shape;435;p28"/>
            <p:cNvSpPr/>
            <p:nvPr/>
          </p:nvSpPr>
          <p:spPr>
            <a:xfrm>
              <a:off x="6792089" y="1130825"/>
              <a:ext cx="268596" cy="296481"/>
            </a:xfrm>
            <a:custGeom>
              <a:rect b="b" l="l" r="r" t="t"/>
              <a:pathLst>
                <a:path extrusionOk="0" h="2169" w="1965">
                  <a:moveTo>
                    <a:pt x="943" y="101"/>
                  </a:moveTo>
                  <a:cubicBezTo>
                    <a:pt x="1174" y="101"/>
                    <a:pt x="1460" y="124"/>
                    <a:pt x="1636" y="216"/>
                  </a:cubicBezTo>
                  <a:cubicBezTo>
                    <a:pt x="1825" y="332"/>
                    <a:pt x="1867" y="447"/>
                    <a:pt x="1867" y="563"/>
                  </a:cubicBezTo>
                  <a:cubicBezTo>
                    <a:pt x="1867" y="678"/>
                    <a:pt x="1807" y="794"/>
                    <a:pt x="1752" y="909"/>
                  </a:cubicBezTo>
                  <a:cubicBezTo>
                    <a:pt x="1733" y="951"/>
                    <a:pt x="1654" y="988"/>
                    <a:pt x="1557" y="1025"/>
                  </a:cubicBezTo>
                  <a:cubicBezTo>
                    <a:pt x="1442" y="1085"/>
                    <a:pt x="1308" y="1122"/>
                    <a:pt x="1174" y="1182"/>
                  </a:cubicBezTo>
                  <a:cubicBezTo>
                    <a:pt x="883" y="1297"/>
                    <a:pt x="578" y="1510"/>
                    <a:pt x="499" y="1912"/>
                  </a:cubicBezTo>
                  <a:cubicBezTo>
                    <a:pt x="481" y="2009"/>
                    <a:pt x="439" y="2064"/>
                    <a:pt x="439" y="2064"/>
                  </a:cubicBezTo>
                  <a:lnTo>
                    <a:pt x="421" y="2046"/>
                  </a:lnTo>
                  <a:cubicBezTo>
                    <a:pt x="384" y="1990"/>
                    <a:pt x="305" y="1815"/>
                    <a:pt x="250" y="1625"/>
                  </a:cubicBezTo>
                  <a:cubicBezTo>
                    <a:pt x="208" y="1413"/>
                    <a:pt x="153" y="1182"/>
                    <a:pt x="134" y="969"/>
                  </a:cubicBezTo>
                  <a:cubicBezTo>
                    <a:pt x="116" y="854"/>
                    <a:pt x="93" y="757"/>
                    <a:pt x="93" y="678"/>
                  </a:cubicBezTo>
                  <a:cubicBezTo>
                    <a:pt x="93" y="604"/>
                    <a:pt x="93" y="544"/>
                    <a:pt x="116" y="526"/>
                  </a:cubicBezTo>
                  <a:cubicBezTo>
                    <a:pt x="171" y="258"/>
                    <a:pt x="536" y="161"/>
                    <a:pt x="536" y="161"/>
                  </a:cubicBezTo>
                  <a:cubicBezTo>
                    <a:pt x="536" y="161"/>
                    <a:pt x="712" y="124"/>
                    <a:pt x="943" y="101"/>
                  </a:cubicBezTo>
                  <a:close/>
                  <a:moveTo>
                    <a:pt x="1102" y="0"/>
                  </a:moveTo>
                  <a:cubicBezTo>
                    <a:pt x="1047" y="0"/>
                    <a:pt x="993" y="3"/>
                    <a:pt x="943" y="8"/>
                  </a:cubicBezTo>
                  <a:cubicBezTo>
                    <a:pt x="693" y="27"/>
                    <a:pt x="499" y="64"/>
                    <a:pt x="499" y="64"/>
                  </a:cubicBezTo>
                  <a:cubicBezTo>
                    <a:pt x="499" y="64"/>
                    <a:pt x="93" y="161"/>
                    <a:pt x="0" y="489"/>
                  </a:cubicBezTo>
                  <a:lnTo>
                    <a:pt x="0" y="701"/>
                  </a:lnTo>
                  <a:cubicBezTo>
                    <a:pt x="0" y="775"/>
                    <a:pt x="19" y="872"/>
                    <a:pt x="19" y="969"/>
                  </a:cubicBezTo>
                  <a:cubicBezTo>
                    <a:pt x="56" y="1182"/>
                    <a:pt x="93" y="1431"/>
                    <a:pt x="153" y="1644"/>
                  </a:cubicBezTo>
                  <a:cubicBezTo>
                    <a:pt x="208" y="1856"/>
                    <a:pt x="268" y="2027"/>
                    <a:pt x="347" y="2124"/>
                  </a:cubicBezTo>
                  <a:cubicBezTo>
                    <a:pt x="365" y="2143"/>
                    <a:pt x="384" y="2161"/>
                    <a:pt x="421" y="2161"/>
                  </a:cubicBezTo>
                  <a:cubicBezTo>
                    <a:pt x="426" y="2167"/>
                    <a:pt x="434" y="2169"/>
                    <a:pt x="442" y="2169"/>
                  </a:cubicBezTo>
                  <a:cubicBezTo>
                    <a:pt x="462" y="2169"/>
                    <a:pt x="486" y="2156"/>
                    <a:pt x="499" y="2143"/>
                  </a:cubicBezTo>
                  <a:cubicBezTo>
                    <a:pt x="555" y="2106"/>
                    <a:pt x="578" y="2046"/>
                    <a:pt x="596" y="1949"/>
                  </a:cubicBezTo>
                  <a:cubicBezTo>
                    <a:pt x="670" y="1565"/>
                    <a:pt x="943" y="1394"/>
                    <a:pt x="1211" y="1279"/>
                  </a:cubicBezTo>
                  <a:cubicBezTo>
                    <a:pt x="1345" y="1219"/>
                    <a:pt x="1479" y="1182"/>
                    <a:pt x="1594" y="1122"/>
                  </a:cubicBezTo>
                  <a:cubicBezTo>
                    <a:pt x="1710" y="1085"/>
                    <a:pt x="1807" y="1048"/>
                    <a:pt x="1849" y="969"/>
                  </a:cubicBezTo>
                  <a:cubicBezTo>
                    <a:pt x="1904" y="854"/>
                    <a:pt x="1964" y="720"/>
                    <a:pt x="1964" y="563"/>
                  </a:cubicBezTo>
                  <a:cubicBezTo>
                    <a:pt x="1964" y="410"/>
                    <a:pt x="1886" y="258"/>
                    <a:pt x="1691" y="142"/>
                  </a:cubicBezTo>
                  <a:cubicBezTo>
                    <a:pt x="1525" y="37"/>
                    <a:pt x="1302" y="0"/>
                    <a:pt x="110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 name="Google Shape;436;p28"/>
            <p:cNvSpPr/>
            <p:nvPr/>
          </p:nvSpPr>
          <p:spPr>
            <a:xfrm>
              <a:off x="5915357" y="865098"/>
              <a:ext cx="439732" cy="569451"/>
            </a:xfrm>
            <a:custGeom>
              <a:rect b="b" l="l" r="r" t="t"/>
              <a:pathLst>
                <a:path extrusionOk="0" h="4166" w="3217">
                  <a:moveTo>
                    <a:pt x="2719" y="0"/>
                  </a:moveTo>
                  <a:cubicBezTo>
                    <a:pt x="2078" y="0"/>
                    <a:pt x="819" y="24"/>
                    <a:pt x="731" y="81"/>
                  </a:cubicBezTo>
                  <a:cubicBezTo>
                    <a:pt x="616" y="159"/>
                    <a:pt x="1" y="950"/>
                    <a:pt x="250" y="2202"/>
                  </a:cubicBezTo>
                  <a:cubicBezTo>
                    <a:pt x="482" y="3472"/>
                    <a:pt x="907" y="4165"/>
                    <a:pt x="907" y="4165"/>
                  </a:cubicBezTo>
                  <a:lnTo>
                    <a:pt x="1849" y="4050"/>
                  </a:lnTo>
                  <a:cubicBezTo>
                    <a:pt x="1849" y="4050"/>
                    <a:pt x="1655" y="2950"/>
                    <a:pt x="2002" y="1837"/>
                  </a:cubicBezTo>
                  <a:cubicBezTo>
                    <a:pt x="2371" y="737"/>
                    <a:pt x="2926" y="196"/>
                    <a:pt x="3004" y="159"/>
                  </a:cubicBezTo>
                  <a:cubicBezTo>
                    <a:pt x="3044" y="141"/>
                    <a:pt x="3092" y="136"/>
                    <a:pt x="3131" y="136"/>
                  </a:cubicBezTo>
                  <a:cubicBezTo>
                    <a:pt x="3170" y="136"/>
                    <a:pt x="3198" y="141"/>
                    <a:pt x="3198" y="141"/>
                  </a:cubicBezTo>
                  <a:cubicBezTo>
                    <a:pt x="3198" y="141"/>
                    <a:pt x="3217" y="44"/>
                    <a:pt x="3083" y="7"/>
                  </a:cubicBezTo>
                  <a:cubicBezTo>
                    <a:pt x="3056" y="3"/>
                    <a:pt x="2917" y="0"/>
                    <a:pt x="271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 name="Google Shape;437;p28"/>
            <p:cNvSpPr/>
            <p:nvPr/>
          </p:nvSpPr>
          <p:spPr>
            <a:xfrm>
              <a:off x="5926156" y="857717"/>
              <a:ext cx="433991" cy="584350"/>
            </a:xfrm>
            <a:custGeom>
              <a:rect b="b" l="l" r="r" t="t"/>
              <a:pathLst>
                <a:path extrusionOk="0" h="4275" w="3175">
                  <a:moveTo>
                    <a:pt x="2597" y="98"/>
                  </a:moveTo>
                  <a:cubicBezTo>
                    <a:pt x="2713" y="116"/>
                    <a:pt x="2810" y="116"/>
                    <a:pt x="2870" y="116"/>
                  </a:cubicBezTo>
                  <a:lnTo>
                    <a:pt x="3004" y="116"/>
                  </a:lnTo>
                  <a:cubicBezTo>
                    <a:pt x="3041" y="135"/>
                    <a:pt x="3041" y="135"/>
                    <a:pt x="3041" y="158"/>
                  </a:cubicBezTo>
                  <a:cubicBezTo>
                    <a:pt x="3016" y="158"/>
                    <a:pt x="2990" y="148"/>
                    <a:pt x="2958" y="148"/>
                  </a:cubicBezTo>
                  <a:cubicBezTo>
                    <a:pt x="2942" y="148"/>
                    <a:pt x="2925" y="150"/>
                    <a:pt x="2907" y="158"/>
                  </a:cubicBezTo>
                  <a:cubicBezTo>
                    <a:pt x="2888" y="176"/>
                    <a:pt x="2870" y="195"/>
                    <a:pt x="2847" y="213"/>
                  </a:cubicBezTo>
                  <a:cubicBezTo>
                    <a:pt x="2810" y="232"/>
                    <a:pt x="2791" y="250"/>
                    <a:pt x="2754" y="292"/>
                  </a:cubicBezTo>
                  <a:cubicBezTo>
                    <a:pt x="2676" y="366"/>
                    <a:pt x="2579" y="481"/>
                    <a:pt x="2482" y="620"/>
                  </a:cubicBezTo>
                  <a:cubicBezTo>
                    <a:pt x="2292" y="906"/>
                    <a:pt x="2061" y="1313"/>
                    <a:pt x="1886" y="1868"/>
                  </a:cubicBezTo>
                  <a:cubicBezTo>
                    <a:pt x="1539" y="2949"/>
                    <a:pt x="1715" y="3970"/>
                    <a:pt x="1715" y="4044"/>
                  </a:cubicBezTo>
                  <a:lnTo>
                    <a:pt x="865" y="4159"/>
                  </a:lnTo>
                  <a:cubicBezTo>
                    <a:pt x="828" y="4122"/>
                    <a:pt x="444" y="3466"/>
                    <a:pt x="213" y="2256"/>
                  </a:cubicBezTo>
                  <a:cubicBezTo>
                    <a:pt x="98" y="1637"/>
                    <a:pt x="190" y="1137"/>
                    <a:pt x="329" y="772"/>
                  </a:cubicBezTo>
                  <a:cubicBezTo>
                    <a:pt x="384" y="597"/>
                    <a:pt x="463" y="463"/>
                    <a:pt x="537" y="347"/>
                  </a:cubicBezTo>
                  <a:cubicBezTo>
                    <a:pt x="597" y="250"/>
                    <a:pt x="675" y="195"/>
                    <a:pt x="675" y="176"/>
                  </a:cubicBezTo>
                  <a:cubicBezTo>
                    <a:pt x="675" y="183"/>
                    <a:pt x="677" y="185"/>
                    <a:pt x="681" y="185"/>
                  </a:cubicBezTo>
                  <a:cubicBezTo>
                    <a:pt x="687" y="185"/>
                    <a:pt x="700" y="176"/>
                    <a:pt x="712" y="176"/>
                  </a:cubicBezTo>
                  <a:cubicBezTo>
                    <a:pt x="731" y="176"/>
                    <a:pt x="749" y="176"/>
                    <a:pt x="791" y="158"/>
                  </a:cubicBezTo>
                  <a:cubicBezTo>
                    <a:pt x="846" y="158"/>
                    <a:pt x="943" y="158"/>
                    <a:pt x="1059" y="135"/>
                  </a:cubicBezTo>
                  <a:cubicBezTo>
                    <a:pt x="1271" y="135"/>
                    <a:pt x="1558" y="116"/>
                    <a:pt x="1830" y="116"/>
                  </a:cubicBezTo>
                  <a:cubicBezTo>
                    <a:pt x="2117" y="116"/>
                    <a:pt x="2385" y="98"/>
                    <a:pt x="2597" y="98"/>
                  </a:cubicBezTo>
                  <a:close/>
                  <a:moveTo>
                    <a:pt x="1830" y="1"/>
                  </a:moveTo>
                  <a:cubicBezTo>
                    <a:pt x="1539" y="19"/>
                    <a:pt x="1271" y="19"/>
                    <a:pt x="1059" y="42"/>
                  </a:cubicBezTo>
                  <a:cubicBezTo>
                    <a:pt x="943" y="42"/>
                    <a:pt x="846" y="61"/>
                    <a:pt x="768" y="61"/>
                  </a:cubicBezTo>
                  <a:cubicBezTo>
                    <a:pt x="731" y="61"/>
                    <a:pt x="712" y="61"/>
                    <a:pt x="694" y="79"/>
                  </a:cubicBezTo>
                  <a:cubicBezTo>
                    <a:pt x="652" y="79"/>
                    <a:pt x="634" y="79"/>
                    <a:pt x="615" y="98"/>
                  </a:cubicBezTo>
                  <a:cubicBezTo>
                    <a:pt x="578" y="116"/>
                    <a:pt x="518" y="195"/>
                    <a:pt x="444" y="292"/>
                  </a:cubicBezTo>
                  <a:cubicBezTo>
                    <a:pt x="366" y="407"/>
                    <a:pt x="287" y="560"/>
                    <a:pt x="232" y="736"/>
                  </a:cubicBezTo>
                  <a:cubicBezTo>
                    <a:pt x="74" y="1101"/>
                    <a:pt x="1" y="1637"/>
                    <a:pt x="116" y="2274"/>
                  </a:cubicBezTo>
                  <a:cubicBezTo>
                    <a:pt x="366" y="3545"/>
                    <a:pt x="791" y="4256"/>
                    <a:pt x="791" y="4256"/>
                  </a:cubicBezTo>
                  <a:lnTo>
                    <a:pt x="809" y="4275"/>
                  </a:lnTo>
                  <a:lnTo>
                    <a:pt x="1830" y="4141"/>
                  </a:lnTo>
                  <a:lnTo>
                    <a:pt x="1830" y="4085"/>
                  </a:lnTo>
                  <a:cubicBezTo>
                    <a:pt x="1830" y="4085"/>
                    <a:pt x="1636" y="3004"/>
                    <a:pt x="1983" y="1909"/>
                  </a:cubicBezTo>
                  <a:cubicBezTo>
                    <a:pt x="2154" y="1350"/>
                    <a:pt x="2385" y="943"/>
                    <a:pt x="2579" y="675"/>
                  </a:cubicBezTo>
                  <a:cubicBezTo>
                    <a:pt x="2676" y="541"/>
                    <a:pt x="2754" y="444"/>
                    <a:pt x="2828" y="366"/>
                  </a:cubicBezTo>
                  <a:lnTo>
                    <a:pt x="2907" y="292"/>
                  </a:lnTo>
                  <a:lnTo>
                    <a:pt x="2944" y="250"/>
                  </a:lnTo>
                  <a:cubicBezTo>
                    <a:pt x="2970" y="244"/>
                    <a:pt x="2996" y="242"/>
                    <a:pt x="3019" y="242"/>
                  </a:cubicBezTo>
                  <a:cubicBezTo>
                    <a:pt x="3066" y="242"/>
                    <a:pt x="3101" y="250"/>
                    <a:pt x="3101" y="250"/>
                  </a:cubicBezTo>
                  <a:lnTo>
                    <a:pt x="3156" y="250"/>
                  </a:lnTo>
                  <a:lnTo>
                    <a:pt x="3156" y="213"/>
                  </a:lnTo>
                  <a:cubicBezTo>
                    <a:pt x="3156" y="213"/>
                    <a:pt x="3175" y="176"/>
                    <a:pt x="3156" y="116"/>
                  </a:cubicBezTo>
                  <a:cubicBezTo>
                    <a:pt x="3138" y="79"/>
                    <a:pt x="3101" y="42"/>
                    <a:pt x="3022" y="19"/>
                  </a:cubicBezTo>
                  <a:lnTo>
                    <a:pt x="2962" y="19"/>
                  </a:lnTo>
                  <a:cubicBezTo>
                    <a:pt x="2944" y="1"/>
                    <a:pt x="2907" y="1"/>
                    <a:pt x="28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 name="Google Shape;438;p28"/>
            <p:cNvSpPr/>
            <p:nvPr/>
          </p:nvSpPr>
          <p:spPr>
            <a:xfrm>
              <a:off x="5944472" y="1118659"/>
              <a:ext cx="976513" cy="732658"/>
            </a:xfrm>
            <a:custGeom>
              <a:rect b="b" l="l" r="r" t="t"/>
              <a:pathLst>
                <a:path extrusionOk="0" h="5360" w="7144">
                  <a:moveTo>
                    <a:pt x="2657" y="0"/>
                  </a:moveTo>
                  <a:cubicBezTo>
                    <a:pt x="2657" y="0"/>
                    <a:pt x="2870" y="1174"/>
                    <a:pt x="2542" y="1654"/>
                  </a:cubicBezTo>
                  <a:cubicBezTo>
                    <a:pt x="2195" y="2135"/>
                    <a:pt x="1521" y="2153"/>
                    <a:pt x="1521" y="2153"/>
                  </a:cubicBezTo>
                  <a:cubicBezTo>
                    <a:pt x="1521" y="2153"/>
                    <a:pt x="1318" y="1886"/>
                    <a:pt x="975" y="1886"/>
                  </a:cubicBezTo>
                  <a:cubicBezTo>
                    <a:pt x="858" y="1886"/>
                    <a:pt x="725" y="1917"/>
                    <a:pt x="578" y="2001"/>
                  </a:cubicBezTo>
                  <a:cubicBezTo>
                    <a:pt x="1" y="2329"/>
                    <a:pt x="135" y="3156"/>
                    <a:pt x="541" y="3387"/>
                  </a:cubicBezTo>
                  <a:cubicBezTo>
                    <a:pt x="661" y="3447"/>
                    <a:pt x="777" y="3469"/>
                    <a:pt x="883" y="3469"/>
                  </a:cubicBezTo>
                  <a:cubicBezTo>
                    <a:pt x="1151" y="3469"/>
                    <a:pt x="1350" y="3332"/>
                    <a:pt x="1350" y="3332"/>
                  </a:cubicBezTo>
                  <a:lnTo>
                    <a:pt x="1350" y="3332"/>
                  </a:lnTo>
                  <a:cubicBezTo>
                    <a:pt x="1350" y="3332"/>
                    <a:pt x="1211" y="3812"/>
                    <a:pt x="1812" y="4427"/>
                  </a:cubicBezTo>
                  <a:cubicBezTo>
                    <a:pt x="2272" y="4886"/>
                    <a:pt x="3065" y="5359"/>
                    <a:pt x="4122" y="5359"/>
                  </a:cubicBezTo>
                  <a:cubicBezTo>
                    <a:pt x="4478" y="5359"/>
                    <a:pt x="4864" y="5305"/>
                    <a:pt x="5277" y="5180"/>
                  </a:cubicBezTo>
                  <a:cubicBezTo>
                    <a:pt x="6931" y="4676"/>
                    <a:pt x="7144" y="3174"/>
                    <a:pt x="6950" y="2213"/>
                  </a:cubicBezTo>
                  <a:cubicBezTo>
                    <a:pt x="6779" y="1252"/>
                    <a:pt x="6719" y="213"/>
                    <a:pt x="6719" y="213"/>
                  </a:cubicBezTo>
                  <a:cubicBezTo>
                    <a:pt x="6719" y="213"/>
                    <a:pt x="6336" y="157"/>
                    <a:pt x="5789" y="157"/>
                  </a:cubicBezTo>
                  <a:cubicBezTo>
                    <a:pt x="5420" y="157"/>
                    <a:pt x="4975" y="182"/>
                    <a:pt x="4524" y="268"/>
                  </a:cubicBezTo>
                  <a:cubicBezTo>
                    <a:pt x="4330" y="302"/>
                    <a:pt x="4147" y="316"/>
                    <a:pt x="3977" y="316"/>
                  </a:cubicBezTo>
                  <a:cubicBezTo>
                    <a:pt x="3169" y="316"/>
                    <a:pt x="2657" y="0"/>
                    <a:pt x="2657"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 name="Google Shape;439;p28"/>
            <p:cNvSpPr/>
            <p:nvPr/>
          </p:nvSpPr>
          <p:spPr>
            <a:xfrm>
              <a:off x="5960328" y="1105400"/>
              <a:ext cx="955053" cy="753435"/>
            </a:xfrm>
            <a:custGeom>
              <a:rect b="b" l="l" r="r" t="t"/>
              <a:pathLst>
                <a:path extrusionOk="0" h="5512" w="6987">
                  <a:moveTo>
                    <a:pt x="2597" y="171"/>
                  </a:moveTo>
                  <a:lnTo>
                    <a:pt x="2597" y="171"/>
                  </a:lnTo>
                  <a:cubicBezTo>
                    <a:pt x="2688" y="219"/>
                    <a:pt x="3121" y="458"/>
                    <a:pt x="3814" y="458"/>
                  </a:cubicBezTo>
                  <a:cubicBezTo>
                    <a:pt x="3995" y="458"/>
                    <a:pt x="4193" y="442"/>
                    <a:pt x="4408" y="402"/>
                  </a:cubicBezTo>
                  <a:cubicBezTo>
                    <a:pt x="4854" y="324"/>
                    <a:pt x="5287" y="301"/>
                    <a:pt x="5647" y="301"/>
                  </a:cubicBezTo>
                  <a:cubicBezTo>
                    <a:pt x="6157" y="301"/>
                    <a:pt x="6520" y="347"/>
                    <a:pt x="6566" y="347"/>
                  </a:cubicBezTo>
                  <a:cubicBezTo>
                    <a:pt x="6566" y="402"/>
                    <a:pt x="6603" y="1386"/>
                    <a:pt x="6797" y="2310"/>
                  </a:cubicBezTo>
                  <a:cubicBezTo>
                    <a:pt x="6871" y="2791"/>
                    <a:pt x="6871" y="3387"/>
                    <a:pt x="6640" y="3946"/>
                  </a:cubicBezTo>
                  <a:cubicBezTo>
                    <a:pt x="6409" y="4487"/>
                    <a:pt x="5970" y="4967"/>
                    <a:pt x="5161" y="5217"/>
                  </a:cubicBezTo>
                  <a:cubicBezTo>
                    <a:pt x="4736" y="5352"/>
                    <a:pt x="4340" y="5410"/>
                    <a:pt x="3978" y="5410"/>
                  </a:cubicBezTo>
                  <a:cubicBezTo>
                    <a:pt x="2943" y="5410"/>
                    <a:pt x="2174" y="4942"/>
                    <a:pt x="1733" y="4487"/>
                  </a:cubicBezTo>
                  <a:cubicBezTo>
                    <a:pt x="1442" y="4196"/>
                    <a:pt x="1326" y="3928"/>
                    <a:pt x="1289" y="3734"/>
                  </a:cubicBezTo>
                  <a:cubicBezTo>
                    <a:pt x="1252" y="3544"/>
                    <a:pt x="1289" y="3429"/>
                    <a:pt x="1289" y="3429"/>
                  </a:cubicBezTo>
                  <a:lnTo>
                    <a:pt x="1326" y="3290"/>
                  </a:lnTo>
                  <a:lnTo>
                    <a:pt x="1211" y="3368"/>
                  </a:lnTo>
                  <a:cubicBezTo>
                    <a:pt x="1211" y="3368"/>
                    <a:pt x="1021" y="3508"/>
                    <a:pt x="772" y="3508"/>
                  </a:cubicBezTo>
                  <a:cubicBezTo>
                    <a:pt x="675" y="3508"/>
                    <a:pt x="569" y="3487"/>
                    <a:pt x="462" y="3429"/>
                  </a:cubicBezTo>
                  <a:cubicBezTo>
                    <a:pt x="268" y="3332"/>
                    <a:pt x="134" y="3082"/>
                    <a:pt x="116" y="2828"/>
                  </a:cubicBezTo>
                  <a:cubicBezTo>
                    <a:pt x="116" y="2560"/>
                    <a:pt x="213" y="2292"/>
                    <a:pt x="481" y="2135"/>
                  </a:cubicBezTo>
                  <a:cubicBezTo>
                    <a:pt x="615" y="2059"/>
                    <a:pt x="735" y="2030"/>
                    <a:pt x="841" y="2030"/>
                  </a:cubicBezTo>
                  <a:cubicBezTo>
                    <a:pt x="947" y="2030"/>
                    <a:pt x="1040" y="2059"/>
                    <a:pt x="1118" y="2098"/>
                  </a:cubicBezTo>
                  <a:cubicBezTo>
                    <a:pt x="1271" y="2176"/>
                    <a:pt x="1368" y="2273"/>
                    <a:pt x="1368" y="2273"/>
                  </a:cubicBezTo>
                  <a:lnTo>
                    <a:pt x="1386" y="2292"/>
                  </a:lnTo>
                  <a:lnTo>
                    <a:pt x="1405" y="2292"/>
                  </a:lnTo>
                  <a:cubicBezTo>
                    <a:pt x="1405" y="2292"/>
                    <a:pt x="2098" y="2292"/>
                    <a:pt x="2463" y="1788"/>
                  </a:cubicBezTo>
                  <a:cubicBezTo>
                    <a:pt x="2638" y="1520"/>
                    <a:pt x="2675" y="1095"/>
                    <a:pt x="2657" y="749"/>
                  </a:cubicBezTo>
                  <a:cubicBezTo>
                    <a:pt x="2657" y="444"/>
                    <a:pt x="2620" y="250"/>
                    <a:pt x="2597" y="171"/>
                  </a:cubicBezTo>
                  <a:close/>
                  <a:moveTo>
                    <a:pt x="2463" y="0"/>
                  </a:moveTo>
                  <a:lnTo>
                    <a:pt x="2481" y="116"/>
                  </a:lnTo>
                  <a:cubicBezTo>
                    <a:pt x="2481" y="116"/>
                    <a:pt x="2541" y="402"/>
                    <a:pt x="2560" y="749"/>
                  </a:cubicBezTo>
                  <a:cubicBezTo>
                    <a:pt x="2560" y="1095"/>
                    <a:pt x="2541" y="1502"/>
                    <a:pt x="2366" y="1733"/>
                  </a:cubicBezTo>
                  <a:cubicBezTo>
                    <a:pt x="2061" y="2176"/>
                    <a:pt x="1442" y="2195"/>
                    <a:pt x="1405" y="2195"/>
                  </a:cubicBezTo>
                  <a:cubicBezTo>
                    <a:pt x="1386" y="2176"/>
                    <a:pt x="1326" y="2079"/>
                    <a:pt x="1174" y="2001"/>
                  </a:cubicBezTo>
                  <a:cubicBezTo>
                    <a:pt x="1077" y="1964"/>
                    <a:pt x="966" y="1935"/>
                    <a:pt x="841" y="1935"/>
                  </a:cubicBezTo>
                  <a:cubicBezTo>
                    <a:pt x="716" y="1935"/>
                    <a:pt x="578" y="1964"/>
                    <a:pt x="425" y="2042"/>
                  </a:cubicBezTo>
                  <a:cubicBezTo>
                    <a:pt x="116" y="2213"/>
                    <a:pt x="0" y="2541"/>
                    <a:pt x="19" y="2828"/>
                  </a:cubicBezTo>
                  <a:cubicBezTo>
                    <a:pt x="37" y="3119"/>
                    <a:pt x="171" y="3405"/>
                    <a:pt x="402" y="3521"/>
                  </a:cubicBezTo>
                  <a:cubicBezTo>
                    <a:pt x="543" y="3592"/>
                    <a:pt x="673" y="3616"/>
                    <a:pt x="787" y="3616"/>
                  </a:cubicBezTo>
                  <a:cubicBezTo>
                    <a:pt x="985" y="3616"/>
                    <a:pt x="1130" y="3541"/>
                    <a:pt x="1192" y="3502"/>
                  </a:cubicBezTo>
                  <a:lnTo>
                    <a:pt x="1192" y="3502"/>
                  </a:lnTo>
                  <a:cubicBezTo>
                    <a:pt x="1174" y="3544"/>
                    <a:pt x="1155" y="3600"/>
                    <a:pt x="1192" y="3752"/>
                  </a:cubicBezTo>
                  <a:cubicBezTo>
                    <a:pt x="1234" y="3965"/>
                    <a:pt x="1368" y="4256"/>
                    <a:pt x="1673" y="4561"/>
                  </a:cubicBezTo>
                  <a:cubicBezTo>
                    <a:pt x="2122" y="5038"/>
                    <a:pt x="2933" y="5512"/>
                    <a:pt x="4008" y="5512"/>
                  </a:cubicBezTo>
                  <a:cubicBezTo>
                    <a:pt x="4370" y="5512"/>
                    <a:pt x="4762" y="5458"/>
                    <a:pt x="5180" y="5332"/>
                  </a:cubicBezTo>
                  <a:cubicBezTo>
                    <a:pt x="6025" y="5064"/>
                    <a:pt x="6506" y="4542"/>
                    <a:pt x="6737" y="3983"/>
                  </a:cubicBezTo>
                  <a:cubicBezTo>
                    <a:pt x="6986" y="3405"/>
                    <a:pt x="6986" y="2791"/>
                    <a:pt x="6894" y="2292"/>
                  </a:cubicBezTo>
                  <a:cubicBezTo>
                    <a:pt x="6700" y="1349"/>
                    <a:pt x="6663" y="310"/>
                    <a:pt x="6663" y="310"/>
                  </a:cubicBezTo>
                  <a:lnTo>
                    <a:pt x="6663" y="250"/>
                  </a:lnTo>
                  <a:lnTo>
                    <a:pt x="6603" y="250"/>
                  </a:lnTo>
                  <a:cubicBezTo>
                    <a:pt x="6603" y="250"/>
                    <a:pt x="6241" y="205"/>
                    <a:pt x="5715" y="205"/>
                  </a:cubicBezTo>
                  <a:cubicBezTo>
                    <a:pt x="5334" y="205"/>
                    <a:pt x="4867" y="228"/>
                    <a:pt x="4390" y="310"/>
                  </a:cubicBezTo>
                  <a:cubicBezTo>
                    <a:pt x="4196" y="343"/>
                    <a:pt x="4014" y="357"/>
                    <a:pt x="3845" y="357"/>
                  </a:cubicBezTo>
                  <a:cubicBezTo>
                    <a:pt x="3056" y="357"/>
                    <a:pt x="2560" y="56"/>
                    <a:pt x="2560" y="56"/>
                  </a:cubicBezTo>
                  <a:lnTo>
                    <a:pt x="2463"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 name="Google Shape;440;p28"/>
            <p:cNvSpPr/>
            <p:nvPr/>
          </p:nvSpPr>
          <p:spPr>
            <a:xfrm>
              <a:off x="6015278" y="1428674"/>
              <a:ext cx="110582" cy="110719"/>
            </a:xfrm>
            <a:custGeom>
              <a:rect b="b" l="l" r="r" t="t"/>
              <a:pathLst>
                <a:path extrusionOk="0" h="810" w="809">
                  <a:moveTo>
                    <a:pt x="407" y="1"/>
                  </a:moveTo>
                  <a:cubicBezTo>
                    <a:pt x="176" y="1"/>
                    <a:pt x="0" y="195"/>
                    <a:pt x="0" y="407"/>
                  </a:cubicBezTo>
                  <a:cubicBezTo>
                    <a:pt x="0" y="638"/>
                    <a:pt x="176" y="809"/>
                    <a:pt x="407" y="809"/>
                  </a:cubicBezTo>
                  <a:cubicBezTo>
                    <a:pt x="619" y="809"/>
                    <a:pt x="809" y="638"/>
                    <a:pt x="809" y="407"/>
                  </a:cubicBezTo>
                  <a:cubicBezTo>
                    <a:pt x="809" y="195"/>
                    <a:pt x="619" y="1"/>
                    <a:pt x="407" y="1"/>
                  </a:cubicBezTo>
                  <a:close/>
                </a:path>
              </a:pathLst>
            </a:custGeom>
            <a:solidFill>
              <a:srgbClr val="FFCBC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 name="Google Shape;441;p28"/>
            <p:cNvSpPr/>
            <p:nvPr/>
          </p:nvSpPr>
          <p:spPr>
            <a:xfrm>
              <a:off x="6007623" y="1423616"/>
              <a:ext cx="123978" cy="123978"/>
            </a:xfrm>
            <a:custGeom>
              <a:rect b="b" l="l" r="r" t="t"/>
              <a:pathLst>
                <a:path extrusionOk="0" h="907" w="907">
                  <a:moveTo>
                    <a:pt x="463" y="98"/>
                  </a:moveTo>
                  <a:cubicBezTo>
                    <a:pt x="657" y="98"/>
                    <a:pt x="809" y="250"/>
                    <a:pt x="809" y="444"/>
                  </a:cubicBezTo>
                  <a:cubicBezTo>
                    <a:pt x="809" y="639"/>
                    <a:pt x="657" y="791"/>
                    <a:pt x="463" y="791"/>
                  </a:cubicBezTo>
                  <a:cubicBezTo>
                    <a:pt x="269" y="791"/>
                    <a:pt x="116" y="639"/>
                    <a:pt x="116" y="444"/>
                  </a:cubicBezTo>
                  <a:cubicBezTo>
                    <a:pt x="116" y="250"/>
                    <a:pt x="269" y="98"/>
                    <a:pt x="463" y="98"/>
                  </a:cubicBezTo>
                  <a:close/>
                  <a:moveTo>
                    <a:pt x="463" y="1"/>
                  </a:moveTo>
                  <a:cubicBezTo>
                    <a:pt x="213" y="1"/>
                    <a:pt x="1" y="195"/>
                    <a:pt x="1" y="444"/>
                  </a:cubicBezTo>
                  <a:cubicBezTo>
                    <a:pt x="1" y="694"/>
                    <a:pt x="213" y="906"/>
                    <a:pt x="463" y="906"/>
                  </a:cubicBezTo>
                  <a:cubicBezTo>
                    <a:pt x="712" y="906"/>
                    <a:pt x="906" y="694"/>
                    <a:pt x="906" y="444"/>
                  </a:cubicBezTo>
                  <a:cubicBezTo>
                    <a:pt x="906" y="195"/>
                    <a:pt x="712" y="1"/>
                    <a:pt x="46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 name="Google Shape;442;p28"/>
            <p:cNvSpPr/>
            <p:nvPr/>
          </p:nvSpPr>
          <p:spPr>
            <a:xfrm>
              <a:off x="6420701" y="1352947"/>
              <a:ext cx="47431" cy="91719"/>
            </a:xfrm>
            <a:custGeom>
              <a:rect b="b" l="l" r="r" t="t"/>
              <a:pathLst>
                <a:path extrusionOk="0" h="671" w="347">
                  <a:moveTo>
                    <a:pt x="176" y="0"/>
                  </a:moveTo>
                  <a:cubicBezTo>
                    <a:pt x="79" y="0"/>
                    <a:pt x="0" y="153"/>
                    <a:pt x="0" y="324"/>
                  </a:cubicBezTo>
                  <a:cubicBezTo>
                    <a:pt x="0" y="518"/>
                    <a:pt x="79" y="670"/>
                    <a:pt x="176" y="670"/>
                  </a:cubicBezTo>
                  <a:cubicBezTo>
                    <a:pt x="268" y="670"/>
                    <a:pt x="347" y="518"/>
                    <a:pt x="347" y="324"/>
                  </a:cubicBezTo>
                  <a:cubicBezTo>
                    <a:pt x="347" y="153"/>
                    <a:pt x="268" y="0"/>
                    <a:pt x="17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 name="Google Shape;443;p28"/>
            <p:cNvSpPr/>
            <p:nvPr/>
          </p:nvSpPr>
          <p:spPr>
            <a:xfrm>
              <a:off x="6749715" y="1352947"/>
              <a:ext cx="50029" cy="91719"/>
            </a:xfrm>
            <a:custGeom>
              <a:rect b="b" l="l" r="r" t="t"/>
              <a:pathLst>
                <a:path extrusionOk="0" h="671" w="366">
                  <a:moveTo>
                    <a:pt x="195" y="0"/>
                  </a:moveTo>
                  <a:cubicBezTo>
                    <a:pt x="98" y="0"/>
                    <a:pt x="1" y="153"/>
                    <a:pt x="1" y="324"/>
                  </a:cubicBezTo>
                  <a:cubicBezTo>
                    <a:pt x="1" y="518"/>
                    <a:pt x="98" y="670"/>
                    <a:pt x="195" y="670"/>
                  </a:cubicBezTo>
                  <a:cubicBezTo>
                    <a:pt x="287" y="670"/>
                    <a:pt x="366" y="518"/>
                    <a:pt x="366" y="324"/>
                  </a:cubicBezTo>
                  <a:cubicBezTo>
                    <a:pt x="366" y="153"/>
                    <a:pt x="287" y="0"/>
                    <a:pt x="1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 name="Google Shape;444;p28"/>
            <p:cNvSpPr/>
            <p:nvPr/>
          </p:nvSpPr>
          <p:spPr>
            <a:xfrm>
              <a:off x="6662643" y="1423616"/>
              <a:ext cx="55633" cy="75180"/>
            </a:xfrm>
            <a:custGeom>
              <a:rect b="b" l="l" r="r" t="t"/>
              <a:pathLst>
                <a:path extrusionOk="0" h="550" w="407">
                  <a:moveTo>
                    <a:pt x="97" y="1"/>
                  </a:moveTo>
                  <a:cubicBezTo>
                    <a:pt x="79" y="1"/>
                    <a:pt x="42" y="19"/>
                    <a:pt x="42" y="38"/>
                  </a:cubicBezTo>
                  <a:cubicBezTo>
                    <a:pt x="42" y="79"/>
                    <a:pt x="60" y="98"/>
                    <a:pt x="97" y="98"/>
                  </a:cubicBezTo>
                  <a:cubicBezTo>
                    <a:pt x="97" y="98"/>
                    <a:pt x="139" y="98"/>
                    <a:pt x="194" y="135"/>
                  </a:cubicBezTo>
                  <a:cubicBezTo>
                    <a:pt x="254" y="153"/>
                    <a:pt x="291" y="213"/>
                    <a:pt x="291" y="310"/>
                  </a:cubicBezTo>
                  <a:cubicBezTo>
                    <a:pt x="291" y="347"/>
                    <a:pt x="273" y="384"/>
                    <a:pt x="254" y="407"/>
                  </a:cubicBezTo>
                  <a:cubicBezTo>
                    <a:pt x="231" y="426"/>
                    <a:pt x="213" y="444"/>
                    <a:pt x="176" y="444"/>
                  </a:cubicBezTo>
                  <a:cubicBezTo>
                    <a:pt x="163" y="451"/>
                    <a:pt x="148" y="453"/>
                    <a:pt x="134" y="453"/>
                  </a:cubicBezTo>
                  <a:cubicBezTo>
                    <a:pt x="105" y="453"/>
                    <a:pt x="79" y="444"/>
                    <a:pt x="79" y="444"/>
                  </a:cubicBezTo>
                  <a:cubicBezTo>
                    <a:pt x="42" y="444"/>
                    <a:pt x="23" y="463"/>
                    <a:pt x="23" y="481"/>
                  </a:cubicBezTo>
                  <a:cubicBezTo>
                    <a:pt x="0" y="523"/>
                    <a:pt x="23" y="541"/>
                    <a:pt x="60" y="541"/>
                  </a:cubicBezTo>
                  <a:cubicBezTo>
                    <a:pt x="60" y="541"/>
                    <a:pt x="95" y="550"/>
                    <a:pt x="140" y="550"/>
                  </a:cubicBezTo>
                  <a:cubicBezTo>
                    <a:pt x="163" y="550"/>
                    <a:pt x="188" y="548"/>
                    <a:pt x="213" y="541"/>
                  </a:cubicBezTo>
                  <a:cubicBezTo>
                    <a:pt x="254" y="541"/>
                    <a:pt x="291" y="523"/>
                    <a:pt x="328" y="481"/>
                  </a:cubicBezTo>
                  <a:cubicBezTo>
                    <a:pt x="370" y="444"/>
                    <a:pt x="388" y="384"/>
                    <a:pt x="388" y="310"/>
                  </a:cubicBezTo>
                  <a:cubicBezTo>
                    <a:pt x="407" y="176"/>
                    <a:pt x="328" y="79"/>
                    <a:pt x="254" y="38"/>
                  </a:cubicBezTo>
                  <a:cubicBezTo>
                    <a:pt x="176" y="1"/>
                    <a:pt x="97" y="1"/>
                    <a:pt x="9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 name="Google Shape;445;p28"/>
            <p:cNvSpPr/>
            <p:nvPr/>
          </p:nvSpPr>
          <p:spPr>
            <a:xfrm>
              <a:off x="6458701" y="1497293"/>
              <a:ext cx="282948" cy="180567"/>
            </a:xfrm>
            <a:custGeom>
              <a:rect b="b" l="l" r="r" t="t"/>
              <a:pathLst>
                <a:path extrusionOk="0" h="1321" w="2070">
                  <a:moveTo>
                    <a:pt x="206" y="1"/>
                  </a:moveTo>
                  <a:cubicBezTo>
                    <a:pt x="47" y="1"/>
                    <a:pt x="0" y="610"/>
                    <a:pt x="300" y="964"/>
                  </a:cubicBezTo>
                  <a:cubicBezTo>
                    <a:pt x="499" y="1213"/>
                    <a:pt x="795" y="1320"/>
                    <a:pt x="1079" y="1320"/>
                  </a:cubicBezTo>
                  <a:cubicBezTo>
                    <a:pt x="1211" y="1320"/>
                    <a:pt x="1340" y="1297"/>
                    <a:pt x="1455" y="1255"/>
                  </a:cubicBezTo>
                  <a:cubicBezTo>
                    <a:pt x="1820" y="1116"/>
                    <a:pt x="1996" y="885"/>
                    <a:pt x="2033" y="696"/>
                  </a:cubicBezTo>
                  <a:cubicBezTo>
                    <a:pt x="2070" y="501"/>
                    <a:pt x="1977" y="483"/>
                    <a:pt x="1839" y="446"/>
                  </a:cubicBezTo>
                  <a:cubicBezTo>
                    <a:pt x="1705" y="404"/>
                    <a:pt x="1187" y="289"/>
                    <a:pt x="1187" y="289"/>
                  </a:cubicBezTo>
                  <a:cubicBezTo>
                    <a:pt x="744" y="192"/>
                    <a:pt x="379" y="21"/>
                    <a:pt x="221" y="2"/>
                  </a:cubicBezTo>
                  <a:cubicBezTo>
                    <a:pt x="216" y="1"/>
                    <a:pt x="211" y="1"/>
                    <a:pt x="206" y="1"/>
                  </a:cubicBezTo>
                  <a:close/>
                </a:path>
              </a:pathLst>
            </a:custGeom>
            <a:solidFill>
              <a:srgbClr val="C53D3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 name="Google Shape;446;p28"/>
            <p:cNvSpPr/>
            <p:nvPr/>
          </p:nvSpPr>
          <p:spPr>
            <a:xfrm>
              <a:off x="6463075" y="1489364"/>
              <a:ext cx="284315" cy="195603"/>
            </a:xfrm>
            <a:custGeom>
              <a:rect b="b" l="l" r="r" t="t"/>
              <a:pathLst>
                <a:path extrusionOk="0" h="1431" w="2080">
                  <a:moveTo>
                    <a:pt x="171" y="97"/>
                  </a:moveTo>
                  <a:cubicBezTo>
                    <a:pt x="250" y="116"/>
                    <a:pt x="384" y="176"/>
                    <a:pt x="559" y="231"/>
                  </a:cubicBezTo>
                  <a:cubicBezTo>
                    <a:pt x="712" y="291"/>
                    <a:pt x="924" y="347"/>
                    <a:pt x="1137" y="407"/>
                  </a:cubicBezTo>
                  <a:cubicBezTo>
                    <a:pt x="1137" y="407"/>
                    <a:pt x="1271" y="425"/>
                    <a:pt x="1405" y="462"/>
                  </a:cubicBezTo>
                  <a:cubicBezTo>
                    <a:pt x="1557" y="504"/>
                    <a:pt x="1733" y="541"/>
                    <a:pt x="1788" y="559"/>
                  </a:cubicBezTo>
                  <a:cubicBezTo>
                    <a:pt x="1848" y="578"/>
                    <a:pt x="1904" y="596"/>
                    <a:pt x="1922" y="620"/>
                  </a:cubicBezTo>
                  <a:cubicBezTo>
                    <a:pt x="1964" y="638"/>
                    <a:pt x="1964" y="657"/>
                    <a:pt x="1945" y="754"/>
                  </a:cubicBezTo>
                  <a:cubicBezTo>
                    <a:pt x="1922" y="906"/>
                    <a:pt x="1751" y="1137"/>
                    <a:pt x="1405" y="1271"/>
                  </a:cubicBezTo>
                  <a:cubicBezTo>
                    <a:pt x="1299" y="1306"/>
                    <a:pt x="1182" y="1326"/>
                    <a:pt x="1063" y="1326"/>
                  </a:cubicBezTo>
                  <a:cubicBezTo>
                    <a:pt x="792" y="1326"/>
                    <a:pt x="507" y="1225"/>
                    <a:pt x="305" y="985"/>
                  </a:cubicBezTo>
                  <a:cubicBezTo>
                    <a:pt x="152" y="827"/>
                    <a:pt x="97" y="578"/>
                    <a:pt x="97" y="389"/>
                  </a:cubicBezTo>
                  <a:cubicBezTo>
                    <a:pt x="97" y="291"/>
                    <a:pt x="116" y="213"/>
                    <a:pt x="134" y="158"/>
                  </a:cubicBezTo>
                  <a:cubicBezTo>
                    <a:pt x="134" y="134"/>
                    <a:pt x="152" y="116"/>
                    <a:pt x="171" y="116"/>
                  </a:cubicBezTo>
                  <a:lnTo>
                    <a:pt x="171" y="97"/>
                  </a:lnTo>
                  <a:close/>
                  <a:moveTo>
                    <a:pt x="189" y="0"/>
                  </a:moveTo>
                  <a:cubicBezTo>
                    <a:pt x="152" y="0"/>
                    <a:pt x="116" y="0"/>
                    <a:pt x="97" y="42"/>
                  </a:cubicBezTo>
                  <a:cubicBezTo>
                    <a:pt x="74" y="60"/>
                    <a:pt x="55" y="79"/>
                    <a:pt x="37" y="116"/>
                  </a:cubicBezTo>
                  <a:cubicBezTo>
                    <a:pt x="0" y="194"/>
                    <a:pt x="0" y="291"/>
                    <a:pt x="0" y="389"/>
                  </a:cubicBezTo>
                  <a:cubicBezTo>
                    <a:pt x="0" y="596"/>
                    <a:pt x="55" y="869"/>
                    <a:pt x="213" y="1059"/>
                  </a:cubicBezTo>
                  <a:cubicBezTo>
                    <a:pt x="438" y="1316"/>
                    <a:pt x="760" y="1430"/>
                    <a:pt x="1064" y="1430"/>
                  </a:cubicBezTo>
                  <a:cubicBezTo>
                    <a:pt x="1197" y="1430"/>
                    <a:pt x="1325" y="1409"/>
                    <a:pt x="1442" y="1368"/>
                  </a:cubicBezTo>
                  <a:cubicBezTo>
                    <a:pt x="1830" y="1216"/>
                    <a:pt x="2019" y="985"/>
                    <a:pt x="2061" y="772"/>
                  </a:cubicBezTo>
                  <a:cubicBezTo>
                    <a:pt x="2079" y="657"/>
                    <a:pt x="2061" y="578"/>
                    <a:pt x="2001" y="541"/>
                  </a:cubicBezTo>
                  <a:cubicBezTo>
                    <a:pt x="1945" y="481"/>
                    <a:pt x="1885" y="481"/>
                    <a:pt x="1830" y="444"/>
                  </a:cubicBezTo>
                  <a:cubicBezTo>
                    <a:pt x="1751" y="425"/>
                    <a:pt x="1576" y="389"/>
                    <a:pt x="1442" y="365"/>
                  </a:cubicBezTo>
                  <a:cubicBezTo>
                    <a:pt x="1289" y="328"/>
                    <a:pt x="1155" y="291"/>
                    <a:pt x="1155" y="291"/>
                  </a:cubicBezTo>
                  <a:cubicBezTo>
                    <a:pt x="943" y="250"/>
                    <a:pt x="749" y="176"/>
                    <a:pt x="578" y="116"/>
                  </a:cubicBezTo>
                  <a:cubicBezTo>
                    <a:pt x="420" y="79"/>
                    <a:pt x="286" y="19"/>
                    <a:pt x="1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 name="Google Shape;447;p28"/>
            <p:cNvSpPr/>
            <p:nvPr/>
          </p:nvSpPr>
          <p:spPr>
            <a:xfrm>
              <a:off x="6492054" y="1500026"/>
              <a:ext cx="242078" cy="100057"/>
            </a:xfrm>
            <a:custGeom>
              <a:rect b="b" l="l" r="r" t="t"/>
              <a:pathLst>
                <a:path extrusionOk="0" h="732" w="1771">
                  <a:moveTo>
                    <a:pt x="56" y="1"/>
                  </a:moveTo>
                  <a:lnTo>
                    <a:pt x="56" y="1"/>
                  </a:lnTo>
                  <a:cubicBezTo>
                    <a:pt x="19" y="80"/>
                    <a:pt x="1" y="213"/>
                    <a:pt x="74" y="269"/>
                  </a:cubicBezTo>
                  <a:cubicBezTo>
                    <a:pt x="205" y="382"/>
                    <a:pt x="1382" y="732"/>
                    <a:pt x="1581" y="732"/>
                  </a:cubicBezTo>
                  <a:cubicBezTo>
                    <a:pt x="1587" y="732"/>
                    <a:pt x="1591" y="731"/>
                    <a:pt x="1595" y="731"/>
                  </a:cubicBezTo>
                  <a:cubicBezTo>
                    <a:pt x="1673" y="731"/>
                    <a:pt x="1733" y="615"/>
                    <a:pt x="1770" y="518"/>
                  </a:cubicBezTo>
                  <a:cubicBezTo>
                    <a:pt x="1733" y="463"/>
                    <a:pt x="1673" y="445"/>
                    <a:pt x="1595" y="426"/>
                  </a:cubicBezTo>
                  <a:cubicBezTo>
                    <a:pt x="1461" y="384"/>
                    <a:pt x="943" y="269"/>
                    <a:pt x="943" y="269"/>
                  </a:cubicBezTo>
                  <a:cubicBezTo>
                    <a:pt x="555" y="172"/>
                    <a:pt x="232" y="56"/>
                    <a:pt x="56"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 name="Google Shape;448;p28"/>
            <p:cNvSpPr/>
            <p:nvPr/>
          </p:nvSpPr>
          <p:spPr>
            <a:xfrm>
              <a:off x="6488910" y="1489364"/>
              <a:ext cx="252740" cy="118920"/>
            </a:xfrm>
            <a:custGeom>
              <a:rect b="b" l="l" r="r" t="t"/>
              <a:pathLst>
                <a:path extrusionOk="0" h="870" w="1849">
                  <a:moveTo>
                    <a:pt x="116" y="134"/>
                  </a:moveTo>
                  <a:cubicBezTo>
                    <a:pt x="310" y="194"/>
                    <a:pt x="601" y="310"/>
                    <a:pt x="948" y="407"/>
                  </a:cubicBezTo>
                  <a:cubicBezTo>
                    <a:pt x="948" y="407"/>
                    <a:pt x="1082" y="425"/>
                    <a:pt x="1216" y="462"/>
                  </a:cubicBezTo>
                  <a:cubicBezTo>
                    <a:pt x="1368" y="504"/>
                    <a:pt x="1544" y="541"/>
                    <a:pt x="1599" y="559"/>
                  </a:cubicBezTo>
                  <a:cubicBezTo>
                    <a:pt x="1659" y="578"/>
                    <a:pt x="1696" y="596"/>
                    <a:pt x="1733" y="620"/>
                  </a:cubicBezTo>
                  <a:cubicBezTo>
                    <a:pt x="1715" y="638"/>
                    <a:pt x="1696" y="675"/>
                    <a:pt x="1678" y="712"/>
                  </a:cubicBezTo>
                  <a:cubicBezTo>
                    <a:pt x="1659" y="735"/>
                    <a:pt x="1641" y="754"/>
                    <a:pt x="1618" y="772"/>
                  </a:cubicBezTo>
                  <a:cubicBezTo>
                    <a:pt x="1599" y="772"/>
                    <a:pt x="1562" y="772"/>
                    <a:pt x="1525" y="754"/>
                  </a:cubicBezTo>
                  <a:cubicBezTo>
                    <a:pt x="1465" y="754"/>
                    <a:pt x="1410" y="735"/>
                    <a:pt x="1350" y="712"/>
                  </a:cubicBezTo>
                  <a:cubicBezTo>
                    <a:pt x="1216" y="693"/>
                    <a:pt x="1040" y="638"/>
                    <a:pt x="869" y="578"/>
                  </a:cubicBezTo>
                  <a:cubicBezTo>
                    <a:pt x="694" y="541"/>
                    <a:pt x="523" y="481"/>
                    <a:pt x="389" y="425"/>
                  </a:cubicBezTo>
                  <a:cubicBezTo>
                    <a:pt x="329" y="407"/>
                    <a:pt x="273" y="389"/>
                    <a:pt x="213" y="365"/>
                  </a:cubicBezTo>
                  <a:cubicBezTo>
                    <a:pt x="176" y="347"/>
                    <a:pt x="139" y="328"/>
                    <a:pt x="139" y="310"/>
                  </a:cubicBezTo>
                  <a:cubicBezTo>
                    <a:pt x="116" y="291"/>
                    <a:pt x="97" y="250"/>
                    <a:pt x="97" y="213"/>
                  </a:cubicBezTo>
                  <a:cubicBezTo>
                    <a:pt x="97" y="194"/>
                    <a:pt x="116" y="176"/>
                    <a:pt x="116" y="134"/>
                  </a:cubicBezTo>
                  <a:close/>
                  <a:moveTo>
                    <a:pt x="42" y="0"/>
                  </a:moveTo>
                  <a:lnTo>
                    <a:pt x="24" y="60"/>
                  </a:lnTo>
                  <a:cubicBezTo>
                    <a:pt x="0" y="97"/>
                    <a:pt x="0" y="158"/>
                    <a:pt x="0" y="213"/>
                  </a:cubicBezTo>
                  <a:cubicBezTo>
                    <a:pt x="0" y="273"/>
                    <a:pt x="24" y="347"/>
                    <a:pt x="61" y="389"/>
                  </a:cubicBezTo>
                  <a:cubicBezTo>
                    <a:pt x="97" y="425"/>
                    <a:pt x="139" y="425"/>
                    <a:pt x="176" y="462"/>
                  </a:cubicBezTo>
                  <a:cubicBezTo>
                    <a:pt x="213" y="481"/>
                    <a:pt x="292" y="504"/>
                    <a:pt x="347" y="523"/>
                  </a:cubicBezTo>
                  <a:cubicBezTo>
                    <a:pt x="486" y="578"/>
                    <a:pt x="657" y="638"/>
                    <a:pt x="832" y="693"/>
                  </a:cubicBezTo>
                  <a:cubicBezTo>
                    <a:pt x="1003" y="735"/>
                    <a:pt x="1179" y="791"/>
                    <a:pt x="1313" y="809"/>
                  </a:cubicBezTo>
                  <a:cubicBezTo>
                    <a:pt x="1387" y="827"/>
                    <a:pt x="1447" y="851"/>
                    <a:pt x="1502" y="851"/>
                  </a:cubicBezTo>
                  <a:cubicBezTo>
                    <a:pt x="1562" y="869"/>
                    <a:pt x="1599" y="869"/>
                    <a:pt x="1618" y="869"/>
                  </a:cubicBezTo>
                  <a:cubicBezTo>
                    <a:pt x="1696" y="851"/>
                    <a:pt x="1733" y="809"/>
                    <a:pt x="1775" y="772"/>
                  </a:cubicBezTo>
                  <a:cubicBezTo>
                    <a:pt x="1812" y="712"/>
                    <a:pt x="1830" y="657"/>
                    <a:pt x="1849" y="620"/>
                  </a:cubicBezTo>
                  <a:lnTo>
                    <a:pt x="1849" y="578"/>
                  </a:lnTo>
                  <a:lnTo>
                    <a:pt x="1830" y="559"/>
                  </a:lnTo>
                  <a:cubicBezTo>
                    <a:pt x="1793" y="504"/>
                    <a:pt x="1715" y="481"/>
                    <a:pt x="1641" y="444"/>
                  </a:cubicBezTo>
                  <a:cubicBezTo>
                    <a:pt x="1562" y="425"/>
                    <a:pt x="1387" y="389"/>
                    <a:pt x="1253" y="365"/>
                  </a:cubicBezTo>
                  <a:cubicBezTo>
                    <a:pt x="1100" y="328"/>
                    <a:pt x="966" y="291"/>
                    <a:pt x="966" y="291"/>
                  </a:cubicBezTo>
                  <a:cubicBezTo>
                    <a:pt x="601" y="213"/>
                    <a:pt x="273" y="79"/>
                    <a:pt x="79" y="19"/>
                  </a:cubicBezTo>
                  <a:lnTo>
                    <a:pt x="4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 name="Google Shape;449;p28"/>
            <p:cNvSpPr/>
            <p:nvPr/>
          </p:nvSpPr>
          <p:spPr>
            <a:xfrm>
              <a:off x="6486313" y="1592293"/>
              <a:ext cx="197927" cy="85568"/>
            </a:xfrm>
            <a:custGeom>
              <a:rect b="b" l="l" r="r" t="t"/>
              <a:pathLst>
                <a:path extrusionOk="0" h="626" w="1448">
                  <a:moveTo>
                    <a:pt x="505" y="1"/>
                  </a:moveTo>
                  <a:cubicBezTo>
                    <a:pt x="274" y="1"/>
                    <a:pt x="98" y="98"/>
                    <a:pt x="1" y="135"/>
                  </a:cubicBezTo>
                  <a:cubicBezTo>
                    <a:pt x="19" y="190"/>
                    <a:pt x="61" y="232"/>
                    <a:pt x="98" y="269"/>
                  </a:cubicBezTo>
                  <a:cubicBezTo>
                    <a:pt x="297" y="518"/>
                    <a:pt x="593" y="625"/>
                    <a:pt x="877" y="625"/>
                  </a:cubicBezTo>
                  <a:cubicBezTo>
                    <a:pt x="1009" y="625"/>
                    <a:pt x="1138" y="602"/>
                    <a:pt x="1253" y="560"/>
                  </a:cubicBezTo>
                  <a:cubicBezTo>
                    <a:pt x="1332" y="537"/>
                    <a:pt x="1387" y="500"/>
                    <a:pt x="1447" y="481"/>
                  </a:cubicBezTo>
                  <a:cubicBezTo>
                    <a:pt x="1369" y="366"/>
                    <a:pt x="1216" y="232"/>
                    <a:pt x="907" y="98"/>
                  </a:cubicBezTo>
                  <a:cubicBezTo>
                    <a:pt x="773" y="19"/>
                    <a:pt x="620" y="1"/>
                    <a:pt x="505" y="1"/>
                  </a:cubicBezTo>
                  <a:close/>
                </a:path>
              </a:pathLst>
            </a:custGeom>
            <a:solidFill>
              <a:srgbClr val="FF79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 name="Google Shape;450;p28"/>
            <p:cNvSpPr/>
            <p:nvPr/>
          </p:nvSpPr>
          <p:spPr>
            <a:xfrm>
              <a:off x="6476334" y="1584091"/>
              <a:ext cx="218021" cy="100877"/>
            </a:xfrm>
            <a:custGeom>
              <a:rect b="b" l="l" r="r" t="t"/>
              <a:pathLst>
                <a:path extrusionOk="0" h="738" w="1595">
                  <a:moveTo>
                    <a:pt x="578" y="116"/>
                  </a:moveTo>
                  <a:cubicBezTo>
                    <a:pt x="693" y="116"/>
                    <a:pt x="827" y="134"/>
                    <a:pt x="961" y="195"/>
                  </a:cubicBezTo>
                  <a:cubicBezTo>
                    <a:pt x="1211" y="310"/>
                    <a:pt x="1345" y="426"/>
                    <a:pt x="1423" y="523"/>
                  </a:cubicBezTo>
                  <a:cubicBezTo>
                    <a:pt x="1386" y="541"/>
                    <a:pt x="1345" y="560"/>
                    <a:pt x="1308" y="578"/>
                  </a:cubicBezTo>
                  <a:cubicBezTo>
                    <a:pt x="1202" y="613"/>
                    <a:pt x="1084" y="633"/>
                    <a:pt x="963" y="633"/>
                  </a:cubicBezTo>
                  <a:cubicBezTo>
                    <a:pt x="687" y="633"/>
                    <a:pt x="397" y="532"/>
                    <a:pt x="208" y="292"/>
                  </a:cubicBezTo>
                  <a:cubicBezTo>
                    <a:pt x="189" y="273"/>
                    <a:pt x="171" y="250"/>
                    <a:pt x="153" y="232"/>
                  </a:cubicBezTo>
                  <a:cubicBezTo>
                    <a:pt x="250" y="176"/>
                    <a:pt x="384" y="116"/>
                    <a:pt x="578" y="116"/>
                  </a:cubicBezTo>
                  <a:close/>
                  <a:moveTo>
                    <a:pt x="578" y="0"/>
                  </a:moveTo>
                  <a:cubicBezTo>
                    <a:pt x="323" y="0"/>
                    <a:pt x="153" y="98"/>
                    <a:pt x="55" y="158"/>
                  </a:cubicBezTo>
                  <a:lnTo>
                    <a:pt x="0" y="195"/>
                  </a:lnTo>
                  <a:lnTo>
                    <a:pt x="37" y="232"/>
                  </a:lnTo>
                  <a:cubicBezTo>
                    <a:pt x="55" y="273"/>
                    <a:pt x="92" y="329"/>
                    <a:pt x="116" y="366"/>
                  </a:cubicBezTo>
                  <a:cubicBezTo>
                    <a:pt x="341" y="623"/>
                    <a:pt x="663" y="737"/>
                    <a:pt x="967" y="737"/>
                  </a:cubicBezTo>
                  <a:cubicBezTo>
                    <a:pt x="1100" y="737"/>
                    <a:pt x="1228" y="716"/>
                    <a:pt x="1345" y="675"/>
                  </a:cubicBezTo>
                  <a:cubicBezTo>
                    <a:pt x="1423" y="638"/>
                    <a:pt x="1479" y="620"/>
                    <a:pt x="1539" y="578"/>
                  </a:cubicBezTo>
                  <a:lnTo>
                    <a:pt x="1594" y="541"/>
                  </a:lnTo>
                  <a:lnTo>
                    <a:pt x="1557" y="504"/>
                  </a:lnTo>
                  <a:cubicBezTo>
                    <a:pt x="1479" y="389"/>
                    <a:pt x="1308" y="232"/>
                    <a:pt x="998" y="98"/>
                  </a:cubicBezTo>
                  <a:cubicBezTo>
                    <a:pt x="846" y="42"/>
                    <a:pt x="712" y="0"/>
                    <a:pt x="57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 name="Google Shape;451;p28"/>
            <p:cNvSpPr/>
            <p:nvPr/>
          </p:nvSpPr>
          <p:spPr>
            <a:xfrm>
              <a:off x="6354953" y="1239084"/>
              <a:ext cx="155553" cy="69575"/>
            </a:xfrm>
            <a:custGeom>
              <a:rect b="b" l="l" r="r" t="t"/>
              <a:pathLst>
                <a:path extrusionOk="0" h="509" w="1138">
                  <a:moveTo>
                    <a:pt x="466" y="0"/>
                  </a:moveTo>
                  <a:cubicBezTo>
                    <a:pt x="445" y="0"/>
                    <a:pt x="424" y="1"/>
                    <a:pt x="403" y="2"/>
                  </a:cubicBezTo>
                  <a:cubicBezTo>
                    <a:pt x="38" y="25"/>
                    <a:pt x="19" y="99"/>
                    <a:pt x="1" y="159"/>
                  </a:cubicBezTo>
                  <a:cubicBezTo>
                    <a:pt x="1" y="214"/>
                    <a:pt x="19" y="348"/>
                    <a:pt x="56" y="427"/>
                  </a:cubicBezTo>
                  <a:cubicBezTo>
                    <a:pt x="73" y="458"/>
                    <a:pt x="91" y="467"/>
                    <a:pt x="108" y="467"/>
                  </a:cubicBezTo>
                  <a:cubicBezTo>
                    <a:pt x="133" y="467"/>
                    <a:pt x="153" y="445"/>
                    <a:pt x="153" y="445"/>
                  </a:cubicBezTo>
                  <a:cubicBezTo>
                    <a:pt x="270" y="365"/>
                    <a:pt x="412" y="333"/>
                    <a:pt x="537" y="333"/>
                  </a:cubicBezTo>
                  <a:cubicBezTo>
                    <a:pt x="620" y="333"/>
                    <a:pt x="696" y="347"/>
                    <a:pt x="749" y="371"/>
                  </a:cubicBezTo>
                  <a:cubicBezTo>
                    <a:pt x="853" y="438"/>
                    <a:pt x="942" y="508"/>
                    <a:pt x="989" y="508"/>
                  </a:cubicBezTo>
                  <a:cubicBezTo>
                    <a:pt x="995" y="508"/>
                    <a:pt x="999" y="507"/>
                    <a:pt x="1004" y="505"/>
                  </a:cubicBezTo>
                  <a:cubicBezTo>
                    <a:pt x="1059" y="464"/>
                    <a:pt x="1138" y="274"/>
                    <a:pt x="1096" y="214"/>
                  </a:cubicBezTo>
                  <a:cubicBezTo>
                    <a:pt x="1079" y="144"/>
                    <a:pt x="822" y="0"/>
                    <a:pt x="466" y="0"/>
                  </a:cubicBezTo>
                  <a:close/>
                </a:path>
              </a:pathLst>
            </a:custGeom>
            <a:solidFill>
              <a:srgbClr val="FF96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 name="Google Shape;452;p28"/>
            <p:cNvSpPr/>
            <p:nvPr/>
          </p:nvSpPr>
          <p:spPr>
            <a:xfrm>
              <a:off x="6346752" y="1231019"/>
              <a:ext cx="166352" cy="84201"/>
            </a:xfrm>
            <a:custGeom>
              <a:rect b="b" l="l" r="r" t="t"/>
              <a:pathLst>
                <a:path extrusionOk="0" h="616" w="1217">
                  <a:moveTo>
                    <a:pt x="578" y="116"/>
                  </a:moveTo>
                  <a:cubicBezTo>
                    <a:pt x="712" y="116"/>
                    <a:pt x="831" y="146"/>
                    <a:pt x="925" y="176"/>
                  </a:cubicBezTo>
                  <a:cubicBezTo>
                    <a:pt x="985" y="199"/>
                    <a:pt x="1022" y="236"/>
                    <a:pt x="1064" y="255"/>
                  </a:cubicBezTo>
                  <a:cubicBezTo>
                    <a:pt x="1101" y="273"/>
                    <a:pt x="1119" y="292"/>
                    <a:pt x="1119" y="292"/>
                  </a:cubicBezTo>
                  <a:lnTo>
                    <a:pt x="1119" y="333"/>
                  </a:lnTo>
                  <a:cubicBezTo>
                    <a:pt x="1119" y="352"/>
                    <a:pt x="1101" y="389"/>
                    <a:pt x="1101" y="407"/>
                  </a:cubicBezTo>
                  <a:cubicBezTo>
                    <a:pt x="1082" y="449"/>
                    <a:pt x="1082" y="467"/>
                    <a:pt x="1064" y="486"/>
                  </a:cubicBezTo>
                  <a:cubicBezTo>
                    <a:pt x="1040" y="504"/>
                    <a:pt x="1040" y="523"/>
                    <a:pt x="1040" y="523"/>
                  </a:cubicBezTo>
                  <a:lnTo>
                    <a:pt x="1040" y="504"/>
                  </a:lnTo>
                  <a:cubicBezTo>
                    <a:pt x="1022" y="504"/>
                    <a:pt x="1022" y="504"/>
                    <a:pt x="985" y="486"/>
                  </a:cubicBezTo>
                  <a:cubicBezTo>
                    <a:pt x="948" y="467"/>
                    <a:pt x="888" y="430"/>
                    <a:pt x="833" y="389"/>
                  </a:cubicBezTo>
                  <a:cubicBezTo>
                    <a:pt x="754" y="352"/>
                    <a:pt x="638" y="333"/>
                    <a:pt x="523" y="333"/>
                  </a:cubicBezTo>
                  <a:cubicBezTo>
                    <a:pt x="407" y="352"/>
                    <a:pt x="292" y="389"/>
                    <a:pt x="176" y="467"/>
                  </a:cubicBezTo>
                  <a:lnTo>
                    <a:pt x="158" y="467"/>
                  </a:lnTo>
                  <a:cubicBezTo>
                    <a:pt x="158" y="430"/>
                    <a:pt x="139" y="389"/>
                    <a:pt x="116" y="333"/>
                  </a:cubicBezTo>
                  <a:lnTo>
                    <a:pt x="116" y="236"/>
                  </a:lnTo>
                  <a:cubicBezTo>
                    <a:pt x="116" y="199"/>
                    <a:pt x="116" y="199"/>
                    <a:pt x="158" y="176"/>
                  </a:cubicBezTo>
                  <a:cubicBezTo>
                    <a:pt x="195" y="139"/>
                    <a:pt x="292" y="121"/>
                    <a:pt x="486" y="121"/>
                  </a:cubicBezTo>
                  <a:cubicBezTo>
                    <a:pt x="517" y="117"/>
                    <a:pt x="548" y="116"/>
                    <a:pt x="578" y="116"/>
                  </a:cubicBezTo>
                  <a:close/>
                  <a:moveTo>
                    <a:pt x="570" y="0"/>
                  </a:moveTo>
                  <a:cubicBezTo>
                    <a:pt x="536" y="0"/>
                    <a:pt x="500" y="2"/>
                    <a:pt x="463" y="5"/>
                  </a:cubicBezTo>
                  <a:cubicBezTo>
                    <a:pt x="273" y="24"/>
                    <a:pt x="176" y="42"/>
                    <a:pt x="116" y="84"/>
                  </a:cubicBezTo>
                  <a:cubicBezTo>
                    <a:pt x="42" y="121"/>
                    <a:pt x="24" y="176"/>
                    <a:pt x="24" y="218"/>
                  </a:cubicBezTo>
                  <a:cubicBezTo>
                    <a:pt x="1" y="255"/>
                    <a:pt x="24" y="315"/>
                    <a:pt x="24" y="352"/>
                  </a:cubicBezTo>
                  <a:cubicBezTo>
                    <a:pt x="42" y="407"/>
                    <a:pt x="42" y="467"/>
                    <a:pt x="79" y="504"/>
                  </a:cubicBezTo>
                  <a:cubicBezTo>
                    <a:pt x="79" y="546"/>
                    <a:pt x="98" y="564"/>
                    <a:pt x="116" y="564"/>
                  </a:cubicBezTo>
                  <a:cubicBezTo>
                    <a:pt x="158" y="583"/>
                    <a:pt x="176" y="583"/>
                    <a:pt x="195" y="583"/>
                  </a:cubicBezTo>
                  <a:cubicBezTo>
                    <a:pt x="232" y="564"/>
                    <a:pt x="255" y="546"/>
                    <a:pt x="255" y="546"/>
                  </a:cubicBezTo>
                  <a:lnTo>
                    <a:pt x="232" y="546"/>
                  </a:lnTo>
                  <a:cubicBezTo>
                    <a:pt x="329" y="486"/>
                    <a:pt x="444" y="449"/>
                    <a:pt x="541" y="449"/>
                  </a:cubicBezTo>
                  <a:cubicBezTo>
                    <a:pt x="570" y="443"/>
                    <a:pt x="598" y="441"/>
                    <a:pt x="625" y="441"/>
                  </a:cubicBezTo>
                  <a:cubicBezTo>
                    <a:pt x="690" y="441"/>
                    <a:pt x="746" y="454"/>
                    <a:pt x="772" y="467"/>
                  </a:cubicBezTo>
                  <a:cubicBezTo>
                    <a:pt x="833" y="504"/>
                    <a:pt x="888" y="546"/>
                    <a:pt x="948" y="583"/>
                  </a:cubicBezTo>
                  <a:cubicBezTo>
                    <a:pt x="967" y="583"/>
                    <a:pt x="985" y="601"/>
                    <a:pt x="1003" y="601"/>
                  </a:cubicBezTo>
                  <a:cubicBezTo>
                    <a:pt x="1022" y="611"/>
                    <a:pt x="1037" y="615"/>
                    <a:pt x="1052" y="615"/>
                  </a:cubicBezTo>
                  <a:cubicBezTo>
                    <a:pt x="1067" y="615"/>
                    <a:pt x="1082" y="611"/>
                    <a:pt x="1101" y="601"/>
                  </a:cubicBezTo>
                  <a:cubicBezTo>
                    <a:pt x="1119" y="583"/>
                    <a:pt x="1137" y="564"/>
                    <a:pt x="1156" y="546"/>
                  </a:cubicBezTo>
                  <a:cubicBezTo>
                    <a:pt x="1179" y="504"/>
                    <a:pt x="1179" y="486"/>
                    <a:pt x="1198" y="449"/>
                  </a:cubicBezTo>
                  <a:cubicBezTo>
                    <a:pt x="1198" y="407"/>
                    <a:pt x="1216" y="370"/>
                    <a:pt x="1216" y="352"/>
                  </a:cubicBezTo>
                  <a:lnTo>
                    <a:pt x="1216" y="255"/>
                  </a:lnTo>
                  <a:cubicBezTo>
                    <a:pt x="1198" y="218"/>
                    <a:pt x="1156" y="199"/>
                    <a:pt x="1119" y="158"/>
                  </a:cubicBezTo>
                  <a:cubicBezTo>
                    <a:pt x="1082" y="139"/>
                    <a:pt x="1022" y="102"/>
                    <a:pt x="967" y="84"/>
                  </a:cubicBezTo>
                  <a:cubicBezTo>
                    <a:pt x="856" y="34"/>
                    <a:pt x="730" y="0"/>
                    <a:pt x="5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 name="Google Shape;453;p28"/>
            <p:cNvSpPr/>
            <p:nvPr/>
          </p:nvSpPr>
          <p:spPr>
            <a:xfrm>
              <a:off x="6684104" y="1218170"/>
              <a:ext cx="142158" cy="69165"/>
            </a:xfrm>
            <a:custGeom>
              <a:rect b="b" l="l" r="r" t="t"/>
              <a:pathLst>
                <a:path extrusionOk="0" h="506" w="1040">
                  <a:moveTo>
                    <a:pt x="454" y="0"/>
                  </a:moveTo>
                  <a:cubicBezTo>
                    <a:pt x="437" y="0"/>
                    <a:pt x="420" y="1"/>
                    <a:pt x="402" y="2"/>
                  </a:cubicBezTo>
                  <a:cubicBezTo>
                    <a:pt x="134" y="2"/>
                    <a:pt x="19" y="136"/>
                    <a:pt x="0" y="196"/>
                  </a:cubicBezTo>
                  <a:cubicBezTo>
                    <a:pt x="0" y="233"/>
                    <a:pt x="19" y="446"/>
                    <a:pt x="97" y="483"/>
                  </a:cubicBezTo>
                  <a:cubicBezTo>
                    <a:pt x="109" y="491"/>
                    <a:pt x="122" y="495"/>
                    <a:pt x="136" y="495"/>
                  </a:cubicBezTo>
                  <a:cubicBezTo>
                    <a:pt x="189" y="495"/>
                    <a:pt x="250" y="446"/>
                    <a:pt x="250" y="446"/>
                  </a:cubicBezTo>
                  <a:cubicBezTo>
                    <a:pt x="322" y="385"/>
                    <a:pt x="434" y="355"/>
                    <a:pt x="535" y="355"/>
                  </a:cubicBezTo>
                  <a:cubicBezTo>
                    <a:pt x="594" y="355"/>
                    <a:pt x="650" y="365"/>
                    <a:pt x="693" y="386"/>
                  </a:cubicBezTo>
                  <a:cubicBezTo>
                    <a:pt x="795" y="438"/>
                    <a:pt x="896" y="505"/>
                    <a:pt x="957" y="505"/>
                  </a:cubicBezTo>
                  <a:cubicBezTo>
                    <a:pt x="965" y="505"/>
                    <a:pt x="973" y="504"/>
                    <a:pt x="980" y="501"/>
                  </a:cubicBezTo>
                  <a:cubicBezTo>
                    <a:pt x="1040" y="483"/>
                    <a:pt x="998" y="252"/>
                    <a:pt x="961" y="178"/>
                  </a:cubicBezTo>
                  <a:cubicBezTo>
                    <a:pt x="944" y="122"/>
                    <a:pt x="708" y="0"/>
                    <a:pt x="454" y="0"/>
                  </a:cubicBezTo>
                  <a:close/>
                </a:path>
              </a:pathLst>
            </a:custGeom>
            <a:solidFill>
              <a:srgbClr val="FF96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 name="Google Shape;454;p28"/>
            <p:cNvSpPr/>
            <p:nvPr/>
          </p:nvSpPr>
          <p:spPr>
            <a:xfrm>
              <a:off x="6675902" y="1210789"/>
              <a:ext cx="152956" cy="84201"/>
            </a:xfrm>
            <a:custGeom>
              <a:rect b="b" l="l" r="r" t="t"/>
              <a:pathLst>
                <a:path extrusionOk="0" h="616" w="1119">
                  <a:moveTo>
                    <a:pt x="462" y="93"/>
                  </a:moveTo>
                  <a:cubicBezTo>
                    <a:pt x="578" y="93"/>
                    <a:pt x="712" y="116"/>
                    <a:pt x="809" y="153"/>
                  </a:cubicBezTo>
                  <a:cubicBezTo>
                    <a:pt x="869" y="172"/>
                    <a:pt x="906" y="209"/>
                    <a:pt x="943" y="232"/>
                  </a:cubicBezTo>
                  <a:cubicBezTo>
                    <a:pt x="966" y="250"/>
                    <a:pt x="984" y="269"/>
                    <a:pt x="984" y="269"/>
                  </a:cubicBezTo>
                  <a:cubicBezTo>
                    <a:pt x="1003" y="269"/>
                    <a:pt x="1003" y="347"/>
                    <a:pt x="1021" y="421"/>
                  </a:cubicBezTo>
                  <a:lnTo>
                    <a:pt x="1021" y="500"/>
                  </a:lnTo>
                  <a:lnTo>
                    <a:pt x="1003" y="500"/>
                  </a:lnTo>
                  <a:cubicBezTo>
                    <a:pt x="984" y="500"/>
                    <a:pt x="966" y="500"/>
                    <a:pt x="943" y="481"/>
                  </a:cubicBezTo>
                  <a:cubicBezTo>
                    <a:pt x="887" y="463"/>
                    <a:pt x="827" y="421"/>
                    <a:pt x="772" y="403"/>
                  </a:cubicBezTo>
                  <a:cubicBezTo>
                    <a:pt x="714" y="376"/>
                    <a:pt x="659" y="359"/>
                    <a:pt x="596" y="359"/>
                  </a:cubicBezTo>
                  <a:cubicBezTo>
                    <a:pt x="573" y="359"/>
                    <a:pt x="548" y="361"/>
                    <a:pt x="522" y="366"/>
                  </a:cubicBezTo>
                  <a:cubicBezTo>
                    <a:pt x="425" y="366"/>
                    <a:pt x="347" y="384"/>
                    <a:pt x="273" y="440"/>
                  </a:cubicBezTo>
                  <a:lnTo>
                    <a:pt x="273" y="463"/>
                  </a:lnTo>
                  <a:cubicBezTo>
                    <a:pt x="273" y="463"/>
                    <a:pt x="250" y="463"/>
                    <a:pt x="231" y="481"/>
                  </a:cubicBezTo>
                  <a:cubicBezTo>
                    <a:pt x="213" y="500"/>
                    <a:pt x="194" y="500"/>
                    <a:pt x="176" y="500"/>
                  </a:cubicBezTo>
                  <a:cubicBezTo>
                    <a:pt x="176" y="481"/>
                    <a:pt x="157" y="481"/>
                    <a:pt x="157" y="463"/>
                  </a:cubicBezTo>
                  <a:cubicBezTo>
                    <a:pt x="134" y="440"/>
                    <a:pt x="134" y="403"/>
                    <a:pt x="134" y="384"/>
                  </a:cubicBezTo>
                  <a:cubicBezTo>
                    <a:pt x="116" y="347"/>
                    <a:pt x="116" y="324"/>
                    <a:pt x="116" y="306"/>
                  </a:cubicBezTo>
                  <a:lnTo>
                    <a:pt x="116" y="250"/>
                  </a:lnTo>
                  <a:lnTo>
                    <a:pt x="134" y="232"/>
                  </a:lnTo>
                  <a:cubicBezTo>
                    <a:pt x="134" y="209"/>
                    <a:pt x="157" y="190"/>
                    <a:pt x="194" y="172"/>
                  </a:cubicBezTo>
                  <a:cubicBezTo>
                    <a:pt x="250" y="153"/>
                    <a:pt x="328" y="116"/>
                    <a:pt x="462" y="93"/>
                  </a:cubicBezTo>
                  <a:close/>
                  <a:moveTo>
                    <a:pt x="462" y="1"/>
                  </a:moveTo>
                  <a:cubicBezTo>
                    <a:pt x="310" y="1"/>
                    <a:pt x="213" y="38"/>
                    <a:pt x="134" y="93"/>
                  </a:cubicBezTo>
                  <a:cubicBezTo>
                    <a:pt x="97" y="116"/>
                    <a:pt x="79" y="135"/>
                    <a:pt x="60" y="153"/>
                  </a:cubicBezTo>
                  <a:cubicBezTo>
                    <a:pt x="42" y="190"/>
                    <a:pt x="19" y="209"/>
                    <a:pt x="19" y="232"/>
                  </a:cubicBezTo>
                  <a:cubicBezTo>
                    <a:pt x="0" y="250"/>
                    <a:pt x="0" y="287"/>
                    <a:pt x="0" y="306"/>
                  </a:cubicBezTo>
                  <a:cubicBezTo>
                    <a:pt x="19" y="347"/>
                    <a:pt x="19" y="366"/>
                    <a:pt x="19" y="403"/>
                  </a:cubicBezTo>
                  <a:cubicBezTo>
                    <a:pt x="42" y="440"/>
                    <a:pt x="42" y="481"/>
                    <a:pt x="60" y="500"/>
                  </a:cubicBezTo>
                  <a:cubicBezTo>
                    <a:pt x="79" y="537"/>
                    <a:pt x="97" y="555"/>
                    <a:pt x="116" y="578"/>
                  </a:cubicBezTo>
                  <a:cubicBezTo>
                    <a:pt x="141" y="594"/>
                    <a:pt x="166" y="600"/>
                    <a:pt x="189" y="600"/>
                  </a:cubicBezTo>
                  <a:cubicBezTo>
                    <a:pt x="220" y="600"/>
                    <a:pt x="249" y="589"/>
                    <a:pt x="273" y="578"/>
                  </a:cubicBezTo>
                  <a:cubicBezTo>
                    <a:pt x="310" y="555"/>
                    <a:pt x="328" y="537"/>
                    <a:pt x="347" y="537"/>
                  </a:cubicBezTo>
                  <a:cubicBezTo>
                    <a:pt x="388" y="500"/>
                    <a:pt x="462" y="463"/>
                    <a:pt x="522" y="463"/>
                  </a:cubicBezTo>
                  <a:cubicBezTo>
                    <a:pt x="596" y="463"/>
                    <a:pt x="675" y="463"/>
                    <a:pt x="735" y="500"/>
                  </a:cubicBezTo>
                  <a:cubicBezTo>
                    <a:pt x="790" y="518"/>
                    <a:pt x="850" y="555"/>
                    <a:pt x="887" y="578"/>
                  </a:cubicBezTo>
                  <a:cubicBezTo>
                    <a:pt x="924" y="597"/>
                    <a:pt x="943" y="597"/>
                    <a:pt x="984" y="615"/>
                  </a:cubicBezTo>
                  <a:lnTo>
                    <a:pt x="1058" y="615"/>
                  </a:lnTo>
                  <a:cubicBezTo>
                    <a:pt x="1081" y="597"/>
                    <a:pt x="1100" y="578"/>
                    <a:pt x="1100" y="555"/>
                  </a:cubicBezTo>
                  <a:cubicBezTo>
                    <a:pt x="1118" y="555"/>
                    <a:pt x="1118" y="537"/>
                    <a:pt x="1118" y="518"/>
                  </a:cubicBezTo>
                  <a:lnTo>
                    <a:pt x="1118" y="403"/>
                  </a:lnTo>
                  <a:cubicBezTo>
                    <a:pt x="1118" y="347"/>
                    <a:pt x="1100" y="269"/>
                    <a:pt x="1081" y="209"/>
                  </a:cubicBezTo>
                  <a:cubicBezTo>
                    <a:pt x="1058" y="172"/>
                    <a:pt x="1021" y="153"/>
                    <a:pt x="984" y="135"/>
                  </a:cubicBezTo>
                  <a:cubicBezTo>
                    <a:pt x="966" y="116"/>
                    <a:pt x="906" y="75"/>
                    <a:pt x="850" y="56"/>
                  </a:cubicBezTo>
                  <a:cubicBezTo>
                    <a:pt x="735" y="19"/>
                    <a:pt x="596" y="1"/>
                    <a:pt x="4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 name="Google Shape;455;p28"/>
            <p:cNvSpPr/>
            <p:nvPr/>
          </p:nvSpPr>
          <p:spPr>
            <a:xfrm>
              <a:off x="6384068" y="1353084"/>
              <a:ext cx="76000" cy="24057"/>
            </a:xfrm>
            <a:custGeom>
              <a:rect b="b" l="l" r="r" t="t"/>
              <a:pathLst>
                <a:path extrusionOk="0" h="176" w="556">
                  <a:moveTo>
                    <a:pt x="391" y="1"/>
                  </a:moveTo>
                  <a:cubicBezTo>
                    <a:pt x="329" y="1"/>
                    <a:pt x="267" y="22"/>
                    <a:pt x="213" y="55"/>
                  </a:cubicBezTo>
                  <a:cubicBezTo>
                    <a:pt x="172" y="80"/>
                    <a:pt x="128" y="87"/>
                    <a:pt x="91" y="87"/>
                  </a:cubicBezTo>
                  <a:cubicBezTo>
                    <a:pt x="39" y="87"/>
                    <a:pt x="0" y="73"/>
                    <a:pt x="0" y="73"/>
                  </a:cubicBezTo>
                  <a:lnTo>
                    <a:pt x="0" y="73"/>
                  </a:lnTo>
                  <a:cubicBezTo>
                    <a:pt x="0" y="73"/>
                    <a:pt x="0" y="133"/>
                    <a:pt x="56" y="170"/>
                  </a:cubicBezTo>
                  <a:cubicBezTo>
                    <a:pt x="71" y="174"/>
                    <a:pt x="85" y="175"/>
                    <a:pt x="99" y="175"/>
                  </a:cubicBezTo>
                  <a:cubicBezTo>
                    <a:pt x="156" y="175"/>
                    <a:pt x="205" y="148"/>
                    <a:pt x="268" y="133"/>
                  </a:cubicBezTo>
                  <a:cubicBezTo>
                    <a:pt x="288" y="130"/>
                    <a:pt x="303" y="128"/>
                    <a:pt x="317" y="128"/>
                  </a:cubicBezTo>
                  <a:cubicBezTo>
                    <a:pt x="369" y="128"/>
                    <a:pt x="385" y="152"/>
                    <a:pt x="463" y="152"/>
                  </a:cubicBezTo>
                  <a:cubicBezTo>
                    <a:pt x="469" y="153"/>
                    <a:pt x="475" y="154"/>
                    <a:pt x="480" y="154"/>
                  </a:cubicBezTo>
                  <a:cubicBezTo>
                    <a:pt x="540" y="154"/>
                    <a:pt x="556" y="70"/>
                    <a:pt x="518" y="36"/>
                  </a:cubicBezTo>
                  <a:cubicBezTo>
                    <a:pt x="478" y="11"/>
                    <a:pt x="435" y="1"/>
                    <a:pt x="39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 name="Google Shape;456;p28"/>
            <p:cNvSpPr/>
            <p:nvPr/>
          </p:nvSpPr>
          <p:spPr>
            <a:xfrm>
              <a:off x="6765571" y="1352947"/>
              <a:ext cx="65748" cy="21324"/>
            </a:xfrm>
            <a:custGeom>
              <a:rect b="b" l="l" r="r" t="t"/>
              <a:pathLst>
                <a:path extrusionOk="0" h="156" w="481">
                  <a:moveTo>
                    <a:pt x="37" y="0"/>
                  </a:moveTo>
                  <a:cubicBezTo>
                    <a:pt x="19" y="19"/>
                    <a:pt x="0" y="74"/>
                    <a:pt x="37" y="116"/>
                  </a:cubicBezTo>
                  <a:cubicBezTo>
                    <a:pt x="45" y="119"/>
                    <a:pt x="50" y="121"/>
                    <a:pt x="55" y="121"/>
                  </a:cubicBezTo>
                  <a:cubicBezTo>
                    <a:pt x="74" y="121"/>
                    <a:pt x="73" y="93"/>
                    <a:pt x="153" y="93"/>
                  </a:cubicBezTo>
                  <a:cubicBezTo>
                    <a:pt x="240" y="93"/>
                    <a:pt x="249" y="156"/>
                    <a:pt x="332" y="156"/>
                  </a:cubicBezTo>
                  <a:cubicBezTo>
                    <a:pt x="342" y="156"/>
                    <a:pt x="353" y="155"/>
                    <a:pt x="365" y="153"/>
                  </a:cubicBezTo>
                  <a:cubicBezTo>
                    <a:pt x="462" y="134"/>
                    <a:pt x="481" y="19"/>
                    <a:pt x="481" y="19"/>
                  </a:cubicBezTo>
                  <a:lnTo>
                    <a:pt x="481" y="19"/>
                  </a:lnTo>
                  <a:cubicBezTo>
                    <a:pt x="481" y="19"/>
                    <a:pt x="419" y="66"/>
                    <a:pt x="356" y="66"/>
                  </a:cubicBezTo>
                  <a:cubicBezTo>
                    <a:pt x="340" y="66"/>
                    <a:pt x="325" y="63"/>
                    <a:pt x="310" y="56"/>
                  </a:cubicBezTo>
                  <a:cubicBezTo>
                    <a:pt x="231" y="0"/>
                    <a:pt x="153" y="0"/>
                    <a:pt x="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57" name="Shape 457"/>
        <p:cNvGrpSpPr/>
        <p:nvPr/>
      </p:nvGrpSpPr>
      <p:grpSpPr>
        <a:xfrm>
          <a:off x="0" y="0"/>
          <a:ext cx="0" cy="0"/>
          <a:chOff x="0" y="0"/>
          <a:chExt cx="0" cy="0"/>
        </a:xfrm>
      </p:grpSpPr>
      <p:grpSp>
        <p:nvGrpSpPr>
          <p:cNvPr id="458" name="Google Shape;458;p29"/>
          <p:cNvGrpSpPr/>
          <p:nvPr/>
        </p:nvGrpSpPr>
        <p:grpSpPr>
          <a:xfrm>
            <a:off x="562500" y="563400"/>
            <a:ext cx="17163000" cy="9160200"/>
            <a:chOff x="281250" y="281700"/>
            <a:chExt cx="8581500" cy="4580100"/>
          </a:xfrm>
        </p:grpSpPr>
        <p:sp>
          <p:nvSpPr>
            <p:cNvPr id="459" name="Google Shape;459;p29"/>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460" name="Google Shape;460;p29"/>
            <p:cNvGrpSpPr/>
            <p:nvPr/>
          </p:nvGrpSpPr>
          <p:grpSpPr>
            <a:xfrm>
              <a:off x="517475" y="382105"/>
              <a:ext cx="400500" cy="95700"/>
              <a:chOff x="517475" y="395577"/>
              <a:chExt cx="400500" cy="95700"/>
            </a:xfrm>
          </p:grpSpPr>
          <p:sp>
            <p:nvSpPr>
              <p:cNvPr id="461" name="Google Shape;461;p29"/>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 name="Google Shape;462;p29"/>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63" name="Google Shape;463;p29"/>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64" name="Google Shape;464;p29"/>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465" name="Google Shape;465;p29"/>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grpSp>
        <p:nvGrpSpPr>
          <p:cNvPr id="466" name="Google Shape;466;p29"/>
          <p:cNvGrpSpPr/>
          <p:nvPr/>
        </p:nvGrpSpPr>
        <p:grpSpPr>
          <a:xfrm flipH="1">
            <a:off x="14516591" y="4955518"/>
            <a:ext cx="2344966" cy="4261647"/>
            <a:chOff x="1403000" y="292300"/>
            <a:chExt cx="2566732" cy="4664675"/>
          </a:xfrm>
        </p:grpSpPr>
        <p:sp>
          <p:nvSpPr>
            <p:cNvPr id="467" name="Google Shape;467;p29"/>
            <p:cNvSpPr/>
            <p:nvPr/>
          </p:nvSpPr>
          <p:spPr>
            <a:xfrm>
              <a:off x="2576566" y="4571564"/>
              <a:ext cx="1035537" cy="363600"/>
            </a:xfrm>
            <a:custGeom>
              <a:rect b="b" l="l" r="r" t="t"/>
              <a:pathLst>
                <a:path extrusionOk="0" h="1217" w="3466">
                  <a:moveTo>
                    <a:pt x="1483" y="1"/>
                  </a:moveTo>
                  <a:cubicBezTo>
                    <a:pt x="1349" y="1"/>
                    <a:pt x="1252" y="98"/>
                    <a:pt x="1252" y="232"/>
                  </a:cubicBezTo>
                  <a:lnTo>
                    <a:pt x="1252" y="366"/>
                  </a:lnTo>
                  <a:lnTo>
                    <a:pt x="0" y="597"/>
                  </a:lnTo>
                  <a:lnTo>
                    <a:pt x="97" y="1216"/>
                  </a:lnTo>
                  <a:lnTo>
                    <a:pt x="3294" y="615"/>
                  </a:lnTo>
                  <a:cubicBezTo>
                    <a:pt x="3392" y="597"/>
                    <a:pt x="3465" y="500"/>
                    <a:pt x="3465" y="384"/>
                  </a:cubicBezTo>
                  <a:lnTo>
                    <a:pt x="3465" y="232"/>
                  </a:lnTo>
                  <a:cubicBezTo>
                    <a:pt x="3465" y="98"/>
                    <a:pt x="3350" y="1"/>
                    <a:pt x="3216"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 name="Google Shape;468;p29"/>
            <p:cNvSpPr/>
            <p:nvPr/>
          </p:nvSpPr>
          <p:spPr>
            <a:xfrm>
              <a:off x="2559834" y="4555132"/>
              <a:ext cx="1070194" cy="396464"/>
            </a:xfrm>
            <a:custGeom>
              <a:rect b="b" l="l" r="r" t="t"/>
              <a:pathLst>
                <a:path extrusionOk="0" h="1327" w="3582">
                  <a:moveTo>
                    <a:pt x="3272" y="93"/>
                  </a:moveTo>
                  <a:cubicBezTo>
                    <a:pt x="3387" y="93"/>
                    <a:pt x="3484" y="190"/>
                    <a:pt x="3484" y="287"/>
                  </a:cubicBezTo>
                  <a:lnTo>
                    <a:pt x="3484" y="439"/>
                  </a:lnTo>
                  <a:cubicBezTo>
                    <a:pt x="3484" y="536"/>
                    <a:pt x="3424" y="615"/>
                    <a:pt x="3332" y="633"/>
                  </a:cubicBezTo>
                  <a:lnTo>
                    <a:pt x="3290" y="633"/>
                  </a:lnTo>
                  <a:lnTo>
                    <a:pt x="190" y="1211"/>
                  </a:lnTo>
                  <a:lnTo>
                    <a:pt x="116" y="693"/>
                  </a:lnTo>
                  <a:lnTo>
                    <a:pt x="1345" y="462"/>
                  </a:lnTo>
                  <a:lnTo>
                    <a:pt x="1345" y="287"/>
                  </a:lnTo>
                  <a:cubicBezTo>
                    <a:pt x="1345" y="190"/>
                    <a:pt x="1442" y="93"/>
                    <a:pt x="1539" y="93"/>
                  </a:cubicBezTo>
                  <a:close/>
                  <a:moveTo>
                    <a:pt x="1539" y="0"/>
                  </a:moveTo>
                  <a:cubicBezTo>
                    <a:pt x="1387" y="0"/>
                    <a:pt x="1253" y="134"/>
                    <a:pt x="1253" y="287"/>
                  </a:cubicBezTo>
                  <a:lnTo>
                    <a:pt x="1253" y="384"/>
                  </a:lnTo>
                  <a:lnTo>
                    <a:pt x="1" y="615"/>
                  </a:lnTo>
                  <a:lnTo>
                    <a:pt x="116" y="1326"/>
                  </a:lnTo>
                  <a:lnTo>
                    <a:pt x="3406" y="712"/>
                  </a:lnTo>
                  <a:lnTo>
                    <a:pt x="3406" y="670"/>
                  </a:lnTo>
                  <a:cubicBezTo>
                    <a:pt x="3484" y="633"/>
                    <a:pt x="3581" y="555"/>
                    <a:pt x="3581" y="439"/>
                  </a:cubicBezTo>
                  <a:lnTo>
                    <a:pt x="3581" y="287"/>
                  </a:lnTo>
                  <a:cubicBezTo>
                    <a:pt x="3581" y="134"/>
                    <a:pt x="3448" y="0"/>
                    <a:pt x="327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 name="Google Shape;469;p29"/>
            <p:cNvSpPr/>
            <p:nvPr/>
          </p:nvSpPr>
          <p:spPr>
            <a:xfrm>
              <a:off x="2029818" y="2933116"/>
              <a:ext cx="87241" cy="1880443"/>
            </a:xfrm>
            <a:custGeom>
              <a:rect b="b" l="l" r="r" t="t"/>
              <a:pathLst>
                <a:path extrusionOk="0" h="6294" w="292">
                  <a:moveTo>
                    <a:pt x="116" y="0"/>
                  </a:moveTo>
                  <a:cubicBezTo>
                    <a:pt x="42" y="0"/>
                    <a:pt x="0" y="37"/>
                    <a:pt x="0" y="116"/>
                  </a:cubicBezTo>
                  <a:lnTo>
                    <a:pt x="0" y="6159"/>
                  </a:lnTo>
                  <a:cubicBezTo>
                    <a:pt x="0" y="6238"/>
                    <a:pt x="42" y="6293"/>
                    <a:pt x="116" y="6293"/>
                  </a:cubicBezTo>
                  <a:lnTo>
                    <a:pt x="291" y="6293"/>
                  </a:lnTo>
                  <a:lnTo>
                    <a:pt x="291" y="0"/>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 name="Google Shape;470;p29"/>
            <p:cNvSpPr/>
            <p:nvPr/>
          </p:nvSpPr>
          <p:spPr>
            <a:xfrm>
              <a:off x="2013087" y="2915190"/>
              <a:ext cx="120404" cy="1909423"/>
            </a:xfrm>
            <a:custGeom>
              <a:rect b="b" l="l" r="r" t="t"/>
              <a:pathLst>
                <a:path extrusionOk="0" h="6391" w="403">
                  <a:moveTo>
                    <a:pt x="310" y="97"/>
                  </a:moveTo>
                  <a:lnTo>
                    <a:pt x="310" y="6298"/>
                  </a:lnTo>
                  <a:lnTo>
                    <a:pt x="172" y="6298"/>
                  </a:lnTo>
                  <a:cubicBezTo>
                    <a:pt x="135" y="6298"/>
                    <a:pt x="98" y="6256"/>
                    <a:pt x="98" y="6219"/>
                  </a:cubicBezTo>
                  <a:lnTo>
                    <a:pt x="98" y="176"/>
                  </a:lnTo>
                  <a:cubicBezTo>
                    <a:pt x="98" y="134"/>
                    <a:pt x="135" y="97"/>
                    <a:pt x="172" y="97"/>
                  </a:cubicBezTo>
                  <a:close/>
                  <a:moveTo>
                    <a:pt x="172" y="0"/>
                  </a:moveTo>
                  <a:cubicBezTo>
                    <a:pt x="79" y="0"/>
                    <a:pt x="1" y="79"/>
                    <a:pt x="1" y="176"/>
                  </a:cubicBezTo>
                  <a:lnTo>
                    <a:pt x="1" y="6219"/>
                  </a:lnTo>
                  <a:cubicBezTo>
                    <a:pt x="1" y="6316"/>
                    <a:pt x="79" y="6390"/>
                    <a:pt x="172" y="6390"/>
                  </a:cubicBezTo>
                  <a:lnTo>
                    <a:pt x="403" y="6390"/>
                  </a:lnTo>
                  <a:lnTo>
                    <a:pt x="403"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 name="Google Shape;471;p29"/>
            <p:cNvSpPr/>
            <p:nvPr/>
          </p:nvSpPr>
          <p:spPr>
            <a:xfrm>
              <a:off x="2098834" y="2926245"/>
              <a:ext cx="921108" cy="1887314"/>
            </a:xfrm>
            <a:custGeom>
              <a:rect b="b" l="l" r="r" t="t"/>
              <a:pathLst>
                <a:path extrusionOk="0" h="6317" w="3083">
                  <a:moveTo>
                    <a:pt x="116" y="0"/>
                  </a:moveTo>
                  <a:cubicBezTo>
                    <a:pt x="60" y="0"/>
                    <a:pt x="0" y="60"/>
                    <a:pt x="0" y="116"/>
                  </a:cubicBezTo>
                  <a:lnTo>
                    <a:pt x="0" y="6201"/>
                  </a:lnTo>
                  <a:cubicBezTo>
                    <a:pt x="0" y="6279"/>
                    <a:pt x="60" y="6316"/>
                    <a:pt x="116" y="6316"/>
                  </a:cubicBezTo>
                  <a:lnTo>
                    <a:pt x="2985" y="5757"/>
                  </a:lnTo>
                  <a:cubicBezTo>
                    <a:pt x="3045" y="5757"/>
                    <a:pt x="3082" y="5702"/>
                    <a:pt x="3082" y="5642"/>
                  </a:cubicBezTo>
                  <a:lnTo>
                    <a:pt x="3082" y="485"/>
                  </a:lnTo>
                  <a:cubicBezTo>
                    <a:pt x="3082" y="425"/>
                    <a:pt x="3045" y="370"/>
                    <a:pt x="2985" y="370"/>
                  </a:cubicBezTo>
                  <a:lnTo>
                    <a:pt x="116" y="0"/>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 name="Google Shape;472;p29"/>
            <p:cNvSpPr/>
            <p:nvPr/>
          </p:nvSpPr>
          <p:spPr>
            <a:xfrm>
              <a:off x="2082102" y="2914294"/>
              <a:ext cx="948894" cy="1913008"/>
            </a:xfrm>
            <a:custGeom>
              <a:rect b="b" l="l" r="r" t="t"/>
              <a:pathLst>
                <a:path extrusionOk="0" h="6403" w="3176">
                  <a:moveTo>
                    <a:pt x="172" y="100"/>
                  </a:moveTo>
                  <a:lnTo>
                    <a:pt x="3041" y="447"/>
                  </a:lnTo>
                  <a:cubicBezTo>
                    <a:pt x="3060" y="447"/>
                    <a:pt x="3083" y="484"/>
                    <a:pt x="3083" y="525"/>
                  </a:cubicBezTo>
                  <a:lnTo>
                    <a:pt x="3083" y="5682"/>
                  </a:lnTo>
                  <a:cubicBezTo>
                    <a:pt x="3083" y="5723"/>
                    <a:pt x="3060" y="5760"/>
                    <a:pt x="3041" y="5760"/>
                  </a:cubicBezTo>
                  <a:lnTo>
                    <a:pt x="153" y="6301"/>
                  </a:lnTo>
                  <a:lnTo>
                    <a:pt x="116" y="6301"/>
                  </a:lnTo>
                  <a:cubicBezTo>
                    <a:pt x="116" y="6278"/>
                    <a:pt x="98" y="6259"/>
                    <a:pt x="98" y="6241"/>
                  </a:cubicBezTo>
                  <a:lnTo>
                    <a:pt x="98" y="156"/>
                  </a:lnTo>
                  <a:cubicBezTo>
                    <a:pt x="98" y="119"/>
                    <a:pt x="135" y="100"/>
                    <a:pt x="172" y="100"/>
                  </a:cubicBezTo>
                  <a:close/>
                  <a:moveTo>
                    <a:pt x="149" y="0"/>
                  </a:moveTo>
                  <a:cubicBezTo>
                    <a:pt x="80" y="0"/>
                    <a:pt x="1" y="72"/>
                    <a:pt x="1" y="156"/>
                  </a:cubicBezTo>
                  <a:lnTo>
                    <a:pt x="1" y="6241"/>
                  </a:lnTo>
                  <a:cubicBezTo>
                    <a:pt x="1" y="6301"/>
                    <a:pt x="19" y="6338"/>
                    <a:pt x="56" y="6356"/>
                  </a:cubicBezTo>
                  <a:cubicBezTo>
                    <a:pt x="86" y="6383"/>
                    <a:pt x="114" y="6403"/>
                    <a:pt x="141" y="6403"/>
                  </a:cubicBezTo>
                  <a:cubicBezTo>
                    <a:pt x="151" y="6403"/>
                    <a:pt x="162" y="6400"/>
                    <a:pt x="172" y="6393"/>
                  </a:cubicBezTo>
                  <a:lnTo>
                    <a:pt x="3060" y="5857"/>
                  </a:lnTo>
                  <a:cubicBezTo>
                    <a:pt x="3138" y="5839"/>
                    <a:pt x="3175" y="5760"/>
                    <a:pt x="3175" y="5682"/>
                  </a:cubicBezTo>
                  <a:lnTo>
                    <a:pt x="3175" y="525"/>
                  </a:lnTo>
                  <a:cubicBezTo>
                    <a:pt x="3175" y="447"/>
                    <a:pt x="3138" y="368"/>
                    <a:pt x="3060" y="350"/>
                  </a:cubicBezTo>
                  <a:lnTo>
                    <a:pt x="172" y="3"/>
                  </a:lnTo>
                  <a:cubicBezTo>
                    <a:pt x="164" y="1"/>
                    <a:pt x="157" y="0"/>
                    <a:pt x="14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 name="Google Shape;473;p29"/>
            <p:cNvSpPr/>
            <p:nvPr/>
          </p:nvSpPr>
          <p:spPr>
            <a:xfrm>
              <a:off x="1415548" y="735374"/>
              <a:ext cx="183744" cy="3773135"/>
            </a:xfrm>
            <a:custGeom>
              <a:rect b="b" l="l" r="r" t="t"/>
              <a:pathLst>
                <a:path extrusionOk="0" h="12629" w="615">
                  <a:moveTo>
                    <a:pt x="250" y="0"/>
                  </a:moveTo>
                  <a:cubicBezTo>
                    <a:pt x="116" y="0"/>
                    <a:pt x="0" y="97"/>
                    <a:pt x="0" y="231"/>
                  </a:cubicBezTo>
                  <a:lnTo>
                    <a:pt x="0" y="12397"/>
                  </a:lnTo>
                  <a:cubicBezTo>
                    <a:pt x="0" y="12531"/>
                    <a:pt x="116" y="12628"/>
                    <a:pt x="250" y="12628"/>
                  </a:cubicBezTo>
                  <a:lnTo>
                    <a:pt x="615" y="12628"/>
                  </a:lnTo>
                  <a:lnTo>
                    <a:pt x="615"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 name="Google Shape;474;p29"/>
            <p:cNvSpPr/>
            <p:nvPr/>
          </p:nvSpPr>
          <p:spPr>
            <a:xfrm>
              <a:off x="1403000" y="717448"/>
              <a:ext cx="207346" cy="3808987"/>
            </a:xfrm>
            <a:custGeom>
              <a:rect b="b" l="l" r="r" t="t"/>
              <a:pathLst>
                <a:path extrusionOk="0" h="12749" w="694">
                  <a:moveTo>
                    <a:pt x="597" y="97"/>
                  </a:moveTo>
                  <a:lnTo>
                    <a:pt x="597" y="12651"/>
                  </a:lnTo>
                  <a:lnTo>
                    <a:pt x="292" y="12651"/>
                  </a:lnTo>
                  <a:cubicBezTo>
                    <a:pt x="176" y="12651"/>
                    <a:pt x="98" y="12554"/>
                    <a:pt x="98" y="12457"/>
                  </a:cubicBezTo>
                  <a:lnTo>
                    <a:pt x="98" y="291"/>
                  </a:lnTo>
                  <a:cubicBezTo>
                    <a:pt x="98" y="194"/>
                    <a:pt x="176" y="97"/>
                    <a:pt x="292" y="97"/>
                  </a:cubicBezTo>
                  <a:close/>
                  <a:moveTo>
                    <a:pt x="292" y="0"/>
                  </a:moveTo>
                  <a:cubicBezTo>
                    <a:pt x="116" y="0"/>
                    <a:pt x="1" y="139"/>
                    <a:pt x="1" y="291"/>
                  </a:cubicBezTo>
                  <a:lnTo>
                    <a:pt x="1" y="12457"/>
                  </a:lnTo>
                  <a:cubicBezTo>
                    <a:pt x="1" y="12614"/>
                    <a:pt x="116" y="12748"/>
                    <a:pt x="292" y="12748"/>
                  </a:cubicBezTo>
                  <a:lnTo>
                    <a:pt x="694" y="12748"/>
                  </a:lnTo>
                  <a:lnTo>
                    <a:pt x="69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 name="Google Shape;475;p29"/>
            <p:cNvSpPr/>
            <p:nvPr/>
          </p:nvSpPr>
          <p:spPr>
            <a:xfrm>
              <a:off x="1558958" y="729697"/>
              <a:ext cx="2024167" cy="3785384"/>
            </a:xfrm>
            <a:custGeom>
              <a:rect b="b" l="l" r="r" t="t"/>
              <a:pathLst>
                <a:path extrusionOk="0" h="12670" w="6775">
                  <a:moveTo>
                    <a:pt x="250" y="1"/>
                  </a:moveTo>
                  <a:cubicBezTo>
                    <a:pt x="116" y="1"/>
                    <a:pt x="1" y="98"/>
                    <a:pt x="1" y="232"/>
                  </a:cubicBezTo>
                  <a:lnTo>
                    <a:pt x="1" y="12458"/>
                  </a:lnTo>
                  <a:cubicBezTo>
                    <a:pt x="1" y="12578"/>
                    <a:pt x="94" y="12669"/>
                    <a:pt x="211" y="12669"/>
                  </a:cubicBezTo>
                  <a:cubicBezTo>
                    <a:pt x="224" y="12669"/>
                    <a:pt x="237" y="12668"/>
                    <a:pt x="250" y="12666"/>
                  </a:cubicBezTo>
                  <a:lnTo>
                    <a:pt x="6585" y="11552"/>
                  </a:lnTo>
                  <a:cubicBezTo>
                    <a:pt x="6682" y="11534"/>
                    <a:pt x="6774" y="11418"/>
                    <a:pt x="6774" y="11303"/>
                  </a:cubicBezTo>
                  <a:lnTo>
                    <a:pt x="6774" y="943"/>
                  </a:lnTo>
                  <a:cubicBezTo>
                    <a:pt x="6774" y="828"/>
                    <a:pt x="6682" y="731"/>
                    <a:pt x="6585" y="712"/>
                  </a:cubicBezTo>
                  <a:lnTo>
                    <a:pt x="250"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 name="Google Shape;476;p29"/>
            <p:cNvSpPr/>
            <p:nvPr/>
          </p:nvSpPr>
          <p:spPr>
            <a:xfrm>
              <a:off x="1546708" y="716850"/>
              <a:ext cx="2048666" cy="3811676"/>
            </a:xfrm>
            <a:custGeom>
              <a:rect b="b" l="l" r="r" t="t"/>
              <a:pathLst>
                <a:path extrusionOk="0" h="12758" w="6857">
                  <a:moveTo>
                    <a:pt x="258" y="97"/>
                  </a:moveTo>
                  <a:cubicBezTo>
                    <a:pt x="269" y="97"/>
                    <a:pt x="280" y="97"/>
                    <a:pt x="291" y="99"/>
                  </a:cubicBezTo>
                  <a:lnTo>
                    <a:pt x="6626" y="811"/>
                  </a:lnTo>
                  <a:cubicBezTo>
                    <a:pt x="6700" y="811"/>
                    <a:pt x="6760" y="889"/>
                    <a:pt x="6760" y="986"/>
                  </a:cubicBezTo>
                  <a:lnTo>
                    <a:pt x="6760" y="11346"/>
                  </a:lnTo>
                  <a:cubicBezTo>
                    <a:pt x="6760" y="11438"/>
                    <a:pt x="6700" y="11535"/>
                    <a:pt x="6626" y="11554"/>
                  </a:cubicBezTo>
                  <a:lnTo>
                    <a:pt x="291" y="12653"/>
                  </a:lnTo>
                  <a:cubicBezTo>
                    <a:pt x="275" y="12658"/>
                    <a:pt x="259" y="12661"/>
                    <a:pt x="244" y="12661"/>
                  </a:cubicBezTo>
                  <a:cubicBezTo>
                    <a:pt x="204" y="12661"/>
                    <a:pt x="171" y="12643"/>
                    <a:pt x="157" y="12616"/>
                  </a:cubicBezTo>
                  <a:cubicBezTo>
                    <a:pt x="116" y="12593"/>
                    <a:pt x="97" y="12556"/>
                    <a:pt x="97" y="12501"/>
                  </a:cubicBezTo>
                  <a:lnTo>
                    <a:pt x="97" y="275"/>
                  </a:lnTo>
                  <a:cubicBezTo>
                    <a:pt x="97" y="171"/>
                    <a:pt x="161" y="97"/>
                    <a:pt x="258" y="97"/>
                  </a:cubicBezTo>
                  <a:close/>
                  <a:moveTo>
                    <a:pt x="274" y="0"/>
                  </a:moveTo>
                  <a:cubicBezTo>
                    <a:pt x="120" y="0"/>
                    <a:pt x="0" y="112"/>
                    <a:pt x="0" y="275"/>
                  </a:cubicBezTo>
                  <a:lnTo>
                    <a:pt x="0" y="12501"/>
                  </a:lnTo>
                  <a:cubicBezTo>
                    <a:pt x="0" y="12575"/>
                    <a:pt x="23" y="12653"/>
                    <a:pt x="79" y="12690"/>
                  </a:cubicBezTo>
                  <a:cubicBezTo>
                    <a:pt x="124" y="12736"/>
                    <a:pt x="177" y="12757"/>
                    <a:pt x="242" y="12757"/>
                  </a:cubicBezTo>
                  <a:cubicBezTo>
                    <a:pt x="263" y="12757"/>
                    <a:pt x="286" y="12755"/>
                    <a:pt x="310" y="12750"/>
                  </a:cubicBezTo>
                  <a:lnTo>
                    <a:pt x="6644" y="11651"/>
                  </a:lnTo>
                  <a:cubicBezTo>
                    <a:pt x="6760" y="11614"/>
                    <a:pt x="6857" y="11498"/>
                    <a:pt x="6857" y="11346"/>
                  </a:cubicBezTo>
                  <a:lnTo>
                    <a:pt x="6857" y="986"/>
                  </a:lnTo>
                  <a:cubicBezTo>
                    <a:pt x="6857" y="852"/>
                    <a:pt x="6760" y="718"/>
                    <a:pt x="6626" y="718"/>
                  </a:cubicBezTo>
                  <a:lnTo>
                    <a:pt x="310" y="2"/>
                  </a:lnTo>
                  <a:cubicBezTo>
                    <a:pt x="298" y="1"/>
                    <a:pt x="286" y="0"/>
                    <a:pt x="27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 name="Google Shape;477;p29"/>
            <p:cNvSpPr/>
            <p:nvPr/>
          </p:nvSpPr>
          <p:spPr>
            <a:xfrm>
              <a:off x="1656954" y="867131"/>
              <a:ext cx="1851478" cy="3504244"/>
            </a:xfrm>
            <a:custGeom>
              <a:rect b="b" l="l" r="r" t="t"/>
              <a:pathLst>
                <a:path extrusionOk="0" h="11729" w="6197">
                  <a:moveTo>
                    <a:pt x="216" y="1"/>
                  </a:moveTo>
                  <a:cubicBezTo>
                    <a:pt x="97" y="1"/>
                    <a:pt x="1" y="89"/>
                    <a:pt x="1" y="215"/>
                  </a:cubicBezTo>
                  <a:lnTo>
                    <a:pt x="1" y="11536"/>
                  </a:lnTo>
                  <a:cubicBezTo>
                    <a:pt x="1" y="11656"/>
                    <a:pt x="94" y="11728"/>
                    <a:pt x="210" y="11728"/>
                  </a:cubicBezTo>
                  <a:cubicBezTo>
                    <a:pt x="223" y="11728"/>
                    <a:pt x="237" y="11727"/>
                    <a:pt x="250" y="11725"/>
                  </a:cubicBezTo>
                  <a:lnTo>
                    <a:pt x="6026" y="10783"/>
                  </a:lnTo>
                  <a:cubicBezTo>
                    <a:pt x="6123" y="10764"/>
                    <a:pt x="6197" y="10649"/>
                    <a:pt x="6197" y="10552"/>
                  </a:cubicBezTo>
                  <a:lnTo>
                    <a:pt x="6197" y="811"/>
                  </a:lnTo>
                  <a:cubicBezTo>
                    <a:pt x="6197" y="696"/>
                    <a:pt x="6123" y="599"/>
                    <a:pt x="6026" y="580"/>
                  </a:cubicBezTo>
                  <a:lnTo>
                    <a:pt x="250" y="3"/>
                  </a:lnTo>
                  <a:cubicBezTo>
                    <a:pt x="239" y="1"/>
                    <a:pt x="227" y="1"/>
                    <a:pt x="21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 name="Google Shape;478;p29"/>
            <p:cNvSpPr/>
            <p:nvPr/>
          </p:nvSpPr>
          <p:spPr>
            <a:xfrm>
              <a:off x="1644704" y="849504"/>
              <a:ext cx="1881653" cy="3539499"/>
            </a:xfrm>
            <a:custGeom>
              <a:rect b="b" l="l" r="r" t="t"/>
              <a:pathLst>
                <a:path extrusionOk="0" h="11847" w="6298">
                  <a:moveTo>
                    <a:pt x="273" y="99"/>
                  </a:moveTo>
                  <a:lnTo>
                    <a:pt x="6067" y="695"/>
                  </a:lnTo>
                  <a:cubicBezTo>
                    <a:pt x="6122" y="695"/>
                    <a:pt x="6201" y="773"/>
                    <a:pt x="6201" y="870"/>
                  </a:cubicBezTo>
                  <a:lnTo>
                    <a:pt x="6201" y="10611"/>
                  </a:lnTo>
                  <a:cubicBezTo>
                    <a:pt x="6201" y="10689"/>
                    <a:pt x="6122" y="10786"/>
                    <a:pt x="6067" y="10786"/>
                  </a:cubicBezTo>
                  <a:lnTo>
                    <a:pt x="273" y="11747"/>
                  </a:lnTo>
                  <a:cubicBezTo>
                    <a:pt x="263" y="11749"/>
                    <a:pt x="254" y="11750"/>
                    <a:pt x="244" y="11750"/>
                  </a:cubicBezTo>
                  <a:cubicBezTo>
                    <a:pt x="161" y="11750"/>
                    <a:pt x="97" y="11678"/>
                    <a:pt x="97" y="11595"/>
                  </a:cubicBezTo>
                  <a:lnTo>
                    <a:pt x="97" y="274"/>
                  </a:lnTo>
                  <a:cubicBezTo>
                    <a:pt x="97" y="159"/>
                    <a:pt x="176" y="99"/>
                    <a:pt x="273" y="99"/>
                  </a:cubicBezTo>
                  <a:close/>
                  <a:moveTo>
                    <a:pt x="262" y="0"/>
                  </a:moveTo>
                  <a:cubicBezTo>
                    <a:pt x="118" y="0"/>
                    <a:pt x="0" y="127"/>
                    <a:pt x="0" y="274"/>
                  </a:cubicBezTo>
                  <a:lnTo>
                    <a:pt x="0" y="11595"/>
                  </a:lnTo>
                  <a:cubicBezTo>
                    <a:pt x="0" y="11736"/>
                    <a:pt x="116" y="11846"/>
                    <a:pt x="258" y="11846"/>
                  </a:cubicBezTo>
                  <a:cubicBezTo>
                    <a:pt x="269" y="11846"/>
                    <a:pt x="280" y="11846"/>
                    <a:pt x="291" y="11844"/>
                  </a:cubicBezTo>
                  <a:lnTo>
                    <a:pt x="6067" y="10879"/>
                  </a:lnTo>
                  <a:cubicBezTo>
                    <a:pt x="6201" y="10860"/>
                    <a:pt x="6298" y="10745"/>
                    <a:pt x="6298" y="10611"/>
                  </a:cubicBezTo>
                  <a:lnTo>
                    <a:pt x="6298" y="870"/>
                  </a:lnTo>
                  <a:cubicBezTo>
                    <a:pt x="6298" y="736"/>
                    <a:pt x="6201" y="621"/>
                    <a:pt x="6067" y="598"/>
                  </a:cubicBezTo>
                  <a:lnTo>
                    <a:pt x="291" y="2"/>
                  </a:lnTo>
                  <a:cubicBezTo>
                    <a:pt x="281" y="1"/>
                    <a:pt x="272" y="0"/>
                    <a:pt x="26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 name="Google Shape;479;p29"/>
            <p:cNvSpPr/>
            <p:nvPr/>
          </p:nvSpPr>
          <p:spPr>
            <a:xfrm>
              <a:off x="1989783" y="4749630"/>
              <a:ext cx="661477" cy="190912"/>
            </a:xfrm>
            <a:custGeom>
              <a:rect b="b" l="l" r="r" t="t"/>
              <a:pathLst>
                <a:path extrusionOk="0" h="639" w="2214">
                  <a:moveTo>
                    <a:pt x="231" y="1"/>
                  </a:moveTo>
                  <a:cubicBezTo>
                    <a:pt x="97" y="1"/>
                    <a:pt x="0" y="116"/>
                    <a:pt x="0" y="250"/>
                  </a:cubicBezTo>
                  <a:lnTo>
                    <a:pt x="0" y="407"/>
                  </a:lnTo>
                  <a:cubicBezTo>
                    <a:pt x="0" y="541"/>
                    <a:pt x="97" y="639"/>
                    <a:pt x="231" y="639"/>
                  </a:cubicBezTo>
                  <a:lnTo>
                    <a:pt x="1964" y="639"/>
                  </a:lnTo>
                  <a:cubicBezTo>
                    <a:pt x="2098" y="639"/>
                    <a:pt x="2214" y="541"/>
                    <a:pt x="2214" y="407"/>
                  </a:cubicBezTo>
                  <a:lnTo>
                    <a:pt x="2214" y="250"/>
                  </a:lnTo>
                  <a:cubicBezTo>
                    <a:pt x="2214" y="116"/>
                    <a:pt x="2098" y="1"/>
                    <a:pt x="1964"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 name="Google Shape;480;p29"/>
            <p:cNvSpPr/>
            <p:nvPr/>
          </p:nvSpPr>
          <p:spPr>
            <a:xfrm>
              <a:off x="1973052" y="4738576"/>
              <a:ext cx="690756" cy="218399"/>
            </a:xfrm>
            <a:custGeom>
              <a:rect b="b" l="l" r="r" t="t"/>
              <a:pathLst>
                <a:path extrusionOk="0" h="731" w="2312">
                  <a:moveTo>
                    <a:pt x="2020" y="98"/>
                  </a:moveTo>
                  <a:cubicBezTo>
                    <a:pt x="2136" y="98"/>
                    <a:pt x="2233" y="172"/>
                    <a:pt x="2233" y="287"/>
                  </a:cubicBezTo>
                  <a:lnTo>
                    <a:pt x="2233" y="444"/>
                  </a:lnTo>
                  <a:cubicBezTo>
                    <a:pt x="2233" y="542"/>
                    <a:pt x="2136" y="634"/>
                    <a:pt x="2020" y="634"/>
                  </a:cubicBezTo>
                  <a:lnTo>
                    <a:pt x="287" y="634"/>
                  </a:lnTo>
                  <a:cubicBezTo>
                    <a:pt x="190" y="634"/>
                    <a:pt x="98" y="542"/>
                    <a:pt x="98" y="444"/>
                  </a:cubicBezTo>
                  <a:lnTo>
                    <a:pt x="98" y="287"/>
                  </a:lnTo>
                  <a:cubicBezTo>
                    <a:pt x="98" y="172"/>
                    <a:pt x="190" y="98"/>
                    <a:pt x="287" y="98"/>
                  </a:cubicBezTo>
                  <a:close/>
                  <a:moveTo>
                    <a:pt x="287" y="1"/>
                  </a:moveTo>
                  <a:cubicBezTo>
                    <a:pt x="135" y="1"/>
                    <a:pt x="1" y="135"/>
                    <a:pt x="1" y="287"/>
                  </a:cubicBezTo>
                  <a:lnTo>
                    <a:pt x="1" y="444"/>
                  </a:lnTo>
                  <a:cubicBezTo>
                    <a:pt x="1" y="597"/>
                    <a:pt x="135" y="731"/>
                    <a:pt x="287" y="731"/>
                  </a:cubicBezTo>
                  <a:lnTo>
                    <a:pt x="2020" y="731"/>
                  </a:lnTo>
                  <a:cubicBezTo>
                    <a:pt x="2196" y="731"/>
                    <a:pt x="2311" y="597"/>
                    <a:pt x="2311" y="444"/>
                  </a:cubicBezTo>
                  <a:lnTo>
                    <a:pt x="2311" y="287"/>
                  </a:lnTo>
                  <a:cubicBezTo>
                    <a:pt x="2311" y="135"/>
                    <a:pt x="2196" y="1"/>
                    <a:pt x="202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 name="Google Shape;481;p29"/>
            <p:cNvSpPr/>
            <p:nvPr/>
          </p:nvSpPr>
          <p:spPr>
            <a:xfrm>
              <a:off x="2047744" y="4566186"/>
              <a:ext cx="1489667" cy="183742"/>
            </a:xfrm>
            <a:custGeom>
              <a:rect b="b" l="l" r="r" t="t"/>
              <a:pathLst>
                <a:path extrusionOk="0" h="615" w="4986">
                  <a:moveTo>
                    <a:pt x="3387" y="0"/>
                  </a:moveTo>
                  <a:lnTo>
                    <a:pt x="0" y="615"/>
                  </a:lnTo>
                  <a:lnTo>
                    <a:pt x="1770" y="615"/>
                  </a:lnTo>
                  <a:lnTo>
                    <a:pt x="4986" y="19"/>
                  </a:lnTo>
                  <a:lnTo>
                    <a:pt x="338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 name="Google Shape;482;p29"/>
            <p:cNvSpPr/>
            <p:nvPr/>
          </p:nvSpPr>
          <p:spPr>
            <a:xfrm>
              <a:off x="2042067" y="4555132"/>
              <a:ext cx="1501020" cy="212722"/>
            </a:xfrm>
            <a:custGeom>
              <a:rect b="b" l="l" r="r" t="t"/>
              <a:pathLst>
                <a:path extrusionOk="0" h="712" w="5024">
                  <a:moveTo>
                    <a:pt x="4524" y="93"/>
                  </a:moveTo>
                  <a:lnTo>
                    <a:pt x="1789" y="615"/>
                  </a:lnTo>
                  <a:lnTo>
                    <a:pt x="537" y="615"/>
                  </a:lnTo>
                  <a:lnTo>
                    <a:pt x="3425" y="93"/>
                  </a:lnTo>
                  <a:close/>
                  <a:moveTo>
                    <a:pt x="3406" y="0"/>
                  </a:moveTo>
                  <a:lnTo>
                    <a:pt x="1" y="615"/>
                  </a:lnTo>
                  <a:lnTo>
                    <a:pt x="19" y="712"/>
                  </a:lnTo>
                  <a:lnTo>
                    <a:pt x="1789" y="712"/>
                  </a:lnTo>
                  <a:lnTo>
                    <a:pt x="5023" y="93"/>
                  </a:lnTo>
                  <a:lnTo>
                    <a:pt x="5005"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 name="Google Shape;483;p29"/>
            <p:cNvSpPr/>
            <p:nvPr/>
          </p:nvSpPr>
          <p:spPr>
            <a:xfrm>
              <a:off x="3433734" y="1154845"/>
              <a:ext cx="40334" cy="420067"/>
            </a:xfrm>
            <a:custGeom>
              <a:rect b="b" l="l" r="r" t="t"/>
              <a:pathLst>
                <a:path extrusionOk="0" h="1406" w="135">
                  <a:moveTo>
                    <a:pt x="19" y="1"/>
                  </a:moveTo>
                  <a:cubicBezTo>
                    <a:pt x="0" y="19"/>
                    <a:pt x="0" y="19"/>
                    <a:pt x="0" y="61"/>
                  </a:cubicBezTo>
                  <a:cubicBezTo>
                    <a:pt x="60" y="481"/>
                    <a:pt x="60" y="925"/>
                    <a:pt x="0" y="1369"/>
                  </a:cubicBezTo>
                  <a:cubicBezTo>
                    <a:pt x="0" y="1387"/>
                    <a:pt x="19" y="1406"/>
                    <a:pt x="37" y="1406"/>
                  </a:cubicBezTo>
                  <a:cubicBezTo>
                    <a:pt x="60" y="1406"/>
                    <a:pt x="79" y="1387"/>
                    <a:pt x="79" y="1369"/>
                  </a:cubicBezTo>
                  <a:cubicBezTo>
                    <a:pt x="116" y="925"/>
                    <a:pt x="134" y="481"/>
                    <a:pt x="60" y="38"/>
                  </a:cubicBezTo>
                  <a:cubicBezTo>
                    <a:pt x="60" y="19"/>
                    <a:pt x="37" y="1"/>
                    <a:pt x="1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 name="Google Shape;484;p29"/>
            <p:cNvSpPr/>
            <p:nvPr/>
          </p:nvSpPr>
          <p:spPr>
            <a:xfrm>
              <a:off x="3364719" y="1143791"/>
              <a:ext cx="23603" cy="98593"/>
            </a:xfrm>
            <a:custGeom>
              <a:rect b="b" l="l" r="r" t="t"/>
              <a:pathLst>
                <a:path extrusionOk="0" h="330" w="79">
                  <a:moveTo>
                    <a:pt x="37" y="1"/>
                  </a:moveTo>
                  <a:cubicBezTo>
                    <a:pt x="19" y="1"/>
                    <a:pt x="0" y="19"/>
                    <a:pt x="0" y="38"/>
                  </a:cubicBezTo>
                  <a:lnTo>
                    <a:pt x="0" y="287"/>
                  </a:lnTo>
                  <a:cubicBezTo>
                    <a:pt x="0" y="306"/>
                    <a:pt x="19" y="329"/>
                    <a:pt x="37" y="329"/>
                  </a:cubicBezTo>
                  <a:cubicBezTo>
                    <a:pt x="60" y="329"/>
                    <a:pt x="79" y="306"/>
                    <a:pt x="79" y="287"/>
                  </a:cubicBezTo>
                  <a:lnTo>
                    <a:pt x="79" y="38"/>
                  </a:lnTo>
                  <a:cubicBezTo>
                    <a:pt x="79" y="19"/>
                    <a:pt x="60" y="1"/>
                    <a:pt x="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 name="Google Shape;485;p29"/>
            <p:cNvSpPr/>
            <p:nvPr/>
          </p:nvSpPr>
          <p:spPr>
            <a:xfrm>
              <a:off x="1995161" y="303354"/>
              <a:ext cx="1956645" cy="2744478"/>
            </a:xfrm>
            <a:custGeom>
              <a:rect b="b" l="l" r="r" t="t"/>
              <a:pathLst>
                <a:path extrusionOk="0" h="9186" w="6549">
                  <a:moveTo>
                    <a:pt x="176" y="0"/>
                  </a:moveTo>
                  <a:cubicBezTo>
                    <a:pt x="79" y="0"/>
                    <a:pt x="1" y="79"/>
                    <a:pt x="1" y="157"/>
                  </a:cubicBezTo>
                  <a:lnTo>
                    <a:pt x="1" y="9010"/>
                  </a:lnTo>
                  <a:cubicBezTo>
                    <a:pt x="1" y="9107"/>
                    <a:pt x="79" y="9186"/>
                    <a:pt x="176" y="9186"/>
                  </a:cubicBezTo>
                  <a:lnTo>
                    <a:pt x="6396" y="9186"/>
                  </a:lnTo>
                  <a:cubicBezTo>
                    <a:pt x="6493" y="9186"/>
                    <a:pt x="6548" y="9107"/>
                    <a:pt x="6548" y="9010"/>
                  </a:cubicBezTo>
                  <a:lnTo>
                    <a:pt x="6548" y="157"/>
                  </a:lnTo>
                  <a:cubicBezTo>
                    <a:pt x="6548" y="79"/>
                    <a:pt x="6493" y="0"/>
                    <a:pt x="6396"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 name="Google Shape;486;p29"/>
            <p:cNvSpPr/>
            <p:nvPr/>
          </p:nvSpPr>
          <p:spPr>
            <a:xfrm>
              <a:off x="1984106" y="292300"/>
              <a:ext cx="1985625" cy="2766587"/>
            </a:xfrm>
            <a:custGeom>
              <a:rect b="b" l="l" r="r" t="t"/>
              <a:pathLst>
                <a:path extrusionOk="0" h="9260" w="6646">
                  <a:moveTo>
                    <a:pt x="6433" y="97"/>
                  </a:moveTo>
                  <a:cubicBezTo>
                    <a:pt x="6488" y="97"/>
                    <a:pt x="6548" y="134"/>
                    <a:pt x="6548" y="194"/>
                  </a:cubicBezTo>
                  <a:lnTo>
                    <a:pt x="6548" y="9047"/>
                  </a:lnTo>
                  <a:cubicBezTo>
                    <a:pt x="6548" y="9126"/>
                    <a:pt x="6488" y="9163"/>
                    <a:pt x="6433" y="9163"/>
                  </a:cubicBezTo>
                  <a:lnTo>
                    <a:pt x="213" y="9163"/>
                  </a:lnTo>
                  <a:cubicBezTo>
                    <a:pt x="135" y="9163"/>
                    <a:pt x="98" y="9126"/>
                    <a:pt x="98" y="9047"/>
                  </a:cubicBezTo>
                  <a:lnTo>
                    <a:pt x="98" y="194"/>
                  </a:lnTo>
                  <a:cubicBezTo>
                    <a:pt x="98" y="134"/>
                    <a:pt x="135" y="97"/>
                    <a:pt x="213" y="97"/>
                  </a:cubicBezTo>
                  <a:close/>
                  <a:moveTo>
                    <a:pt x="213" y="0"/>
                  </a:moveTo>
                  <a:cubicBezTo>
                    <a:pt x="98" y="0"/>
                    <a:pt x="1" y="97"/>
                    <a:pt x="1" y="194"/>
                  </a:cubicBezTo>
                  <a:lnTo>
                    <a:pt x="1" y="9047"/>
                  </a:lnTo>
                  <a:cubicBezTo>
                    <a:pt x="1" y="9163"/>
                    <a:pt x="98" y="9260"/>
                    <a:pt x="213" y="9260"/>
                  </a:cubicBezTo>
                  <a:lnTo>
                    <a:pt x="6433" y="9260"/>
                  </a:lnTo>
                  <a:cubicBezTo>
                    <a:pt x="6548" y="9260"/>
                    <a:pt x="6645" y="9163"/>
                    <a:pt x="6645" y="9047"/>
                  </a:cubicBezTo>
                  <a:lnTo>
                    <a:pt x="6645" y="194"/>
                  </a:lnTo>
                  <a:cubicBezTo>
                    <a:pt x="6645" y="97"/>
                    <a:pt x="6548" y="0"/>
                    <a:pt x="643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 name="Google Shape;487;p29"/>
            <p:cNvSpPr/>
            <p:nvPr/>
          </p:nvSpPr>
          <p:spPr>
            <a:xfrm>
              <a:off x="1995161" y="303354"/>
              <a:ext cx="1956645" cy="207345"/>
            </a:xfrm>
            <a:custGeom>
              <a:rect b="b" l="l" r="r" t="t"/>
              <a:pathLst>
                <a:path extrusionOk="0" h="694" w="6549">
                  <a:moveTo>
                    <a:pt x="176" y="0"/>
                  </a:moveTo>
                  <a:cubicBezTo>
                    <a:pt x="79" y="0"/>
                    <a:pt x="1" y="79"/>
                    <a:pt x="1" y="157"/>
                  </a:cubicBezTo>
                  <a:lnTo>
                    <a:pt x="1" y="693"/>
                  </a:lnTo>
                  <a:lnTo>
                    <a:pt x="6548" y="693"/>
                  </a:lnTo>
                  <a:lnTo>
                    <a:pt x="6548" y="157"/>
                  </a:lnTo>
                  <a:cubicBezTo>
                    <a:pt x="6548" y="79"/>
                    <a:pt x="6493" y="0"/>
                    <a:pt x="6396"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 name="Google Shape;488;p29"/>
            <p:cNvSpPr/>
            <p:nvPr/>
          </p:nvSpPr>
          <p:spPr>
            <a:xfrm>
              <a:off x="1984106" y="292300"/>
              <a:ext cx="1985625" cy="230649"/>
            </a:xfrm>
            <a:custGeom>
              <a:rect b="b" l="l" r="r" t="t"/>
              <a:pathLst>
                <a:path extrusionOk="0" h="772" w="6646">
                  <a:moveTo>
                    <a:pt x="6433" y="97"/>
                  </a:moveTo>
                  <a:cubicBezTo>
                    <a:pt x="6488" y="97"/>
                    <a:pt x="6548" y="134"/>
                    <a:pt x="6548" y="194"/>
                  </a:cubicBezTo>
                  <a:lnTo>
                    <a:pt x="6548" y="675"/>
                  </a:lnTo>
                  <a:lnTo>
                    <a:pt x="98" y="675"/>
                  </a:lnTo>
                  <a:lnTo>
                    <a:pt x="98" y="194"/>
                  </a:lnTo>
                  <a:cubicBezTo>
                    <a:pt x="98" y="134"/>
                    <a:pt x="135" y="97"/>
                    <a:pt x="213" y="97"/>
                  </a:cubicBezTo>
                  <a:close/>
                  <a:moveTo>
                    <a:pt x="213" y="0"/>
                  </a:moveTo>
                  <a:cubicBezTo>
                    <a:pt x="98" y="0"/>
                    <a:pt x="1" y="97"/>
                    <a:pt x="1" y="194"/>
                  </a:cubicBezTo>
                  <a:lnTo>
                    <a:pt x="1" y="730"/>
                  </a:lnTo>
                  <a:lnTo>
                    <a:pt x="38" y="772"/>
                  </a:lnTo>
                  <a:lnTo>
                    <a:pt x="6585" y="772"/>
                  </a:lnTo>
                  <a:lnTo>
                    <a:pt x="6645" y="730"/>
                  </a:lnTo>
                  <a:lnTo>
                    <a:pt x="6645" y="194"/>
                  </a:lnTo>
                  <a:cubicBezTo>
                    <a:pt x="6645" y="97"/>
                    <a:pt x="6548" y="0"/>
                    <a:pt x="643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 name="Google Shape;489;p29"/>
            <p:cNvSpPr/>
            <p:nvPr/>
          </p:nvSpPr>
          <p:spPr>
            <a:xfrm>
              <a:off x="3428058" y="337713"/>
              <a:ext cx="120404" cy="121897"/>
            </a:xfrm>
            <a:custGeom>
              <a:rect b="b" l="l" r="r" t="t"/>
              <a:pathLst>
                <a:path extrusionOk="0" h="408" w="403">
                  <a:moveTo>
                    <a:pt x="213" y="1"/>
                  </a:moveTo>
                  <a:cubicBezTo>
                    <a:pt x="98" y="1"/>
                    <a:pt x="1" y="79"/>
                    <a:pt x="1" y="195"/>
                  </a:cubicBezTo>
                  <a:cubicBezTo>
                    <a:pt x="1" y="310"/>
                    <a:pt x="98" y="407"/>
                    <a:pt x="213" y="407"/>
                  </a:cubicBezTo>
                  <a:cubicBezTo>
                    <a:pt x="310" y="407"/>
                    <a:pt x="403" y="310"/>
                    <a:pt x="403" y="195"/>
                  </a:cubicBezTo>
                  <a:cubicBezTo>
                    <a:pt x="403" y="79"/>
                    <a:pt x="310" y="1"/>
                    <a:pt x="2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 name="Google Shape;490;p29"/>
            <p:cNvSpPr/>
            <p:nvPr/>
          </p:nvSpPr>
          <p:spPr>
            <a:xfrm>
              <a:off x="3412367" y="321281"/>
              <a:ext cx="144007" cy="149384"/>
            </a:xfrm>
            <a:custGeom>
              <a:rect b="b" l="l" r="r" t="t"/>
              <a:pathLst>
                <a:path extrusionOk="0" h="500" w="482">
                  <a:moveTo>
                    <a:pt x="250" y="97"/>
                  </a:moveTo>
                  <a:cubicBezTo>
                    <a:pt x="324" y="97"/>
                    <a:pt x="403" y="171"/>
                    <a:pt x="403" y="250"/>
                  </a:cubicBezTo>
                  <a:cubicBezTo>
                    <a:pt x="403" y="347"/>
                    <a:pt x="324" y="402"/>
                    <a:pt x="250" y="402"/>
                  </a:cubicBezTo>
                  <a:cubicBezTo>
                    <a:pt x="153" y="402"/>
                    <a:pt x="75" y="347"/>
                    <a:pt x="75" y="250"/>
                  </a:cubicBezTo>
                  <a:cubicBezTo>
                    <a:pt x="75" y="171"/>
                    <a:pt x="153" y="97"/>
                    <a:pt x="250" y="97"/>
                  </a:cubicBezTo>
                  <a:close/>
                  <a:moveTo>
                    <a:pt x="250" y="0"/>
                  </a:moveTo>
                  <a:cubicBezTo>
                    <a:pt x="93" y="0"/>
                    <a:pt x="1" y="116"/>
                    <a:pt x="1" y="250"/>
                  </a:cubicBezTo>
                  <a:cubicBezTo>
                    <a:pt x="1" y="384"/>
                    <a:pt x="93" y="499"/>
                    <a:pt x="250" y="499"/>
                  </a:cubicBezTo>
                  <a:cubicBezTo>
                    <a:pt x="384" y="499"/>
                    <a:pt x="481" y="384"/>
                    <a:pt x="481" y="250"/>
                  </a:cubicBezTo>
                  <a:cubicBezTo>
                    <a:pt x="481" y="116"/>
                    <a:pt x="384" y="0"/>
                    <a:pt x="25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 name="Google Shape;491;p29"/>
            <p:cNvSpPr/>
            <p:nvPr/>
          </p:nvSpPr>
          <p:spPr>
            <a:xfrm>
              <a:off x="3629727" y="337713"/>
              <a:ext cx="120404" cy="121897"/>
            </a:xfrm>
            <a:custGeom>
              <a:rect b="b" l="l" r="r" t="t"/>
              <a:pathLst>
                <a:path extrusionOk="0" h="408" w="403">
                  <a:moveTo>
                    <a:pt x="213" y="1"/>
                  </a:moveTo>
                  <a:cubicBezTo>
                    <a:pt x="98" y="1"/>
                    <a:pt x="0" y="79"/>
                    <a:pt x="0" y="195"/>
                  </a:cubicBezTo>
                  <a:cubicBezTo>
                    <a:pt x="0" y="310"/>
                    <a:pt x="98" y="407"/>
                    <a:pt x="213" y="407"/>
                  </a:cubicBezTo>
                  <a:cubicBezTo>
                    <a:pt x="329" y="407"/>
                    <a:pt x="402" y="310"/>
                    <a:pt x="402" y="195"/>
                  </a:cubicBezTo>
                  <a:cubicBezTo>
                    <a:pt x="402" y="79"/>
                    <a:pt x="329" y="1"/>
                    <a:pt x="213"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 name="Google Shape;492;p29"/>
            <p:cNvSpPr/>
            <p:nvPr/>
          </p:nvSpPr>
          <p:spPr>
            <a:xfrm>
              <a:off x="3612543" y="321281"/>
              <a:ext cx="150879" cy="149384"/>
            </a:xfrm>
            <a:custGeom>
              <a:rect b="b" l="l" r="r" t="t"/>
              <a:pathLst>
                <a:path extrusionOk="0" h="500" w="505">
                  <a:moveTo>
                    <a:pt x="255" y="97"/>
                  </a:moveTo>
                  <a:cubicBezTo>
                    <a:pt x="347" y="97"/>
                    <a:pt x="408" y="171"/>
                    <a:pt x="408" y="250"/>
                  </a:cubicBezTo>
                  <a:cubicBezTo>
                    <a:pt x="408" y="347"/>
                    <a:pt x="347" y="402"/>
                    <a:pt x="255" y="402"/>
                  </a:cubicBezTo>
                  <a:cubicBezTo>
                    <a:pt x="158" y="402"/>
                    <a:pt x="98" y="347"/>
                    <a:pt x="98" y="250"/>
                  </a:cubicBezTo>
                  <a:cubicBezTo>
                    <a:pt x="98" y="171"/>
                    <a:pt x="158" y="97"/>
                    <a:pt x="255" y="97"/>
                  </a:cubicBezTo>
                  <a:close/>
                  <a:moveTo>
                    <a:pt x="255" y="0"/>
                  </a:moveTo>
                  <a:cubicBezTo>
                    <a:pt x="116" y="0"/>
                    <a:pt x="1" y="116"/>
                    <a:pt x="1" y="250"/>
                  </a:cubicBezTo>
                  <a:cubicBezTo>
                    <a:pt x="1" y="384"/>
                    <a:pt x="116" y="499"/>
                    <a:pt x="255" y="499"/>
                  </a:cubicBezTo>
                  <a:cubicBezTo>
                    <a:pt x="389" y="499"/>
                    <a:pt x="505" y="384"/>
                    <a:pt x="505" y="250"/>
                  </a:cubicBezTo>
                  <a:cubicBezTo>
                    <a:pt x="505" y="116"/>
                    <a:pt x="389" y="0"/>
                    <a:pt x="25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 name="Google Shape;493;p29"/>
            <p:cNvSpPr/>
            <p:nvPr/>
          </p:nvSpPr>
          <p:spPr>
            <a:xfrm>
              <a:off x="3778813" y="337713"/>
              <a:ext cx="121898" cy="121897"/>
            </a:xfrm>
            <a:custGeom>
              <a:rect b="b" l="l" r="r" t="t"/>
              <a:pathLst>
                <a:path extrusionOk="0" h="408" w="408">
                  <a:moveTo>
                    <a:pt x="195" y="1"/>
                  </a:moveTo>
                  <a:cubicBezTo>
                    <a:pt x="79" y="1"/>
                    <a:pt x="1" y="79"/>
                    <a:pt x="1" y="195"/>
                  </a:cubicBezTo>
                  <a:cubicBezTo>
                    <a:pt x="1" y="310"/>
                    <a:pt x="79" y="407"/>
                    <a:pt x="195" y="407"/>
                  </a:cubicBezTo>
                  <a:cubicBezTo>
                    <a:pt x="310" y="407"/>
                    <a:pt x="407" y="310"/>
                    <a:pt x="407" y="195"/>
                  </a:cubicBezTo>
                  <a:cubicBezTo>
                    <a:pt x="407" y="79"/>
                    <a:pt x="310" y="1"/>
                    <a:pt x="195"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 name="Google Shape;494;p29"/>
            <p:cNvSpPr/>
            <p:nvPr/>
          </p:nvSpPr>
          <p:spPr>
            <a:xfrm>
              <a:off x="3757745" y="321281"/>
              <a:ext cx="149385" cy="149384"/>
            </a:xfrm>
            <a:custGeom>
              <a:rect b="b" l="l" r="r" t="t"/>
              <a:pathLst>
                <a:path extrusionOk="0" h="500" w="500">
                  <a:moveTo>
                    <a:pt x="250" y="97"/>
                  </a:moveTo>
                  <a:cubicBezTo>
                    <a:pt x="347" y="97"/>
                    <a:pt x="402" y="171"/>
                    <a:pt x="402" y="250"/>
                  </a:cubicBezTo>
                  <a:cubicBezTo>
                    <a:pt x="402" y="347"/>
                    <a:pt x="347" y="402"/>
                    <a:pt x="250" y="402"/>
                  </a:cubicBezTo>
                  <a:cubicBezTo>
                    <a:pt x="171" y="402"/>
                    <a:pt x="92" y="347"/>
                    <a:pt x="92" y="250"/>
                  </a:cubicBezTo>
                  <a:cubicBezTo>
                    <a:pt x="92" y="171"/>
                    <a:pt x="171" y="97"/>
                    <a:pt x="250" y="97"/>
                  </a:cubicBezTo>
                  <a:close/>
                  <a:moveTo>
                    <a:pt x="250" y="0"/>
                  </a:moveTo>
                  <a:cubicBezTo>
                    <a:pt x="116" y="0"/>
                    <a:pt x="0" y="116"/>
                    <a:pt x="0" y="250"/>
                  </a:cubicBezTo>
                  <a:cubicBezTo>
                    <a:pt x="0" y="384"/>
                    <a:pt x="116" y="499"/>
                    <a:pt x="250" y="499"/>
                  </a:cubicBezTo>
                  <a:cubicBezTo>
                    <a:pt x="384" y="499"/>
                    <a:pt x="499" y="384"/>
                    <a:pt x="499" y="250"/>
                  </a:cubicBezTo>
                  <a:cubicBezTo>
                    <a:pt x="499" y="116"/>
                    <a:pt x="384" y="0"/>
                    <a:pt x="25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 name="Google Shape;495;p29"/>
            <p:cNvSpPr/>
            <p:nvPr/>
          </p:nvSpPr>
          <p:spPr>
            <a:xfrm>
              <a:off x="2105705" y="597343"/>
              <a:ext cx="356433" cy="98295"/>
            </a:xfrm>
            <a:custGeom>
              <a:rect b="b" l="l" r="r" t="t"/>
              <a:pathLst>
                <a:path extrusionOk="0" h="329" w="1193">
                  <a:moveTo>
                    <a:pt x="171" y="0"/>
                  </a:moveTo>
                  <a:cubicBezTo>
                    <a:pt x="74" y="0"/>
                    <a:pt x="0" y="79"/>
                    <a:pt x="0" y="153"/>
                  </a:cubicBezTo>
                  <a:cubicBezTo>
                    <a:pt x="0" y="250"/>
                    <a:pt x="74" y="328"/>
                    <a:pt x="171" y="328"/>
                  </a:cubicBezTo>
                  <a:lnTo>
                    <a:pt x="1040" y="328"/>
                  </a:lnTo>
                  <a:cubicBezTo>
                    <a:pt x="1114" y="328"/>
                    <a:pt x="1192" y="250"/>
                    <a:pt x="1192" y="153"/>
                  </a:cubicBezTo>
                  <a:cubicBezTo>
                    <a:pt x="1192" y="79"/>
                    <a:pt x="1114"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 name="Google Shape;496;p29"/>
            <p:cNvSpPr/>
            <p:nvPr/>
          </p:nvSpPr>
          <p:spPr>
            <a:xfrm>
              <a:off x="2093157" y="586288"/>
              <a:ext cx="380035" cy="120403"/>
            </a:xfrm>
            <a:custGeom>
              <a:rect b="b" l="l" r="r" t="t"/>
              <a:pathLst>
                <a:path extrusionOk="0" h="403" w="1272">
                  <a:moveTo>
                    <a:pt x="1082" y="74"/>
                  </a:moveTo>
                  <a:cubicBezTo>
                    <a:pt x="1137" y="74"/>
                    <a:pt x="1198" y="134"/>
                    <a:pt x="1198" y="190"/>
                  </a:cubicBezTo>
                  <a:cubicBezTo>
                    <a:pt x="1198" y="268"/>
                    <a:pt x="1137" y="305"/>
                    <a:pt x="1082" y="305"/>
                  </a:cubicBezTo>
                  <a:lnTo>
                    <a:pt x="213" y="305"/>
                  </a:lnTo>
                  <a:cubicBezTo>
                    <a:pt x="135" y="305"/>
                    <a:pt x="98" y="268"/>
                    <a:pt x="98" y="190"/>
                  </a:cubicBezTo>
                  <a:cubicBezTo>
                    <a:pt x="98" y="134"/>
                    <a:pt x="135" y="74"/>
                    <a:pt x="213" y="74"/>
                  </a:cubicBezTo>
                  <a:close/>
                  <a:moveTo>
                    <a:pt x="213" y="0"/>
                  </a:moveTo>
                  <a:cubicBezTo>
                    <a:pt x="98" y="0"/>
                    <a:pt x="1" y="74"/>
                    <a:pt x="1" y="190"/>
                  </a:cubicBezTo>
                  <a:cubicBezTo>
                    <a:pt x="1" y="305"/>
                    <a:pt x="98" y="402"/>
                    <a:pt x="213" y="402"/>
                  </a:cubicBezTo>
                  <a:lnTo>
                    <a:pt x="1082" y="402"/>
                  </a:lnTo>
                  <a:cubicBezTo>
                    <a:pt x="1174" y="402"/>
                    <a:pt x="1271" y="305"/>
                    <a:pt x="1271" y="190"/>
                  </a:cubicBezTo>
                  <a:cubicBezTo>
                    <a:pt x="1271" y="74"/>
                    <a:pt x="1174" y="0"/>
                    <a:pt x="10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 name="Google Shape;497;p29"/>
            <p:cNvSpPr/>
            <p:nvPr/>
          </p:nvSpPr>
          <p:spPr>
            <a:xfrm>
              <a:off x="2105705" y="1200557"/>
              <a:ext cx="356433" cy="92618"/>
            </a:xfrm>
            <a:custGeom>
              <a:rect b="b" l="l" r="r" t="t"/>
              <a:pathLst>
                <a:path extrusionOk="0" h="310" w="1193">
                  <a:moveTo>
                    <a:pt x="171" y="0"/>
                  </a:moveTo>
                  <a:cubicBezTo>
                    <a:pt x="74" y="0"/>
                    <a:pt x="0" y="60"/>
                    <a:pt x="0" y="158"/>
                  </a:cubicBezTo>
                  <a:cubicBezTo>
                    <a:pt x="0" y="255"/>
                    <a:pt x="74" y="310"/>
                    <a:pt x="171" y="310"/>
                  </a:cubicBezTo>
                  <a:lnTo>
                    <a:pt x="1040" y="310"/>
                  </a:lnTo>
                  <a:cubicBezTo>
                    <a:pt x="1114" y="310"/>
                    <a:pt x="1192" y="255"/>
                    <a:pt x="1192" y="158"/>
                  </a:cubicBezTo>
                  <a:cubicBezTo>
                    <a:pt x="1192" y="60"/>
                    <a:pt x="1114"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 name="Google Shape;498;p29"/>
            <p:cNvSpPr/>
            <p:nvPr/>
          </p:nvSpPr>
          <p:spPr>
            <a:xfrm>
              <a:off x="2093157" y="1183826"/>
              <a:ext cx="380035" cy="127574"/>
            </a:xfrm>
            <a:custGeom>
              <a:rect b="b" l="l" r="r" t="t"/>
              <a:pathLst>
                <a:path extrusionOk="0" h="427" w="1272">
                  <a:moveTo>
                    <a:pt x="1082" y="98"/>
                  </a:moveTo>
                  <a:cubicBezTo>
                    <a:pt x="1137" y="98"/>
                    <a:pt x="1198" y="153"/>
                    <a:pt x="1198" y="214"/>
                  </a:cubicBezTo>
                  <a:cubicBezTo>
                    <a:pt x="1198" y="269"/>
                    <a:pt x="1137" y="329"/>
                    <a:pt x="1082" y="329"/>
                  </a:cubicBezTo>
                  <a:lnTo>
                    <a:pt x="213" y="329"/>
                  </a:lnTo>
                  <a:cubicBezTo>
                    <a:pt x="135" y="329"/>
                    <a:pt x="98" y="269"/>
                    <a:pt x="98" y="214"/>
                  </a:cubicBezTo>
                  <a:cubicBezTo>
                    <a:pt x="98" y="153"/>
                    <a:pt x="135" y="98"/>
                    <a:pt x="213" y="98"/>
                  </a:cubicBezTo>
                  <a:close/>
                  <a:moveTo>
                    <a:pt x="213" y="1"/>
                  </a:moveTo>
                  <a:cubicBezTo>
                    <a:pt x="98" y="1"/>
                    <a:pt x="1" y="98"/>
                    <a:pt x="1" y="214"/>
                  </a:cubicBezTo>
                  <a:cubicBezTo>
                    <a:pt x="1" y="329"/>
                    <a:pt x="98" y="426"/>
                    <a:pt x="213" y="426"/>
                  </a:cubicBezTo>
                  <a:lnTo>
                    <a:pt x="1082" y="426"/>
                  </a:lnTo>
                  <a:cubicBezTo>
                    <a:pt x="1174" y="426"/>
                    <a:pt x="1271" y="329"/>
                    <a:pt x="1271" y="214"/>
                  </a:cubicBezTo>
                  <a:cubicBezTo>
                    <a:pt x="1271" y="98"/>
                    <a:pt x="1174" y="1"/>
                    <a:pt x="10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 name="Google Shape;499;p29"/>
            <p:cNvSpPr/>
            <p:nvPr/>
          </p:nvSpPr>
          <p:spPr>
            <a:xfrm>
              <a:off x="2105705" y="1828569"/>
              <a:ext cx="356433" cy="97099"/>
            </a:xfrm>
            <a:custGeom>
              <a:rect b="b" l="l" r="r" t="t"/>
              <a:pathLst>
                <a:path extrusionOk="0" h="325" w="1193">
                  <a:moveTo>
                    <a:pt x="171" y="1"/>
                  </a:moveTo>
                  <a:cubicBezTo>
                    <a:pt x="74" y="1"/>
                    <a:pt x="0" y="75"/>
                    <a:pt x="0" y="172"/>
                  </a:cubicBezTo>
                  <a:cubicBezTo>
                    <a:pt x="0" y="269"/>
                    <a:pt x="74" y="324"/>
                    <a:pt x="171" y="324"/>
                  </a:cubicBezTo>
                  <a:lnTo>
                    <a:pt x="1040" y="324"/>
                  </a:lnTo>
                  <a:cubicBezTo>
                    <a:pt x="1114" y="324"/>
                    <a:pt x="1192" y="269"/>
                    <a:pt x="1192" y="172"/>
                  </a:cubicBezTo>
                  <a:cubicBezTo>
                    <a:pt x="1192" y="75"/>
                    <a:pt x="1114" y="1"/>
                    <a:pt x="10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 name="Google Shape;500;p29"/>
            <p:cNvSpPr/>
            <p:nvPr/>
          </p:nvSpPr>
          <p:spPr>
            <a:xfrm>
              <a:off x="2093157" y="1816319"/>
              <a:ext cx="380035" cy="127275"/>
            </a:xfrm>
            <a:custGeom>
              <a:rect b="b" l="l" r="r" t="t"/>
              <a:pathLst>
                <a:path extrusionOk="0" h="426" w="1272">
                  <a:moveTo>
                    <a:pt x="1082" y="97"/>
                  </a:moveTo>
                  <a:cubicBezTo>
                    <a:pt x="1137" y="97"/>
                    <a:pt x="1198" y="134"/>
                    <a:pt x="1198" y="213"/>
                  </a:cubicBezTo>
                  <a:cubicBezTo>
                    <a:pt x="1198" y="273"/>
                    <a:pt x="1137" y="328"/>
                    <a:pt x="1082" y="328"/>
                  </a:cubicBezTo>
                  <a:lnTo>
                    <a:pt x="213" y="328"/>
                  </a:lnTo>
                  <a:cubicBezTo>
                    <a:pt x="135" y="328"/>
                    <a:pt x="98" y="273"/>
                    <a:pt x="98" y="213"/>
                  </a:cubicBezTo>
                  <a:cubicBezTo>
                    <a:pt x="98" y="134"/>
                    <a:pt x="135" y="97"/>
                    <a:pt x="213" y="97"/>
                  </a:cubicBezTo>
                  <a:close/>
                  <a:moveTo>
                    <a:pt x="213" y="0"/>
                  </a:moveTo>
                  <a:cubicBezTo>
                    <a:pt x="98" y="0"/>
                    <a:pt x="1" y="97"/>
                    <a:pt x="1" y="213"/>
                  </a:cubicBezTo>
                  <a:cubicBezTo>
                    <a:pt x="1" y="328"/>
                    <a:pt x="98" y="425"/>
                    <a:pt x="213" y="425"/>
                  </a:cubicBezTo>
                  <a:lnTo>
                    <a:pt x="1082" y="425"/>
                  </a:lnTo>
                  <a:cubicBezTo>
                    <a:pt x="1174" y="425"/>
                    <a:pt x="1271" y="328"/>
                    <a:pt x="1271" y="213"/>
                  </a:cubicBezTo>
                  <a:cubicBezTo>
                    <a:pt x="1271" y="97"/>
                    <a:pt x="1174" y="0"/>
                    <a:pt x="10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 name="Google Shape;501;p29"/>
            <p:cNvSpPr/>
            <p:nvPr/>
          </p:nvSpPr>
          <p:spPr>
            <a:xfrm>
              <a:off x="2485441" y="597343"/>
              <a:ext cx="1397347" cy="98295"/>
            </a:xfrm>
            <a:custGeom>
              <a:rect b="b" l="l" r="r" t="t"/>
              <a:pathLst>
                <a:path extrusionOk="0" h="329" w="4677">
                  <a:moveTo>
                    <a:pt x="153" y="0"/>
                  </a:moveTo>
                  <a:cubicBezTo>
                    <a:pt x="74" y="0"/>
                    <a:pt x="0" y="79"/>
                    <a:pt x="0" y="153"/>
                  </a:cubicBezTo>
                  <a:cubicBezTo>
                    <a:pt x="0" y="250"/>
                    <a:pt x="74" y="328"/>
                    <a:pt x="153" y="328"/>
                  </a:cubicBezTo>
                  <a:lnTo>
                    <a:pt x="4524" y="328"/>
                  </a:lnTo>
                  <a:cubicBezTo>
                    <a:pt x="4621" y="328"/>
                    <a:pt x="4676" y="250"/>
                    <a:pt x="4676" y="153"/>
                  </a:cubicBezTo>
                  <a:cubicBezTo>
                    <a:pt x="4676" y="79"/>
                    <a:pt x="4621" y="0"/>
                    <a:pt x="45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 name="Google Shape;502;p29"/>
            <p:cNvSpPr/>
            <p:nvPr/>
          </p:nvSpPr>
          <p:spPr>
            <a:xfrm>
              <a:off x="2472893" y="586288"/>
              <a:ext cx="1427822" cy="120403"/>
            </a:xfrm>
            <a:custGeom>
              <a:rect b="b" l="l" r="r" t="t"/>
              <a:pathLst>
                <a:path extrusionOk="0" h="403" w="4779">
                  <a:moveTo>
                    <a:pt x="4566" y="74"/>
                  </a:moveTo>
                  <a:cubicBezTo>
                    <a:pt x="4640" y="74"/>
                    <a:pt x="4681" y="134"/>
                    <a:pt x="4681" y="190"/>
                  </a:cubicBezTo>
                  <a:cubicBezTo>
                    <a:pt x="4681" y="268"/>
                    <a:pt x="4640" y="305"/>
                    <a:pt x="4566" y="305"/>
                  </a:cubicBezTo>
                  <a:lnTo>
                    <a:pt x="195" y="305"/>
                  </a:lnTo>
                  <a:cubicBezTo>
                    <a:pt x="134" y="305"/>
                    <a:pt x="79" y="268"/>
                    <a:pt x="79" y="190"/>
                  </a:cubicBezTo>
                  <a:cubicBezTo>
                    <a:pt x="79" y="134"/>
                    <a:pt x="134" y="74"/>
                    <a:pt x="195" y="74"/>
                  </a:cubicBezTo>
                  <a:close/>
                  <a:moveTo>
                    <a:pt x="195" y="0"/>
                  </a:moveTo>
                  <a:cubicBezTo>
                    <a:pt x="97" y="0"/>
                    <a:pt x="0" y="74"/>
                    <a:pt x="0" y="190"/>
                  </a:cubicBezTo>
                  <a:cubicBezTo>
                    <a:pt x="0" y="305"/>
                    <a:pt x="97" y="402"/>
                    <a:pt x="195" y="402"/>
                  </a:cubicBezTo>
                  <a:lnTo>
                    <a:pt x="4566" y="402"/>
                  </a:lnTo>
                  <a:cubicBezTo>
                    <a:pt x="4681" y="402"/>
                    <a:pt x="4778" y="305"/>
                    <a:pt x="4778" y="190"/>
                  </a:cubicBezTo>
                  <a:cubicBezTo>
                    <a:pt x="4778" y="74"/>
                    <a:pt x="4681" y="0"/>
                    <a:pt x="456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 name="Google Shape;503;p29"/>
            <p:cNvSpPr/>
            <p:nvPr/>
          </p:nvSpPr>
          <p:spPr>
            <a:xfrm>
              <a:off x="2485441" y="1200557"/>
              <a:ext cx="1397347" cy="92618"/>
            </a:xfrm>
            <a:custGeom>
              <a:rect b="b" l="l" r="r" t="t"/>
              <a:pathLst>
                <a:path extrusionOk="0" h="310" w="4677">
                  <a:moveTo>
                    <a:pt x="153" y="0"/>
                  </a:moveTo>
                  <a:cubicBezTo>
                    <a:pt x="74" y="0"/>
                    <a:pt x="0" y="60"/>
                    <a:pt x="0" y="158"/>
                  </a:cubicBezTo>
                  <a:cubicBezTo>
                    <a:pt x="0" y="255"/>
                    <a:pt x="74" y="310"/>
                    <a:pt x="153" y="310"/>
                  </a:cubicBezTo>
                  <a:lnTo>
                    <a:pt x="4524" y="310"/>
                  </a:lnTo>
                  <a:cubicBezTo>
                    <a:pt x="4621" y="310"/>
                    <a:pt x="4676" y="255"/>
                    <a:pt x="4676" y="158"/>
                  </a:cubicBezTo>
                  <a:cubicBezTo>
                    <a:pt x="4676" y="60"/>
                    <a:pt x="4621" y="0"/>
                    <a:pt x="452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 name="Google Shape;504;p29"/>
            <p:cNvSpPr/>
            <p:nvPr/>
          </p:nvSpPr>
          <p:spPr>
            <a:xfrm>
              <a:off x="2472893" y="1183826"/>
              <a:ext cx="1427822" cy="127574"/>
            </a:xfrm>
            <a:custGeom>
              <a:rect b="b" l="l" r="r" t="t"/>
              <a:pathLst>
                <a:path extrusionOk="0" h="427" w="4779">
                  <a:moveTo>
                    <a:pt x="4566" y="98"/>
                  </a:moveTo>
                  <a:cubicBezTo>
                    <a:pt x="4640" y="98"/>
                    <a:pt x="4681" y="153"/>
                    <a:pt x="4681" y="214"/>
                  </a:cubicBezTo>
                  <a:cubicBezTo>
                    <a:pt x="4681" y="269"/>
                    <a:pt x="4640" y="329"/>
                    <a:pt x="4566" y="329"/>
                  </a:cubicBezTo>
                  <a:lnTo>
                    <a:pt x="195" y="329"/>
                  </a:lnTo>
                  <a:cubicBezTo>
                    <a:pt x="134" y="329"/>
                    <a:pt x="79" y="269"/>
                    <a:pt x="79" y="214"/>
                  </a:cubicBezTo>
                  <a:cubicBezTo>
                    <a:pt x="79" y="153"/>
                    <a:pt x="134" y="98"/>
                    <a:pt x="195" y="98"/>
                  </a:cubicBezTo>
                  <a:close/>
                  <a:moveTo>
                    <a:pt x="195" y="1"/>
                  </a:moveTo>
                  <a:cubicBezTo>
                    <a:pt x="97" y="1"/>
                    <a:pt x="0" y="98"/>
                    <a:pt x="0" y="214"/>
                  </a:cubicBezTo>
                  <a:cubicBezTo>
                    <a:pt x="0" y="329"/>
                    <a:pt x="97" y="426"/>
                    <a:pt x="195" y="426"/>
                  </a:cubicBezTo>
                  <a:lnTo>
                    <a:pt x="4566" y="426"/>
                  </a:lnTo>
                  <a:cubicBezTo>
                    <a:pt x="4681" y="426"/>
                    <a:pt x="4778" y="329"/>
                    <a:pt x="4778" y="214"/>
                  </a:cubicBezTo>
                  <a:cubicBezTo>
                    <a:pt x="4778" y="98"/>
                    <a:pt x="4681" y="1"/>
                    <a:pt x="456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 name="Google Shape;505;p29"/>
            <p:cNvSpPr/>
            <p:nvPr/>
          </p:nvSpPr>
          <p:spPr>
            <a:xfrm>
              <a:off x="2485441" y="1828569"/>
              <a:ext cx="1397347" cy="97099"/>
            </a:xfrm>
            <a:custGeom>
              <a:rect b="b" l="l" r="r" t="t"/>
              <a:pathLst>
                <a:path extrusionOk="0" h="325" w="4677">
                  <a:moveTo>
                    <a:pt x="153" y="1"/>
                  </a:moveTo>
                  <a:cubicBezTo>
                    <a:pt x="74" y="1"/>
                    <a:pt x="0" y="75"/>
                    <a:pt x="0" y="172"/>
                  </a:cubicBezTo>
                  <a:cubicBezTo>
                    <a:pt x="0" y="269"/>
                    <a:pt x="74" y="324"/>
                    <a:pt x="153" y="324"/>
                  </a:cubicBezTo>
                  <a:lnTo>
                    <a:pt x="4524" y="324"/>
                  </a:lnTo>
                  <a:cubicBezTo>
                    <a:pt x="4621" y="324"/>
                    <a:pt x="4676" y="269"/>
                    <a:pt x="4676" y="172"/>
                  </a:cubicBezTo>
                  <a:cubicBezTo>
                    <a:pt x="4676" y="75"/>
                    <a:pt x="4621" y="1"/>
                    <a:pt x="452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 name="Google Shape;506;p29"/>
            <p:cNvSpPr/>
            <p:nvPr/>
          </p:nvSpPr>
          <p:spPr>
            <a:xfrm>
              <a:off x="2472893" y="1816319"/>
              <a:ext cx="1427822" cy="127275"/>
            </a:xfrm>
            <a:custGeom>
              <a:rect b="b" l="l" r="r" t="t"/>
              <a:pathLst>
                <a:path extrusionOk="0" h="426" w="4779">
                  <a:moveTo>
                    <a:pt x="4566" y="97"/>
                  </a:moveTo>
                  <a:cubicBezTo>
                    <a:pt x="4640" y="97"/>
                    <a:pt x="4681" y="134"/>
                    <a:pt x="4681" y="213"/>
                  </a:cubicBezTo>
                  <a:cubicBezTo>
                    <a:pt x="4681" y="273"/>
                    <a:pt x="4640" y="328"/>
                    <a:pt x="4566" y="328"/>
                  </a:cubicBezTo>
                  <a:lnTo>
                    <a:pt x="195" y="328"/>
                  </a:lnTo>
                  <a:cubicBezTo>
                    <a:pt x="134" y="328"/>
                    <a:pt x="79" y="273"/>
                    <a:pt x="79" y="213"/>
                  </a:cubicBezTo>
                  <a:cubicBezTo>
                    <a:pt x="79" y="134"/>
                    <a:pt x="134" y="97"/>
                    <a:pt x="195" y="97"/>
                  </a:cubicBezTo>
                  <a:close/>
                  <a:moveTo>
                    <a:pt x="195" y="0"/>
                  </a:moveTo>
                  <a:cubicBezTo>
                    <a:pt x="97" y="0"/>
                    <a:pt x="0" y="97"/>
                    <a:pt x="0" y="213"/>
                  </a:cubicBezTo>
                  <a:cubicBezTo>
                    <a:pt x="0" y="328"/>
                    <a:pt x="97" y="425"/>
                    <a:pt x="195" y="425"/>
                  </a:cubicBezTo>
                  <a:lnTo>
                    <a:pt x="4566" y="425"/>
                  </a:lnTo>
                  <a:cubicBezTo>
                    <a:pt x="4681" y="425"/>
                    <a:pt x="4778" y="328"/>
                    <a:pt x="4778" y="213"/>
                  </a:cubicBezTo>
                  <a:cubicBezTo>
                    <a:pt x="4778" y="97"/>
                    <a:pt x="4681" y="0"/>
                    <a:pt x="456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 name="Google Shape;507;p29"/>
            <p:cNvSpPr/>
            <p:nvPr/>
          </p:nvSpPr>
          <p:spPr>
            <a:xfrm>
              <a:off x="2127814" y="746428"/>
              <a:ext cx="1754975" cy="98295"/>
            </a:xfrm>
            <a:custGeom>
              <a:rect b="b" l="l" r="r" t="t"/>
              <a:pathLst>
                <a:path extrusionOk="0" h="329" w="5874">
                  <a:moveTo>
                    <a:pt x="157" y="0"/>
                  </a:moveTo>
                  <a:cubicBezTo>
                    <a:pt x="79" y="0"/>
                    <a:pt x="0" y="79"/>
                    <a:pt x="0" y="157"/>
                  </a:cubicBezTo>
                  <a:lnTo>
                    <a:pt x="0" y="176"/>
                  </a:lnTo>
                  <a:cubicBezTo>
                    <a:pt x="0" y="250"/>
                    <a:pt x="79" y="328"/>
                    <a:pt x="157" y="328"/>
                  </a:cubicBezTo>
                  <a:lnTo>
                    <a:pt x="5721" y="328"/>
                  </a:lnTo>
                  <a:cubicBezTo>
                    <a:pt x="5818" y="328"/>
                    <a:pt x="5873" y="250"/>
                    <a:pt x="5873" y="176"/>
                  </a:cubicBezTo>
                  <a:lnTo>
                    <a:pt x="5873" y="157"/>
                  </a:lnTo>
                  <a:cubicBezTo>
                    <a:pt x="5873" y="79"/>
                    <a:pt x="5818" y="0"/>
                    <a:pt x="57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 name="Google Shape;508;p29"/>
            <p:cNvSpPr/>
            <p:nvPr/>
          </p:nvSpPr>
          <p:spPr>
            <a:xfrm>
              <a:off x="2116760" y="735374"/>
              <a:ext cx="1783956" cy="120403"/>
            </a:xfrm>
            <a:custGeom>
              <a:rect b="b" l="l" r="r" t="t"/>
              <a:pathLst>
                <a:path extrusionOk="0" h="403" w="5971">
                  <a:moveTo>
                    <a:pt x="5758" y="79"/>
                  </a:moveTo>
                  <a:cubicBezTo>
                    <a:pt x="5832" y="79"/>
                    <a:pt x="5873" y="134"/>
                    <a:pt x="5873" y="194"/>
                  </a:cubicBezTo>
                  <a:lnTo>
                    <a:pt x="5873" y="213"/>
                  </a:lnTo>
                  <a:cubicBezTo>
                    <a:pt x="5873" y="268"/>
                    <a:pt x="5832" y="328"/>
                    <a:pt x="5758" y="328"/>
                  </a:cubicBezTo>
                  <a:lnTo>
                    <a:pt x="194" y="328"/>
                  </a:lnTo>
                  <a:cubicBezTo>
                    <a:pt x="134" y="328"/>
                    <a:pt x="79" y="268"/>
                    <a:pt x="79" y="213"/>
                  </a:cubicBezTo>
                  <a:lnTo>
                    <a:pt x="79" y="194"/>
                  </a:lnTo>
                  <a:cubicBezTo>
                    <a:pt x="79" y="134"/>
                    <a:pt x="134" y="79"/>
                    <a:pt x="194" y="79"/>
                  </a:cubicBezTo>
                  <a:close/>
                  <a:moveTo>
                    <a:pt x="194" y="0"/>
                  </a:moveTo>
                  <a:cubicBezTo>
                    <a:pt x="79" y="0"/>
                    <a:pt x="0" y="97"/>
                    <a:pt x="0" y="194"/>
                  </a:cubicBezTo>
                  <a:lnTo>
                    <a:pt x="0" y="213"/>
                  </a:lnTo>
                  <a:cubicBezTo>
                    <a:pt x="0" y="310"/>
                    <a:pt x="79" y="402"/>
                    <a:pt x="194" y="402"/>
                  </a:cubicBezTo>
                  <a:lnTo>
                    <a:pt x="5758" y="402"/>
                  </a:lnTo>
                  <a:cubicBezTo>
                    <a:pt x="5873" y="402"/>
                    <a:pt x="5970" y="310"/>
                    <a:pt x="5970" y="213"/>
                  </a:cubicBezTo>
                  <a:lnTo>
                    <a:pt x="5970" y="194"/>
                  </a:lnTo>
                  <a:cubicBezTo>
                    <a:pt x="5970" y="97"/>
                    <a:pt x="5873" y="0"/>
                    <a:pt x="575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 name="Google Shape;509;p29"/>
            <p:cNvSpPr/>
            <p:nvPr/>
          </p:nvSpPr>
          <p:spPr>
            <a:xfrm>
              <a:off x="2127814" y="1351136"/>
              <a:ext cx="1754975" cy="98295"/>
            </a:xfrm>
            <a:custGeom>
              <a:rect b="b" l="l" r="r" t="t"/>
              <a:pathLst>
                <a:path extrusionOk="0" h="329" w="5874">
                  <a:moveTo>
                    <a:pt x="157" y="0"/>
                  </a:moveTo>
                  <a:cubicBezTo>
                    <a:pt x="79" y="0"/>
                    <a:pt x="0" y="74"/>
                    <a:pt x="0" y="153"/>
                  </a:cubicBezTo>
                  <a:cubicBezTo>
                    <a:pt x="0" y="250"/>
                    <a:pt x="79" y="328"/>
                    <a:pt x="157" y="328"/>
                  </a:cubicBezTo>
                  <a:lnTo>
                    <a:pt x="5721" y="328"/>
                  </a:lnTo>
                  <a:cubicBezTo>
                    <a:pt x="5818" y="328"/>
                    <a:pt x="5873" y="250"/>
                    <a:pt x="5873" y="153"/>
                  </a:cubicBezTo>
                  <a:cubicBezTo>
                    <a:pt x="5873" y="74"/>
                    <a:pt x="5818" y="0"/>
                    <a:pt x="57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 name="Google Shape;510;p29"/>
            <p:cNvSpPr/>
            <p:nvPr/>
          </p:nvSpPr>
          <p:spPr>
            <a:xfrm>
              <a:off x="2116760" y="1338588"/>
              <a:ext cx="1783956" cy="121897"/>
            </a:xfrm>
            <a:custGeom>
              <a:rect b="b" l="l" r="r" t="t"/>
              <a:pathLst>
                <a:path extrusionOk="0" h="408" w="5971">
                  <a:moveTo>
                    <a:pt x="5758" y="79"/>
                  </a:moveTo>
                  <a:cubicBezTo>
                    <a:pt x="5832" y="79"/>
                    <a:pt x="5873" y="139"/>
                    <a:pt x="5873" y="195"/>
                  </a:cubicBezTo>
                  <a:cubicBezTo>
                    <a:pt x="5873" y="273"/>
                    <a:pt x="5832" y="310"/>
                    <a:pt x="5758" y="310"/>
                  </a:cubicBezTo>
                  <a:lnTo>
                    <a:pt x="194" y="310"/>
                  </a:lnTo>
                  <a:cubicBezTo>
                    <a:pt x="134" y="310"/>
                    <a:pt x="79" y="273"/>
                    <a:pt x="79" y="195"/>
                  </a:cubicBezTo>
                  <a:cubicBezTo>
                    <a:pt x="79" y="139"/>
                    <a:pt x="134" y="79"/>
                    <a:pt x="194" y="79"/>
                  </a:cubicBezTo>
                  <a:close/>
                  <a:moveTo>
                    <a:pt x="194" y="0"/>
                  </a:moveTo>
                  <a:cubicBezTo>
                    <a:pt x="79" y="0"/>
                    <a:pt x="0" y="79"/>
                    <a:pt x="0" y="195"/>
                  </a:cubicBezTo>
                  <a:cubicBezTo>
                    <a:pt x="0" y="310"/>
                    <a:pt x="79" y="407"/>
                    <a:pt x="194" y="407"/>
                  </a:cubicBezTo>
                  <a:lnTo>
                    <a:pt x="5758" y="407"/>
                  </a:lnTo>
                  <a:cubicBezTo>
                    <a:pt x="5873" y="407"/>
                    <a:pt x="5970" y="310"/>
                    <a:pt x="5970" y="195"/>
                  </a:cubicBezTo>
                  <a:cubicBezTo>
                    <a:pt x="5970" y="79"/>
                    <a:pt x="5873" y="0"/>
                    <a:pt x="575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 name="Google Shape;511;p29"/>
            <p:cNvSpPr/>
            <p:nvPr/>
          </p:nvSpPr>
          <p:spPr>
            <a:xfrm>
              <a:off x="2127814" y="1983331"/>
              <a:ext cx="1754975" cy="92618"/>
            </a:xfrm>
            <a:custGeom>
              <a:rect b="b" l="l" r="r" t="t"/>
              <a:pathLst>
                <a:path extrusionOk="0" h="310" w="5874">
                  <a:moveTo>
                    <a:pt x="157" y="0"/>
                  </a:moveTo>
                  <a:cubicBezTo>
                    <a:pt x="79" y="0"/>
                    <a:pt x="0" y="60"/>
                    <a:pt x="0" y="153"/>
                  </a:cubicBezTo>
                  <a:cubicBezTo>
                    <a:pt x="0" y="250"/>
                    <a:pt x="79" y="310"/>
                    <a:pt x="157" y="310"/>
                  </a:cubicBezTo>
                  <a:lnTo>
                    <a:pt x="5721" y="310"/>
                  </a:lnTo>
                  <a:cubicBezTo>
                    <a:pt x="5818" y="310"/>
                    <a:pt x="5873" y="250"/>
                    <a:pt x="5873" y="153"/>
                  </a:cubicBezTo>
                  <a:cubicBezTo>
                    <a:pt x="5873" y="60"/>
                    <a:pt x="5818" y="0"/>
                    <a:pt x="572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 name="Google Shape;512;p29"/>
            <p:cNvSpPr/>
            <p:nvPr/>
          </p:nvSpPr>
          <p:spPr>
            <a:xfrm>
              <a:off x="2116760" y="1966600"/>
              <a:ext cx="1783956" cy="126080"/>
            </a:xfrm>
            <a:custGeom>
              <a:rect b="b" l="l" r="r" t="t"/>
              <a:pathLst>
                <a:path extrusionOk="0" h="422" w="5971">
                  <a:moveTo>
                    <a:pt x="5758" y="93"/>
                  </a:moveTo>
                  <a:cubicBezTo>
                    <a:pt x="5832" y="93"/>
                    <a:pt x="5873" y="153"/>
                    <a:pt x="5873" y="209"/>
                  </a:cubicBezTo>
                  <a:cubicBezTo>
                    <a:pt x="5873" y="287"/>
                    <a:pt x="5832" y="324"/>
                    <a:pt x="5758" y="324"/>
                  </a:cubicBezTo>
                  <a:lnTo>
                    <a:pt x="194" y="324"/>
                  </a:lnTo>
                  <a:cubicBezTo>
                    <a:pt x="134" y="324"/>
                    <a:pt x="79" y="287"/>
                    <a:pt x="79" y="209"/>
                  </a:cubicBezTo>
                  <a:cubicBezTo>
                    <a:pt x="79" y="153"/>
                    <a:pt x="134" y="93"/>
                    <a:pt x="194" y="93"/>
                  </a:cubicBezTo>
                  <a:close/>
                  <a:moveTo>
                    <a:pt x="194" y="1"/>
                  </a:moveTo>
                  <a:cubicBezTo>
                    <a:pt x="79" y="1"/>
                    <a:pt x="0" y="93"/>
                    <a:pt x="0" y="209"/>
                  </a:cubicBezTo>
                  <a:cubicBezTo>
                    <a:pt x="0" y="324"/>
                    <a:pt x="79" y="421"/>
                    <a:pt x="194" y="421"/>
                  </a:cubicBezTo>
                  <a:lnTo>
                    <a:pt x="5758" y="421"/>
                  </a:lnTo>
                  <a:cubicBezTo>
                    <a:pt x="5873" y="421"/>
                    <a:pt x="5970" y="324"/>
                    <a:pt x="5970" y="209"/>
                  </a:cubicBezTo>
                  <a:cubicBezTo>
                    <a:pt x="5970" y="93"/>
                    <a:pt x="5873" y="1"/>
                    <a:pt x="57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 name="Google Shape;513;p29"/>
            <p:cNvSpPr/>
            <p:nvPr/>
          </p:nvSpPr>
          <p:spPr>
            <a:xfrm>
              <a:off x="2127814" y="889837"/>
              <a:ext cx="1754975" cy="98295"/>
            </a:xfrm>
            <a:custGeom>
              <a:rect b="b" l="l" r="r" t="t"/>
              <a:pathLst>
                <a:path extrusionOk="0" h="329" w="5874">
                  <a:moveTo>
                    <a:pt x="157" y="1"/>
                  </a:moveTo>
                  <a:cubicBezTo>
                    <a:pt x="79" y="1"/>
                    <a:pt x="0" y="79"/>
                    <a:pt x="0" y="158"/>
                  </a:cubicBezTo>
                  <a:lnTo>
                    <a:pt x="0" y="176"/>
                  </a:lnTo>
                  <a:cubicBezTo>
                    <a:pt x="0" y="255"/>
                    <a:pt x="79" y="329"/>
                    <a:pt x="157" y="329"/>
                  </a:cubicBezTo>
                  <a:lnTo>
                    <a:pt x="5721" y="329"/>
                  </a:lnTo>
                  <a:cubicBezTo>
                    <a:pt x="5818" y="329"/>
                    <a:pt x="5873" y="255"/>
                    <a:pt x="5873" y="176"/>
                  </a:cubicBezTo>
                  <a:lnTo>
                    <a:pt x="5873" y="158"/>
                  </a:lnTo>
                  <a:cubicBezTo>
                    <a:pt x="5873" y="79"/>
                    <a:pt x="5818" y="1"/>
                    <a:pt x="57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 name="Google Shape;514;p29"/>
            <p:cNvSpPr/>
            <p:nvPr/>
          </p:nvSpPr>
          <p:spPr>
            <a:xfrm>
              <a:off x="2116760" y="878783"/>
              <a:ext cx="1783956" cy="121897"/>
            </a:xfrm>
            <a:custGeom>
              <a:rect b="b" l="l" r="r" t="t"/>
              <a:pathLst>
                <a:path extrusionOk="0" h="408" w="5971">
                  <a:moveTo>
                    <a:pt x="5758" y="79"/>
                  </a:moveTo>
                  <a:cubicBezTo>
                    <a:pt x="5832" y="79"/>
                    <a:pt x="5873" y="135"/>
                    <a:pt x="5873" y="195"/>
                  </a:cubicBezTo>
                  <a:lnTo>
                    <a:pt x="5873" y="213"/>
                  </a:lnTo>
                  <a:cubicBezTo>
                    <a:pt x="5873" y="269"/>
                    <a:pt x="5832" y="310"/>
                    <a:pt x="5758" y="310"/>
                  </a:cubicBezTo>
                  <a:lnTo>
                    <a:pt x="194" y="310"/>
                  </a:lnTo>
                  <a:cubicBezTo>
                    <a:pt x="134" y="310"/>
                    <a:pt x="79" y="269"/>
                    <a:pt x="79" y="213"/>
                  </a:cubicBezTo>
                  <a:lnTo>
                    <a:pt x="79" y="195"/>
                  </a:lnTo>
                  <a:cubicBezTo>
                    <a:pt x="79" y="135"/>
                    <a:pt x="134" y="79"/>
                    <a:pt x="194" y="79"/>
                  </a:cubicBezTo>
                  <a:close/>
                  <a:moveTo>
                    <a:pt x="194" y="1"/>
                  </a:moveTo>
                  <a:cubicBezTo>
                    <a:pt x="79" y="1"/>
                    <a:pt x="0" y="79"/>
                    <a:pt x="0" y="195"/>
                  </a:cubicBezTo>
                  <a:lnTo>
                    <a:pt x="0" y="213"/>
                  </a:lnTo>
                  <a:cubicBezTo>
                    <a:pt x="0" y="310"/>
                    <a:pt x="79" y="407"/>
                    <a:pt x="194" y="407"/>
                  </a:cubicBezTo>
                  <a:lnTo>
                    <a:pt x="5758" y="407"/>
                  </a:lnTo>
                  <a:cubicBezTo>
                    <a:pt x="5873" y="407"/>
                    <a:pt x="5970" y="310"/>
                    <a:pt x="5970" y="213"/>
                  </a:cubicBezTo>
                  <a:lnTo>
                    <a:pt x="5970" y="195"/>
                  </a:lnTo>
                  <a:cubicBezTo>
                    <a:pt x="5970" y="79"/>
                    <a:pt x="5873" y="1"/>
                    <a:pt x="57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 name="Google Shape;515;p29"/>
            <p:cNvSpPr/>
            <p:nvPr/>
          </p:nvSpPr>
          <p:spPr>
            <a:xfrm>
              <a:off x="2127814" y="1494545"/>
              <a:ext cx="1754975" cy="98295"/>
            </a:xfrm>
            <a:custGeom>
              <a:rect b="b" l="l" r="r" t="t"/>
              <a:pathLst>
                <a:path extrusionOk="0" h="329" w="5874">
                  <a:moveTo>
                    <a:pt x="157" y="1"/>
                  </a:moveTo>
                  <a:cubicBezTo>
                    <a:pt x="79" y="1"/>
                    <a:pt x="0" y="56"/>
                    <a:pt x="0" y="153"/>
                  </a:cubicBezTo>
                  <a:cubicBezTo>
                    <a:pt x="0" y="250"/>
                    <a:pt x="79" y="329"/>
                    <a:pt x="157" y="329"/>
                  </a:cubicBezTo>
                  <a:lnTo>
                    <a:pt x="5721" y="329"/>
                  </a:lnTo>
                  <a:cubicBezTo>
                    <a:pt x="5818" y="329"/>
                    <a:pt x="5873" y="250"/>
                    <a:pt x="5873" y="153"/>
                  </a:cubicBezTo>
                  <a:cubicBezTo>
                    <a:pt x="5873" y="56"/>
                    <a:pt x="5818" y="1"/>
                    <a:pt x="572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 name="Google Shape;516;p29"/>
            <p:cNvSpPr/>
            <p:nvPr/>
          </p:nvSpPr>
          <p:spPr>
            <a:xfrm>
              <a:off x="2116760" y="1476619"/>
              <a:ext cx="1783956" cy="127275"/>
            </a:xfrm>
            <a:custGeom>
              <a:rect b="b" l="l" r="r" t="t"/>
              <a:pathLst>
                <a:path extrusionOk="0" h="426" w="5971">
                  <a:moveTo>
                    <a:pt x="5758" y="98"/>
                  </a:moveTo>
                  <a:cubicBezTo>
                    <a:pt x="5832" y="98"/>
                    <a:pt x="5873" y="158"/>
                    <a:pt x="5873" y="213"/>
                  </a:cubicBezTo>
                  <a:cubicBezTo>
                    <a:pt x="5873" y="292"/>
                    <a:pt x="5832" y="329"/>
                    <a:pt x="5758" y="329"/>
                  </a:cubicBezTo>
                  <a:lnTo>
                    <a:pt x="194" y="329"/>
                  </a:lnTo>
                  <a:cubicBezTo>
                    <a:pt x="134" y="329"/>
                    <a:pt x="79" y="292"/>
                    <a:pt x="79" y="213"/>
                  </a:cubicBezTo>
                  <a:cubicBezTo>
                    <a:pt x="79" y="158"/>
                    <a:pt x="134" y="98"/>
                    <a:pt x="194" y="98"/>
                  </a:cubicBezTo>
                  <a:close/>
                  <a:moveTo>
                    <a:pt x="194" y="1"/>
                  </a:moveTo>
                  <a:cubicBezTo>
                    <a:pt x="79" y="1"/>
                    <a:pt x="0" y="98"/>
                    <a:pt x="0" y="213"/>
                  </a:cubicBezTo>
                  <a:cubicBezTo>
                    <a:pt x="0" y="329"/>
                    <a:pt x="79" y="426"/>
                    <a:pt x="194" y="426"/>
                  </a:cubicBezTo>
                  <a:lnTo>
                    <a:pt x="5758" y="426"/>
                  </a:lnTo>
                  <a:cubicBezTo>
                    <a:pt x="5873" y="426"/>
                    <a:pt x="5970" y="329"/>
                    <a:pt x="5970" y="213"/>
                  </a:cubicBezTo>
                  <a:cubicBezTo>
                    <a:pt x="5970" y="98"/>
                    <a:pt x="5873" y="1"/>
                    <a:pt x="57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 name="Google Shape;517;p29"/>
            <p:cNvSpPr/>
            <p:nvPr/>
          </p:nvSpPr>
          <p:spPr>
            <a:xfrm>
              <a:off x="2127814" y="2126740"/>
              <a:ext cx="1754975" cy="92917"/>
            </a:xfrm>
            <a:custGeom>
              <a:rect b="b" l="l" r="r" t="t"/>
              <a:pathLst>
                <a:path extrusionOk="0" h="311" w="5874">
                  <a:moveTo>
                    <a:pt x="157" y="1"/>
                  </a:moveTo>
                  <a:cubicBezTo>
                    <a:pt x="79" y="1"/>
                    <a:pt x="0" y="61"/>
                    <a:pt x="0" y="158"/>
                  </a:cubicBezTo>
                  <a:cubicBezTo>
                    <a:pt x="0" y="250"/>
                    <a:pt x="79" y="310"/>
                    <a:pt x="157" y="310"/>
                  </a:cubicBezTo>
                  <a:lnTo>
                    <a:pt x="5721" y="310"/>
                  </a:lnTo>
                  <a:cubicBezTo>
                    <a:pt x="5818" y="310"/>
                    <a:pt x="5873" y="250"/>
                    <a:pt x="5873" y="158"/>
                  </a:cubicBezTo>
                  <a:cubicBezTo>
                    <a:pt x="5873" y="61"/>
                    <a:pt x="5818" y="1"/>
                    <a:pt x="572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 name="Google Shape;518;p29"/>
            <p:cNvSpPr/>
            <p:nvPr/>
          </p:nvSpPr>
          <p:spPr>
            <a:xfrm>
              <a:off x="2116760" y="2110308"/>
              <a:ext cx="1783956" cy="125781"/>
            </a:xfrm>
            <a:custGeom>
              <a:rect b="b" l="l" r="r" t="t"/>
              <a:pathLst>
                <a:path extrusionOk="0" h="421" w="5971">
                  <a:moveTo>
                    <a:pt x="5758" y="97"/>
                  </a:moveTo>
                  <a:cubicBezTo>
                    <a:pt x="5832" y="97"/>
                    <a:pt x="5873" y="134"/>
                    <a:pt x="5873" y="213"/>
                  </a:cubicBezTo>
                  <a:cubicBezTo>
                    <a:pt x="5873" y="268"/>
                    <a:pt x="5832" y="328"/>
                    <a:pt x="5758" y="328"/>
                  </a:cubicBezTo>
                  <a:lnTo>
                    <a:pt x="194" y="328"/>
                  </a:lnTo>
                  <a:cubicBezTo>
                    <a:pt x="134" y="328"/>
                    <a:pt x="79" y="268"/>
                    <a:pt x="79" y="213"/>
                  </a:cubicBezTo>
                  <a:cubicBezTo>
                    <a:pt x="79" y="134"/>
                    <a:pt x="134" y="97"/>
                    <a:pt x="194" y="97"/>
                  </a:cubicBezTo>
                  <a:close/>
                  <a:moveTo>
                    <a:pt x="194" y="0"/>
                  </a:moveTo>
                  <a:cubicBezTo>
                    <a:pt x="79" y="0"/>
                    <a:pt x="0" y="97"/>
                    <a:pt x="0" y="213"/>
                  </a:cubicBezTo>
                  <a:cubicBezTo>
                    <a:pt x="0" y="328"/>
                    <a:pt x="79" y="421"/>
                    <a:pt x="194" y="421"/>
                  </a:cubicBezTo>
                  <a:lnTo>
                    <a:pt x="5758" y="421"/>
                  </a:lnTo>
                  <a:cubicBezTo>
                    <a:pt x="5873" y="421"/>
                    <a:pt x="5970" y="328"/>
                    <a:pt x="5970" y="213"/>
                  </a:cubicBezTo>
                  <a:cubicBezTo>
                    <a:pt x="5970" y="97"/>
                    <a:pt x="5873" y="0"/>
                    <a:pt x="575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 name="Google Shape;519;p29"/>
            <p:cNvSpPr/>
            <p:nvPr/>
          </p:nvSpPr>
          <p:spPr>
            <a:xfrm>
              <a:off x="2127814" y="1045795"/>
              <a:ext cx="875396" cy="98295"/>
            </a:xfrm>
            <a:custGeom>
              <a:rect b="b" l="l" r="r" t="t"/>
              <a:pathLst>
                <a:path extrusionOk="0" h="329" w="2930">
                  <a:moveTo>
                    <a:pt x="157" y="1"/>
                  </a:moveTo>
                  <a:cubicBezTo>
                    <a:pt x="79" y="1"/>
                    <a:pt x="0" y="56"/>
                    <a:pt x="0" y="153"/>
                  </a:cubicBezTo>
                  <a:cubicBezTo>
                    <a:pt x="0" y="250"/>
                    <a:pt x="79" y="329"/>
                    <a:pt x="157" y="329"/>
                  </a:cubicBezTo>
                  <a:lnTo>
                    <a:pt x="2754" y="329"/>
                  </a:lnTo>
                  <a:cubicBezTo>
                    <a:pt x="2851" y="329"/>
                    <a:pt x="2930" y="250"/>
                    <a:pt x="2930" y="153"/>
                  </a:cubicBezTo>
                  <a:cubicBezTo>
                    <a:pt x="2930" y="56"/>
                    <a:pt x="2851" y="1"/>
                    <a:pt x="27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 name="Google Shape;520;p29"/>
            <p:cNvSpPr/>
            <p:nvPr/>
          </p:nvSpPr>
          <p:spPr>
            <a:xfrm>
              <a:off x="2116760" y="1034740"/>
              <a:ext cx="897505" cy="120403"/>
            </a:xfrm>
            <a:custGeom>
              <a:rect b="b" l="l" r="r" t="t"/>
              <a:pathLst>
                <a:path extrusionOk="0" h="403" w="3004">
                  <a:moveTo>
                    <a:pt x="2791" y="75"/>
                  </a:moveTo>
                  <a:cubicBezTo>
                    <a:pt x="2870" y="75"/>
                    <a:pt x="2907" y="135"/>
                    <a:pt x="2907" y="190"/>
                  </a:cubicBezTo>
                  <a:cubicBezTo>
                    <a:pt x="2907" y="269"/>
                    <a:pt x="2870" y="306"/>
                    <a:pt x="2791" y="306"/>
                  </a:cubicBezTo>
                  <a:lnTo>
                    <a:pt x="194" y="306"/>
                  </a:lnTo>
                  <a:cubicBezTo>
                    <a:pt x="134" y="306"/>
                    <a:pt x="79" y="269"/>
                    <a:pt x="79" y="190"/>
                  </a:cubicBezTo>
                  <a:cubicBezTo>
                    <a:pt x="79" y="135"/>
                    <a:pt x="134" y="75"/>
                    <a:pt x="194" y="75"/>
                  </a:cubicBezTo>
                  <a:close/>
                  <a:moveTo>
                    <a:pt x="194" y="1"/>
                  </a:moveTo>
                  <a:cubicBezTo>
                    <a:pt x="79" y="1"/>
                    <a:pt x="0" y="75"/>
                    <a:pt x="0" y="190"/>
                  </a:cubicBezTo>
                  <a:cubicBezTo>
                    <a:pt x="0" y="306"/>
                    <a:pt x="79" y="403"/>
                    <a:pt x="194" y="403"/>
                  </a:cubicBezTo>
                  <a:lnTo>
                    <a:pt x="2791" y="403"/>
                  </a:lnTo>
                  <a:cubicBezTo>
                    <a:pt x="2907" y="403"/>
                    <a:pt x="3004" y="306"/>
                    <a:pt x="3004" y="190"/>
                  </a:cubicBezTo>
                  <a:cubicBezTo>
                    <a:pt x="3004" y="75"/>
                    <a:pt x="2907" y="1"/>
                    <a:pt x="279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 name="Google Shape;521;p29"/>
            <p:cNvSpPr/>
            <p:nvPr/>
          </p:nvSpPr>
          <p:spPr>
            <a:xfrm>
              <a:off x="2127814" y="1649307"/>
              <a:ext cx="875396" cy="92618"/>
            </a:xfrm>
            <a:custGeom>
              <a:rect b="b" l="l" r="r" t="t"/>
              <a:pathLst>
                <a:path extrusionOk="0" h="310" w="2930">
                  <a:moveTo>
                    <a:pt x="157" y="0"/>
                  </a:moveTo>
                  <a:cubicBezTo>
                    <a:pt x="79" y="0"/>
                    <a:pt x="0" y="60"/>
                    <a:pt x="0" y="157"/>
                  </a:cubicBezTo>
                  <a:cubicBezTo>
                    <a:pt x="0" y="254"/>
                    <a:pt x="79" y="310"/>
                    <a:pt x="157" y="310"/>
                  </a:cubicBezTo>
                  <a:lnTo>
                    <a:pt x="2754" y="310"/>
                  </a:lnTo>
                  <a:cubicBezTo>
                    <a:pt x="2851" y="310"/>
                    <a:pt x="2930" y="254"/>
                    <a:pt x="2930" y="157"/>
                  </a:cubicBezTo>
                  <a:cubicBezTo>
                    <a:pt x="2930" y="60"/>
                    <a:pt x="2851" y="0"/>
                    <a:pt x="275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 name="Google Shape;522;p29"/>
            <p:cNvSpPr/>
            <p:nvPr/>
          </p:nvSpPr>
          <p:spPr>
            <a:xfrm>
              <a:off x="2116760" y="1632576"/>
              <a:ext cx="897505" cy="127275"/>
            </a:xfrm>
            <a:custGeom>
              <a:rect b="b" l="l" r="r" t="t"/>
              <a:pathLst>
                <a:path extrusionOk="0" h="426" w="3004">
                  <a:moveTo>
                    <a:pt x="2791" y="98"/>
                  </a:moveTo>
                  <a:cubicBezTo>
                    <a:pt x="2870" y="98"/>
                    <a:pt x="2907" y="135"/>
                    <a:pt x="2907" y="213"/>
                  </a:cubicBezTo>
                  <a:cubicBezTo>
                    <a:pt x="2907" y="269"/>
                    <a:pt x="2870" y="329"/>
                    <a:pt x="2791" y="329"/>
                  </a:cubicBezTo>
                  <a:lnTo>
                    <a:pt x="194" y="329"/>
                  </a:lnTo>
                  <a:cubicBezTo>
                    <a:pt x="134" y="329"/>
                    <a:pt x="79" y="269"/>
                    <a:pt x="79" y="213"/>
                  </a:cubicBezTo>
                  <a:cubicBezTo>
                    <a:pt x="79" y="135"/>
                    <a:pt x="134" y="98"/>
                    <a:pt x="194" y="98"/>
                  </a:cubicBezTo>
                  <a:close/>
                  <a:moveTo>
                    <a:pt x="194" y="1"/>
                  </a:moveTo>
                  <a:cubicBezTo>
                    <a:pt x="79" y="1"/>
                    <a:pt x="0" y="98"/>
                    <a:pt x="0" y="213"/>
                  </a:cubicBezTo>
                  <a:cubicBezTo>
                    <a:pt x="0" y="329"/>
                    <a:pt x="79" y="426"/>
                    <a:pt x="194" y="426"/>
                  </a:cubicBezTo>
                  <a:lnTo>
                    <a:pt x="2791" y="426"/>
                  </a:lnTo>
                  <a:cubicBezTo>
                    <a:pt x="2907" y="426"/>
                    <a:pt x="3004" y="329"/>
                    <a:pt x="3004" y="213"/>
                  </a:cubicBezTo>
                  <a:cubicBezTo>
                    <a:pt x="3004" y="98"/>
                    <a:pt x="2907" y="1"/>
                    <a:pt x="279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 name="Google Shape;523;p29"/>
            <p:cNvSpPr/>
            <p:nvPr/>
          </p:nvSpPr>
          <p:spPr>
            <a:xfrm>
              <a:off x="2127814" y="2277319"/>
              <a:ext cx="875396" cy="96801"/>
            </a:xfrm>
            <a:custGeom>
              <a:rect b="b" l="l" r="r" t="t"/>
              <a:pathLst>
                <a:path extrusionOk="0" h="324" w="2930">
                  <a:moveTo>
                    <a:pt x="157" y="0"/>
                  </a:moveTo>
                  <a:cubicBezTo>
                    <a:pt x="79" y="0"/>
                    <a:pt x="0" y="74"/>
                    <a:pt x="0" y="171"/>
                  </a:cubicBezTo>
                  <a:cubicBezTo>
                    <a:pt x="0" y="250"/>
                    <a:pt x="79" y="324"/>
                    <a:pt x="157" y="324"/>
                  </a:cubicBezTo>
                  <a:lnTo>
                    <a:pt x="2754" y="324"/>
                  </a:lnTo>
                  <a:cubicBezTo>
                    <a:pt x="2851" y="324"/>
                    <a:pt x="2930" y="250"/>
                    <a:pt x="2930" y="171"/>
                  </a:cubicBezTo>
                  <a:cubicBezTo>
                    <a:pt x="2930" y="74"/>
                    <a:pt x="2851" y="0"/>
                    <a:pt x="275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 name="Google Shape;524;p29"/>
            <p:cNvSpPr/>
            <p:nvPr/>
          </p:nvSpPr>
          <p:spPr>
            <a:xfrm>
              <a:off x="2116760" y="2264771"/>
              <a:ext cx="897505" cy="121897"/>
            </a:xfrm>
            <a:custGeom>
              <a:rect b="b" l="l" r="r" t="t"/>
              <a:pathLst>
                <a:path extrusionOk="0" h="408" w="3004">
                  <a:moveTo>
                    <a:pt x="2791" y="98"/>
                  </a:moveTo>
                  <a:cubicBezTo>
                    <a:pt x="2870" y="98"/>
                    <a:pt x="2907" y="135"/>
                    <a:pt x="2907" y="213"/>
                  </a:cubicBezTo>
                  <a:cubicBezTo>
                    <a:pt x="2907" y="273"/>
                    <a:pt x="2870" y="329"/>
                    <a:pt x="2791" y="329"/>
                  </a:cubicBezTo>
                  <a:lnTo>
                    <a:pt x="194" y="329"/>
                  </a:lnTo>
                  <a:cubicBezTo>
                    <a:pt x="134" y="329"/>
                    <a:pt x="79" y="273"/>
                    <a:pt x="79" y="213"/>
                  </a:cubicBezTo>
                  <a:cubicBezTo>
                    <a:pt x="79" y="135"/>
                    <a:pt x="134" y="98"/>
                    <a:pt x="194" y="98"/>
                  </a:cubicBezTo>
                  <a:close/>
                  <a:moveTo>
                    <a:pt x="194" y="1"/>
                  </a:moveTo>
                  <a:cubicBezTo>
                    <a:pt x="79" y="1"/>
                    <a:pt x="0" y="98"/>
                    <a:pt x="0" y="213"/>
                  </a:cubicBezTo>
                  <a:cubicBezTo>
                    <a:pt x="0" y="329"/>
                    <a:pt x="79" y="407"/>
                    <a:pt x="194" y="407"/>
                  </a:cubicBezTo>
                  <a:lnTo>
                    <a:pt x="2791" y="407"/>
                  </a:lnTo>
                  <a:cubicBezTo>
                    <a:pt x="2907" y="407"/>
                    <a:pt x="3004" y="329"/>
                    <a:pt x="3004" y="213"/>
                  </a:cubicBezTo>
                  <a:cubicBezTo>
                    <a:pt x="3004" y="98"/>
                    <a:pt x="2907" y="1"/>
                    <a:pt x="279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28" name="Shape 52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grpSp>
        <p:nvGrpSpPr>
          <p:cNvPr id="32" name="Google Shape;32;p4"/>
          <p:cNvGrpSpPr/>
          <p:nvPr/>
        </p:nvGrpSpPr>
        <p:grpSpPr>
          <a:xfrm>
            <a:off x="562500" y="563400"/>
            <a:ext cx="17163000" cy="9160200"/>
            <a:chOff x="281250" y="281700"/>
            <a:chExt cx="8581500" cy="4580100"/>
          </a:xfrm>
        </p:grpSpPr>
        <p:sp>
          <p:nvSpPr>
            <p:cNvPr id="33" name="Google Shape;33;p4"/>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34" name="Google Shape;34;p4"/>
            <p:cNvGrpSpPr/>
            <p:nvPr/>
          </p:nvGrpSpPr>
          <p:grpSpPr>
            <a:xfrm>
              <a:off x="517475" y="382105"/>
              <a:ext cx="400500" cy="95700"/>
              <a:chOff x="517475" y="395577"/>
              <a:chExt cx="400500" cy="95700"/>
            </a:xfrm>
          </p:grpSpPr>
          <p:sp>
            <p:nvSpPr>
              <p:cNvPr id="35" name="Google Shape;35;p4"/>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 name="Google Shape;36;p4"/>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37" name="Google Shape;37;p4"/>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8" name="Google Shape;38;p4"/>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39" name="Google Shape;39;p4"/>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40" name="Google Shape;40;p4"/>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lgn="ctr">
              <a:spcBef>
                <a:spcPts val="0"/>
              </a:spcBef>
              <a:spcAft>
                <a:spcPts val="0"/>
              </a:spcAft>
              <a:buSzPts val="6000"/>
              <a:buNone/>
              <a:defRPr/>
            </a:lvl2pPr>
            <a:lvl3pPr lvl="2" rtl="0" algn="ctr">
              <a:spcBef>
                <a:spcPts val="0"/>
              </a:spcBef>
              <a:spcAft>
                <a:spcPts val="0"/>
              </a:spcAft>
              <a:buSzPts val="6000"/>
              <a:buNone/>
              <a:defRPr/>
            </a:lvl3pPr>
            <a:lvl4pPr lvl="3" rtl="0" algn="ctr">
              <a:spcBef>
                <a:spcPts val="0"/>
              </a:spcBef>
              <a:spcAft>
                <a:spcPts val="0"/>
              </a:spcAft>
              <a:buSzPts val="6000"/>
              <a:buNone/>
              <a:defRPr/>
            </a:lvl4pPr>
            <a:lvl5pPr lvl="4" rtl="0" algn="ctr">
              <a:spcBef>
                <a:spcPts val="0"/>
              </a:spcBef>
              <a:spcAft>
                <a:spcPts val="0"/>
              </a:spcAft>
              <a:buSzPts val="6000"/>
              <a:buNone/>
              <a:defRPr/>
            </a:lvl5pPr>
            <a:lvl6pPr lvl="5" rtl="0" algn="ctr">
              <a:spcBef>
                <a:spcPts val="0"/>
              </a:spcBef>
              <a:spcAft>
                <a:spcPts val="0"/>
              </a:spcAft>
              <a:buSzPts val="6000"/>
              <a:buNone/>
              <a:defRPr/>
            </a:lvl6pPr>
            <a:lvl7pPr lvl="6" rtl="0" algn="ctr">
              <a:spcBef>
                <a:spcPts val="0"/>
              </a:spcBef>
              <a:spcAft>
                <a:spcPts val="0"/>
              </a:spcAft>
              <a:buSzPts val="6000"/>
              <a:buNone/>
              <a:defRPr/>
            </a:lvl7pPr>
            <a:lvl8pPr lvl="7" rtl="0" algn="ctr">
              <a:spcBef>
                <a:spcPts val="0"/>
              </a:spcBef>
              <a:spcAft>
                <a:spcPts val="0"/>
              </a:spcAft>
              <a:buSzPts val="6000"/>
              <a:buNone/>
              <a:defRPr/>
            </a:lvl8pPr>
            <a:lvl9pPr lvl="8" rtl="0" algn="ctr">
              <a:spcBef>
                <a:spcPts val="0"/>
              </a:spcBef>
              <a:spcAft>
                <a:spcPts val="0"/>
              </a:spcAft>
              <a:buSzPts val="6000"/>
              <a:buNone/>
              <a:defRPr/>
            </a:lvl9pPr>
          </a:lstStyle>
          <a:p/>
        </p:txBody>
      </p:sp>
      <p:sp>
        <p:nvSpPr>
          <p:cNvPr id="41" name="Google Shape;41;p4"/>
          <p:cNvSpPr txBox="1"/>
          <p:nvPr>
            <p:ph idx="1" type="body"/>
          </p:nvPr>
        </p:nvSpPr>
        <p:spPr>
          <a:xfrm>
            <a:off x="1440000" y="2431503"/>
            <a:ext cx="15408000" cy="6832800"/>
          </a:xfrm>
          <a:prstGeom prst="rect">
            <a:avLst/>
          </a:prstGeom>
        </p:spPr>
        <p:txBody>
          <a:bodyPr anchorCtr="0" anchor="t" bIns="182850" lIns="182850" spcFirstLastPara="1" rIns="182850" wrap="square" tIns="182850">
            <a:noAutofit/>
          </a:bodyPr>
          <a:lstStyle>
            <a:lvl1pPr indent="-406400" lvl="0" marL="457200" rtl="0">
              <a:lnSpc>
                <a:spcPct val="100000"/>
              </a:lnSpc>
              <a:spcBef>
                <a:spcPts val="0"/>
              </a:spcBef>
              <a:spcAft>
                <a:spcPts val="0"/>
              </a:spcAft>
              <a:buSzPts val="2800"/>
              <a:buFont typeface="Nunito Light"/>
              <a:buChar char="●"/>
              <a:defRPr sz="2500">
                <a:solidFill>
                  <a:srgbClr val="434343"/>
                </a:solidFill>
              </a:defRPr>
            </a:lvl1pPr>
            <a:lvl2pPr indent="-406400" lvl="1" marL="914400" rtl="0">
              <a:lnSpc>
                <a:spcPct val="100000"/>
              </a:lnSpc>
              <a:spcBef>
                <a:spcPts val="0"/>
              </a:spcBef>
              <a:spcAft>
                <a:spcPts val="0"/>
              </a:spcAft>
              <a:buSzPts val="2800"/>
              <a:buFont typeface="Nunito Light"/>
              <a:buChar char="○"/>
              <a:defRPr>
                <a:solidFill>
                  <a:srgbClr val="434343"/>
                </a:solidFill>
              </a:defRPr>
            </a:lvl2pPr>
            <a:lvl3pPr indent="-406400" lvl="2" marL="1371600" rtl="0">
              <a:lnSpc>
                <a:spcPct val="100000"/>
              </a:lnSpc>
              <a:spcBef>
                <a:spcPts val="0"/>
              </a:spcBef>
              <a:spcAft>
                <a:spcPts val="0"/>
              </a:spcAft>
              <a:buSzPts val="2800"/>
              <a:buFont typeface="Nunito Light"/>
              <a:buChar char="■"/>
              <a:defRPr>
                <a:solidFill>
                  <a:srgbClr val="434343"/>
                </a:solidFill>
              </a:defRPr>
            </a:lvl3pPr>
            <a:lvl4pPr indent="-406400" lvl="3" marL="1828800" rtl="0">
              <a:lnSpc>
                <a:spcPct val="100000"/>
              </a:lnSpc>
              <a:spcBef>
                <a:spcPts val="0"/>
              </a:spcBef>
              <a:spcAft>
                <a:spcPts val="0"/>
              </a:spcAft>
              <a:buSzPts val="2800"/>
              <a:buFont typeface="Nunito Light"/>
              <a:buChar char="●"/>
              <a:defRPr>
                <a:solidFill>
                  <a:srgbClr val="434343"/>
                </a:solidFill>
              </a:defRPr>
            </a:lvl4pPr>
            <a:lvl5pPr indent="-406400" lvl="4" marL="2286000" rtl="0">
              <a:lnSpc>
                <a:spcPct val="100000"/>
              </a:lnSpc>
              <a:spcBef>
                <a:spcPts val="0"/>
              </a:spcBef>
              <a:spcAft>
                <a:spcPts val="0"/>
              </a:spcAft>
              <a:buSzPts val="2800"/>
              <a:buFont typeface="Nunito Light"/>
              <a:buChar char="○"/>
              <a:defRPr>
                <a:solidFill>
                  <a:srgbClr val="434343"/>
                </a:solidFill>
              </a:defRPr>
            </a:lvl5pPr>
            <a:lvl6pPr indent="-406400" lvl="5" marL="2743200" rtl="0">
              <a:lnSpc>
                <a:spcPct val="100000"/>
              </a:lnSpc>
              <a:spcBef>
                <a:spcPts val="0"/>
              </a:spcBef>
              <a:spcAft>
                <a:spcPts val="0"/>
              </a:spcAft>
              <a:buSzPts val="2800"/>
              <a:buFont typeface="Nunito Light"/>
              <a:buChar char="■"/>
              <a:defRPr>
                <a:solidFill>
                  <a:srgbClr val="434343"/>
                </a:solidFill>
              </a:defRPr>
            </a:lvl6pPr>
            <a:lvl7pPr indent="-406400" lvl="6" marL="3200400" rtl="0">
              <a:lnSpc>
                <a:spcPct val="100000"/>
              </a:lnSpc>
              <a:spcBef>
                <a:spcPts val="0"/>
              </a:spcBef>
              <a:spcAft>
                <a:spcPts val="0"/>
              </a:spcAft>
              <a:buSzPts val="2800"/>
              <a:buFont typeface="Nunito Light"/>
              <a:buChar char="●"/>
              <a:defRPr>
                <a:solidFill>
                  <a:srgbClr val="434343"/>
                </a:solidFill>
              </a:defRPr>
            </a:lvl7pPr>
            <a:lvl8pPr indent="-406400" lvl="7" marL="3657600" rtl="0">
              <a:lnSpc>
                <a:spcPct val="100000"/>
              </a:lnSpc>
              <a:spcBef>
                <a:spcPts val="0"/>
              </a:spcBef>
              <a:spcAft>
                <a:spcPts val="0"/>
              </a:spcAft>
              <a:buSzPts val="2800"/>
              <a:buFont typeface="Nunito Light"/>
              <a:buChar char="○"/>
              <a:defRPr>
                <a:solidFill>
                  <a:srgbClr val="434343"/>
                </a:solidFill>
              </a:defRPr>
            </a:lvl8pPr>
            <a:lvl9pPr indent="-406400" lvl="8" marL="4114800" rtl="0">
              <a:lnSpc>
                <a:spcPct val="100000"/>
              </a:lnSpc>
              <a:spcBef>
                <a:spcPts val="0"/>
              </a:spcBef>
              <a:spcAft>
                <a:spcPts val="0"/>
              </a:spcAft>
              <a:buSzPts val="2800"/>
              <a:buFont typeface="Nunito Light"/>
              <a:buChar char="■"/>
              <a:defRPr>
                <a:solidFill>
                  <a:srgbClr val="434343"/>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529" name="Shape 529"/>
        <p:cNvGrpSpPr/>
        <p:nvPr/>
      </p:nvGrpSpPr>
      <p:grpSpPr>
        <a:xfrm>
          <a:off x="0" y="0"/>
          <a:ext cx="0" cy="0"/>
          <a:chOff x="0" y="0"/>
          <a:chExt cx="0" cy="0"/>
        </a:xfrm>
      </p:grpSpPr>
      <p:sp>
        <p:nvSpPr>
          <p:cNvPr id="530" name="Google Shape;530;p32"/>
          <p:cNvSpPr txBox="1"/>
          <p:nvPr>
            <p:ph type="title"/>
          </p:nvPr>
        </p:nvSpPr>
        <p:spPr>
          <a:xfrm>
            <a:off x="1440000" y="1022050"/>
            <a:ext cx="15408000" cy="964800"/>
          </a:xfrm>
          <a:prstGeom prst="rect">
            <a:avLst/>
          </a:prstGeom>
        </p:spPr>
        <p:txBody>
          <a:bodyPr anchorCtr="0" anchor="t" bIns="182850" lIns="182850" spcFirstLastPara="1" rIns="182850" wrap="square" tIns="182850">
            <a:noAutofit/>
          </a:bodyPr>
          <a:lstStyle>
            <a:lvl1pPr lvl="0">
              <a:spcBef>
                <a:spcPts val="0"/>
              </a:spcBef>
              <a:spcAft>
                <a:spcPts val="0"/>
              </a:spcAft>
              <a:buSzPts val="4800"/>
              <a:buFont typeface="Arial"/>
              <a:buNone/>
              <a:defRPr>
                <a:solidFill>
                  <a:schemeClr val="lt1"/>
                </a:solidFill>
                <a:latin typeface="Arial"/>
                <a:ea typeface="Arial"/>
                <a:cs typeface="Arial"/>
                <a:sym typeface="Arial"/>
              </a:defRPr>
            </a:lvl1pPr>
            <a:lvl2pPr lvl="1">
              <a:spcBef>
                <a:spcPts val="0"/>
              </a:spcBef>
              <a:spcAft>
                <a:spcPts val="0"/>
              </a:spcAft>
              <a:buSzPts val="4800"/>
              <a:buFont typeface="Arial"/>
              <a:buNone/>
              <a:defRPr>
                <a:latin typeface="Arial"/>
                <a:ea typeface="Arial"/>
                <a:cs typeface="Arial"/>
                <a:sym typeface="Arial"/>
              </a:defRPr>
            </a:lvl2pPr>
            <a:lvl3pPr lvl="2">
              <a:spcBef>
                <a:spcPts val="0"/>
              </a:spcBef>
              <a:spcAft>
                <a:spcPts val="0"/>
              </a:spcAft>
              <a:buSzPts val="4800"/>
              <a:buFont typeface="Arial"/>
              <a:buNone/>
              <a:defRPr>
                <a:latin typeface="Arial"/>
                <a:ea typeface="Arial"/>
                <a:cs typeface="Arial"/>
                <a:sym typeface="Arial"/>
              </a:defRPr>
            </a:lvl3pPr>
            <a:lvl4pPr lvl="3">
              <a:spcBef>
                <a:spcPts val="0"/>
              </a:spcBef>
              <a:spcAft>
                <a:spcPts val="0"/>
              </a:spcAft>
              <a:buSzPts val="4800"/>
              <a:buFont typeface="Arial"/>
              <a:buNone/>
              <a:defRPr>
                <a:latin typeface="Arial"/>
                <a:ea typeface="Arial"/>
                <a:cs typeface="Arial"/>
                <a:sym typeface="Arial"/>
              </a:defRPr>
            </a:lvl4pPr>
            <a:lvl5pPr lvl="4">
              <a:spcBef>
                <a:spcPts val="0"/>
              </a:spcBef>
              <a:spcAft>
                <a:spcPts val="0"/>
              </a:spcAft>
              <a:buSzPts val="4800"/>
              <a:buFont typeface="Arial"/>
              <a:buNone/>
              <a:defRPr>
                <a:latin typeface="Arial"/>
                <a:ea typeface="Arial"/>
                <a:cs typeface="Arial"/>
                <a:sym typeface="Arial"/>
              </a:defRPr>
            </a:lvl5pPr>
            <a:lvl6pPr lvl="5">
              <a:spcBef>
                <a:spcPts val="0"/>
              </a:spcBef>
              <a:spcAft>
                <a:spcPts val="0"/>
              </a:spcAft>
              <a:buSzPts val="4800"/>
              <a:buFont typeface="Arial"/>
              <a:buNone/>
              <a:defRPr>
                <a:latin typeface="Arial"/>
                <a:ea typeface="Arial"/>
                <a:cs typeface="Arial"/>
                <a:sym typeface="Arial"/>
              </a:defRPr>
            </a:lvl6pPr>
            <a:lvl7pPr lvl="6">
              <a:spcBef>
                <a:spcPts val="0"/>
              </a:spcBef>
              <a:spcAft>
                <a:spcPts val="0"/>
              </a:spcAft>
              <a:buSzPts val="4800"/>
              <a:buFont typeface="Arial"/>
              <a:buNone/>
              <a:defRPr>
                <a:latin typeface="Arial"/>
                <a:ea typeface="Arial"/>
                <a:cs typeface="Arial"/>
                <a:sym typeface="Arial"/>
              </a:defRPr>
            </a:lvl7pPr>
            <a:lvl8pPr lvl="7">
              <a:spcBef>
                <a:spcPts val="0"/>
              </a:spcBef>
              <a:spcAft>
                <a:spcPts val="0"/>
              </a:spcAft>
              <a:buSzPts val="4800"/>
              <a:buFont typeface="Arial"/>
              <a:buNone/>
              <a:defRPr>
                <a:latin typeface="Arial"/>
                <a:ea typeface="Arial"/>
                <a:cs typeface="Arial"/>
                <a:sym typeface="Arial"/>
              </a:defRPr>
            </a:lvl8pPr>
            <a:lvl9pPr lvl="8">
              <a:spcBef>
                <a:spcPts val="0"/>
              </a:spcBef>
              <a:spcAft>
                <a:spcPts val="0"/>
              </a:spcAft>
              <a:buSzPts val="48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2" name="Shape 42"/>
        <p:cNvGrpSpPr/>
        <p:nvPr/>
      </p:nvGrpSpPr>
      <p:grpSpPr>
        <a:xfrm>
          <a:off x="0" y="0"/>
          <a:ext cx="0" cy="0"/>
          <a:chOff x="0" y="0"/>
          <a:chExt cx="0" cy="0"/>
        </a:xfrm>
      </p:grpSpPr>
      <p:grpSp>
        <p:nvGrpSpPr>
          <p:cNvPr id="43" name="Google Shape;43;p5"/>
          <p:cNvGrpSpPr/>
          <p:nvPr/>
        </p:nvGrpSpPr>
        <p:grpSpPr>
          <a:xfrm>
            <a:off x="562500" y="563400"/>
            <a:ext cx="17163000" cy="9160200"/>
            <a:chOff x="281250" y="281700"/>
            <a:chExt cx="8581500" cy="4580100"/>
          </a:xfrm>
        </p:grpSpPr>
        <p:sp>
          <p:nvSpPr>
            <p:cNvPr id="44" name="Google Shape;44;p5"/>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45" name="Google Shape;45;p5"/>
            <p:cNvGrpSpPr/>
            <p:nvPr/>
          </p:nvGrpSpPr>
          <p:grpSpPr>
            <a:xfrm>
              <a:off x="517475" y="382105"/>
              <a:ext cx="400500" cy="95700"/>
              <a:chOff x="517475" y="395577"/>
              <a:chExt cx="400500" cy="95700"/>
            </a:xfrm>
          </p:grpSpPr>
          <p:sp>
            <p:nvSpPr>
              <p:cNvPr id="46" name="Google Shape;46;p5"/>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 name="Google Shape;47;p5"/>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8" name="Google Shape;48;p5"/>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9" name="Google Shape;49;p5"/>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50" name="Google Shape;50;p5"/>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51" name="Google Shape;51;p5"/>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52" name="Google Shape;52;p5"/>
          <p:cNvSpPr txBox="1"/>
          <p:nvPr>
            <p:ph idx="1" type="subTitle"/>
          </p:nvPr>
        </p:nvSpPr>
        <p:spPr>
          <a:xfrm>
            <a:off x="9561418" y="5228321"/>
            <a:ext cx="5706000" cy="24222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5600"/>
              <a:buNone/>
              <a:defRPr b="0" sz="2800"/>
            </a:lvl1pPr>
            <a:lvl2pPr lvl="1" rtl="0" algn="ctr">
              <a:lnSpc>
                <a:spcPct val="100000"/>
              </a:lnSpc>
              <a:spcBef>
                <a:spcPts val="0"/>
              </a:spcBef>
              <a:spcAft>
                <a:spcPts val="0"/>
              </a:spcAft>
              <a:buSzPts val="5600"/>
              <a:buNone/>
              <a:defRPr sz="5600"/>
            </a:lvl2pPr>
            <a:lvl3pPr lvl="2" rtl="0" algn="ctr">
              <a:lnSpc>
                <a:spcPct val="100000"/>
              </a:lnSpc>
              <a:spcBef>
                <a:spcPts val="0"/>
              </a:spcBef>
              <a:spcAft>
                <a:spcPts val="0"/>
              </a:spcAft>
              <a:buSzPts val="5600"/>
              <a:buNone/>
              <a:defRPr sz="5600"/>
            </a:lvl3pPr>
            <a:lvl4pPr lvl="3" rtl="0" algn="ctr">
              <a:lnSpc>
                <a:spcPct val="100000"/>
              </a:lnSpc>
              <a:spcBef>
                <a:spcPts val="0"/>
              </a:spcBef>
              <a:spcAft>
                <a:spcPts val="0"/>
              </a:spcAft>
              <a:buSzPts val="5600"/>
              <a:buNone/>
              <a:defRPr sz="5600"/>
            </a:lvl4pPr>
            <a:lvl5pPr lvl="4" rtl="0" algn="ctr">
              <a:lnSpc>
                <a:spcPct val="100000"/>
              </a:lnSpc>
              <a:spcBef>
                <a:spcPts val="0"/>
              </a:spcBef>
              <a:spcAft>
                <a:spcPts val="0"/>
              </a:spcAft>
              <a:buSzPts val="5600"/>
              <a:buNone/>
              <a:defRPr sz="5600"/>
            </a:lvl5pPr>
            <a:lvl6pPr lvl="5" rtl="0" algn="ctr">
              <a:lnSpc>
                <a:spcPct val="100000"/>
              </a:lnSpc>
              <a:spcBef>
                <a:spcPts val="0"/>
              </a:spcBef>
              <a:spcAft>
                <a:spcPts val="0"/>
              </a:spcAft>
              <a:buSzPts val="5600"/>
              <a:buNone/>
              <a:defRPr sz="5600"/>
            </a:lvl6pPr>
            <a:lvl7pPr lvl="6" rtl="0" algn="ctr">
              <a:lnSpc>
                <a:spcPct val="100000"/>
              </a:lnSpc>
              <a:spcBef>
                <a:spcPts val="0"/>
              </a:spcBef>
              <a:spcAft>
                <a:spcPts val="0"/>
              </a:spcAft>
              <a:buSzPts val="5600"/>
              <a:buNone/>
              <a:defRPr sz="5600"/>
            </a:lvl7pPr>
            <a:lvl8pPr lvl="7" rtl="0" algn="ctr">
              <a:lnSpc>
                <a:spcPct val="100000"/>
              </a:lnSpc>
              <a:spcBef>
                <a:spcPts val="0"/>
              </a:spcBef>
              <a:spcAft>
                <a:spcPts val="0"/>
              </a:spcAft>
              <a:buSzPts val="5600"/>
              <a:buNone/>
              <a:defRPr sz="5600"/>
            </a:lvl8pPr>
            <a:lvl9pPr lvl="8" rtl="0" algn="ctr">
              <a:lnSpc>
                <a:spcPct val="100000"/>
              </a:lnSpc>
              <a:spcBef>
                <a:spcPts val="0"/>
              </a:spcBef>
              <a:spcAft>
                <a:spcPts val="0"/>
              </a:spcAft>
              <a:buSzPts val="5600"/>
              <a:buNone/>
              <a:defRPr sz="5600"/>
            </a:lvl9pPr>
          </a:lstStyle>
          <a:p/>
        </p:txBody>
      </p:sp>
      <p:sp>
        <p:nvSpPr>
          <p:cNvPr id="53" name="Google Shape;53;p5"/>
          <p:cNvSpPr txBox="1"/>
          <p:nvPr>
            <p:ph idx="2" type="subTitle"/>
          </p:nvPr>
        </p:nvSpPr>
        <p:spPr>
          <a:xfrm>
            <a:off x="3020582" y="5228321"/>
            <a:ext cx="5706000" cy="24222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5600"/>
              <a:buNone/>
              <a:defRPr b="0" sz="2800"/>
            </a:lvl1pPr>
            <a:lvl2pPr lvl="1" rtl="0" algn="ctr">
              <a:lnSpc>
                <a:spcPct val="100000"/>
              </a:lnSpc>
              <a:spcBef>
                <a:spcPts val="0"/>
              </a:spcBef>
              <a:spcAft>
                <a:spcPts val="0"/>
              </a:spcAft>
              <a:buSzPts val="5600"/>
              <a:buNone/>
              <a:defRPr sz="5600"/>
            </a:lvl2pPr>
            <a:lvl3pPr lvl="2" rtl="0" algn="ctr">
              <a:lnSpc>
                <a:spcPct val="100000"/>
              </a:lnSpc>
              <a:spcBef>
                <a:spcPts val="0"/>
              </a:spcBef>
              <a:spcAft>
                <a:spcPts val="0"/>
              </a:spcAft>
              <a:buSzPts val="5600"/>
              <a:buNone/>
              <a:defRPr sz="5600"/>
            </a:lvl3pPr>
            <a:lvl4pPr lvl="3" rtl="0" algn="ctr">
              <a:lnSpc>
                <a:spcPct val="100000"/>
              </a:lnSpc>
              <a:spcBef>
                <a:spcPts val="0"/>
              </a:spcBef>
              <a:spcAft>
                <a:spcPts val="0"/>
              </a:spcAft>
              <a:buSzPts val="5600"/>
              <a:buNone/>
              <a:defRPr sz="5600"/>
            </a:lvl4pPr>
            <a:lvl5pPr lvl="4" rtl="0" algn="ctr">
              <a:lnSpc>
                <a:spcPct val="100000"/>
              </a:lnSpc>
              <a:spcBef>
                <a:spcPts val="0"/>
              </a:spcBef>
              <a:spcAft>
                <a:spcPts val="0"/>
              </a:spcAft>
              <a:buSzPts val="5600"/>
              <a:buNone/>
              <a:defRPr sz="5600"/>
            </a:lvl5pPr>
            <a:lvl6pPr lvl="5" rtl="0" algn="ctr">
              <a:lnSpc>
                <a:spcPct val="100000"/>
              </a:lnSpc>
              <a:spcBef>
                <a:spcPts val="0"/>
              </a:spcBef>
              <a:spcAft>
                <a:spcPts val="0"/>
              </a:spcAft>
              <a:buSzPts val="5600"/>
              <a:buNone/>
              <a:defRPr sz="5600"/>
            </a:lvl6pPr>
            <a:lvl7pPr lvl="6" rtl="0" algn="ctr">
              <a:lnSpc>
                <a:spcPct val="100000"/>
              </a:lnSpc>
              <a:spcBef>
                <a:spcPts val="0"/>
              </a:spcBef>
              <a:spcAft>
                <a:spcPts val="0"/>
              </a:spcAft>
              <a:buSzPts val="5600"/>
              <a:buNone/>
              <a:defRPr sz="5600"/>
            </a:lvl7pPr>
            <a:lvl8pPr lvl="7" rtl="0" algn="ctr">
              <a:lnSpc>
                <a:spcPct val="100000"/>
              </a:lnSpc>
              <a:spcBef>
                <a:spcPts val="0"/>
              </a:spcBef>
              <a:spcAft>
                <a:spcPts val="0"/>
              </a:spcAft>
              <a:buSzPts val="5600"/>
              <a:buNone/>
              <a:defRPr sz="5600"/>
            </a:lvl8pPr>
            <a:lvl9pPr lvl="8" rtl="0" algn="ctr">
              <a:lnSpc>
                <a:spcPct val="100000"/>
              </a:lnSpc>
              <a:spcBef>
                <a:spcPts val="0"/>
              </a:spcBef>
              <a:spcAft>
                <a:spcPts val="0"/>
              </a:spcAft>
              <a:buSzPts val="5600"/>
              <a:buNone/>
              <a:defRPr sz="5600"/>
            </a:lvl9pPr>
          </a:lstStyle>
          <a:p/>
        </p:txBody>
      </p:sp>
      <p:sp>
        <p:nvSpPr>
          <p:cNvPr id="54" name="Google Shape;54;p5"/>
          <p:cNvSpPr txBox="1"/>
          <p:nvPr>
            <p:ph idx="3" type="subTitle"/>
          </p:nvPr>
        </p:nvSpPr>
        <p:spPr>
          <a:xfrm>
            <a:off x="9561418" y="4553500"/>
            <a:ext cx="5706000" cy="829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55" name="Google Shape;55;p5"/>
          <p:cNvSpPr txBox="1"/>
          <p:nvPr>
            <p:ph idx="4" type="subTitle"/>
          </p:nvPr>
        </p:nvSpPr>
        <p:spPr>
          <a:xfrm>
            <a:off x="3020582" y="4553500"/>
            <a:ext cx="5706000" cy="829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4800"/>
              <a:buFont typeface="Bebas Neue"/>
              <a:buNone/>
              <a:defRPr b="1" sz="4000">
                <a:latin typeface="Montserrat"/>
                <a:ea typeface="Montserrat"/>
                <a:cs typeface="Montserrat"/>
                <a:sym typeface="Montserrat"/>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562500" y="563400"/>
            <a:ext cx="17163000" cy="9160200"/>
            <a:chOff x="281250" y="281700"/>
            <a:chExt cx="8581500" cy="4580100"/>
          </a:xfrm>
        </p:grpSpPr>
        <p:sp>
          <p:nvSpPr>
            <p:cNvPr id="58" name="Google Shape;58;p6"/>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59" name="Google Shape;59;p6"/>
            <p:cNvGrpSpPr/>
            <p:nvPr/>
          </p:nvGrpSpPr>
          <p:grpSpPr>
            <a:xfrm>
              <a:off x="517475" y="382105"/>
              <a:ext cx="400500" cy="95700"/>
              <a:chOff x="517475" y="395577"/>
              <a:chExt cx="400500" cy="95700"/>
            </a:xfrm>
          </p:grpSpPr>
          <p:sp>
            <p:nvSpPr>
              <p:cNvPr id="60" name="Google Shape;60;p6"/>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 name="Google Shape;61;p6"/>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 name="Google Shape;62;p6"/>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3" name="Google Shape;63;p6"/>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64" name="Google Shape;64;p6"/>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65" name="Google Shape;65;p6"/>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lgn="ctr">
              <a:spcBef>
                <a:spcPts val="0"/>
              </a:spcBef>
              <a:spcAft>
                <a:spcPts val="0"/>
              </a:spcAft>
              <a:buSzPts val="6000"/>
              <a:buNone/>
              <a:defRPr/>
            </a:lvl2pPr>
            <a:lvl3pPr lvl="2" rtl="0" algn="ctr">
              <a:spcBef>
                <a:spcPts val="0"/>
              </a:spcBef>
              <a:spcAft>
                <a:spcPts val="0"/>
              </a:spcAft>
              <a:buSzPts val="6000"/>
              <a:buNone/>
              <a:defRPr/>
            </a:lvl3pPr>
            <a:lvl4pPr lvl="3" rtl="0" algn="ctr">
              <a:spcBef>
                <a:spcPts val="0"/>
              </a:spcBef>
              <a:spcAft>
                <a:spcPts val="0"/>
              </a:spcAft>
              <a:buSzPts val="6000"/>
              <a:buNone/>
              <a:defRPr/>
            </a:lvl4pPr>
            <a:lvl5pPr lvl="4" rtl="0" algn="ctr">
              <a:spcBef>
                <a:spcPts val="0"/>
              </a:spcBef>
              <a:spcAft>
                <a:spcPts val="0"/>
              </a:spcAft>
              <a:buSzPts val="6000"/>
              <a:buNone/>
              <a:defRPr/>
            </a:lvl5pPr>
            <a:lvl6pPr lvl="5" rtl="0" algn="ctr">
              <a:spcBef>
                <a:spcPts val="0"/>
              </a:spcBef>
              <a:spcAft>
                <a:spcPts val="0"/>
              </a:spcAft>
              <a:buSzPts val="6000"/>
              <a:buNone/>
              <a:defRPr/>
            </a:lvl6pPr>
            <a:lvl7pPr lvl="6" rtl="0" algn="ctr">
              <a:spcBef>
                <a:spcPts val="0"/>
              </a:spcBef>
              <a:spcAft>
                <a:spcPts val="0"/>
              </a:spcAft>
              <a:buSzPts val="6000"/>
              <a:buNone/>
              <a:defRPr/>
            </a:lvl7pPr>
            <a:lvl8pPr lvl="7" rtl="0" algn="ctr">
              <a:spcBef>
                <a:spcPts val="0"/>
              </a:spcBef>
              <a:spcAft>
                <a:spcPts val="0"/>
              </a:spcAft>
              <a:buSzPts val="6000"/>
              <a:buNone/>
              <a:defRPr/>
            </a:lvl8pPr>
            <a:lvl9pPr lvl="8" rtl="0" algn="ctr">
              <a:spcBef>
                <a:spcPts val="0"/>
              </a:spcBef>
              <a:spcAft>
                <a:spcPts val="0"/>
              </a:spcAft>
              <a:buSzPts val="6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6" name="Shape 66"/>
        <p:cNvGrpSpPr/>
        <p:nvPr/>
      </p:nvGrpSpPr>
      <p:grpSpPr>
        <a:xfrm>
          <a:off x="0" y="0"/>
          <a:ext cx="0" cy="0"/>
          <a:chOff x="0" y="0"/>
          <a:chExt cx="0" cy="0"/>
        </a:xfrm>
      </p:grpSpPr>
      <p:grpSp>
        <p:nvGrpSpPr>
          <p:cNvPr id="67" name="Google Shape;67;p7"/>
          <p:cNvGrpSpPr/>
          <p:nvPr/>
        </p:nvGrpSpPr>
        <p:grpSpPr>
          <a:xfrm>
            <a:off x="562500" y="563400"/>
            <a:ext cx="17163000" cy="9160200"/>
            <a:chOff x="281250" y="281700"/>
            <a:chExt cx="8581500" cy="4580100"/>
          </a:xfrm>
        </p:grpSpPr>
        <p:sp>
          <p:nvSpPr>
            <p:cNvPr id="68" name="Google Shape;68;p7"/>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69" name="Google Shape;69;p7"/>
            <p:cNvGrpSpPr/>
            <p:nvPr/>
          </p:nvGrpSpPr>
          <p:grpSpPr>
            <a:xfrm>
              <a:off x="517475" y="382105"/>
              <a:ext cx="400500" cy="95700"/>
              <a:chOff x="517475" y="395577"/>
              <a:chExt cx="400500" cy="95700"/>
            </a:xfrm>
          </p:grpSpPr>
          <p:sp>
            <p:nvSpPr>
              <p:cNvPr id="70" name="Google Shape;70;p7"/>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 name="Google Shape;71;p7"/>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2" name="Google Shape;72;p7"/>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3" name="Google Shape;73;p7"/>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74" name="Google Shape;74;p7"/>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75" name="Google Shape;75;p7"/>
          <p:cNvSpPr txBox="1"/>
          <p:nvPr>
            <p:ph idx="1" type="subTitle"/>
          </p:nvPr>
        </p:nvSpPr>
        <p:spPr>
          <a:xfrm>
            <a:off x="1439950" y="2526750"/>
            <a:ext cx="15408000" cy="801600"/>
          </a:xfrm>
          <a:prstGeom prst="rect">
            <a:avLst/>
          </a:prstGeom>
        </p:spPr>
        <p:txBody>
          <a:bodyPr anchorCtr="0" anchor="t" bIns="182850" lIns="182850" spcFirstLastPara="1" rIns="182850" wrap="square" tIns="182850">
            <a:noAutofit/>
          </a:bodyPr>
          <a:lstStyle>
            <a:lvl1pPr lvl="0" rtl="0" algn="ctr">
              <a:spcBef>
                <a:spcPts val="0"/>
              </a:spcBef>
              <a:spcAft>
                <a:spcPts val="0"/>
              </a:spcAft>
              <a:buClr>
                <a:srgbClr val="999999"/>
              </a:buClr>
              <a:buSzPts val="1600"/>
              <a:buFont typeface="Open Sans"/>
              <a:buChar char="●"/>
              <a:defRPr sz="2800"/>
            </a:lvl1pPr>
            <a:lvl2pPr lvl="1" rtl="0" algn="ctr">
              <a:lnSpc>
                <a:spcPct val="100000"/>
              </a:lnSpc>
              <a:spcBef>
                <a:spcPts val="0"/>
              </a:spcBef>
              <a:spcAft>
                <a:spcPts val="0"/>
              </a:spcAft>
              <a:buClr>
                <a:srgbClr val="999999"/>
              </a:buClr>
              <a:buSzPts val="1600"/>
              <a:buFont typeface="Open Sans"/>
              <a:buChar char="○"/>
              <a:defRPr/>
            </a:lvl2pPr>
            <a:lvl3pPr lvl="2" rtl="0" algn="ctr">
              <a:lnSpc>
                <a:spcPct val="100000"/>
              </a:lnSpc>
              <a:spcBef>
                <a:spcPts val="0"/>
              </a:spcBef>
              <a:spcAft>
                <a:spcPts val="0"/>
              </a:spcAft>
              <a:buClr>
                <a:srgbClr val="999999"/>
              </a:buClr>
              <a:buSzPts val="1600"/>
              <a:buFont typeface="Open Sans"/>
              <a:buChar char="■"/>
              <a:defRPr/>
            </a:lvl3pPr>
            <a:lvl4pPr lvl="3" rtl="0" algn="ctr">
              <a:lnSpc>
                <a:spcPct val="100000"/>
              </a:lnSpc>
              <a:spcBef>
                <a:spcPts val="0"/>
              </a:spcBef>
              <a:spcAft>
                <a:spcPts val="0"/>
              </a:spcAft>
              <a:buClr>
                <a:srgbClr val="999999"/>
              </a:buClr>
              <a:buSzPts val="1600"/>
              <a:buFont typeface="Open Sans"/>
              <a:buChar char="●"/>
              <a:defRPr/>
            </a:lvl4pPr>
            <a:lvl5pPr lvl="4" rtl="0" algn="ctr">
              <a:lnSpc>
                <a:spcPct val="100000"/>
              </a:lnSpc>
              <a:spcBef>
                <a:spcPts val="0"/>
              </a:spcBef>
              <a:spcAft>
                <a:spcPts val="0"/>
              </a:spcAft>
              <a:buClr>
                <a:srgbClr val="999999"/>
              </a:buClr>
              <a:buSzPts val="2400"/>
              <a:buFont typeface="Open Sans"/>
              <a:buChar char="○"/>
              <a:defRPr/>
            </a:lvl5pPr>
            <a:lvl6pPr lvl="5" rtl="0" algn="ctr">
              <a:lnSpc>
                <a:spcPct val="100000"/>
              </a:lnSpc>
              <a:spcBef>
                <a:spcPts val="0"/>
              </a:spcBef>
              <a:spcAft>
                <a:spcPts val="0"/>
              </a:spcAft>
              <a:buClr>
                <a:srgbClr val="999999"/>
              </a:buClr>
              <a:buSzPts val="2400"/>
              <a:buFont typeface="Open Sans"/>
              <a:buChar char="■"/>
              <a:defRPr/>
            </a:lvl6pPr>
            <a:lvl7pPr lvl="6" rtl="0" algn="ctr">
              <a:lnSpc>
                <a:spcPct val="100000"/>
              </a:lnSpc>
              <a:spcBef>
                <a:spcPts val="0"/>
              </a:spcBef>
              <a:spcAft>
                <a:spcPts val="0"/>
              </a:spcAft>
              <a:buClr>
                <a:srgbClr val="999999"/>
              </a:buClr>
              <a:buSzPts val="1400"/>
              <a:buFont typeface="Open Sans"/>
              <a:buChar char="●"/>
              <a:defRPr/>
            </a:lvl7pPr>
            <a:lvl8pPr lvl="7" rtl="0" algn="ctr">
              <a:lnSpc>
                <a:spcPct val="100000"/>
              </a:lnSpc>
              <a:spcBef>
                <a:spcPts val="0"/>
              </a:spcBef>
              <a:spcAft>
                <a:spcPts val="0"/>
              </a:spcAft>
              <a:buClr>
                <a:srgbClr val="999999"/>
              </a:buClr>
              <a:buSzPts val="1400"/>
              <a:buFont typeface="Open Sans"/>
              <a:buChar char="○"/>
              <a:defRPr/>
            </a:lvl8pPr>
            <a:lvl9pPr lvl="8" rtl="0" algn="ctr">
              <a:lnSpc>
                <a:spcPct val="100000"/>
              </a:lnSpc>
              <a:spcBef>
                <a:spcPts val="0"/>
              </a:spcBef>
              <a:spcAft>
                <a:spcPts val="0"/>
              </a:spcAft>
              <a:buClr>
                <a:srgbClr val="999999"/>
              </a:buClr>
              <a:buSzPts val="1200"/>
              <a:buFont typeface="Open Sans"/>
              <a:buChar char="■"/>
              <a:defRPr/>
            </a:lvl9pPr>
          </a:lstStyle>
          <a:p/>
        </p:txBody>
      </p:sp>
      <p:sp>
        <p:nvSpPr>
          <p:cNvPr id="76" name="Google Shape;76;p7"/>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lgn="ctr">
              <a:spcBef>
                <a:spcPts val="0"/>
              </a:spcBef>
              <a:spcAft>
                <a:spcPts val="0"/>
              </a:spcAft>
              <a:buSzPts val="6000"/>
              <a:buNone/>
              <a:defRPr/>
            </a:lvl2pPr>
            <a:lvl3pPr lvl="2" rtl="0" algn="ctr">
              <a:spcBef>
                <a:spcPts val="0"/>
              </a:spcBef>
              <a:spcAft>
                <a:spcPts val="0"/>
              </a:spcAft>
              <a:buSzPts val="6000"/>
              <a:buNone/>
              <a:defRPr/>
            </a:lvl3pPr>
            <a:lvl4pPr lvl="3" rtl="0" algn="ctr">
              <a:spcBef>
                <a:spcPts val="0"/>
              </a:spcBef>
              <a:spcAft>
                <a:spcPts val="0"/>
              </a:spcAft>
              <a:buSzPts val="6000"/>
              <a:buNone/>
              <a:defRPr/>
            </a:lvl4pPr>
            <a:lvl5pPr lvl="4" rtl="0" algn="ctr">
              <a:spcBef>
                <a:spcPts val="0"/>
              </a:spcBef>
              <a:spcAft>
                <a:spcPts val="0"/>
              </a:spcAft>
              <a:buSzPts val="6000"/>
              <a:buNone/>
              <a:defRPr/>
            </a:lvl5pPr>
            <a:lvl6pPr lvl="5" rtl="0" algn="ctr">
              <a:spcBef>
                <a:spcPts val="0"/>
              </a:spcBef>
              <a:spcAft>
                <a:spcPts val="0"/>
              </a:spcAft>
              <a:buSzPts val="6000"/>
              <a:buNone/>
              <a:defRPr/>
            </a:lvl6pPr>
            <a:lvl7pPr lvl="6" rtl="0" algn="ctr">
              <a:spcBef>
                <a:spcPts val="0"/>
              </a:spcBef>
              <a:spcAft>
                <a:spcPts val="0"/>
              </a:spcAft>
              <a:buSzPts val="6000"/>
              <a:buNone/>
              <a:defRPr/>
            </a:lvl7pPr>
            <a:lvl8pPr lvl="7" rtl="0" algn="ctr">
              <a:spcBef>
                <a:spcPts val="0"/>
              </a:spcBef>
              <a:spcAft>
                <a:spcPts val="0"/>
              </a:spcAft>
              <a:buSzPts val="6000"/>
              <a:buNone/>
              <a:defRPr/>
            </a:lvl8pPr>
            <a:lvl9pPr lvl="8" rtl="0" algn="ctr">
              <a:spcBef>
                <a:spcPts val="0"/>
              </a:spcBef>
              <a:spcAft>
                <a:spcPts val="0"/>
              </a:spcAft>
              <a:buSzPts val="60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grpSp>
        <p:nvGrpSpPr>
          <p:cNvPr id="78" name="Google Shape;78;p8"/>
          <p:cNvGrpSpPr/>
          <p:nvPr/>
        </p:nvGrpSpPr>
        <p:grpSpPr>
          <a:xfrm>
            <a:off x="562500" y="563400"/>
            <a:ext cx="17163000" cy="9160200"/>
            <a:chOff x="281250" y="281700"/>
            <a:chExt cx="8581500" cy="4580100"/>
          </a:xfrm>
        </p:grpSpPr>
        <p:sp>
          <p:nvSpPr>
            <p:cNvPr id="79" name="Google Shape;79;p8"/>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80" name="Google Shape;80;p8"/>
            <p:cNvGrpSpPr/>
            <p:nvPr/>
          </p:nvGrpSpPr>
          <p:grpSpPr>
            <a:xfrm>
              <a:off x="517475" y="382105"/>
              <a:ext cx="400500" cy="95700"/>
              <a:chOff x="517475" y="395577"/>
              <a:chExt cx="400500" cy="95700"/>
            </a:xfrm>
          </p:grpSpPr>
          <p:sp>
            <p:nvSpPr>
              <p:cNvPr id="81" name="Google Shape;81;p8"/>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 name="Google Shape;82;p8"/>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83" name="Google Shape;83;p8"/>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4" name="Google Shape;84;p8"/>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85" name="Google Shape;85;p8"/>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86" name="Google Shape;86;p8"/>
          <p:cNvSpPr txBox="1"/>
          <p:nvPr>
            <p:ph type="title"/>
          </p:nvPr>
        </p:nvSpPr>
        <p:spPr>
          <a:xfrm>
            <a:off x="1426450" y="3651300"/>
            <a:ext cx="8573400" cy="2984400"/>
          </a:xfrm>
          <a:prstGeom prst="rect">
            <a:avLst/>
          </a:prstGeom>
        </p:spPr>
        <p:txBody>
          <a:bodyPr anchorCtr="0" anchor="ctr" bIns="182850" lIns="182850" spcFirstLastPara="1" rIns="182850" wrap="square" tIns="182850">
            <a:noAutofit/>
          </a:bodyPr>
          <a:lstStyle>
            <a:lvl1pPr lvl="0" algn="ctr">
              <a:lnSpc>
                <a:spcPct val="80000"/>
              </a:lnSpc>
              <a:spcBef>
                <a:spcPts val="0"/>
              </a:spcBef>
              <a:spcAft>
                <a:spcPts val="0"/>
              </a:spcAft>
              <a:buSzPts val="9600"/>
              <a:buNone/>
              <a:defRPr sz="12000"/>
            </a:lvl1pPr>
            <a:lvl2pPr lvl="1">
              <a:spcBef>
                <a:spcPts val="0"/>
              </a:spcBef>
              <a:spcAft>
                <a:spcPts val="0"/>
              </a:spcAft>
              <a:buSzPts val="9600"/>
              <a:buNone/>
              <a:defRPr sz="9600"/>
            </a:lvl2pPr>
            <a:lvl3pPr lvl="2">
              <a:spcBef>
                <a:spcPts val="0"/>
              </a:spcBef>
              <a:spcAft>
                <a:spcPts val="0"/>
              </a:spcAft>
              <a:buSzPts val="9600"/>
              <a:buNone/>
              <a:defRPr sz="9600"/>
            </a:lvl3pPr>
            <a:lvl4pPr lvl="3">
              <a:spcBef>
                <a:spcPts val="0"/>
              </a:spcBef>
              <a:spcAft>
                <a:spcPts val="0"/>
              </a:spcAft>
              <a:buSzPts val="9600"/>
              <a:buNone/>
              <a:defRPr sz="9600"/>
            </a:lvl4pPr>
            <a:lvl5pPr lvl="4">
              <a:spcBef>
                <a:spcPts val="0"/>
              </a:spcBef>
              <a:spcAft>
                <a:spcPts val="0"/>
              </a:spcAft>
              <a:buSzPts val="9600"/>
              <a:buNone/>
              <a:defRPr sz="9600"/>
            </a:lvl5pPr>
            <a:lvl6pPr lvl="5">
              <a:spcBef>
                <a:spcPts val="0"/>
              </a:spcBef>
              <a:spcAft>
                <a:spcPts val="0"/>
              </a:spcAft>
              <a:buSzPts val="9600"/>
              <a:buNone/>
              <a:defRPr sz="9600"/>
            </a:lvl6pPr>
            <a:lvl7pPr lvl="6">
              <a:spcBef>
                <a:spcPts val="0"/>
              </a:spcBef>
              <a:spcAft>
                <a:spcPts val="0"/>
              </a:spcAft>
              <a:buSzPts val="9600"/>
              <a:buNone/>
              <a:defRPr sz="9600"/>
            </a:lvl7pPr>
            <a:lvl8pPr lvl="7">
              <a:spcBef>
                <a:spcPts val="0"/>
              </a:spcBef>
              <a:spcAft>
                <a:spcPts val="0"/>
              </a:spcAft>
              <a:buSzPts val="9600"/>
              <a:buNone/>
              <a:defRPr sz="9600"/>
            </a:lvl8pPr>
            <a:lvl9pPr lvl="8">
              <a:spcBef>
                <a:spcPts val="0"/>
              </a:spcBef>
              <a:spcAft>
                <a:spcPts val="0"/>
              </a:spcAft>
              <a:buSzPts val="9600"/>
              <a:buNone/>
              <a:defRPr sz="9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7" name="Shape 87"/>
        <p:cNvGrpSpPr/>
        <p:nvPr/>
      </p:nvGrpSpPr>
      <p:grpSpPr>
        <a:xfrm>
          <a:off x="0" y="0"/>
          <a:ext cx="0" cy="0"/>
          <a:chOff x="0" y="0"/>
          <a:chExt cx="0" cy="0"/>
        </a:xfrm>
      </p:grpSpPr>
      <p:grpSp>
        <p:nvGrpSpPr>
          <p:cNvPr id="88" name="Google Shape;88;p9"/>
          <p:cNvGrpSpPr/>
          <p:nvPr/>
        </p:nvGrpSpPr>
        <p:grpSpPr>
          <a:xfrm>
            <a:off x="562500" y="563400"/>
            <a:ext cx="17163000" cy="9160200"/>
            <a:chOff x="281250" y="281700"/>
            <a:chExt cx="8581500" cy="4580100"/>
          </a:xfrm>
        </p:grpSpPr>
        <p:sp>
          <p:nvSpPr>
            <p:cNvPr id="89" name="Google Shape;89;p9"/>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90" name="Google Shape;90;p9"/>
            <p:cNvGrpSpPr/>
            <p:nvPr/>
          </p:nvGrpSpPr>
          <p:grpSpPr>
            <a:xfrm>
              <a:off x="517475" y="382105"/>
              <a:ext cx="400500" cy="95700"/>
              <a:chOff x="517475" y="395577"/>
              <a:chExt cx="400500" cy="95700"/>
            </a:xfrm>
          </p:grpSpPr>
          <p:sp>
            <p:nvSpPr>
              <p:cNvPr id="91" name="Google Shape;91;p9"/>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 name="Google Shape;92;p9"/>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3" name="Google Shape;93;p9"/>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 name="Google Shape;94;p9"/>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cxnSp>
          <p:nvCxnSpPr>
            <p:cNvPr id="95" name="Google Shape;95;p9"/>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96" name="Google Shape;96;p9"/>
          <p:cNvSpPr txBox="1"/>
          <p:nvPr>
            <p:ph type="title"/>
          </p:nvPr>
        </p:nvSpPr>
        <p:spPr>
          <a:xfrm>
            <a:off x="1867825" y="2525125"/>
            <a:ext cx="8665800" cy="2981400"/>
          </a:xfrm>
          <a:prstGeom prst="rect">
            <a:avLst/>
          </a:prstGeom>
        </p:spPr>
        <p:txBody>
          <a:bodyPr anchorCtr="0" anchor="b"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97" name="Google Shape;97;p9"/>
          <p:cNvSpPr txBox="1"/>
          <p:nvPr>
            <p:ph idx="1" type="subTitle"/>
          </p:nvPr>
        </p:nvSpPr>
        <p:spPr>
          <a:xfrm>
            <a:off x="1867825" y="5621053"/>
            <a:ext cx="8665800" cy="2140800"/>
          </a:xfrm>
          <a:prstGeom prst="rect">
            <a:avLst/>
          </a:prstGeom>
        </p:spPr>
        <p:txBody>
          <a:bodyPr anchorCtr="0" anchor="t" bIns="182850" lIns="182850" spcFirstLastPara="1" rIns="182850" wrap="square" tIns="182850">
            <a:noAutofit/>
          </a:bodyPr>
          <a:lstStyle>
            <a:lvl1pPr lvl="0" rtl="0">
              <a:spcBef>
                <a:spcPts val="0"/>
              </a:spcBef>
              <a:spcAft>
                <a:spcPts val="0"/>
              </a:spcAft>
              <a:buClr>
                <a:srgbClr val="999999"/>
              </a:buClr>
              <a:buSzPts val="1600"/>
              <a:buFont typeface="Open Sans"/>
              <a:buChar char="●"/>
              <a:defRPr/>
            </a:lvl1pPr>
            <a:lvl2pPr lvl="1" rtl="0" algn="ctr">
              <a:lnSpc>
                <a:spcPct val="100000"/>
              </a:lnSpc>
              <a:spcBef>
                <a:spcPts val="0"/>
              </a:spcBef>
              <a:spcAft>
                <a:spcPts val="0"/>
              </a:spcAft>
              <a:buClr>
                <a:srgbClr val="999999"/>
              </a:buClr>
              <a:buSzPts val="1600"/>
              <a:buFont typeface="Open Sans"/>
              <a:buChar char="○"/>
              <a:defRPr/>
            </a:lvl2pPr>
            <a:lvl3pPr lvl="2" rtl="0" algn="ctr">
              <a:lnSpc>
                <a:spcPct val="100000"/>
              </a:lnSpc>
              <a:spcBef>
                <a:spcPts val="0"/>
              </a:spcBef>
              <a:spcAft>
                <a:spcPts val="0"/>
              </a:spcAft>
              <a:buClr>
                <a:srgbClr val="999999"/>
              </a:buClr>
              <a:buSzPts val="1600"/>
              <a:buFont typeface="Open Sans"/>
              <a:buChar char="■"/>
              <a:defRPr/>
            </a:lvl3pPr>
            <a:lvl4pPr lvl="3" rtl="0" algn="ctr">
              <a:lnSpc>
                <a:spcPct val="100000"/>
              </a:lnSpc>
              <a:spcBef>
                <a:spcPts val="0"/>
              </a:spcBef>
              <a:spcAft>
                <a:spcPts val="0"/>
              </a:spcAft>
              <a:buClr>
                <a:srgbClr val="999999"/>
              </a:buClr>
              <a:buSzPts val="1600"/>
              <a:buFont typeface="Open Sans"/>
              <a:buChar char="●"/>
              <a:defRPr/>
            </a:lvl4pPr>
            <a:lvl5pPr lvl="4" rtl="0" algn="ctr">
              <a:lnSpc>
                <a:spcPct val="100000"/>
              </a:lnSpc>
              <a:spcBef>
                <a:spcPts val="0"/>
              </a:spcBef>
              <a:spcAft>
                <a:spcPts val="0"/>
              </a:spcAft>
              <a:buClr>
                <a:srgbClr val="999999"/>
              </a:buClr>
              <a:buSzPts val="2400"/>
              <a:buFont typeface="Open Sans"/>
              <a:buChar char="○"/>
              <a:defRPr/>
            </a:lvl5pPr>
            <a:lvl6pPr lvl="5" rtl="0" algn="ctr">
              <a:lnSpc>
                <a:spcPct val="100000"/>
              </a:lnSpc>
              <a:spcBef>
                <a:spcPts val="0"/>
              </a:spcBef>
              <a:spcAft>
                <a:spcPts val="0"/>
              </a:spcAft>
              <a:buClr>
                <a:srgbClr val="999999"/>
              </a:buClr>
              <a:buSzPts val="2400"/>
              <a:buFont typeface="Open Sans"/>
              <a:buChar char="■"/>
              <a:defRPr/>
            </a:lvl6pPr>
            <a:lvl7pPr lvl="6" rtl="0" algn="ctr">
              <a:lnSpc>
                <a:spcPct val="100000"/>
              </a:lnSpc>
              <a:spcBef>
                <a:spcPts val="0"/>
              </a:spcBef>
              <a:spcAft>
                <a:spcPts val="0"/>
              </a:spcAft>
              <a:buClr>
                <a:srgbClr val="999999"/>
              </a:buClr>
              <a:buSzPts val="1400"/>
              <a:buFont typeface="Open Sans"/>
              <a:buChar char="●"/>
              <a:defRPr/>
            </a:lvl7pPr>
            <a:lvl8pPr lvl="7" rtl="0" algn="ctr">
              <a:lnSpc>
                <a:spcPct val="100000"/>
              </a:lnSpc>
              <a:spcBef>
                <a:spcPts val="0"/>
              </a:spcBef>
              <a:spcAft>
                <a:spcPts val="0"/>
              </a:spcAft>
              <a:buClr>
                <a:srgbClr val="999999"/>
              </a:buClr>
              <a:buSzPts val="1400"/>
              <a:buFont typeface="Open Sans"/>
              <a:buChar char="○"/>
              <a:defRPr/>
            </a:lvl8pPr>
            <a:lvl9pPr lvl="8" rtl="0" algn="ctr">
              <a:lnSpc>
                <a:spcPct val="100000"/>
              </a:lnSpc>
              <a:spcBef>
                <a:spcPts val="0"/>
              </a:spcBef>
              <a:spcAft>
                <a:spcPts val="0"/>
              </a:spcAft>
              <a:buClr>
                <a:srgbClr val="999999"/>
              </a:buClr>
              <a:buSzPts val="1200"/>
              <a:buFont typeface="Open Sans"/>
              <a:buChar char="■"/>
              <a:defRPr/>
            </a:lvl9pPr>
          </a:lstStyle>
          <a:p/>
        </p:txBody>
      </p:sp>
      <p:sp>
        <p:nvSpPr>
          <p:cNvPr id="98" name="Google Shape;98;p9"/>
          <p:cNvSpPr/>
          <p:nvPr>
            <p:ph idx="2" type="pic"/>
          </p:nvPr>
        </p:nvSpPr>
        <p:spPr>
          <a:xfrm>
            <a:off x="10595667" y="2525150"/>
            <a:ext cx="5824800" cy="52368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sp>
        <p:nvSpPr>
          <p:cNvPr id="100" name="Google Shape;100;p10"/>
          <p:cNvSpPr/>
          <p:nvPr>
            <p:ph idx="2" type="pic"/>
          </p:nvPr>
        </p:nvSpPr>
        <p:spPr>
          <a:xfrm>
            <a:off x="0" y="0"/>
            <a:ext cx="18288000" cy="10287000"/>
          </a:xfrm>
          <a:prstGeom prst="rect">
            <a:avLst/>
          </a:prstGeom>
          <a:noFill/>
          <a:ln>
            <a:noFill/>
          </a:ln>
        </p:spPr>
      </p:sp>
      <p:sp>
        <p:nvSpPr>
          <p:cNvPr id="101" name="Google Shape;101;p10"/>
          <p:cNvSpPr txBox="1"/>
          <p:nvPr>
            <p:ph type="title"/>
          </p:nvPr>
        </p:nvSpPr>
        <p:spPr>
          <a:xfrm>
            <a:off x="1440000" y="7724100"/>
            <a:ext cx="15408000" cy="1145400"/>
          </a:xfrm>
          <a:prstGeom prst="rect">
            <a:avLst/>
          </a:prstGeom>
          <a:solidFill>
            <a:schemeClr val="accent2"/>
          </a:solidFill>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lgn="ctr">
              <a:spcBef>
                <a:spcPts val="0"/>
              </a:spcBef>
              <a:spcAft>
                <a:spcPts val="0"/>
              </a:spcAft>
              <a:buSzPts val="6000"/>
              <a:buNone/>
              <a:defRPr/>
            </a:lvl2pPr>
            <a:lvl3pPr lvl="2" rtl="0" algn="ctr">
              <a:spcBef>
                <a:spcPts val="0"/>
              </a:spcBef>
              <a:spcAft>
                <a:spcPts val="0"/>
              </a:spcAft>
              <a:buSzPts val="6000"/>
              <a:buNone/>
              <a:defRPr/>
            </a:lvl3pPr>
            <a:lvl4pPr lvl="3" rtl="0" algn="ctr">
              <a:spcBef>
                <a:spcPts val="0"/>
              </a:spcBef>
              <a:spcAft>
                <a:spcPts val="0"/>
              </a:spcAft>
              <a:buSzPts val="6000"/>
              <a:buNone/>
              <a:defRPr/>
            </a:lvl4pPr>
            <a:lvl5pPr lvl="4" rtl="0" algn="ctr">
              <a:spcBef>
                <a:spcPts val="0"/>
              </a:spcBef>
              <a:spcAft>
                <a:spcPts val="0"/>
              </a:spcAft>
              <a:buSzPts val="6000"/>
              <a:buNone/>
              <a:defRPr/>
            </a:lvl5pPr>
            <a:lvl6pPr lvl="5" rtl="0" algn="ctr">
              <a:spcBef>
                <a:spcPts val="0"/>
              </a:spcBef>
              <a:spcAft>
                <a:spcPts val="0"/>
              </a:spcAft>
              <a:buSzPts val="6000"/>
              <a:buNone/>
              <a:defRPr/>
            </a:lvl6pPr>
            <a:lvl7pPr lvl="6" rtl="0" algn="ctr">
              <a:spcBef>
                <a:spcPts val="0"/>
              </a:spcBef>
              <a:spcAft>
                <a:spcPts val="0"/>
              </a:spcAft>
              <a:buSzPts val="6000"/>
              <a:buNone/>
              <a:defRPr/>
            </a:lvl7pPr>
            <a:lvl8pPr lvl="7" rtl="0" algn="ctr">
              <a:spcBef>
                <a:spcPts val="0"/>
              </a:spcBef>
              <a:spcAft>
                <a:spcPts val="0"/>
              </a:spcAft>
              <a:buSzPts val="6000"/>
              <a:buNone/>
              <a:defRPr/>
            </a:lvl8pPr>
            <a:lvl9pPr lvl="8" rtl="0" algn="ctr">
              <a:spcBef>
                <a:spcPts val="0"/>
              </a:spcBef>
              <a:spcAft>
                <a:spcPts val="0"/>
              </a:spcAft>
              <a:buSzPts val="6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AEE2F4">
            <a:alpha val="30820"/>
          </a:srgbClr>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426450" y="1042450"/>
            <a:ext cx="15435000" cy="11454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Clr>
                <a:schemeClr val="dk1"/>
              </a:buClr>
              <a:buSzPts val="6000"/>
              <a:buFont typeface="Montserrat"/>
              <a:buNone/>
              <a:defRPr b="1" sz="6000">
                <a:solidFill>
                  <a:schemeClr val="dk1"/>
                </a:solidFill>
                <a:latin typeface="Montserrat"/>
                <a:ea typeface="Montserrat"/>
                <a:cs typeface="Montserrat"/>
                <a:sym typeface="Montserrat"/>
              </a:defRPr>
            </a:lvl1pPr>
            <a:lvl2pPr lvl="1" rtl="0">
              <a:spcBef>
                <a:spcPts val="0"/>
              </a:spcBef>
              <a:spcAft>
                <a:spcPts val="0"/>
              </a:spcAft>
              <a:buClr>
                <a:schemeClr val="dk1"/>
              </a:buClr>
              <a:buSzPts val="6000"/>
              <a:buFont typeface="DM Sans"/>
              <a:buNone/>
              <a:defRPr b="1" sz="6000">
                <a:solidFill>
                  <a:schemeClr val="dk1"/>
                </a:solidFill>
                <a:latin typeface="DM Sans"/>
                <a:ea typeface="DM Sans"/>
                <a:cs typeface="DM Sans"/>
                <a:sym typeface="DM Sans"/>
              </a:defRPr>
            </a:lvl2pPr>
            <a:lvl3pPr lvl="2" rtl="0">
              <a:spcBef>
                <a:spcPts val="0"/>
              </a:spcBef>
              <a:spcAft>
                <a:spcPts val="0"/>
              </a:spcAft>
              <a:buClr>
                <a:schemeClr val="dk1"/>
              </a:buClr>
              <a:buSzPts val="6000"/>
              <a:buFont typeface="DM Sans"/>
              <a:buNone/>
              <a:defRPr b="1" sz="6000">
                <a:solidFill>
                  <a:schemeClr val="dk1"/>
                </a:solidFill>
                <a:latin typeface="DM Sans"/>
                <a:ea typeface="DM Sans"/>
                <a:cs typeface="DM Sans"/>
                <a:sym typeface="DM Sans"/>
              </a:defRPr>
            </a:lvl3pPr>
            <a:lvl4pPr lvl="3" rtl="0">
              <a:spcBef>
                <a:spcPts val="0"/>
              </a:spcBef>
              <a:spcAft>
                <a:spcPts val="0"/>
              </a:spcAft>
              <a:buClr>
                <a:schemeClr val="dk1"/>
              </a:buClr>
              <a:buSzPts val="6000"/>
              <a:buFont typeface="DM Sans"/>
              <a:buNone/>
              <a:defRPr b="1" sz="6000">
                <a:solidFill>
                  <a:schemeClr val="dk1"/>
                </a:solidFill>
                <a:latin typeface="DM Sans"/>
                <a:ea typeface="DM Sans"/>
                <a:cs typeface="DM Sans"/>
                <a:sym typeface="DM Sans"/>
              </a:defRPr>
            </a:lvl4pPr>
            <a:lvl5pPr lvl="4" rtl="0">
              <a:spcBef>
                <a:spcPts val="0"/>
              </a:spcBef>
              <a:spcAft>
                <a:spcPts val="0"/>
              </a:spcAft>
              <a:buClr>
                <a:schemeClr val="dk1"/>
              </a:buClr>
              <a:buSzPts val="6000"/>
              <a:buFont typeface="DM Sans"/>
              <a:buNone/>
              <a:defRPr b="1" sz="6000">
                <a:solidFill>
                  <a:schemeClr val="dk1"/>
                </a:solidFill>
                <a:latin typeface="DM Sans"/>
                <a:ea typeface="DM Sans"/>
                <a:cs typeface="DM Sans"/>
                <a:sym typeface="DM Sans"/>
              </a:defRPr>
            </a:lvl5pPr>
            <a:lvl6pPr lvl="5" rtl="0">
              <a:spcBef>
                <a:spcPts val="0"/>
              </a:spcBef>
              <a:spcAft>
                <a:spcPts val="0"/>
              </a:spcAft>
              <a:buClr>
                <a:schemeClr val="dk1"/>
              </a:buClr>
              <a:buSzPts val="6000"/>
              <a:buFont typeface="DM Sans"/>
              <a:buNone/>
              <a:defRPr b="1" sz="6000">
                <a:solidFill>
                  <a:schemeClr val="dk1"/>
                </a:solidFill>
                <a:latin typeface="DM Sans"/>
                <a:ea typeface="DM Sans"/>
                <a:cs typeface="DM Sans"/>
                <a:sym typeface="DM Sans"/>
              </a:defRPr>
            </a:lvl6pPr>
            <a:lvl7pPr lvl="6" rtl="0">
              <a:spcBef>
                <a:spcPts val="0"/>
              </a:spcBef>
              <a:spcAft>
                <a:spcPts val="0"/>
              </a:spcAft>
              <a:buClr>
                <a:schemeClr val="dk1"/>
              </a:buClr>
              <a:buSzPts val="6000"/>
              <a:buFont typeface="DM Sans"/>
              <a:buNone/>
              <a:defRPr b="1" sz="6000">
                <a:solidFill>
                  <a:schemeClr val="dk1"/>
                </a:solidFill>
                <a:latin typeface="DM Sans"/>
                <a:ea typeface="DM Sans"/>
                <a:cs typeface="DM Sans"/>
                <a:sym typeface="DM Sans"/>
              </a:defRPr>
            </a:lvl7pPr>
            <a:lvl8pPr lvl="7" rtl="0">
              <a:spcBef>
                <a:spcPts val="0"/>
              </a:spcBef>
              <a:spcAft>
                <a:spcPts val="0"/>
              </a:spcAft>
              <a:buClr>
                <a:schemeClr val="dk1"/>
              </a:buClr>
              <a:buSzPts val="6000"/>
              <a:buFont typeface="DM Sans"/>
              <a:buNone/>
              <a:defRPr b="1" sz="6000">
                <a:solidFill>
                  <a:schemeClr val="dk1"/>
                </a:solidFill>
                <a:latin typeface="DM Sans"/>
                <a:ea typeface="DM Sans"/>
                <a:cs typeface="DM Sans"/>
                <a:sym typeface="DM Sans"/>
              </a:defRPr>
            </a:lvl8pPr>
            <a:lvl9pPr lvl="8" rtl="0">
              <a:spcBef>
                <a:spcPts val="0"/>
              </a:spcBef>
              <a:spcAft>
                <a:spcPts val="0"/>
              </a:spcAft>
              <a:buClr>
                <a:schemeClr val="dk1"/>
              </a:buClr>
              <a:buSzPts val="6000"/>
              <a:buFont typeface="DM Sans"/>
              <a:buNone/>
              <a:defRPr b="1" sz="60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1426450" y="2304950"/>
            <a:ext cx="15363600" cy="6832800"/>
          </a:xfrm>
          <a:prstGeom prst="rect">
            <a:avLst/>
          </a:prstGeom>
          <a:noFill/>
          <a:ln>
            <a:noFill/>
          </a:ln>
        </p:spPr>
        <p:txBody>
          <a:bodyPr anchorCtr="0" anchor="t" bIns="182850" lIns="182850" spcFirstLastPara="1" rIns="182850" wrap="square" tIns="182850">
            <a:noAutofit/>
          </a:bodyPr>
          <a:lstStyle>
            <a:lvl1pPr indent="-406400" lvl="0" marL="457200">
              <a:lnSpc>
                <a:spcPct val="115000"/>
              </a:lnSpc>
              <a:spcBef>
                <a:spcPts val="0"/>
              </a:spcBef>
              <a:spcAft>
                <a:spcPts val="0"/>
              </a:spcAft>
              <a:buClr>
                <a:schemeClr val="dk1"/>
              </a:buClr>
              <a:buSzPts val="2800"/>
              <a:buFont typeface="Inter"/>
              <a:buChar char="●"/>
              <a:defRPr sz="2800">
                <a:solidFill>
                  <a:schemeClr val="dk1"/>
                </a:solidFill>
                <a:latin typeface="Inter"/>
                <a:ea typeface="Inter"/>
                <a:cs typeface="Inter"/>
                <a:sym typeface="Inter"/>
              </a:defRPr>
            </a:lvl1pPr>
            <a:lvl2pPr indent="-406400" lvl="1" marL="914400">
              <a:lnSpc>
                <a:spcPct val="115000"/>
              </a:lnSpc>
              <a:spcBef>
                <a:spcPts val="0"/>
              </a:spcBef>
              <a:spcAft>
                <a:spcPts val="0"/>
              </a:spcAft>
              <a:buClr>
                <a:schemeClr val="dk1"/>
              </a:buClr>
              <a:buSzPts val="2800"/>
              <a:buFont typeface="Inter"/>
              <a:buChar char="○"/>
              <a:defRPr sz="2800">
                <a:solidFill>
                  <a:schemeClr val="dk1"/>
                </a:solidFill>
                <a:latin typeface="Inter"/>
                <a:ea typeface="Inter"/>
                <a:cs typeface="Inter"/>
                <a:sym typeface="Inter"/>
              </a:defRPr>
            </a:lvl2pPr>
            <a:lvl3pPr indent="-406400" lvl="2" marL="1371600">
              <a:lnSpc>
                <a:spcPct val="115000"/>
              </a:lnSpc>
              <a:spcBef>
                <a:spcPts val="0"/>
              </a:spcBef>
              <a:spcAft>
                <a:spcPts val="0"/>
              </a:spcAft>
              <a:buClr>
                <a:schemeClr val="dk1"/>
              </a:buClr>
              <a:buSzPts val="2800"/>
              <a:buFont typeface="Inter"/>
              <a:buChar char="■"/>
              <a:defRPr sz="2800">
                <a:solidFill>
                  <a:schemeClr val="dk1"/>
                </a:solidFill>
                <a:latin typeface="Inter"/>
                <a:ea typeface="Inter"/>
                <a:cs typeface="Inter"/>
                <a:sym typeface="Inter"/>
              </a:defRPr>
            </a:lvl3pPr>
            <a:lvl4pPr indent="-406400" lvl="3" marL="1828800">
              <a:lnSpc>
                <a:spcPct val="115000"/>
              </a:lnSpc>
              <a:spcBef>
                <a:spcPts val="0"/>
              </a:spcBef>
              <a:spcAft>
                <a:spcPts val="0"/>
              </a:spcAft>
              <a:buClr>
                <a:schemeClr val="dk1"/>
              </a:buClr>
              <a:buSzPts val="2800"/>
              <a:buFont typeface="Inter"/>
              <a:buChar char="●"/>
              <a:defRPr sz="2800">
                <a:solidFill>
                  <a:schemeClr val="dk1"/>
                </a:solidFill>
                <a:latin typeface="Inter"/>
                <a:ea typeface="Inter"/>
                <a:cs typeface="Inter"/>
                <a:sym typeface="Inter"/>
              </a:defRPr>
            </a:lvl4pPr>
            <a:lvl5pPr indent="-406400" lvl="4" marL="2286000">
              <a:lnSpc>
                <a:spcPct val="115000"/>
              </a:lnSpc>
              <a:spcBef>
                <a:spcPts val="0"/>
              </a:spcBef>
              <a:spcAft>
                <a:spcPts val="0"/>
              </a:spcAft>
              <a:buClr>
                <a:schemeClr val="dk1"/>
              </a:buClr>
              <a:buSzPts val="2800"/>
              <a:buFont typeface="Inter"/>
              <a:buChar char="○"/>
              <a:defRPr sz="2800">
                <a:solidFill>
                  <a:schemeClr val="dk1"/>
                </a:solidFill>
                <a:latin typeface="Inter"/>
                <a:ea typeface="Inter"/>
                <a:cs typeface="Inter"/>
                <a:sym typeface="Inter"/>
              </a:defRPr>
            </a:lvl5pPr>
            <a:lvl6pPr indent="-406400" lvl="5" marL="2743200">
              <a:lnSpc>
                <a:spcPct val="115000"/>
              </a:lnSpc>
              <a:spcBef>
                <a:spcPts val="0"/>
              </a:spcBef>
              <a:spcAft>
                <a:spcPts val="0"/>
              </a:spcAft>
              <a:buClr>
                <a:schemeClr val="dk1"/>
              </a:buClr>
              <a:buSzPts val="2800"/>
              <a:buFont typeface="Inter"/>
              <a:buChar char="■"/>
              <a:defRPr sz="2800">
                <a:solidFill>
                  <a:schemeClr val="dk1"/>
                </a:solidFill>
                <a:latin typeface="Inter"/>
                <a:ea typeface="Inter"/>
                <a:cs typeface="Inter"/>
                <a:sym typeface="Inter"/>
              </a:defRPr>
            </a:lvl6pPr>
            <a:lvl7pPr indent="-406400" lvl="6" marL="3200400">
              <a:lnSpc>
                <a:spcPct val="115000"/>
              </a:lnSpc>
              <a:spcBef>
                <a:spcPts val="0"/>
              </a:spcBef>
              <a:spcAft>
                <a:spcPts val="0"/>
              </a:spcAft>
              <a:buClr>
                <a:schemeClr val="dk1"/>
              </a:buClr>
              <a:buSzPts val="2800"/>
              <a:buFont typeface="Inter"/>
              <a:buChar char="●"/>
              <a:defRPr sz="2800">
                <a:solidFill>
                  <a:schemeClr val="dk1"/>
                </a:solidFill>
                <a:latin typeface="Inter"/>
                <a:ea typeface="Inter"/>
                <a:cs typeface="Inter"/>
                <a:sym typeface="Inter"/>
              </a:defRPr>
            </a:lvl7pPr>
            <a:lvl8pPr indent="-406400" lvl="7" marL="3657600">
              <a:lnSpc>
                <a:spcPct val="115000"/>
              </a:lnSpc>
              <a:spcBef>
                <a:spcPts val="0"/>
              </a:spcBef>
              <a:spcAft>
                <a:spcPts val="0"/>
              </a:spcAft>
              <a:buClr>
                <a:schemeClr val="dk1"/>
              </a:buClr>
              <a:buSzPts val="2800"/>
              <a:buFont typeface="Inter"/>
              <a:buChar char="○"/>
              <a:defRPr sz="2800">
                <a:solidFill>
                  <a:schemeClr val="dk1"/>
                </a:solidFill>
                <a:latin typeface="Inter"/>
                <a:ea typeface="Inter"/>
                <a:cs typeface="Inter"/>
                <a:sym typeface="Inter"/>
              </a:defRPr>
            </a:lvl8pPr>
            <a:lvl9pPr indent="-406400" lvl="8" marL="4114800">
              <a:lnSpc>
                <a:spcPct val="115000"/>
              </a:lnSpc>
              <a:spcBef>
                <a:spcPts val="0"/>
              </a:spcBef>
              <a:spcAft>
                <a:spcPts val="0"/>
              </a:spcAft>
              <a:buClr>
                <a:schemeClr val="dk1"/>
              </a:buClr>
              <a:buSzPts val="2800"/>
              <a:buFont typeface="Inter"/>
              <a:buChar char="■"/>
              <a:defRPr sz="2800">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25" name="Shape 525"/>
        <p:cNvGrpSpPr/>
        <p:nvPr/>
      </p:nvGrpSpPr>
      <p:grpSpPr>
        <a:xfrm>
          <a:off x="0" y="0"/>
          <a:ext cx="0" cy="0"/>
          <a:chOff x="0" y="0"/>
          <a:chExt cx="0" cy="0"/>
        </a:xfrm>
      </p:grpSpPr>
      <p:sp>
        <p:nvSpPr>
          <p:cNvPr id="526" name="Google Shape;526;p30"/>
          <p:cNvSpPr txBox="1"/>
          <p:nvPr>
            <p:ph type="title"/>
          </p:nvPr>
        </p:nvSpPr>
        <p:spPr>
          <a:xfrm>
            <a:off x="2136200" y="1866900"/>
            <a:ext cx="14094600" cy="9648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Clr>
                <a:srgbClr val="FFFFFF"/>
              </a:buClr>
              <a:buSzPts val="4800"/>
              <a:buNone/>
              <a:defRPr sz="4800">
                <a:solidFill>
                  <a:srgbClr val="FFFFFF"/>
                </a:solidFill>
              </a:defRPr>
            </a:lvl1pPr>
            <a:lvl2pPr lvl="1" rtl="0" algn="ctr">
              <a:spcBef>
                <a:spcPts val="0"/>
              </a:spcBef>
              <a:spcAft>
                <a:spcPts val="0"/>
              </a:spcAft>
              <a:buClr>
                <a:srgbClr val="FFFFFF"/>
              </a:buClr>
              <a:buSzPts val="4800"/>
              <a:buNone/>
              <a:defRPr sz="4800">
                <a:solidFill>
                  <a:srgbClr val="FFFFFF"/>
                </a:solidFill>
              </a:defRPr>
            </a:lvl2pPr>
            <a:lvl3pPr lvl="2" rtl="0" algn="ctr">
              <a:spcBef>
                <a:spcPts val="0"/>
              </a:spcBef>
              <a:spcAft>
                <a:spcPts val="0"/>
              </a:spcAft>
              <a:buClr>
                <a:srgbClr val="FFFFFF"/>
              </a:buClr>
              <a:buSzPts val="4800"/>
              <a:buNone/>
              <a:defRPr sz="4800">
                <a:solidFill>
                  <a:srgbClr val="FFFFFF"/>
                </a:solidFill>
              </a:defRPr>
            </a:lvl3pPr>
            <a:lvl4pPr lvl="3" rtl="0" algn="ctr">
              <a:spcBef>
                <a:spcPts val="0"/>
              </a:spcBef>
              <a:spcAft>
                <a:spcPts val="0"/>
              </a:spcAft>
              <a:buClr>
                <a:srgbClr val="FFFFFF"/>
              </a:buClr>
              <a:buSzPts val="4800"/>
              <a:buNone/>
              <a:defRPr sz="4800">
                <a:solidFill>
                  <a:srgbClr val="FFFFFF"/>
                </a:solidFill>
              </a:defRPr>
            </a:lvl4pPr>
            <a:lvl5pPr lvl="4" rtl="0" algn="ctr">
              <a:spcBef>
                <a:spcPts val="0"/>
              </a:spcBef>
              <a:spcAft>
                <a:spcPts val="0"/>
              </a:spcAft>
              <a:buClr>
                <a:srgbClr val="FFFFFF"/>
              </a:buClr>
              <a:buSzPts val="4800"/>
              <a:buNone/>
              <a:defRPr sz="4800">
                <a:solidFill>
                  <a:srgbClr val="FFFFFF"/>
                </a:solidFill>
              </a:defRPr>
            </a:lvl5pPr>
            <a:lvl6pPr lvl="5" rtl="0" algn="ctr">
              <a:spcBef>
                <a:spcPts val="0"/>
              </a:spcBef>
              <a:spcAft>
                <a:spcPts val="0"/>
              </a:spcAft>
              <a:buClr>
                <a:srgbClr val="FFFFFF"/>
              </a:buClr>
              <a:buSzPts val="4800"/>
              <a:buNone/>
              <a:defRPr sz="4800">
                <a:solidFill>
                  <a:srgbClr val="FFFFFF"/>
                </a:solidFill>
              </a:defRPr>
            </a:lvl6pPr>
            <a:lvl7pPr lvl="6" rtl="0" algn="ctr">
              <a:spcBef>
                <a:spcPts val="0"/>
              </a:spcBef>
              <a:spcAft>
                <a:spcPts val="0"/>
              </a:spcAft>
              <a:buClr>
                <a:srgbClr val="FFFFFF"/>
              </a:buClr>
              <a:buSzPts val="4800"/>
              <a:buNone/>
              <a:defRPr sz="4800">
                <a:solidFill>
                  <a:srgbClr val="FFFFFF"/>
                </a:solidFill>
              </a:defRPr>
            </a:lvl7pPr>
            <a:lvl8pPr lvl="7" rtl="0" algn="ctr">
              <a:spcBef>
                <a:spcPts val="0"/>
              </a:spcBef>
              <a:spcAft>
                <a:spcPts val="0"/>
              </a:spcAft>
              <a:buClr>
                <a:srgbClr val="FFFFFF"/>
              </a:buClr>
              <a:buSzPts val="4800"/>
              <a:buNone/>
              <a:defRPr sz="4800">
                <a:solidFill>
                  <a:srgbClr val="FFFFFF"/>
                </a:solidFill>
              </a:defRPr>
            </a:lvl8pPr>
            <a:lvl9pPr lvl="8" rtl="0" algn="ctr">
              <a:spcBef>
                <a:spcPts val="0"/>
              </a:spcBef>
              <a:spcAft>
                <a:spcPts val="0"/>
              </a:spcAft>
              <a:buClr>
                <a:srgbClr val="FFFFFF"/>
              </a:buClr>
              <a:buSzPts val="4800"/>
              <a:buNone/>
              <a:defRPr sz="4800">
                <a:solidFill>
                  <a:srgbClr val="FFFFFF"/>
                </a:solidFill>
              </a:defRPr>
            </a:lvl9pPr>
          </a:lstStyle>
          <a:p/>
        </p:txBody>
      </p:sp>
      <p:sp>
        <p:nvSpPr>
          <p:cNvPr id="527" name="Google Shape;527;p30"/>
          <p:cNvSpPr txBox="1"/>
          <p:nvPr>
            <p:ph idx="1" type="body"/>
          </p:nvPr>
        </p:nvSpPr>
        <p:spPr>
          <a:xfrm>
            <a:off x="2136200" y="3390901"/>
            <a:ext cx="14094600" cy="5004000"/>
          </a:xfrm>
          <a:prstGeom prst="rect">
            <a:avLst/>
          </a:prstGeom>
          <a:noFill/>
          <a:ln>
            <a:noFill/>
          </a:ln>
        </p:spPr>
        <p:txBody>
          <a:bodyPr anchorCtr="0" anchor="t" bIns="182850" lIns="182850" spcFirstLastPara="1" rIns="182850" wrap="square" tIns="182850">
            <a:noAutofit/>
          </a:bodyPr>
          <a:lstStyle>
            <a:lvl1pPr indent="-368300" lvl="0" marL="457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1pPr>
            <a:lvl2pPr indent="-368300" lvl="1" marL="914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2pPr>
            <a:lvl3pPr indent="-368300" lvl="2" marL="1371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3pPr>
            <a:lvl4pPr indent="-368300" lvl="3" marL="1828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4pPr>
            <a:lvl5pPr indent="-368300" lvl="4" marL="22860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5pPr>
            <a:lvl6pPr indent="-368300" lvl="5" marL="2743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6pPr>
            <a:lvl7pPr indent="-368300" lvl="6" marL="3200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7pPr>
            <a:lvl8pPr indent="-368300" lvl="7" marL="3657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8pPr>
            <a:lvl9pPr indent="-368300" lvl="8" marL="4114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12.jpg"/><Relationship Id="rId5"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6.xml"/><Relationship Id="rId4" Type="http://schemas.openxmlformats.org/officeDocument/2006/relationships/slide" Target="/ppt/slides/slide33.xml"/><Relationship Id="rId9" Type="http://schemas.openxmlformats.org/officeDocument/2006/relationships/slide" Target="/ppt/slides/slide44.xml"/><Relationship Id="rId5" Type="http://schemas.openxmlformats.org/officeDocument/2006/relationships/slide" Target="/ppt/slides/slide32.xml"/><Relationship Id="rId6" Type="http://schemas.openxmlformats.org/officeDocument/2006/relationships/slide" Target="/ppt/slides/slide32.xml"/><Relationship Id="rId7" Type="http://schemas.openxmlformats.org/officeDocument/2006/relationships/slide" Target="/ppt/slides/slide30.xml"/><Relationship Id="rId8" Type="http://schemas.openxmlformats.org/officeDocument/2006/relationships/slide" Target="/ppt/slides/slide3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8FO4EoZ1y32TwBZ0c9cebsrK8vy4kcTvcF3lloOEVvA/copy" TargetMode="External"/><Relationship Id="rId5"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 Id="rId3" Type="http://schemas.openxmlformats.org/officeDocument/2006/relationships/hyperlink" Target="https://www.freepik.com/free-vector/hand-drawn-flat-design-ssl-illustration_21902029.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www.freepik.com/free-vector/hand-drawn-website-hosting-illustration_21901755.htm/?utm_source=slidesgo_template&amp;utm_medium=referral-link&amp;utm_campaign=sg_resources&amp;utm_content=freepik" TargetMode="External"/><Relationship Id="rId4" Type="http://schemas.openxmlformats.org/officeDocument/2006/relationships/hyperlink" Target="https://www.freepik.com/free-vector/hand-drawn-flat-design-gamification-illustration_21899262.htm/?utm_source=slidesgo_template&amp;utm_medium=referral-link&amp;utm_campaign=sg_resources&amp;utm_content=freepik" TargetMode="External"/><Relationship Id="rId9" Type="http://schemas.openxmlformats.org/officeDocument/2006/relationships/hyperlink" Target="https://www.freepik.com/free-photo/close-up-laptop_3386820.htm/?utm_source=slidesgo_template&amp;utm_medium=referral-link&amp;utm_campaign=sg_resources&amp;utm_content=freepik" TargetMode="External"/><Relationship Id="rId5" Type="http://schemas.openxmlformats.org/officeDocument/2006/relationships/hyperlink" Target="https://www.freepik.com/free-vector/hand-drawn-flat-desig-npl-illustration_21902157.htm/?utm_source=slidesgo_template&amp;utm_medium=referral-link&amp;utm_campaign=sg_resources&amp;utm_content=freepik" TargetMode="External"/><Relationship Id="rId6" Type="http://schemas.openxmlformats.org/officeDocument/2006/relationships/hyperlink" Target="https://www.freepik.com/free-vector/hand-drawn-flat-desig-npl-illustration_21902157.htm/?utm_source=slidesgo_template&amp;utm_medium=referral-link&amp;utm_campaign=sg_resources&amp;utm_content=freepik" TargetMode="External"/><Relationship Id="rId7" Type="http://schemas.openxmlformats.org/officeDocument/2006/relationships/hyperlink" Target="https://www.freepik.com/free-vector/hand-drawn-flat-desig-npl-illustration_21902157.htm/?utm_source=slidesgo_template&amp;utm_medium=referral-link&amp;utm_campaign=sg_resources&amp;utm_content=freepik" TargetMode="External"/><Relationship Id="rId8" Type="http://schemas.openxmlformats.org/officeDocument/2006/relationships/hyperlink" Target="https://www.freepik.com/free-photo/technology-background-texture_4139974.htm/?utm_source=slidesgo_template&amp;utm_medium=referral-link&amp;utm_campaign=sg_resources&amp;utm_content=freepik" TargetMode="External"/><Relationship Id="rId11" Type="http://schemas.openxmlformats.org/officeDocument/2006/relationships/hyperlink" Target="https://www.freepik.com/free-photo/hands-close-up-busy-entrepreneur-with-her-laptop_962069.htm/?utm_source=slidesgo_template&amp;utm_medium=referral-link&amp;utm_campaign=sg_resources&amp;utm_content=freepik" TargetMode="External"/><Relationship Id="rId10" Type="http://schemas.openxmlformats.org/officeDocument/2006/relationships/hyperlink" Target="https://www.freepik.com/free-photo/high-angle-woman-laptop-using-mouse_7959512.htm/?utm_source=slidesgo_template&amp;utm_medium=referral-link&amp;utm_campaign=sg_resources&amp;utm_content=freepik" TargetMode="External"/><Relationship Id="rId13" Type="http://schemas.openxmlformats.org/officeDocument/2006/relationships/hyperlink" Target="https://www.flaticon.com/packs/computer-86/?utm_source=slidesgo_template&amp;utm_medium=referral-link&amp;utm_campaign=sg_resources&amp;utm_content=flaticon" TargetMode="External"/><Relationship Id="rId12" Type="http://schemas.openxmlformats.org/officeDocument/2006/relationships/hyperlink" Target="https://www.freepik.com/free-photo/classmates-writing-learning-together-during-study-session_22634091.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Inter"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3.png"/><Relationship Id="rId17" Type="http://schemas.openxmlformats.org/officeDocument/2006/relationships/image" Target="../media/image6.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4.xml"/><Relationship Id="rId3" Type="http://schemas.openxmlformats.org/officeDocument/2006/relationships/hyperlink" Target="https://workspace.google.com/marketplace/app/icons_for_slides_docs/381578326502"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33"/>
          <p:cNvSpPr txBox="1"/>
          <p:nvPr>
            <p:ph type="ctrTitle"/>
          </p:nvPr>
        </p:nvSpPr>
        <p:spPr>
          <a:xfrm>
            <a:off x="1675313" y="2489725"/>
            <a:ext cx="7348200" cy="3311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sz="6900"/>
              <a:t>I</a:t>
            </a:r>
            <a:r>
              <a:rPr lang="en" sz="6900"/>
              <a:t>nstance</a:t>
            </a:r>
            <a:endParaRPr sz="6900"/>
          </a:p>
          <a:p>
            <a:pPr indent="0" lvl="0" marL="0" rtl="0" algn="l">
              <a:spcBef>
                <a:spcPts val="0"/>
              </a:spcBef>
              <a:spcAft>
                <a:spcPts val="0"/>
              </a:spcAft>
              <a:buNone/>
            </a:pPr>
            <a:r>
              <a:rPr lang="en" sz="6900"/>
              <a:t>Segmentation</a:t>
            </a:r>
            <a:endParaRPr sz="6900"/>
          </a:p>
          <a:p>
            <a:pPr indent="0" lvl="0" marL="0" rtl="0" algn="l">
              <a:spcBef>
                <a:spcPts val="0"/>
              </a:spcBef>
              <a:spcAft>
                <a:spcPts val="0"/>
              </a:spcAft>
              <a:buNone/>
            </a:pPr>
            <a:r>
              <a:rPr lang="en" sz="6900"/>
              <a:t>Metrics</a:t>
            </a:r>
            <a:endParaRPr b="0" i="1" sz="6900"/>
          </a:p>
        </p:txBody>
      </p:sp>
      <p:sp>
        <p:nvSpPr>
          <p:cNvPr id="536" name="Google Shape;536;p33"/>
          <p:cNvSpPr txBox="1"/>
          <p:nvPr>
            <p:ph idx="4294967295" type="subTitle"/>
          </p:nvPr>
        </p:nvSpPr>
        <p:spPr>
          <a:xfrm>
            <a:off x="1675325" y="5801075"/>
            <a:ext cx="7070100" cy="2411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400">
                <a:latin typeface="Inter Medium"/>
                <a:ea typeface="Inter Medium"/>
                <a:cs typeface="Inter Medium"/>
                <a:sym typeface="Inter Medium"/>
              </a:rPr>
              <a:t>Estimate performance of a model by comparing target annotations with predictions</a:t>
            </a:r>
            <a:endParaRPr sz="3400">
              <a:latin typeface="Inter Medium"/>
              <a:ea typeface="Inter Medium"/>
              <a:cs typeface="Inter Medium"/>
              <a:sym typeface="Inter Medium"/>
            </a:endParaRPr>
          </a:p>
        </p:txBody>
      </p:sp>
      <p:pic>
        <p:nvPicPr>
          <p:cNvPr id="537" name="Google Shape;537;p33"/>
          <p:cNvPicPr preferRelativeResize="0"/>
          <p:nvPr/>
        </p:nvPicPr>
        <p:blipFill rotWithShape="1">
          <a:blip r:embed="rId3">
            <a:alphaModFix/>
          </a:blip>
          <a:srcRect b="0" l="0" r="0" t="0"/>
          <a:stretch/>
        </p:blipFill>
        <p:spPr>
          <a:xfrm>
            <a:off x="9601698" y="3231748"/>
            <a:ext cx="6992100" cy="4082100"/>
          </a:xfrm>
          <a:prstGeom prst="rect">
            <a:avLst/>
          </a:prstGeom>
          <a:noFill/>
          <a:ln cap="flat" cmpd="sng" w="38100">
            <a:solidFill>
              <a:schemeClr val="accent3"/>
            </a:solidFill>
            <a:prstDash val="solid"/>
            <a:round/>
            <a:headEnd len="sm" w="sm" type="none"/>
            <a:tailEnd len="sm" w="sm" type="none"/>
          </a:ln>
        </p:spPr>
      </p:pic>
      <p:sp>
        <p:nvSpPr>
          <p:cNvPr id="538" name="Google Shape;538;p33"/>
          <p:cNvSpPr/>
          <p:nvPr/>
        </p:nvSpPr>
        <p:spPr>
          <a:xfrm>
            <a:off x="9538925" y="7359912"/>
            <a:ext cx="7070100" cy="701100"/>
          </a:xfrm>
          <a:prstGeom prst="rect">
            <a:avLst/>
          </a:prstGeom>
          <a:solidFill>
            <a:srgbClr val="D25FB2"/>
          </a:solidFill>
          <a:ln cap="flat" cmpd="sng" w="38100">
            <a:solidFill>
              <a:srgbClr val="D25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3"/>
          <p:cNvSpPr/>
          <p:nvPr/>
        </p:nvSpPr>
        <p:spPr>
          <a:xfrm>
            <a:off x="9542592" y="2494646"/>
            <a:ext cx="7070100" cy="701100"/>
          </a:xfrm>
          <a:prstGeom prst="rect">
            <a:avLst/>
          </a:prstGeom>
          <a:solidFill>
            <a:schemeClr val="accent3"/>
          </a:solid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txBox="1"/>
          <p:nvPr>
            <p:ph idx="1" type="subTitle"/>
          </p:nvPr>
        </p:nvSpPr>
        <p:spPr>
          <a:xfrm>
            <a:off x="10583162" y="7208400"/>
            <a:ext cx="5029200" cy="10041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b="1" lang="en" sz="4100">
                <a:solidFill>
                  <a:schemeClr val="accent2"/>
                </a:solidFill>
              </a:rPr>
              <a:t>PREDICTION</a:t>
            </a:r>
            <a:endParaRPr b="1" sz="4100">
              <a:solidFill>
                <a:schemeClr val="accent2"/>
              </a:solidFill>
            </a:endParaRPr>
          </a:p>
        </p:txBody>
      </p:sp>
      <p:pic>
        <p:nvPicPr>
          <p:cNvPr id="541" name="Google Shape;541;p33"/>
          <p:cNvPicPr preferRelativeResize="0"/>
          <p:nvPr/>
        </p:nvPicPr>
        <p:blipFill>
          <a:blip r:embed="rId4">
            <a:alphaModFix/>
          </a:blip>
          <a:stretch>
            <a:fillRect/>
          </a:stretch>
        </p:blipFill>
        <p:spPr>
          <a:xfrm>
            <a:off x="9559016" y="3231748"/>
            <a:ext cx="6992100" cy="4082100"/>
          </a:xfrm>
          <a:prstGeom prst="triangle">
            <a:avLst>
              <a:gd fmla="val 0" name="adj"/>
            </a:avLst>
          </a:prstGeom>
          <a:noFill/>
          <a:ln cap="flat" cmpd="sng" w="38100">
            <a:solidFill>
              <a:srgbClr val="D25FB2"/>
            </a:solidFill>
            <a:prstDash val="solid"/>
            <a:round/>
            <a:headEnd len="sm" w="sm" type="none"/>
            <a:tailEnd len="sm" w="sm" type="none"/>
          </a:ln>
        </p:spPr>
      </p:pic>
      <p:sp>
        <p:nvSpPr>
          <p:cNvPr id="542" name="Google Shape;542;p33"/>
          <p:cNvSpPr txBox="1"/>
          <p:nvPr>
            <p:ph idx="1" type="subTitle"/>
          </p:nvPr>
        </p:nvSpPr>
        <p:spPr>
          <a:xfrm>
            <a:off x="10948013" y="2399400"/>
            <a:ext cx="4272000" cy="891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b="1" lang="en" sz="4100">
                <a:solidFill>
                  <a:schemeClr val="accent2"/>
                </a:solidFill>
              </a:rPr>
              <a:t>TARGET</a:t>
            </a:r>
            <a:endParaRPr b="1" sz="4100">
              <a:solidFill>
                <a:schemeClr val="accen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4" name="Shape 1434"/>
        <p:cNvGrpSpPr/>
        <p:nvPr/>
      </p:nvGrpSpPr>
      <p:grpSpPr>
        <a:xfrm>
          <a:off x="0" y="0"/>
          <a:ext cx="0" cy="0"/>
          <a:chOff x="0" y="0"/>
          <a:chExt cx="0" cy="0"/>
        </a:xfrm>
      </p:grpSpPr>
      <p:pic>
        <p:nvPicPr>
          <p:cNvPr id="1435" name="Google Shape;1435;p42"/>
          <p:cNvPicPr preferRelativeResize="0"/>
          <p:nvPr/>
        </p:nvPicPr>
        <p:blipFill rotWithShape="1">
          <a:blip r:embed="rId3">
            <a:alphaModFix/>
          </a:blip>
          <a:srcRect b="0" l="16639" r="16639" t="0"/>
          <a:stretch/>
        </p:blipFill>
        <p:spPr>
          <a:xfrm>
            <a:off x="2533450" y="3062050"/>
            <a:ext cx="2592600" cy="2592600"/>
          </a:xfrm>
          <a:prstGeom prst="rect">
            <a:avLst/>
          </a:prstGeom>
          <a:noFill/>
          <a:ln>
            <a:noFill/>
          </a:ln>
        </p:spPr>
      </p:pic>
      <p:pic>
        <p:nvPicPr>
          <p:cNvPr id="1436" name="Google Shape;1436;p42"/>
          <p:cNvPicPr preferRelativeResize="0"/>
          <p:nvPr/>
        </p:nvPicPr>
        <p:blipFill rotWithShape="1">
          <a:blip r:embed="rId4">
            <a:alphaModFix/>
          </a:blip>
          <a:srcRect b="189" l="0" r="0" t="199"/>
          <a:stretch/>
        </p:blipFill>
        <p:spPr>
          <a:xfrm>
            <a:off x="13161950" y="3062050"/>
            <a:ext cx="2592600" cy="2592600"/>
          </a:xfrm>
          <a:prstGeom prst="rect">
            <a:avLst/>
          </a:prstGeom>
          <a:noFill/>
          <a:ln>
            <a:noFill/>
          </a:ln>
        </p:spPr>
      </p:pic>
      <p:pic>
        <p:nvPicPr>
          <p:cNvPr id="1437" name="Google Shape;1437;p42"/>
          <p:cNvPicPr preferRelativeResize="0"/>
          <p:nvPr/>
        </p:nvPicPr>
        <p:blipFill rotWithShape="1">
          <a:blip r:embed="rId5">
            <a:alphaModFix/>
          </a:blip>
          <a:srcRect b="21361" l="0" r="28412" t="21367"/>
          <a:stretch/>
        </p:blipFill>
        <p:spPr>
          <a:xfrm>
            <a:off x="7847700" y="3062050"/>
            <a:ext cx="2592600" cy="2592600"/>
          </a:xfrm>
          <a:prstGeom prst="rect">
            <a:avLst/>
          </a:prstGeom>
          <a:noFill/>
          <a:ln>
            <a:noFill/>
          </a:ln>
        </p:spPr>
      </p:pic>
      <p:sp>
        <p:nvSpPr>
          <p:cNvPr id="1438" name="Google Shape;1438;p42"/>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H</a:t>
            </a:r>
            <a:r>
              <a:rPr lang="en"/>
              <a:t>ardware examples</a:t>
            </a:r>
            <a:endParaRPr/>
          </a:p>
        </p:txBody>
      </p:sp>
      <p:sp>
        <p:nvSpPr>
          <p:cNvPr id="1439" name="Google Shape;1439;p42"/>
          <p:cNvSpPr txBox="1"/>
          <p:nvPr>
            <p:ph idx="1" type="subTitle"/>
          </p:nvPr>
        </p:nvSpPr>
        <p:spPr>
          <a:xfrm>
            <a:off x="1426750" y="6807446"/>
            <a:ext cx="4806000" cy="1723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a:t>
            </a:r>
            <a:r>
              <a:rPr lang="en"/>
              <a:t>s the closest planet to the Sun and the smallest one of them all</a:t>
            </a:r>
            <a:endParaRPr/>
          </a:p>
        </p:txBody>
      </p:sp>
      <p:sp>
        <p:nvSpPr>
          <p:cNvPr id="1440" name="Google Shape;1440;p42"/>
          <p:cNvSpPr txBox="1"/>
          <p:nvPr>
            <p:ph idx="2" type="subTitle"/>
          </p:nvPr>
        </p:nvSpPr>
        <p:spPr>
          <a:xfrm>
            <a:off x="6741144" y="6807446"/>
            <a:ext cx="4806000" cy="1723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a:t>
            </a:r>
            <a:endParaRPr/>
          </a:p>
        </p:txBody>
      </p:sp>
      <p:sp>
        <p:nvSpPr>
          <p:cNvPr id="1441" name="Google Shape;1441;p42"/>
          <p:cNvSpPr txBox="1"/>
          <p:nvPr>
            <p:ph idx="3" type="subTitle"/>
          </p:nvPr>
        </p:nvSpPr>
        <p:spPr>
          <a:xfrm>
            <a:off x="12055537" y="6807446"/>
            <a:ext cx="4806000" cy="1723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442" name="Google Shape;1442;p42"/>
          <p:cNvSpPr txBox="1"/>
          <p:nvPr>
            <p:ph idx="4" type="subTitle"/>
          </p:nvPr>
        </p:nvSpPr>
        <p:spPr>
          <a:xfrm>
            <a:off x="1426750" y="6172000"/>
            <a:ext cx="4806000" cy="7884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Keyboard</a:t>
            </a:r>
            <a:endParaRPr/>
          </a:p>
        </p:txBody>
      </p:sp>
      <p:sp>
        <p:nvSpPr>
          <p:cNvPr id="1443" name="Google Shape;1443;p42"/>
          <p:cNvSpPr txBox="1"/>
          <p:nvPr>
            <p:ph idx="5" type="subTitle"/>
          </p:nvPr>
        </p:nvSpPr>
        <p:spPr>
          <a:xfrm>
            <a:off x="6741136" y="6172000"/>
            <a:ext cx="4806000" cy="7884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Mouse</a:t>
            </a:r>
            <a:endParaRPr/>
          </a:p>
        </p:txBody>
      </p:sp>
      <p:sp>
        <p:nvSpPr>
          <p:cNvPr id="1444" name="Google Shape;1444;p42"/>
          <p:cNvSpPr txBox="1"/>
          <p:nvPr>
            <p:ph idx="6" type="subTitle"/>
          </p:nvPr>
        </p:nvSpPr>
        <p:spPr>
          <a:xfrm>
            <a:off x="12055537" y="6172000"/>
            <a:ext cx="4806000" cy="7884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Connectors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8" name="Shape 1448"/>
        <p:cNvGrpSpPr/>
        <p:nvPr/>
      </p:nvGrpSpPr>
      <p:grpSpPr>
        <a:xfrm>
          <a:off x="0" y="0"/>
          <a:ext cx="0" cy="0"/>
          <a:chOff x="0" y="0"/>
          <a:chExt cx="0" cy="0"/>
        </a:xfrm>
      </p:grpSpPr>
      <p:sp>
        <p:nvSpPr>
          <p:cNvPr id="1449" name="Google Shape;1449;p43"/>
          <p:cNvSpPr txBox="1"/>
          <p:nvPr>
            <p:ph idx="2" type="subTitle"/>
          </p:nvPr>
        </p:nvSpPr>
        <p:spPr>
          <a:xfrm>
            <a:off x="6939776" y="4391800"/>
            <a:ext cx="44082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is the second planet from the Sun</a:t>
            </a:r>
            <a:endParaRPr/>
          </a:p>
        </p:txBody>
      </p:sp>
      <p:sp>
        <p:nvSpPr>
          <p:cNvPr id="1450" name="Google Shape;1450;p43"/>
          <p:cNvSpPr txBox="1"/>
          <p:nvPr>
            <p:ph idx="5" type="subTitle"/>
          </p:nvPr>
        </p:nvSpPr>
        <p:spPr>
          <a:xfrm>
            <a:off x="12439552" y="4391800"/>
            <a:ext cx="44082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Neptune is the farthest planet from the Sun</a:t>
            </a:r>
            <a:endParaRPr/>
          </a:p>
        </p:txBody>
      </p:sp>
      <p:sp>
        <p:nvSpPr>
          <p:cNvPr id="1451" name="Google Shape;1451;p43"/>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Recommendations</a:t>
            </a:r>
            <a:endParaRPr/>
          </a:p>
        </p:txBody>
      </p:sp>
      <p:sp>
        <p:nvSpPr>
          <p:cNvPr id="1452" name="Google Shape;1452;p43"/>
          <p:cNvSpPr txBox="1"/>
          <p:nvPr>
            <p:ph idx="1" type="subTitle"/>
          </p:nvPr>
        </p:nvSpPr>
        <p:spPr>
          <a:xfrm>
            <a:off x="1440000" y="4391800"/>
            <a:ext cx="44082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Mars is actually a very cold place</a:t>
            </a:r>
            <a:endParaRPr/>
          </a:p>
        </p:txBody>
      </p:sp>
      <p:sp>
        <p:nvSpPr>
          <p:cNvPr id="1453" name="Google Shape;1453;p43"/>
          <p:cNvSpPr txBox="1"/>
          <p:nvPr>
            <p:ph idx="3" type="subTitle"/>
          </p:nvPr>
        </p:nvSpPr>
        <p:spPr>
          <a:xfrm>
            <a:off x="1440000" y="8076550"/>
            <a:ext cx="44082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a:t>
            </a:r>
            <a:r>
              <a:rPr lang="en"/>
              <a:t>s the closest planet to the Sun</a:t>
            </a:r>
            <a:endParaRPr/>
          </a:p>
        </p:txBody>
      </p:sp>
      <p:sp>
        <p:nvSpPr>
          <p:cNvPr id="1454" name="Google Shape;1454;p43"/>
          <p:cNvSpPr txBox="1"/>
          <p:nvPr>
            <p:ph idx="4" type="subTitle"/>
          </p:nvPr>
        </p:nvSpPr>
        <p:spPr>
          <a:xfrm>
            <a:off x="6939769" y="8076550"/>
            <a:ext cx="44082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Saturn is a gas giant and has several rings</a:t>
            </a:r>
            <a:endParaRPr/>
          </a:p>
        </p:txBody>
      </p:sp>
      <p:sp>
        <p:nvSpPr>
          <p:cNvPr id="1455" name="Google Shape;1455;p43"/>
          <p:cNvSpPr txBox="1"/>
          <p:nvPr>
            <p:ph idx="6" type="subTitle"/>
          </p:nvPr>
        </p:nvSpPr>
        <p:spPr>
          <a:xfrm>
            <a:off x="12439552" y="8076550"/>
            <a:ext cx="44082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Jupiter is the biggest planet of them all</a:t>
            </a:r>
            <a:endParaRPr/>
          </a:p>
        </p:txBody>
      </p:sp>
      <p:sp>
        <p:nvSpPr>
          <p:cNvPr id="1456" name="Google Shape;1456;p43"/>
          <p:cNvSpPr txBox="1"/>
          <p:nvPr>
            <p:ph idx="7" type="subTitle"/>
          </p:nvPr>
        </p:nvSpPr>
        <p:spPr>
          <a:xfrm>
            <a:off x="1440000" y="3816500"/>
            <a:ext cx="4408200" cy="718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Essential</a:t>
            </a:r>
            <a:endParaRPr/>
          </a:p>
        </p:txBody>
      </p:sp>
      <p:sp>
        <p:nvSpPr>
          <p:cNvPr id="1457" name="Google Shape;1457;p43"/>
          <p:cNvSpPr txBox="1"/>
          <p:nvPr>
            <p:ph idx="8" type="subTitle"/>
          </p:nvPr>
        </p:nvSpPr>
        <p:spPr>
          <a:xfrm>
            <a:off x="6939777" y="3816500"/>
            <a:ext cx="4408200" cy="718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Patience</a:t>
            </a:r>
            <a:endParaRPr/>
          </a:p>
        </p:txBody>
      </p:sp>
      <p:sp>
        <p:nvSpPr>
          <p:cNvPr id="1458" name="Google Shape;1458;p43"/>
          <p:cNvSpPr txBox="1"/>
          <p:nvPr>
            <p:ph idx="9" type="subTitle"/>
          </p:nvPr>
        </p:nvSpPr>
        <p:spPr>
          <a:xfrm>
            <a:off x="1440000" y="7501345"/>
            <a:ext cx="4408200" cy="718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Practical</a:t>
            </a:r>
            <a:endParaRPr/>
          </a:p>
        </p:txBody>
      </p:sp>
      <p:sp>
        <p:nvSpPr>
          <p:cNvPr id="1459" name="Google Shape;1459;p43"/>
          <p:cNvSpPr txBox="1"/>
          <p:nvPr>
            <p:ph idx="13" type="subTitle"/>
          </p:nvPr>
        </p:nvSpPr>
        <p:spPr>
          <a:xfrm>
            <a:off x="6939777" y="7501345"/>
            <a:ext cx="4408200" cy="718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Teamwork</a:t>
            </a:r>
            <a:endParaRPr/>
          </a:p>
        </p:txBody>
      </p:sp>
      <p:sp>
        <p:nvSpPr>
          <p:cNvPr id="1460" name="Google Shape;1460;p43"/>
          <p:cNvSpPr txBox="1"/>
          <p:nvPr>
            <p:ph idx="14" type="subTitle"/>
          </p:nvPr>
        </p:nvSpPr>
        <p:spPr>
          <a:xfrm>
            <a:off x="12439568" y="3816500"/>
            <a:ext cx="4408200" cy="718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Clear</a:t>
            </a:r>
            <a:endParaRPr/>
          </a:p>
        </p:txBody>
      </p:sp>
      <p:sp>
        <p:nvSpPr>
          <p:cNvPr id="1461" name="Google Shape;1461;p43"/>
          <p:cNvSpPr txBox="1"/>
          <p:nvPr>
            <p:ph idx="15" type="subTitle"/>
          </p:nvPr>
        </p:nvSpPr>
        <p:spPr>
          <a:xfrm>
            <a:off x="12439568" y="7501345"/>
            <a:ext cx="4408200" cy="718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Assessment</a:t>
            </a:r>
            <a:endParaRPr/>
          </a:p>
        </p:txBody>
      </p:sp>
      <p:sp>
        <p:nvSpPr>
          <p:cNvPr id="1462" name="Google Shape;1462;p43"/>
          <p:cNvSpPr/>
          <p:nvPr/>
        </p:nvSpPr>
        <p:spPr>
          <a:xfrm>
            <a:off x="3027275" y="23402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 name="Google Shape;1463;p43"/>
          <p:cNvSpPr/>
          <p:nvPr/>
        </p:nvSpPr>
        <p:spPr>
          <a:xfrm>
            <a:off x="8527175" y="23402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 name="Google Shape;1464;p43"/>
          <p:cNvSpPr/>
          <p:nvPr/>
        </p:nvSpPr>
        <p:spPr>
          <a:xfrm>
            <a:off x="14027075" y="23402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 name="Google Shape;1465;p43"/>
          <p:cNvSpPr/>
          <p:nvPr/>
        </p:nvSpPr>
        <p:spPr>
          <a:xfrm>
            <a:off x="3027275" y="59633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 name="Google Shape;1466;p43"/>
          <p:cNvSpPr/>
          <p:nvPr/>
        </p:nvSpPr>
        <p:spPr>
          <a:xfrm>
            <a:off x="8527175" y="59633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 name="Google Shape;1467;p43"/>
          <p:cNvSpPr/>
          <p:nvPr/>
        </p:nvSpPr>
        <p:spPr>
          <a:xfrm>
            <a:off x="14027075" y="59633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68" name="Google Shape;1468;p43"/>
          <p:cNvGrpSpPr/>
          <p:nvPr/>
        </p:nvGrpSpPr>
        <p:grpSpPr>
          <a:xfrm>
            <a:off x="3264317" y="6200343"/>
            <a:ext cx="759603" cy="759642"/>
            <a:chOff x="2365483" y="3480284"/>
            <a:chExt cx="379802" cy="379821"/>
          </a:xfrm>
        </p:grpSpPr>
        <p:sp>
          <p:nvSpPr>
            <p:cNvPr id="1469" name="Google Shape;1469;p43"/>
            <p:cNvSpPr/>
            <p:nvPr/>
          </p:nvSpPr>
          <p:spPr>
            <a:xfrm>
              <a:off x="2371191" y="3486011"/>
              <a:ext cx="368834" cy="368815"/>
            </a:xfrm>
            <a:custGeom>
              <a:rect b="b" l="l" r="r" t="t"/>
              <a:pathLst>
                <a:path extrusionOk="0" h="18933" w="18934">
                  <a:moveTo>
                    <a:pt x="9458" y="0"/>
                  </a:moveTo>
                  <a:cubicBezTo>
                    <a:pt x="4239" y="0"/>
                    <a:pt x="1" y="4238"/>
                    <a:pt x="1" y="9452"/>
                  </a:cubicBezTo>
                  <a:cubicBezTo>
                    <a:pt x="1" y="14695"/>
                    <a:pt x="4239" y="18933"/>
                    <a:pt x="9458" y="18933"/>
                  </a:cubicBezTo>
                  <a:cubicBezTo>
                    <a:pt x="14695" y="18933"/>
                    <a:pt x="18933" y="14695"/>
                    <a:pt x="18933" y="9452"/>
                  </a:cubicBezTo>
                  <a:cubicBezTo>
                    <a:pt x="18933" y="4238"/>
                    <a:pt x="14695" y="0"/>
                    <a:pt x="945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 name="Google Shape;1470;p43"/>
            <p:cNvSpPr/>
            <p:nvPr/>
          </p:nvSpPr>
          <p:spPr>
            <a:xfrm>
              <a:off x="2484778" y="3495050"/>
              <a:ext cx="255246" cy="359776"/>
            </a:xfrm>
            <a:custGeom>
              <a:rect b="b" l="l" r="r" t="t"/>
              <a:pathLst>
                <a:path extrusionOk="0" h="18469" w="13103">
                  <a:moveTo>
                    <a:pt x="6513" y="1"/>
                  </a:moveTo>
                  <a:lnTo>
                    <a:pt x="6513" y="1"/>
                  </a:lnTo>
                  <a:cubicBezTo>
                    <a:pt x="9946" y="1423"/>
                    <a:pt x="12344" y="4803"/>
                    <a:pt x="12344" y="8718"/>
                  </a:cubicBezTo>
                  <a:cubicBezTo>
                    <a:pt x="12344" y="13961"/>
                    <a:pt x="8106" y="18198"/>
                    <a:pt x="2893" y="18198"/>
                  </a:cubicBezTo>
                  <a:cubicBezTo>
                    <a:pt x="1888" y="18198"/>
                    <a:pt x="906" y="18028"/>
                    <a:pt x="1" y="17734"/>
                  </a:cubicBezTo>
                  <a:lnTo>
                    <a:pt x="1" y="17734"/>
                  </a:lnTo>
                  <a:cubicBezTo>
                    <a:pt x="1129" y="18198"/>
                    <a:pt x="2352" y="18469"/>
                    <a:pt x="3627" y="18469"/>
                  </a:cubicBezTo>
                  <a:cubicBezTo>
                    <a:pt x="8864" y="18469"/>
                    <a:pt x="13102" y="14231"/>
                    <a:pt x="13102" y="8988"/>
                  </a:cubicBezTo>
                  <a:cubicBezTo>
                    <a:pt x="13102" y="4779"/>
                    <a:pt x="10334" y="1200"/>
                    <a:pt x="6513"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 name="Google Shape;1471;p43"/>
            <p:cNvSpPr/>
            <p:nvPr/>
          </p:nvSpPr>
          <p:spPr>
            <a:xfrm>
              <a:off x="2498180" y="3612883"/>
              <a:ext cx="114523" cy="114971"/>
            </a:xfrm>
            <a:custGeom>
              <a:rect b="b" l="l" r="r" t="t"/>
              <a:pathLst>
                <a:path extrusionOk="0" h="5902" w="5879">
                  <a:moveTo>
                    <a:pt x="2939" y="0"/>
                  </a:moveTo>
                  <a:cubicBezTo>
                    <a:pt x="1323" y="0"/>
                    <a:pt x="0" y="1323"/>
                    <a:pt x="0" y="2939"/>
                  </a:cubicBezTo>
                  <a:cubicBezTo>
                    <a:pt x="0" y="4579"/>
                    <a:pt x="1323" y="5901"/>
                    <a:pt x="2939" y="5901"/>
                  </a:cubicBezTo>
                  <a:cubicBezTo>
                    <a:pt x="4579" y="5901"/>
                    <a:pt x="5878" y="4579"/>
                    <a:pt x="5878" y="2939"/>
                  </a:cubicBezTo>
                  <a:cubicBezTo>
                    <a:pt x="5878" y="1323"/>
                    <a:pt x="4579" y="0"/>
                    <a:pt x="2939"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 name="Google Shape;1472;p43"/>
            <p:cNvSpPr/>
            <p:nvPr/>
          </p:nvSpPr>
          <p:spPr>
            <a:xfrm>
              <a:off x="2532990" y="3647674"/>
              <a:ext cx="44901" cy="45369"/>
            </a:xfrm>
            <a:custGeom>
              <a:rect b="b" l="l" r="r" t="t"/>
              <a:pathLst>
                <a:path extrusionOk="0" h="2329" w="2305">
                  <a:moveTo>
                    <a:pt x="1152" y="1"/>
                  </a:moveTo>
                  <a:cubicBezTo>
                    <a:pt x="512" y="1"/>
                    <a:pt x="0" y="518"/>
                    <a:pt x="0" y="1153"/>
                  </a:cubicBezTo>
                  <a:cubicBezTo>
                    <a:pt x="0" y="1794"/>
                    <a:pt x="512" y="2328"/>
                    <a:pt x="1152" y="2328"/>
                  </a:cubicBezTo>
                  <a:cubicBezTo>
                    <a:pt x="1787" y="2328"/>
                    <a:pt x="2304" y="1794"/>
                    <a:pt x="2304" y="1153"/>
                  </a:cubicBezTo>
                  <a:cubicBezTo>
                    <a:pt x="2304" y="518"/>
                    <a:pt x="1787" y="1"/>
                    <a:pt x="1152"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 name="Google Shape;1473;p43"/>
            <p:cNvSpPr/>
            <p:nvPr/>
          </p:nvSpPr>
          <p:spPr>
            <a:xfrm>
              <a:off x="2535386" y="3649622"/>
              <a:ext cx="42505" cy="43421"/>
            </a:xfrm>
            <a:custGeom>
              <a:rect b="b" l="l" r="r" t="t"/>
              <a:pathLst>
                <a:path extrusionOk="0" h="2229" w="2182">
                  <a:moveTo>
                    <a:pt x="1447" y="1"/>
                  </a:moveTo>
                  <a:lnTo>
                    <a:pt x="1447" y="1"/>
                  </a:lnTo>
                  <a:cubicBezTo>
                    <a:pt x="1517" y="148"/>
                    <a:pt x="1564" y="318"/>
                    <a:pt x="1564" y="518"/>
                  </a:cubicBezTo>
                  <a:cubicBezTo>
                    <a:pt x="1564" y="1153"/>
                    <a:pt x="1053" y="1664"/>
                    <a:pt x="418" y="1664"/>
                  </a:cubicBezTo>
                  <a:cubicBezTo>
                    <a:pt x="271" y="1664"/>
                    <a:pt x="124" y="1641"/>
                    <a:pt x="1" y="1594"/>
                  </a:cubicBezTo>
                  <a:lnTo>
                    <a:pt x="1" y="1594"/>
                  </a:lnTo>
                  <a:cubicBezTo>
                    <a:pt x="195" y="1958"/>
                    <a:pt x="589" y="2228"/>
                    <a:pt x="1029" y="2228"/>
                  </a:cubicBezTo>
                  <a:cubicBezTo>
                    <a:pt x="1664" y="2228"/>
                    <a:pt x="2181" y="1694"/>
                    <a:pt x="2181" y="1053"/>
                  </a:cubicBezTo>
                  <a:cubicBezTo>
                    <a:pt x="2181" y="565"/>
                    <a:pt x="1888" y="148"/>
                    <a:pt x="1447"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 name="Google Shape;1474;p43"/>
            <p:cNvSpPr/>
            <p:nvPr/>
          </p:nvSpPr>
          <p:spPr>
            <a:xfrm>
              <a:off x="2365483" y="3480284"/>
              <a:ext cx="379802" cy="379821"/>
            </a:xfrm>
            <a:custGeom>
              <a:rect b="b" l="l" r="r" t="t"/>
              <a:pathLst>
                <a:path extrusionOk="0" h="19498" w="19497">
                  <a:moveTo>
                    <a:pt x="9751" y="1"/>
                  </a:moveTo>
                  <a:cubicBezTo>
                    <a:pt x="7153" y="1"/>
                    <a:pt x="4702" y="1029"/>
                    <a:pt x="2868" y="2863"/>
                  </a:cubicBezTo>
                  <a:cubicBezTo>
                    <a:pt x="1029" y="4703"/>
                    <a:pt x="0" y="7154"/>
                    <a:pt x="0" y="9746"/>
                  </a:cubicBezTo>
                  <a:cubicBezTo>
                    <a:pt x="0" y="12367"/>
                    <a:pt x="1029" y="14818"/>
                    <a:pt x="2868" y="16652"/>
                  </a:cubicBezTo>
                  <a:cubicBezTo>
                    <a:pt x="4702" y="18492"/>
                    <a:pt x="7153" y="19497"/>
                    <a:pt x="9751" y="19497"/>
                  </a:cubicBezTo>
                  <a:cubicBezTo>
                    <a:pt x="11291" y="19497"/>
                    <a:pt x="12761" y="19150"/>
                    <a:pt x="14136" y="18469"/>
                  </a:cubicBezTo>
                  <a:cubicBezTo>
                    <a:pt x="14283" y="18392"/>
                    <a:pt x="14330" y="18222"/>
                    <a:pt x="14254" y="18098"/>
                  </a:cubicBezTo>
                  <a:cubicBezTo>
                    <a:pt x="14201" y="17988"/>
                    <a:pt x="14091" y="17934"/>
                    <a:pt x="13978" y="17934"/>
                  </a:cubicBezTo>
                  <a:cubicBezTo>
                    <a:pt x="13940" y="17934"/>
                    <a:pt x="13902" y="17940"/>
                    <a:pt x="13866" y="17951"/>
                  </a:cubicBezTo>
                  <a:cubicBezTo>
                    <a:pt x="12590" y="18616"/>
                    <a:pt x="11197" y="18933"/>
                    <a:pt x="9751" y="18933"/>
                  </a:cubicBezTo>
                  <a:cubicBezTo>
                    <a:pt x="7300" y="18933"/>
                    <a:pt x="4996" y="17975"/>
                    <a:pt x="3262" y="16235"/>
                  </a:cubicBezTo>
                  <a:cubicBezTo>
                    <a:pt x="1546" y="14525"/>
                    <a:pt x="588" y="12220"/>
                    <a:pt x="588" y="9746"/>
                  </a:cubicBezTo>
                  <a:cubicBezTo>
                    <a:pt x="588" y="7301"/>
                    <a:pt x="1546" y="4997"/>
                    <a:pt x="3262" y="3280"/>
                  </a:cubicBezTo>
                  <a:cubicBezTo>
                    <a:pt x="4996" y="1541"/>
                    <a:pt x="7300" y="588"/>
                    <a:pt x="9751" y="588"/>
                  </a:cubicBezTo>
                  <a:cubicBezTo>
                    <a:pt x="12197" y="588"/>
                    <a:pt x="14501" y="1541"/>
                    <a:pt x="16240" y="3280"/>
                  </a:cubicBezTo>
                  <a:cubicBezTo>
                    <a:pt x="17980" y="4997"/>
                    <a:pt x="18932" y="7301"/>
                    <a:pt x="18932" y="9746"/>
                  </a:cubicBezTo>
                  <a:cubicBezTo>
                    <a:pt x="18932" y="12761"/>
                    <a:pt x="17440" y="15600"/>
                    <a:pt x="14965" y="17317"/>
                  </a:cubicBezTo>
                  <a:cubicBezTo>
                    <a:pt x="14842" y="17387"/>
                    <a:pt x="14818" y="17587"/>
                    <a:pt x="14894" y="17704"/>
                  </a:cubicBezTo>
                  <a:cubicBezTo>
                    <a:pt x="14954" y="17783"/>
                    <a:pt x="15048" y="17833"/>
                    <a:pt x="15146" y="17833"/>
                  </a:cubicBezTo>
                  <a:cubicBezTo>
                    <a:pt x="15201" y="17833"/>
                    <a:pt x="15259" y="17817"/>
                    <a:pt x="15312" y="17781"/>
                  </a:cubicBezTo>
                  <a:cubicBezTo>
                    <a:pt x="17927" y="15971"/>
                    <a:pt x="19497" y="12955"/>
                    <a:pt x="19497" y="9746"/>
                  </a:cubicBezTo>
                  <a:cubicBezTo>
                    <a:pt x="19497" y="7154"/>
                    <a:pt x="18492" y="4703"/>
                    <a:pt x="16658" y="2863"/>
                  </a:cubicBezTo>
                  <a:cubicBezTo>
                    <a:pt x="14795" y="1029"/>
                    <a:pt x="12373" y="1"/>
                    <a:pt x="97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 name="Google Shape;1475;p43"/>
            <p:cNvSpPr/>
            <p:nvPr/>
          </p:nvSpPr>
          <p:spPr>
            <a:xfrm>
              <a:off x="2552568" y="3521737"/>
              <a:ext cx="148866" cy="148866"/>
            </a:xfrm>
            <a:custGeom>
              <a:rect b="b" l="l" r="r" t="t"/>
              <a:pathLst>
                <a:path extrusionOk="0" h="7642" w="7642">
                  <a:moveTo>
                    <a:pt x="294" y="0"/>
                  </a:moveTo>
                  <a:cubicBezTo>
                    <a:pt x="124" y="0"/>
                    <a:pt x="0" y="124"/>
                    <a:pt x="0" y="271"/>
                  </a:cubicBezTo>
                  <a:cubicBezTo>
                    <a:pt x="0" y="441"/>
                    <a:pt x="124" y="565"/>
                    <a:pt x="294" y="565"/>
                  </a:cubicBezTo>
                  <a:cubicBezTo>
                    <a:pt x="4015" y="565"/>
                    <a:pt x="7077" y="3603"/>
                    <a:pt x="7077" y="7348"/>
                  </a:cubicBezTo>
                  <a:cubicBezTo>
                    <a:pt x="7077" y="7524"/>
                    <a:pt x="7201" y="7641"/>
                    <a:pt x="7348" y="7641"/>
                  </a:cubicBezTo>
                  <a:cubicBezTo>
                    <a:pt x="7518" y="7641"/>
                    <a:pt x="7642" y="7524"/>
                    <a:pt x="7642" y="7348"/>
                  </a:cubicBezTo>
                  <a:cubicBezTo>
                    <a:pt x="7642" y="3309"/>
                    <a:pt x="4332"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 name="Google Shape;1476;p43"/>
            <p:cNvSpPr/>
            <p:nvPr/>
          </p:nvSpPr>
          <p:spPr>
            <a:xfrm>
              <a:off x="2552568" y="3560891"/>
              <a:ext cx="109711" cy="109711"/>
            </a:xfrm>
            <a:custGeom>
              <a:rect b="b" l="l" r="r" t="t"/>
              <a:pathLst>
                <a:path extrusionOk="0" h="5632" w="5632">
                  <a:moveTo>
                    <a:pt x="294" y="1"/>
                  </a:moveTo>
                  <a:cubicBezTo>
                    <a:pt x="124" y="1"/>
                    <a:pt x="0" y="124"/>
                    <a:pt x="0" y="271"/>
                  </a:cubicBezTo>
                  <a:cubicBezTo>
                    <a:pt x="0" y="441"/>
                    <a:pt x="124" y="565"/>
                    <a:pt x="294" y="565"/>
                  </a:cubicBezTo>
                  <a:cubicBezTo>
                    <a:pt x="2916" y="565"/>
                    <a:pt x="5067" y="2722"/>
                    <a:pt x="5067" y="5338"/>
                  </a:cubicBezTo>
                  <a:cubicBezTo>
                    <a:pt x="5067" y="5514"/>
                    <a:pt x="5191" y="5631"/>
                    <a:pt x="5361" y="5631"/>
                  </a:cubicBezTo>
                  <a:cubicBezTo>
                    <a:pt x="5508" y="5631"/>
                    <a:pt x="5631" y="5514"/>
                    <a:pt x="5631" y="5338"/>
                  </a:cubicBezTo>
                  <a:cubicBezTo>
                    <a:pt x="5631" y="2399"/>
                    <a:pt x="3233"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 name="Google Shape;1477;p43"/>
            <p:cNvSpPr/>
            <p:nvPr/>
          </p:nvSpPr>
          <p:spPr>
            <a:xfrm>
              <a:off x="2409449" y="3670115"/>
              <a:ext cx="149314" cy="148886"/>
            </a:xfrm>
            <a:custGeom>
              <a:rect b="b" l="l" r="r" t="t"/>
              <a:pathLst>
                <a:path extrusionOk="0" h="7643" w="7665">
                  <a:moveTo>
                    <a:pt x="294" y="1"/>
                  </a:moveTo>
                  <a:cubicBezTo>
                    <a:pt x="147" y="1"/>
                    <a:pt x="0" y="124"/>
                    <a:pt x="0" y="295"/>
                  </a:cubicBezTo>
                  <a:cubicBezTo>
                    <a:pt x="0" y="4339"/>
                    <a:pt x="3303" y="7642"/>
                    <a:pt x="7371" y="7642"/>
                  </a:cubicBezTo>
                  <a:cubicBezTo>
                    <a:pt x="7518" y="7642"/>
                    <a:pt x="7665" y="7519"/>
                    <a:pt x="7665" y="7372"/>
                  </a:cubicBezTo>
                  <a:cubicBezTo>
                    <a:pt x="7665" y="7201"/>
                    <a:pt x="7518" y="7078"/>
                    <a:pt x="7371" y="7078"/>
                  </a:cubicBezTo>
                  <a:cubicBezTo>
                    <a:pt x="3621" y="7078"/>
                    <a:pt x="588" y="4045"/>
                    <a:pt x="588" y="295"/>
                  </a:cubicBezTo>
                  <a:cubicBezTo>
                    <a:pt x="588" y="124"/>
                    <a:pt x="464"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 name="Google Shape;1478;p43"/>
            <p:cNvSpPr/>
            <p:nvPr/>
          </p:nvSpPr>
          <p:spPr>
            <a:xfrm>
              <a:off x="2448487" y="3670115"/>
              <a:ext cx="110276" cy="109828"/>
            </a:xfrm>
            <a:custGeom>
              <a:rect b="b" l="l" r="r" t="t"/>
              <a:pathLst>
                <a:path extrusionOk="0" h="5638" w="5661">
                  <a:moveTo>
                    <a:pt x="294" y="1"/>
                  </a:moveTo>
                  <a:cubicBezTo>
                    <a:pt x="147" y="1"/>
                    <a:pt x="0" y="124"/>
                    <a:pt x="0" y="295"/>
                  </a:cubicBezTo>
                  <a:cubicBezTo>
                    <a:pt x="0" y="3234"/>
                    <a:pt x="2404" y="5638"/>
                    <a:pt x="5367" y="5638"/>
                  </a:cubicBezTo>
                  <a:cubicBezTo>
                    <a:pt x="5514" y="5638"/>
                    <a:pt x="5661" y="5514"/>
                    <a:pt x="5661" y="5367"/>
                  </a:cubicBezTo>
                  <a:cubicBezTo>
                    <a:pt x="5661" y="5197"/>
                    <a:pt x="5514" y="5073"/>
                    <a:pt x="5367" y="5073"/>
                  </a:cubicBezTo>
                  <a:cubicBezTo>
                    <a:pt x="2722" y="5073"/>
                    <a:pt x="588" y="2916"/>
                    <a:pt x="588" y="295"/>
                  </a:cubicBezTo>
                  <a:cubicBezTo>
                    <a:pt x="588"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 name="Google Shape;1479;p43"/>
            <p:cNvSpPr/>
            <p:nvPr/>
          </p:nvSpPr>
          <p:spPr>
            <a:xfrm>
              <a:off x="2492453" y="3607604"/>
              <a:ext cx="125977" cy="125510"/>
            </a:xfrm>
            <a:custGeom>
              <a:rect b="b" l="l" r="r" t="t"/>
              <a:pathLst>
                <a:path extrusionOk="0" h="6443" w="6467">
                  <a:moveTo>
                    <a:pt x="3233" y="1"/>
                  </a:moveTo>
                  <a:cubicBezTo>
                    <a:pt x="2863" y="1"/>
                    <a:pt x="2499" y="54"/>
                    <a:pt x="2152" y="177"/>
                  </a:cubicBezTo>
                  <a:cubicBezTo>
                    <a:pt x="2005" y="224"/>
                    <a:pt x="1934" y="394"/>
                    <a:pt x="1981" y="541"/>
                  </a:cubicBezTo>
                  <a:cubicBezTo>
                    <a:pt x="2023" y="657"/>
                    <a:pt x="2137" y="729"/>
                    <a:pt x="2255" y="729"/>
                  </a:cubicBezTo>
                  <a:cubicBezTo>
                    <a:pt x="2287" y="729"/>
                    <a:pt x="2320" y="723"/>
                    <a:pt x="2352" y="712"/>
                  </a:cubicBezTo>
                  <a:cubicBezTo>
                    <a:pt x="2646" y="618"/>
                    <a:pt x="2939" y="565"/>
                    <a:pt x="3233" y="565"/>
                  </a:cubicBezTo>
                  <a:cubicBezTo>
                    <a:pt x="4703" y="565"/>
                    <a:pt x="5902" y="1764"/>
                    <a:pt x="5902" y="3210"/>
                  </a:cubicBezTo>
                  <a:cubicBezTo>
                    <a:pt x="5902" y="4679"/>
                    <a:pt x="4703" y="5878"/>
                    <a:pt x="3233" y="5878"/>
                  </a:cubicBezTo>
                  <a:cubicBezTo>
                    <a:pt x="1764" y="5878"/>
                    <a:pt x="588" y="4679"/>
                    <a:pt x="588" y="3210"/>
                  </a:cubicBezTo>
                  <a:cubicBezTo>
                    <a:pt x="588" y="2528"/>
                    <a:pt x="859" y="1864"/>
                    <a:pt x="1347" y="1376"/>
                  </a:cubicBezTo>
                  <a:cubicBezTo>
                    <a:pt x="1446" y="1253"/>
                    <a:pt x="1446" y="1082"/>
                    <a:pt x="1323" y="959"/>
                  </a:cubicBezTo>
                  <a:cubicBezTo>
                    <a:pt x="1273" y="909"/>
                    <a:pt x="1200" y="884"/>
                    <a:pt x="1126" y="884"/>
                  </a:cubicBezTo>
                  <a:cubicBezTo>
                    <a:pt x="1053" y="884"/>
                    <a:pt x="979" y="909"/>
                    <a:pt x="929" y="959"/>
                  </a:cubicBezTo>
                  <a:cubicBezTo>
                    <a:pt x="341" y="1570"/>
                    <a:pt x="1" y="2381"/>
                    <a:pt x="1" y="3210"/>
                  </a:cubicBezTo>
                  <a:cubicBezTo>
                    <a:pt x="1" y="4997"/>
                    <a:pt x="1470" y="6443"/>
                    <a:pt x="3233" y="6443"/>
                  </a:cubicBezTo>
                  <a:cubicBezTo>
                    <a:pt x="5020" y="6443"/>
                    <a:pt x="6466" y="4997"/>
                    <a:pt x="6466" y="3210"/>
                  </a:cubicBezTo>
                  <a:cubicBezTo>
                    <a:pt x="6466" y="1447"/>
                    <a:pt x="5020" y="1"/>
                    <a:pt x="323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 name="Google Shape;1480;p43"/>
            <p:cNvSpPr/>
            <p:nvPr/>
          </p:nvSpPr>
          <p:spPr>
            <a:xfrm>
              <a:off x="2527711" y="3642531"/>
              <a:ext cx="55908" cy="55771"/>
            </a:xfrm>
            <a:custGeom>
              <a:rect b="b" l="l" r="r" t="t"/>
              <a:pathLst>
                <a:path extrusionOk="0" h="2863" w="2870">
                  <a:moveTo>
                    <a:pt x="1423" y="559"/>
                  </a:moveTo>
                  <a:cubicBezTo>
                    <a:pt x="1911" y="559"/>
                    <a:pt x="2305" y="953"/>
                    <a:pt x="2305" y="1417"/>
                  </a:cubicBezTo>
                  <a:cubicBezTo>
                    <a:pt x="2305" y="1911"/>
                    <a:pt x="1911" y="2299"/>
                    <a:pt x="1423" y="2299"/>
                  </a:cubicBezTo>
                  <a:cubicBezTo>
                    <a:pt x="959" y="2299"/>
                    <a:pt x="565" y="1911"/>
                    <a:pt x="565" y="1417"/>
                  </a:cubicBezTo>
                  <a:cubicBezTo>
                    <a:pt x="565" y="953"/>
                    <a:pt x="959" y="559"/>
                    <a:pt x="1423" y="559"/>
                  </a:cubicBezTo>
                  <a:close/>
                  <a:moveTo>
                    <a:pt x="1423" y="0"/>
                  </a:moveTo>
                  <a:cubicBezTo>
                    <a:pt x="636" y="0"/>
                    <a:pt x="1" y="635"/>
                    <a:pt x="1" y="1417"/>
                  </a:cubicBezTo>
                  <a:cubicBezTo>
                    <a:pt x="1" y="2228"/>
                    <a:pt x="636" y="2863"/>
                    <a:pt x="1423" y="2863"/>
                  </a:cubicBezTo>
                  <a:cubicBezTo>
                    <a:pt x="2229" y="2863"/>
                    <a:pt x="2869" y="2228"/>
                    <a:pt x="2869" y="1417"/>
                  </a:cubicBezTo>
                  <a:cubicBezTo>
                    <a:pt x="2869" y="635"/>
                    <a:pt x="2229" y="0"/>
                    <a:pt x="142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1" name="Google Shape;1481;p43"/>
          <p:cNvGrpSpPr/>
          <p:nvPr/>
        </p:nvGrpSpPr>
        <p:grpSpPr>
          <a:xfrm>
            <a:off x="3287186" y="2577243"/>
            <a:ext cx="713825" cy="759642"/>
            <a:chOff x="3529130" y="3480284"/>
            <a:chExt cx="356913" cy="379821"/>
          </a:xfrm>
        </p:grpSpPr>
        <p:sp>
          <p:nvSpPr>
            <p:cNvPr id="1482" name="Google Shape;1482;p43"/>
            <p:cNvSpPr/>
            <p:nvPr/>
          </p:nvSpPr>
          <p:spPr>
            <a:xfrm>
              <a:off x="3534857" y="3486011"/>
              <a:ext cx="345926" cy="368815"/>
            </a:xfrm>
            <a:custGeom>
              <a:rect b="b" l="l" r="r" t="t"/>
              <a:pathLst>
                <a:path extrusionOk="0" h="18933" w="17758">
                  <a:moveTo>
                    <a:pt x="441" y="0"/>
                  </a:moveTo>
                  <a:cubicBezTo>
                    <a:pt x="194" y="0"/>
                    <a:pt x="0" y="194"/>
                    <a:pt x="0" y="441"/>
                  </a:cubicBezTo>
                  <a:lnTo>
                    <a:pt x="0" y="18492"/>
                  </a:lnTo>
                  <a:cubicBezTo>
                    <a:pt x="0" y="18733"/>
                    <a:pt x="194" y="18933"/>
                    <a:pt x="441" y="18933"/>
                  </a:cubicBezTo>
                  <a:lnTo>
                    <a:pt x="17316" y="18933"/>
                  </a:lnTo>
                  <a:cubicBezTo>
                    <a:pt x="17557" y="18933"/>
                    <a:pt x="17757" y="18733"/>
                    <a:pt x="17757" y="18492"/>
                  </a:cubicBezTo>
                  <a:lnTo>
                    <a:pt x="17757" y="3210"/>
                  </a:lnTo>
                  <a:cubicBezTo>
                    <a:pt x="17757" y="3133"/>
                    <a:pt x="17734" y="3063"/>
                    <a:pt x="17681" y="2986"/>
                  </a:cubicBezTo>
                  <a:lnTo>
                    <a:pt x="15994" y="218"/>
                  </a:lnTo>
                  <a:cubicBezTo>
                    <a:pt x="15917" y="71"/>
                    <a:pt x="15770" y="0"/>
                    <a:pt x="15623"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 name="Google Shape;1483;p43"/>
            <p:cNvSpPr/>
            <p:nvPr/>
          </p:nvSpPr>
          <p:spPr>
            <a:xfrm>
              <a:off x="3824425" y="3486011"/>
              <a:ext cx="56356" cy="368815"/>
            </a:xfrm>
            <a:custGeom>
              <a:rect b="b" l="l" r="r" t="t"/>
              <a:pathLst>
                <a:path extrusionOk="0" h="18933" w="2893">
                  <a:moveTo>
                    <a:pt x="0" y="0"/>
                  </a:moveTo>
                  <a:cubicBezTo>
                    <a:pt x="147" y="0"/>
                    <a:pt x="294" y="71"/>
                    <a:pt x="370" y="218"/>
                  </a:cubicBezTo>
                  <a:lnTo>
                    <a:pt x="2057" y="2986"/>
                  </a:lnTo>
                  <a:cubicBezTo>
                    <a:pt x="2104" y="3063"/>
                    <a:pt x="2134" y="3133"/>
                    <a:pt x="2134" y="3210"/>
                  </a:cubicBezTo>
                  <a:lnTo>
                    <a:pt x="2134" y="18492"/>
                  </a:lnTo>
                  <a:cubicBezTo>
                    <a:pt x="2134" y="18733"/>
                    <a:pt x="1934" y="18933"/>
                    <a:pt x="1693" y="18933"/>
                  </a:cubicBezTo>
                  <a:lnTo>
                    <a:pt x="2451" y="18933"/>
                  </a:lnTo>
                  <a:cubicBezTo>
                    <a:pt x="2692" y="18933"/>
                    <a:pt x="2892" y="18733"/>
                    <a:pt x="2892" y="18492"/>
                  </a:cubicBezTo>
                  <a:lnTo>
                    <a:pt x="2892" y="3210"/>
                  </a:lnTo>
                  <a:cubicBezTo>
                    <a:pt x="2892" y="3133"/>
                    <a:pt x="2869" y="3063"/>
                    <a:pt x="2816" y="2986"/>
                  </a:cubicBezTo>
                  <a:lnTo>
                    <a:pt x="1129" y="218"/>
                  </a:lnTo>
                  <a:cubicBezTo>
                    <a:pt x="1052" y="71"/>
                    <a:pt x="905" y="0"/>
                    <a:pt x="75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 name="Google Shape;1484;p43"/>
            <p:cNvSpPr/>
            <p:nvPr/>
          </p:nvSpPr>
          <p:spPr>
            <a:xfrm>
              <a:off x="3600232" y="3486011"/>
              <a:ext cx="212761" cy="92530"/>
            </a:xfrm>
            <a:custGeom>
              <a:rect b="b" l="l" r="r" t="t"/>
              <a:pathLst>
                <a:path extrusionOk="0" h="4750" w="10922">
                  <a:moveTo>
                    <a:pt x="0" y="0"/>
                  </a:moveTo>
                  <a:lnTo>
                    <a:pt x="0" y="3991"/>
                  </a:lnTo>
                  <a:cubicBezTo>
                    <a:pt x="0" y="4409"/>
                    <a:pt x="341" y="4750"/>
                    <a:pt x="782" y="4750"/>
                  </a:cubicBezTo>
                  <a:lnTo>
                    <a:pt x="10163" y="4750"/>
                  </a:lnTo>
                  <a:cubicBezTo>
                    <a:pt x="10580" y="4750"/>
                    <a:pt x="10921" y="4409"/>
                    <a:pt x="10921" y="3991"/>
                  </a:cubicBezTo>
                  <a:lnTo>
                    <a:pt x="10921"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 name="Google Shape;1485;p43"/>
            <p:cNvSpPr/>
            <p:nvPr/>
          </p:nvSpPr>
          <p:spPr>
            <a:xfrm>
              <a:off x="3707507" y="3486011"/>
              <a:ext cx="105484" cy="92530"/>
            </a:xfrm>
            <a:custGeom>
              <a:rect b="b" l="l" r="r" t="t"/>
              <a:pathLst>
                <a:path extrusionOk="0" h="4750" w="5415">
                  <a:moveTo>
                    <a:pt x="1" y="0"/>
                  </a:moveTo>
                  <a:lnTo>
                    <a:pt x="1" y="3991"/>
                  </a:lnTo>
                  <a:cubicBezTo>
                    <a:pt x="1" y="4409"/>
                    <a:pt x="371" y="4750"/>
                    <a:pt x="789" y="4750"/>
                  </a:cubicBezTo>
                  <a:lnTo>
                    <a:pt x="4656" y="4750"/>
                  </a:lnTo>
                  <a:cubicBezTo>
                    <a:pt x="5073" y="4750"/>
                    <a:pt x="5414" y="4409"/>
                    <a:pt x="5414" y="3991"/>
                  </a:cubicBezTo>
                  <a:lnTo>
                    <a:pt x="5414" y="0"/>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 name="Google Shape;1486;p43"/>
            <p:cNvSpPr/>
            <p:nvPr/>
          </p:nvSpPr>
          <p:spPr>
            <a:xfrm>
              <a:off x="3783420" y="3486011"/>
              <a:ext cx="29571" cy="92530"/>
            </a:xfrm>
            <a:custGeom>
              <a:rect b="b" l="l" r="r" t="t"/>
              <a:pathLst>
                <a:path extrusionOk="0" h="4750" w="1518">
                  <a:moveTo>
                    <a:pt x="759" y="0"/>
                  </a:moveTo>
                  <a:lnTo>
                    <a:pt x="759" y="3991"/>
                  </a:lnTo>
                  <a:cubicBezTo>
                    <a:pt x="759" y="4409"/>
                    <a:pt x="418" y="4750"/>
                    <a:pt x="1" y="4750"/>
                  </a:cubicBezTo>
                  <a:lnTo>
                    <a:pt x="759" y="4750"/>
                  </a:lnTo>
                  <a:cubicBezTo>
                    <a:pt x="1176" y="4750"/>
                    <a:pt x="1517" y="4409"/>
                    <a:pt x="1517" y="3991"/>
                  </a:cubicBezTo>
                  <a:lnTo>
                    <a:pt x="1517" y="0"/>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 name="Google Shape;1487;p43"/>
            <p:cNvSpPr/>
            <p:nvPr/>
          </p:nvSpPr>
          <p:spPr>
            <a:xfrm>
              <a:off x="3573447" y="3687764"/>
              <a:ext cx="266214" cy="167060"/>
            </a:xfrm>
            <a:custGeom>
              <a:rect b="b" l="l" r="r" t="t"/>
              <a:pathLst>
                <a:path extrusionOk="0" h="8576" w="13666">
                  <a:moveTo>
                    <a:pt x="617" y="0"/>
                  </a:moveTo>
                  <a:cubicBezTo>
                    <a:pt x="270" y="0"/>
                    <a:pt x="0" y="270"/>
                    <a:pt x="0" y="588"/>
                  </a:cubicBezTo>
                  <a:lnTo>
                    <a:pt x="0" y="8576"/>
                  </a:lnTo>
                  <a:lnTo>
                    <a:pt x="13666" y="8576"/>
                  </a:lnTo>
                  <a:lnTo>
                    <a:pt x="13666" y="588"/>
                  </a:lnTo>
                  <a:cubicBezTo>
                    <a:pt x="13666" y="270"/>
                    <a:pt x="13401" y="0"/>
                    <a:pt x="1307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 name="Google Shape;1488;p43"/>
            <p:cNvSpPr/>
            <p:nvPr/>
          </p:nvSpPr>
          <p:spPr>
            <a:xfrm>
              <a:off x="3813419" y="3687764"/>
              <a:ext cx="26240" cy="167060"/>
            </a:xfrm>
            <a:custGeom>
              <a:rect b="b" l="l" r="r" t="t"/>
              <a:pathLst>
                <a:path extrusionOk="0" h="8576" w="1347">
                  <a:moveTo>
                    <a:pt x="1" y="0"/>
                  </a:moveTo>
                  <a:cubicBezTo>
                    <a:pt x="318" y="0"/>
                    <a:pt x="589" y="270"/>
                    <a:pt x="589" y="588"/>
                  </a:cubicBezTo>
                  <a:lnTo>
                    <a:pt x="589" y="8576"/>
                  </a:lnTo>
                  <a:lnTo>
                    <a:pt x="1347" y="8576"/>
                  </a:lnTo>
                  <a:lnTo>
                    <a:pt x="1347" y="588"/>
                  </a:lnTo>
                  <a:cubicBezTo>
                    <a:pt x="1347" y="270"/>
                    <a:pt x="1082"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 name="Google Shape;1489;p43"/>
            <p:cNvSpPr/>
            <p:nvPr/>
          </p:nvSpPr>
          <p:spPr>
            <a:xfrm>
              <a:off x="3745766" y="3508900"/>
              <a:ext cx="29551" cy="47200"/>
            </a:xfrm>
            <a:custGeom>
              <a:rect b="b" l="l" r="r" t="t"/>
              <a:pathLst>
                <a:path extrusionOk="0" h="2423" w="1517">
                  <a:moveTo>
                    <a:pt x="194" y="1"/>
                  </a:moveTo>
                  <a:cubicBezTo>
                    <a:pt x="94" y="1"/>
                    <a:pt x="0" y="101"/>
                    <a:pt x="0" y="218"/>
                  </a:cubicBezTo>
                  <a:lnTo>
                    <a:pt x="0" y="2205"/>
                  </a:lnTo>
                  <a:cubicBezTo>
                    <a:pt x="0" y="2329"/>
                    <a:pt x="94" y="2423"/>
                    <a:pt x="194" y="2423"/>
                  </a:cubicBezTo>
                  <a:lnTo>
                    <a:pt x="1293" y="2423"/>
                  </a:lnTo>
                  <a:cubicBezTo>
                    <a:pt x="1417" y="2423"/>
                    <a:pt x="1517" y="2329"/>
                    <a:pt x="1517" y="2205"/>
                  </a:cubicBezTo>
                  <a:lnTo>
                    <a:pt x="1517" y="218"/>
                  </a:lnTo>
                  <a:cubicBezTo>
                    <a:pt x="1517" y="101"/>
                    <a:pt x="1417" y="1"/>
                    <a:pt x="1293"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 name="Google Shape;1490;p43"/>
            <p:cNvSpPr/>
            <p:nvPr/>
          </p:nvSpPr>
          <p:spPr>
            <a:xfrm>
              <a:off x="3756168" y="3508900"/>
              <a:ext cx="19149" cy="47200"/>
            </a:xfrm>
            <a:custGeom>
              <a:rect b="b" l="l" r="r" t="t"/>
              <a:pathLst>
                <a:path extrusionOk="0" h="2423" w="983">
                  <a:moveTo>
                    <a:pt x="1" y="1"/>
                  </a:moveTo>
                  <a:cubicBezTo>
                    <a:pt x="124" y="1"/>
                    <a:pt x="224" y="101"/>
                    <a:pt x="224" y="218"/>
                  </a:cubicBezTo>
                  <a:lnTo>
                    <a:pt x="224" y="2205"/>
                  </a:lnTo>
                  <a:cubicBezTo>
                    <a:pt x="224" y="2329"/>
                    <a:pt x="124" y="2423"/>
                    <a:pt x="1" y="2423"/>
                  </a:cubicBezTo>
                  <a:lnTo>
                    <a:pt x="759" y="2423"/>
                  </a:lnTo>
                  <a:cubicBezTo>
                    <a:pt x="883" y="2423"/>
                    <a:pt x="983" y="2329"/>
                    <a:pt x="983" y="2205"/>
                  </a:cubicBezTo>
                  <a:lnTo>
                    <a:pt x="983" y="218"/>
                  </a:lnTo>
                  <a:cubicBezTo>
                    <a:pt x="983" y="101"/>
                    <a:pt x="883" y="1"/>
                    <a:pt x="7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 name="Google Shape;1491;p43"/>
            <p:cNvSpPr/>
            <p:nvPr/>
          </p:nvSpPr>
          <p:spPr>
            <a:xfrm>
              <a:off x="3740038" y="3503192"/>
              <a:ext cx="41005" cy="58167"/>
            </a:xfrm>
            <a:custGeom>
              <a:rect b="b" l="l" r="r" t="t"/>
              <a:pathLst>
                <a:path extrusionOk="0" h="2986" w="2105">
                  <a:moveTo>
                    <a:pt x="1517" y="588"/>
                  </a:moveTo>
                  <a:lnTo>
                    <a:pt x="1517" y="2422"/>
                  </a:lnTo>
                  <a:lnTo>
                    <a:pt x="559" y="2422"/>
                  </a:lnTo>
                  <a:lnTo>
                    <a:pt x="559" y="588"/>
                  </a:lnTo>
                  <a:close/>
                  <a:moveTo>
                    <a:pt x="488" y="0"/>
                  </a:moveTo>
                  <a:cubicBezTo>
                    <a:pt x="218" y="0"/>
                    <a:pt x="0" y="247"/>
                    <a:pt x="0" y="511"/>
                  </a:cubicBezTo>
                  <a:lnTo>
                    <a:pt x="0" y="2498"/>
                  </a:lnTo>
                  <a:cubicBezTo>
                    <a:pt x="0" y="2769"/>
                    <a:pt x="218" y="2986"/>
                    <a:pt x="488" y="2986"/>
                  </a:cubicBezTo>
                  <a:lnTo>
                    <a:pt x="1587" y="2986"/>
                  </a:lnTo>
                  <a:cubicBezTo>
                    <a:pt x="1881" y="2986"/>
                    <a:pt x="2104" y="2769"/>
                    <a:pt x="2104" y="2498"/>
                  </a:cubicBezTo>
                  <a:lnTo>
                    <a:pt x="2104" y="511"/>
                  </a:lnTo>
                  <a:cubicBezTo>
                    <a:pt x="2104" y="247"/>
                    <a:pt x="1881" y="0"/>
                    <a:pt x="158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 name="Google Shape;1492;p43"/>
            <p:cNvSpPr/>
            <p:nvPr/>
          </p:nvSpPr>
          <p:spPr>
            <a:xfrm>
              <a:off x="3529130" y="3480284"/>
              <a:ext cx="356913" cy="379821"/>
            </a:xfrm>
            <a:custGeom>
              <a:rect b="b" l="l" r="r" t="t"/>
              <a:pathLst>
                <a:path extrusionOk="0" h="19498" w="18322">
                  <a:moveTo>
                    <a:pt x="8888" y="588"/>
                  </a:moveTo>
                  <a:lnTo>
                    <a:pt x="8888" y="4285"/>
                  </a:lnTo>
                  <a:cubicBezTo>
                    <a:pt x="8888" y="4456"/>
                    <a:pt x="8940" y="4626"/>
                    <a:pt x="9011" y="4773"/>
                  </a:cubicBezTo>
                  <a:lnTo>
                    <a:pt x="4432" y="4773"/>
                  </a:lnTo>
                  <a:cubicBezTo>
                    <a:pt x="4162" y="4773"/>
                    <a:pt x="3944" y="4556"/>
                    <a:pt x="3944" y="4285"/>
                  </a:cubicBezTo>
                  <a:lnTo>
                    <a:pt x="3944" y="588"/>
                  </a:lnTo>
                  <a:close/>
                  <a:moveTo>
                    <a:pt x="15917" y="588"/>
                  </a:moveTo>
                  <a:cubicBezTo>
                    <a:pt x="15970" y="588"/>
                    <a:pt x="16017" y="612"/>
                    <a:pt x="16041" y="659"/>
                  </a:cubicBezTo>
                  <a:lnTo>
                    <a:pt x="17734" y="3427"/>
                  </a:lnTo>
                  <a:cubicBezTo>
                    <a:pt x="17757" y="3451"/>
                    <a:pt x="17757" y="3480"/>
                    <a:pt x="17757" y="3504"/>
                  </a:cubicBezTo>
                  <a:lnTo>
                    <a:pt x="17757" y="18786"/>
                  </a:lnTo>
                  <a:cubicBezTo>
                    <a:pt x="17757" y="18857"/>
                    <a:pt x="17681" y="18933"/>
                    <a:pt x="17610" y="18933"/>
                  </a:cubicBezTo>
                  <a:lnTo>
                    <a:pt x="16235" y="18933"/>
                  </a:lnTo>
                  <a:lnTo>
                    <a:pt x="16235" y="11239"/>
                  </a:lnTo>
                  <a:cubicBezTo>
                    <a:pt x="16235" y="10751"/>
                    <a:pt x="15847" y="10357"/>
                    <a:pt x="15353" y="10357"/>
                  </a:cubicBezTo>
                  <a:lnTo>
                    <a:pt x="2892" y="10357"/>
                  </a:lnTo>
                  <a:cubicBezTo>
                    <a:pt x="2398" y="10357"/>
                    <a:pt x="1981" y="10751"/>
                    <a:pt x="1981" y="11239"/>
                  </a:cubicBezTo>
                  <a:lnTo>
                    <a:pt x="1981" y="12638"/>
                  </a:lnTo>
                  <a:cubicBezTo>
                    <a:pt x="1981" y="12808"/>
                    <a:pt x="2128" y="12932"/>
                    <a:pt x="2275" y="12932"/>
                  </a:cubicBezTo>
                  <a:cubicBezTo>
                    <a:pt x="2451" y="12932"/>
                    <a:pt x="2569" y="12808"/>
                    <a:pt x="2569" y="12638"/>
                  </a:cubicBezTo>
                  <a:lnTo>
                    <a:pt x="2569" y="11239"/>
                  </a:lnTo>
                  <a:cubicBezTo>
                    <a:pt x="2569" y="11068"/>
                    <a:pt x="2716" y="10921"/>
                    <a:pt x="2892" y="10921"/>
                  </a:cubicBezTo>
                  <a:lnTo>
                    <a:pt x="15353" y="10921"/>
                  </a:lnTo>
                  <a:cubicBezTo>
                    <a:pt x="15529" y="10921"/>
                    <a:pt x="15676" y="11068"/>
                    <a:pt x="15676" y="11239"/>
                  </a:cubicBezTo>
                  <a:lnTo>
                    <a:pt x="15676" y="18933"/>
                  </a:lnTo>
                  <a:lnTo>
                    <a:pt x="2569" y="18933"/>
                  </a:lnTo>
                  <a:lnTo>
                    <a:pt x="2569" y="13960"/>
                  </a:lnTo>
                  <a:cubicBezTo>
                    <a:pt x="2569" y="13813"/>
                    <a:pt x="2451" y="13690"/>
                    <a:pt x="2275" y="13690"/>
                  </a:cubicBezTo>
                  <a:cubicBezTo>
                    <a:pt x="2128" y="13690"/>
                    <a:pt x="1981" y="13813"/>
                    <a:pt x="1981" y="13960"/>
                  </a:cubicBezTo>
                  <a:lnTo>
                    <a:pt x="1981" y="18933"/>
                  </a:lnTo>
                  <a:lnTo>
                    <a:pt x="735" y="18933"/>
                  </a:lnTo>
                  <a:cubicBezTo>
                    <a:pt x="635" y="18933"/>
                    <a:pt x="588" y="18857"/>
                    <a:pt x="588" y="18786"/>
                  </a:cubicBezTo>
                  <a:lnTo>
                    <a:pt x="588" y="735"/>
                  </a:lnTo>
                  <a:cubicBezTo>
                    <a:pt x="588" y="659"/>
                    <a:pt x="635" y="588"/>
                    <a:pt x="735" y="588"/>
                  </a:cubicBezTo>
                  <a:lnTo>
                    <a:pt x="3380" y="588"/>
                  </a:lnTo>
                  <a:lnTo>
                    <a:pt x="3380" y="4285"/>
                  </a:lnTo>
                  <a:cubicBezTo>
                    <a:pt x="3380" y="4873"/>
                    <a:pt x="3844" y="5338"/>
                    <a:pt x="4432" y="5338"/>
                  </a:cubicBezTo>
                  <a:lnTo>
                    <a:pt x="13813" y="5338"/>
                  </a:lnTo>
                  <a:cubicBezTo>
                    <a:pt x="14401" y="5338"/>
                    <a:pt x="14865" y="4873"/>
                    <a:pt x="14865" y="4285"/>
                  </a:cubicBezTo>
                  <a:lnTo>
                    <a:pt x="14865" y="3480"/>
                  </a:lnTo>
                  <a:cubicBezTo>
                    <a:pt x="14865" y="3333"/>
                    <a:pt x="14742" y="3186"/>
                    <a:pt x="14571" y="3186"/>
                  </a:cubicBezTo>
                  <a:cubicBezTo>
                    <a:pt x="14424" y="3186"/>
                    <a:pt x="14301" y="3333"/>
                    <a:pt x="14301" y="3480"/>
                  </a:cubicBezTo>
                  <a:lnTo>
                    <a:pt x="14301" y="4285"/>
                  </a:lnTo>
                  <a:cubicBezTo>
                    <a:pt x="14301" y="4556"/>
                    <a:pt x="14084" y="4773"/>
                    <a:pt x="13813" y="4773"/>
                  </a:cubicBezTo>
                  <a:lnTo>
                    <a:pt x="9946" y="4773"/>
                  </a:lnTo>
                  <a:cubicBezTo>
                    <a:pt x="9675" y="4773"/>
                    <a:pt x="9452" y="4556"/>
                    <a:pt x="9452" y="4285"/>
                  </a:cubicBezTo>
                  <a:lnTo>
                    <a:pt x="9452" y="588"/>
                  </a:lnTo>
                  <a:lnTo>
                    <a:pt x="14301" y="588"/>
                  </a:lnTo>
                  <a:lnTo>
                    <a:pt x="14301" y="2158"/>
                  </a:lnTo>
                  <a:cubicBezTo>
                    <a:pt x="14301" y="2328"/>
                    <a:pt x="14424" y="2452"/>
                    <a:pt x="14571" y="2452"/>
                  </a:cubicBezTo>
                  <a:cubicBezTo>
                    <a:pt x="14742" y="2452"/>
                    <a:pt x="14865" y="2328"/>
                    <a:pt x="14865" y="2158"/>
                  </a:cubicBezTo>
                  <a:lnTo>
                    <a:pt x="14865" y="588"/>
                  </a:lnTo>
                  <a:close/>
                  <a:moveTo>
                    <a:pt x="735" y="1"/>
                  </a:moveTo>
                  <a:cubicBezTo>
                    <a:pt x="341" y="1"/>
                    <a:pt x="0" y="341"/>
                    <a:pt x="0" y="735"/>
                  </a:cubicBezTo>
                  <a:lnTo>
                    <a:pt x="0" y="18786"/>
                  </a:lnTo>
                  <a:cubicBezTo>
                    <a:pt x="0" y="19174"/>
                    <a:pt x="341" y="19497"/>
                    <a:pt x="735" y="19497"/>
                  </a:cubicBezTo>
                  <a:lnTo>
                    <a:pt x="17610" y="19497"/>
                  </a:lnTo>
                  <a:cubicBezTo>
                    <a:pt x="17998" y="19497"/>
                    <a:pt x="18321" y="19174"/>
                    <a:pt x="18321" y="18786"/>
                  </a:cubicBezTo>
                  <a:lnTo>
                    <a:pt x="18321" y="3504"/>
                  </a:lnTo>
                  <a:cubicBezTo>
                    <a:pt x="18321" y="3380"/>
                    <a:pt x="18292" y="3257"/>
                    <a:pt x="18222" y="3133"/>
                  </a:cubicBezTo>
                  <a:lnTo>
                    <a:pt x="16529" y="365"/>
                  </a:lnTo>
                  <a:cubicBezTo>
                    <a:pt x="16411" y="147"/>
                    <a:pt x="16164" y="1"/>
                    <a:pt x="1591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 name="Google Shape;1493;p43"/>
            <p:cNvSpPr/>
            <p:nvPr/>
          </p:nvSpPr>
          <p:spPr>
            <a:xfrm>
              <a:off x="3601147" y="3717412"/>
              <a:ext cx="210929" cy="11006"/>
            </a:xfrm>
            <a:custGeom>
              <a:rect b="b" l="l" r="r" t="t"/>
              <a:pathLst>
                <a:path extrusionOk="0" h="565" w="10828">
                  <a:moveTo>
                    <a:pt x="294" y="0"/>
                  </a:moveTo>
                  <a:cubicBezTo>
                    <a:pt x="147" y="0"/>
                    <a:pt x="0" y="124"/>
                    <a:pt x="0" y="271"/>
                  </a:cubicBezTo>
                  <a:cubicBezTo>
                    <a:pt x="0" y="441"/>
                    <a:pt x="147" y="565"/>
                    <a:pt x="294" y="565"/>
                  </a:cubicBezTo>
                  <a:lnTo>
                    <a:pt x="10533" y="565"/>
                  </a:lnTo>
                  <a:cubicBezTo>
                    <a:pt x="10704" y="565"/>
                    <a:pt x="10827" y="441"/>
                    <a:pt x="10827" y="271"/>
                  </a:cubicBezTo>
                  <a:cubicBezTo>
                    <a:pt x="10827" y="124"/>
                    <a:pt x="10704" y="0"/>
                    <a:pt x="1053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 name="Google Shape;1494;p43"/>
            <p:cNvSpPr/>
            <p:nvPr/>
          </p:nvSpPr>
          <p:spPr>
            <a:xfrm>
              <a:off x="3601147" y="3749359"/>
              <a:ext cx="210929" cy="11474"/>
            </a:xfrm>
            <a:custGeom>
              <a:rect b="b" l="l" r="r" t="t"/>
              <a:pathLst>
                <a:path extrusionOk="0" h="589" w="10828">
                  <a:moveTo>
                    <a:pt x="294" y="0"/>
                  </a:moveTo>
                  <a:cubicBezTo>
                    <a:pt x="147" y="0"/>
                    <a:pt x="0" y="124"/>
                    <a:pt x="0" y="294"/>
                  </a:cubicBezTo>
                  <a:cubicBezTo>
                    <a:pt x="0" y="441"/>
                    <a:pt x="147" y="588"/>
                    <a:pt x="294" y="588"/>
                  </a:cubicBezTo>
                  <a:lnTo>
                    <a:pt x="10533" y="588"/>
                  </a:lnTo>
                  <a:cubicBezTo>
                    <a:pt x="10704" y="588"/>
                    <a:pt x="10827" y="441"/>
                    <a:pt x="10827" y="294"/>
                  </a:cubicBezTo>
                  <a:cubicBezTo>
                    <a:pt x="10827" y="124"/>
                    <a:pt x="10704" y="0"/>
                    <a:pt x="1053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 name="Google Shape;1495;p43"/>
            <p:cNvSpPr/>
            <p:nvPr/>
          </p:nvSpPr>
          <p:spPr>
            <a:xfrm>
              <a:off x="3601147" y="3781754"/>
              <a:ext cx="210929" cy="11026"/>
            </a:xfrm>
            <a:custGeom>
              <a:rect b="b" l="l" r="r" t="t"/>
              <a:pathLst>
                <a:path extrusionOk="0" h="566" w="10828">
                  <a:moveTo>
                    <a:pt x="294" y="1"/>
                  </a:moveTo>
                  <a:cubicBezTo>
                    <a:pt x="147" y="1"/>
                    <a:pt x="0" y="124"/>
                    <a:pt x="0" y="295"/>
                  </a:cubicBezTo>
                  <a:cubicBezTo>
                    <a:pt x="0" y="442"/>
                    <a:pt x="147" y="565"/>
                    <a:pt x="294" y="565"/>
                  </a:cubicBezTo>
                  <a:lnTo>
                    <a:pt x="10533" y="565"/>
                  </a:lnTo>
                  <a:cubicBezTo>
                    <a:pt x="10704" y="565"/>
                    <a:pt x="10827" y="442"/>
                    <a:pt x="10827" y="295"/>
                  </a:cubicBezTo>
                  <a:cubicBezTo>
                    <a:pt x="10827" y="124"/>
                    <a:pt x="10704" y="1"/>
                    <a:pt x="1053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 name="Google Shape;1496;p43"/>
            <p:cNvSpPr/>
            <p:nvPr/>
          </p:nvSpPr>
          <p:spPr>
            <a:xfrm>
              <a:off x="3601147" y="3813701"/>
              <a:ext cx="210929" cy="11474"/>
            </a:xfrm>
            <a:custGeom>
              <a:rect b="b" l="l" r="r" t="t"/>
              <a:pathLst>
                <a:path extrusionOk="0" h="589" w="10828">
                  <a:moveTo>
                    <a:pt x="294" y="1"/>
                  </a:moveTo>
                  <a:cubicBezTo>
                    <a:pt x="147" y="1"/>
                    <a:pt x="0" y="148"/>
                    <a:pt x="0" y="295"/>
                  </a:cubicBezTo>
                  <a:cubicBezTo>
                    <a:pt x="0" y="471"/>
                    <a:pt x="147" y="588"/>
                    <a:pt x="294" y="588"/>
                  </a:cubicBezTo>
                  <a:lnTo>
                    <a:pt x="10533" y="588"/>
                  </a:lnTo>
                  <a:cubicBezTo>
                    <a:pt x="10704" y="588"/>
                    <a:pt x="10827" y="471"/>
                    <a:pt x="10827" y="295"/>
                  </a:cubicBezTo>
                  <a:cubicBezTo>
                    <a:pt x="10827" y="148"/>
                    <a:pt x="10704" y="1"/>
                    <a:pt x="1053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7" name="Google Shape;1497;p43"/>
          <p:cNvGrpSpPr/>
          <p:nvPr/>
        </p:nvGrpSpPr>
        <p:grpSpPr>
          <a:xfrm>
            <a:off x="14452738" y="6215943"/>
            <a:ext cx="381808" cy="759639"/>
            <a:chOff x="6492694" y="3480284"/>
            <a:chExt cx="190904" cy="379819"/>
          </a:xfrm>
        </p:grpSpPr>
        <p:sp>
          <p:nvSpPr>
            <p:cNvPr id="1498" name="Google Shape;1498;p43"/>
            <p:cNvSpPr/>
            <p:nvPr/>
          </p:nvSpPr>
          <p:spPr>
            <a:xfrm>
              <a:off x="6498421" y="3550353"/>
              <a:ext cx="179898" cy="304472"/>
            </a:xfrm>
            <a:custGeom>
              <a:rect b="b" l="l" r="r" t="t"/>
              <a:pathLst>
                <a:path extrusionOk="0" h="15630" w="9235">
                  <a:moveTo>
                    <a:pt x="4609" y="1"/>
                  </a:moveTo>
                  <a:cubicBezTo>
                    <a:pt x="2058" y="1"/>
                    <a:pt x="1" y="2058"/>
                    <a:pt x="1" y="4609"/>
                  </a:cubicBezTo>
                  <a:lnTo>
                    <a:pt x="1" y="11022"/>
                  </a:lnTo>
                  <a:cubicBezTo>
                    <a:pt x="1" y="13573"/>
                    <a:pt x="2058" y="15630"/>
                    <a:pt x="4609" y="15630"/>
                  </a:cubicBezTo>
                  <a:cubicBezTo>
                    <a:pt x="7154" y="15630"/>
                    <a:pt x="9235" y="13573"/>
                    <a:pt x="9235" y="11022"/>
                  </a:cubicBezTo>
                  <a:lnTo>
                    <a:pt x="9235" y="4609"/>
                  </a:lnTo>
                  <a:cubicBezTo>
                    <a:pt x="9235" y="2058"/>
                    <a:pt x="7154" y="1"/>
                    <a:pt x="460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 name="Google Shape;1499;p43"/>
            <p:cNvSpPr/>
            <p:nvPr/>
          </p:nvSpPr>
          <p:spPr>
            <a:xfrm>
              <a:off x="6580976" y="3550353"/>
              <a:ext cx="97342" cy="304472"/>
            </a:xfrm>
            <a:custGeom>
              <a:rect b="b" l="l" r="r" t="t"/>
              <a:pathLst>
                <a:path extrusionOk="0" h="15630" w="4997">
                  <a:moveTo>
                    <a:pt x="371" y="1"/>
                  </a:moveTo>
                  <a:cubicBezTo>
                    <a:pt x="247" y="1"/>
                    <a:pt x="124" y="1"/>
                    <a:pt x="1" y="30"/>
                  </a:cubicBezTo>
                  <a:cubicBezTo>
                    <a:pt x="1129" y="124"/>
                    <a:pt x="2134" y="618"/>
                    <a:pt x="2869" y="1353"/>
                  </a:cubicBezTo>
                  <a:cubicBezTo>
                    <a:pt x="3698" y="2181"/>
                    <a:pt x="4215" y="3333"/>
                    <a:pt x="4215" y="4609"/>
                  </a:cubicBezTo>
                  <a:lnTo>
                    <a:pt x="4215" y="11022"/>
                  </a:lnTo>
                  <a:cubicBezTo>
                    <a:pt x="4215" y="13426"/>
                    <a:pt x="2352" y="15406"/>
                    <a:pt x="1" y="15606"/>
                  </a:cubicBezTo>
                  <a:cubicBezTo>
                    <a:pt x="124" y="15630"/>
                    <a:pt x="247" y="15630"/>
                    <a:pt x="371" y="15630"/>
                  </a:cubicBezTo>
                  <a:cubicBezTo>
                    <a:pt x="2916" y="15630"/>
                    <a:pt x="4997" y="13573"/>
                    <a:pt x="4997" y="11022"/>
                  </a:cubicBezTo>
                  <a:lnTo>
                    <a:pt x="4997" y="4609"/>
                  </a:lnTo>
                  <a:cubicBezTo>
                    <a:pt x="4997" y="3333"/>
                    <a:pt x="4456" y="2181"/>
                    <a:pt x="3627" y="1353"/>
                  </a:cubicBezTo>
                  <a:cubicBezTo>
                    <a:pt x="2793" y="518"/>
                    <a:pt x="1640" y="1"/>
                    <a:pt x="371"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 name="Google Shape;1500;p43"/>
            <p:cNvSpPr/>
            <p:nvPr/>
          </p:nvSpPr>
          <p:spPr>
            <a:xfrm>
              <a:off x="6571938" y="3596150"/>
              <a:ext cx="32415" cy="32084"/>
            </a:xfrm>
            <a:custGeom>
              <a:rect b="b" l="l" r="r" t="t"/>
              <a:pathLst>
                <a:path extrusionOk="0" h="1647" w="1664">
                  <a:moveTo>
                    <a:pt x="835" y="1"/>
                  </a:moveTo>
                  <a:cubicBezTo>
                    <a:pt x="394" y="1"/>
                    <a:pt x="0" y="371"/>
                    <a:pt x="0" y="812"/>
                  </a:cubicBezTo>
                  <a:cubicBezTo>
                    <a:pt x="0" y="1276"/>
                    <a:pt x="394" y="1647"/>
                    <a:pt x="835" y="1647"/>
                  </a:cubicBezTo>
                  <a:cubicBezTo>
                    <a:pt x="1299" y="1647"/>
                    <a:pt x="1664" y="1276"/>
                    <a:pt x="1664" y="812"/>
                  </a:cubicBezTo>
                  <a:cubicBezTo>
                    <a:pt x="1664" y="371"/>
                    <a:pt x="1299" y="1"/>
                    <a:pt x="83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 name="Google Shape;1501;p43"/>
            <p:cNvSpPr/>
            <p:nvPr/>
          </p:nvSpPr>
          <p:spPr>
            <a:xfrm>
              <a:off x="6573301" y="3597650"/>
              <a:ext cx="31051" cy="30584"/>
            </a:xfrm>
            <a:custGeom>
              <a:rect b="b" l="l" r="r" t="t"/>
              <a:pathLst>
                <a:path extrusionOk="0" h="1570" w="1594">
                  <a:moveTo>
                    <a:pt x="1106" y="0"/>
                  </a:moveTo>
                  <a:lnTo>
                    <a:pt x="1106" y="0"/>
                  </a:lnTo>
                  <a:cubicBezTo>
                    <a:pt x="1153" y="100"/>
                    <a:pt x="1176" y="194"/>
                    <a:pt x="1176" y="294"/>
                  </a:cubicBezTo>
                  <a:cubicBezTo>
                    <a:pt x="1176" y="759"/>
                    <a:pt x="812" y="1129"/>
                    <a:pt x="348" y="1129"/>
                  </a:cubicBezTo>
                  <a:cubicBezTo>
                    <a:pt x="224" y="1129"/>
                    <a:pt x="101" y="1099"/>
                    <a:pt x="1" y="1052"/>
                  </a:cubicBezTo>
                  <a:lnTo>
                    <a:pt x="1" y="1052"/>
                  </a:lnTo>
                  <a:cubicBezTo>
                    <a:pt x="124" y="1370"/>
                    <a:pt x="418" y="1570"/>
                    <a:pt x="765" y="1570"/>
                  </a:cubicBezTo>
                  <a:cubicBezTo>
                    <a:pt x="1229" y="1570"/>
                    <a:pt x="1594" y="1199"/>
                    <a:pt x="1594" y="735"/>
                  </a:cubicBezTo>
                  <a:cubicBezTo>
                    <a:pt x="1594" y="418"/>
                    <a:pt x="1400" y="124"/>
                    <a:pt x="1106"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 name="Google Shape;1502;p43"/>
            <p:cNvSpPr/>
            <p:nvPr/>
          </p:nvSpPr>
          <p:spPr>
            <a:xfrm>
              <a:off x="6516050" y="3674478"/>
              <a:ext cx="167547" cy="185625"/>
            </a:xfrm>
            <a:custGeom>
              <a:rect b="b" l="l" r="r" t="t"/>
              <a:pathLst>
                <a:path extrusionOk="0" h="9529" w="8601">
                  <a:moveTo>
                    <a:pt x="8330" y="0"/>
                  </a:moveTo>
                  <a:cubicBezTo>
                    <a:pt x="8159" y="0"/>
                    <a:pt x="8036" y="147"/>
                    <a:pt x="8036" y="294"/>
                  </a:cubicBezTo>
                  <a:lnTo>
                    <a:pt x="8036" y="4650"/>
                  </a:lnTo>
                  <a:cubicBezTo>
                    <a:pt x="8036" y="7030"/>
                    <a:pt x="6102" y="8964"/>
                    <a:pt x="3704" y="8964"/>
                  </a:cubicBezTo>
                  <a:cubicBezTo>
                    <a:pt x="2499" y="8964"/>
                    <a:pt x="1353" y="8447"/>
                    <a:pt x="542" y="7565"/>
                  </a:cubicBezTo>
                  <a:cubicBezTo>
                    <a:pt x="476" y="7515"/>
                    <a:pt x="397" y="7483"/>
                    <a:pt x="318" y="7483"/>
                  </a:cubicBezTo>
                  <a:cubicBezTo>
                    <a:pt x="250" y="7483"/>
                    <a:pt x="182" y="7507"/>
                    <a:pt x="124" y="7565"/>
                  </a:cubicBezTo>
                  <a:cubicBezTo>
                    <a:pt x="1" y="7665"/>
                    <a:pt x="1" y="7835"/>
                    <a:pt x="101" y="7959"/>
                  </a:cubicBezTo>
                  <a:cubicBezTo>
                    <a:pt x="1029" y="8964"/>
                    <a:pt x="2352" y="9528"/>
                    <a:pt x="3704" y="9528"/>
                  </a:cubicBezTo>
                  <a:cubicBezTo>
                    <a:pt x="6419" y="9528"/>
                    <a:pt x="8600" y="7348"/>
                    <a:pt x="8600" y="4650"/>
                  </a:cubicBezTo>
                  <a:lnTo>
                    <a:pt x="8600" y="294"/>
                  </a:lnTo>
                  <a:cubicBezTo>
                    <a:pt x="8600" y="147"/>
                    <a:pt x="8477" y="0"/>
                    <a:pt x="833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 name="Google Shape;1503;p43"/>
            <p:cNvSpPr/>
            <p:nvPr/>
          </p:nvSpPr>
          <p:spPr>
            <a:xfrm>
              <a:off x="6492694" y="3544626"/>
              <a:ext cx="190904" cy="265318"/>
            </a:xfrm>
            <a:custGeom>
              <a:rect b="b" l="l" r="r" t="t"/>
              <a:pathLst>
                <a:path extrusionOk="0" h="13620" w="9800">
                  <a:moveTo>
                    <a:pt x="4903" y="1"/>
                  </a:moveTo>
                  <a:cubicBezTo>
                    <a:pt x="2205" y="1"/>
                    <a:pt x="1" y="2205"/>
                    <a:pt x="1" y="4903"/>
                  </a:cubicBezTo>
                  <a:lnTo>
                    <a:pt x="1" y="11316"/>
                  </a:lnTo>
                  <a:cubicBezTo>
                    <a:pt x="1" y="12050"/>
                    <a:pt x="171" y="12785"/>
                    <a:pt x="518" y="13473"/>
                  </a:cubicBezTo>
                  <a:cubicBezTo>
                    <a:pt x="565" y="13573"/>
                    <a:pt x="665" y="13620"/>
                    <a:pt x="759" y="13620"/>
                  </a:cubicBezTo>
                  <a:cubicBezTo>
                    <a:pt x="812" y="13620"/>
                    <a:pt x="859" y="13620"/>
                    <a:pt x="882" y="13596"/>
                  </a:cubicBezTo>
                  <a:cubicBezTo>
                    <a:pt x="1029" y="13520"/>
                    <a:pt x="1106" y="13349"/>
                    <a:pt x="1029" y="13202"/>
                  </a:cubicBezTo>
                  <a:cubicBezTo>
                    <a:pt x="736" y="12615"/>
                    <a:pt x="589" y="11980"/>
                    <a:pt x="589" y="11316"/>
                  </a:cubicBezTo>
                  <a:lnTo>
                    <a:pt x="589" y="4903"/>
                  </a:lnTo>
                  <a:cubicBezTo>
                    <a:pt x="589" y="2528"/>
                    <a:pt x="2522" y="589"/>
                    <a:pt x="4903" y="589"/>
                  </a:cubicBezTo>
                  <a:cubicBezTo>
                    <a:pt x="7301" y="589"/>
                    <a:pt x="9235" y="2528"/>
                    <a:pt x="9235" y="4903"/>
                  </a:cubicBezTo>
                  <a:lnTo>
                    <a:pt x="9235" y="5638"/>
                  </a:lnTo>
                  <a:cubicBezTo>
                    <a:pt x="9235" y="5785"/>
                    <a:pt x="9358" y="5932"/>
                    <a:pt x="9529" y="5932"/>
                  </a:cubicBezTo>
                  <a:cubicBezTo>
                    <a:pt x="9676" y="5932"/>
                    <a:pt x="9799" y="5785"/>
                    <a:pt x="9799" y="5638"/>
                  </a:cubicBezTo>
                  <a:lnTo>
                    <a:pt x="9799" y="4903"/>
                  </a:lnTo>
                  <a:cubicBezTo>
                    <a:pt x="9799" y="2205"/>
                    <a:pt x="7618" y="1"/>
                    <a:pt x="490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 name="Google Shape;1504;p43"/>
            <p:cNvSpPr/>
            <p:nvPr/>
          </p:nvSpPr>
          <p:spPr>
            <a:xfrm>
              <a:off x="6566659" y="3577157"/>
              <a:ext cx="43421" cy="70089"/>
            </a:xfrm>
            <a:custGeom>
              <a:rect b="b" l="l" r="r" t="t"/>
              <a:pathLst>
                <a:path extrusionOk="0" h="3598" w="2229">
                  <a:moveTo>
                    <a:pt x="1106" y="1246"/>
                  </a:moveTo>
                  <a:cubicBezTo>
                    <a:pt x="1423" y="1246"/>
                    <a:pt x="1641" y="1493"/>
                    <a:pt x="1641" y="1787"/>
                  </a:cubicBezTo>
                  <a:cubicBezTo>
                    <a:pt x="1641" y="2104"/>
                    <a:pt x="1423" y="2351"/>
                    <a:pt x="1106" y="2351"/>
                  </a:cubicBezTo>
                  <a:cubicBezTo>
                    <a:pt x="812" y="2351"/>
                    <a:pt x="565" y="2104"/>
                    <a:pt x="565" y="1787"/>
                  </a:cubicBezTo>
                  <a:cubicBezTo>
                    <a:pt x="565" y="1493"/>
                    <a:pt x="812" y="1246"/>
                    <a:pt x="1106" y="1246"/>
                  </a:cubicBezTo>
                  <a:close/>
                  <a:moveTo>
                    <a:pt x="1106" y="0"/>
                  </a:moveTo>
                  <a:cubicBezTo>
                    <a:pt x="959" y="0"/>
                    <a:pt x="836" y="124"/>
                    <a:pt x="836" y="271"/>
                  </a:cubicBezTo>
                  <a:lnTo>
                    <a:pt x="836" y="711"/>
                  </a:lnTo>
                  <a:cubicBezTo>
                    <a:pt x="342" y="858"/>
                    <a:pt x="1" y="1270"/>
                    <a:pt x="1" y="1787"/>
                  </a:cubicBezTo>
                  <a:cubicBezTo>
                    <a:pt x="1" y="2328"/>
                    <a:pt x="342" y="2739"/>
                    <a:pt x="836" y="2863"/>
                  </a:cubicBezTo>
                  <a:lnTo>
                    <a:pt x="836" y="3327"/>
                  </a:lnTo>
                  <a:cubicBezTo>
                    <a:pt x="836" y="3474"/>
                    <a:pt x="959" y="3597"/>
                    <a:pt x="1106" y="3597"/>
                  </a:cubicBezTo>
                  <a:cubicBezTo>
                    <a:pt x="1276" y="3597"/>
                    <a:pt x="1400" y="3474"/>
                    <a:pt x="1400" y="3327"/>
                  </a:cubicBezTo>
                  <a:lnTo>
                    <a:pt x="1400" y="2863"/>
                  </a:lnTo>
                  <a:cubicBezTo>
                    <a:pt x="1864" y="2739"/>
                    <a:pt x="2229" y="2328"/>
                    <a:pt x="2229" y="1787"/>
                  </a:cubicBezTo>
                  <a:cubicBezTo>
                    <a:pt x="2229" y="1270"/>
                    <a:pt x="1864" y="858"/>
                    <a:pt x="1400" y="711"/>
                  </a:cubicBezTo>
                  <a:lnTo>
                    <a:pt x="1400" y="271"/>
                  </a:lnTo>
                  <a:cubicBezTo>
                    <a:pt x="1400" y="124"/>
                    <a:pt x="1276" y="0"/>
                    <a:pt x="11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 name="Google Shape;1505;p43"/>
            <p:cNvSpPr/>
            <p:nvPr/>
          </p:nvSpPr>
          <p:spPr>
            <a:xfrm>
              <a:off x="6560016" y="3508900"/>
              <a:ext cx="56239" cy="23434"/>
            </a:xfrm>
            <a:custGeom>
              <a:rect b="b" l="l" r="r" t="t"/>
              <a:pathLst>
                <a:path extrusionOk="0" h="1203" w="2887">
                  <a:moveTo>
                    <a:pt x="1447" y="1"/>
                  </a:moveTo>
                  <a:cubicBezTo>
                    <a:pt x="883" y="1"/>
                    <a:pt x="365" y="295"/>
                    <a:pt x="95" y="759"/>
                  </a:cubicBezTo>
                  <a:cubicBezTo>
                    <a:pt x="1" y="906"/>
                    <a:pt x="48" y="1077"/>
                    <a:pt x="171" y="1153"/>
                  </a:cubicBezTo>
                  <a:cubicBezTo>
                    <a:pt x="225" y="1187"/>
                    <a:pt x="281" y="1203"/>
                    <a:pt x="335" y="1203"/>
                  </a:cubicBezTo>
                  <a:cubicBezTo>
                    <a:pt x="430" y="1203"/>
                    <a:pt x="517" y="1155"/>
                    <a:pt x="565" y="1077"/>
                  </a:cubicBezTo>
                  <a:cubicBezTo>
                    <a:pt x="759" y="759"/>
                    <a:pt x="1100" y="565"/>
                    <a:pt x="1447" y="565"/>
                  </a:cubicBezTo>
                  <a:cubicBezTo>
                    <a:pt x="1811" y="565"/>
                    <a:pt x="2129" y="759"/>
                    <a:pt x="2329" y="1077"/>
                  </a:cubicBezTo>
                  <a:cubicBezTo>
                    <a:pt x="2376" y="1153"/>
                    <a:pt x="2476" y="1200"/>
                    <a:pt x="2570" y="1200"/>
                  </a:cubicBezTo>
                  <a:cubicBezTo>
                    <a:pt x="2622" y="1200"/>
                    <a:pt x="2669" y="1200"/>
                    <a:pt x="2716" y="1177"/>
                  </a:cubicBezTo>
                  <a:cubicBezTo>
                    <a:pt x="2863" y="1077"/>
                    <a:pt x="2887" y="906"/>
                    <a:pt x="2816" y="759"/>
                  </a:cubicBezTo>
                  <a:cubicBezTo>
                    <a:pt x="2523" y="295"/>
                    <a:pt x="2005" y="1"/>
                    <a:pt x="144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 name="Google Shape;1506;p43"/>
            <p:cNvSpPr/>
            <p:nvPr/>
          </p:nvSpPr>
          <p:spPr>
            <a:xfrm>
              <a:off x="6536095" y="3480284"/>
              <a:ext cx="104549" cy="37265"/>
            </a:xfrm>
            <a:custGeom>
              <a:rect b="b" l="l" r="r" t="t"/>
              <a:pathLst>
                <a:path extrusionOk="0" h="1913" w="5367">
                  <a:moveTo>
                    <a:pt x="2675" y="1"/>
                  </a:moveTo>
                  <a:cubicBezTo>
                    <a:pt x="1617" y="1"/>
                    <a:pt x="641" y="565"/>
                    <a:pt x="77" y="1470"/>
                  </a:cubicBezTo>
                  <a:cubicBezTo>
                    <a:pt x="0" y="1617"/>
                    <a:pt x="30" y="1787"/>
                    <a:pt x="177" y="1864"/>
                  </a:cubicBezTo>
                  <a:cubicBezTo>
                    <a:pt x="218" y="1897"/>
                    <a:pt x="270" y="1912"/>
                    <a:pt x="322" y="1912"/>
                  </a:cubicBezTo>
                  <a:cubicBezTo>
                    <a:pt x="419" y="1912"/>
                    <a:pt x="519" y="1859"/>
                    <a:pt x="565" y="1764"/>
                  </a:cubicBezTo>
                  <a:cubicBezTo>
                    <a:pt x="1029" y="1029"/>
                    <a:pt x="1817" y="588"/>
                    <a:pt x="2675" y="588"/>
                  </a:cubicBezTo>
                  <a:cubicBezTo>
                    <a:pt x="3557" y="588"/>
                    <a:pt x="4338" y="1029"/>
                    <a:pt x="4803" y="1764"/>
                  </a:cubicBezTo>
                  <a:cubicBezTo>
                    <a:pt x="4850" y="1864"/>
                    <a:pt x="4950" y="1911"/>
                    <a:pt x="5050" y="1911"/>
                  </a:cubicBezTo>
                  <a:cubicBezTo>
                    <a:pt x="5097" y="1911"/>
                    <a:pt x="5144" y="1887"/>
                    <a:pt x="5196" y="1864"/>
                  </a:cubicBezTo>
                  <a:cubicBezTo>
                    <a:pt x="5320" y="1787"/>
                    <a:pt x="5367" y="1617"/>
                    <a:pt x="5291" y="1470"/>
                  </a:cubicBezTo>
                  <a:cubicBezTo>
                    <a:pt x="4732" y="565"/>
                    <a:pt x="3751" y="1"/>
                    <a:pt x="267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7" name="Google Shape;1507;p43"/>
          <p:cNvGrpSpPr/>
          <p:nvPr/>
        </p:nvGrpSpPr>
        <p:grpSpPr>
          <a:xfrm>
            <a:off x="8764305" y="2592576"/>
            <a:ext cx="759408" cy="728942"/>
            <a:chOff x="2941853" y="1977026"/>
            <a:chExt cx="379704" cy="364471"/>
          </a:xfrm>
        </p:grpSpPr>
        <p:sp>
          <p:nvSpPr>
            <p:cNvPr id="1508" name="Google Shape;1508;p43"/>
            <p:cNvSpPr/>
            <p:nvPr/>
          </p:nvSpPr>
          <p:spPr>
            <a:xfrm>
              <a:off x="2947132" y="1982753"/>
              <a:ext cx="368698" cy="353017"/>
            </a:xfrm>
            <a:custGeom>
              <a:rect b="b" l="l" r="r" t="t"/>
              <a:pathLst>
                <a:path extrusionOk="0" h="18122" w="18927">
                  <a:moveTo>
                    <a:pt x="412" y="1"/>
                  </a:moveTo>
                  <a:cubicBezTo>
                    <a:pt x="194" y="1"/>
                    <a:pt x="0" y="195"/>
                    <a:pt x="0" y="418"/>
                  </a:cubicBezTo>
                  <a:lnTo>
                    <a:pt x="0" y="17705"/>
                  </a:lnTo>
                  <a:cubicBezTo>
                    <a:pt x="0" y="17951"/>
                    <a:pt x="194" y="18122"/>
                    <a:pt x="412" y="18122"/>
                  </a:cubicBezTo>
                  <a:lnTo>
                    <a:pt x="18515" y="18122"/>
                  </a:lnTo>
                  <a:cubicBezTo>
                    <a:pt x="18756" y="18122"/>
                    <a:pt x="18927" y="17951"/>
                    <a:pt x="18927" y="17705"/>
                  </a:cubicBezTo>
                  <a:lnTo>
                    <a:pt x="18927" y="418"/>
                  </a:lnTo>
                  <a:cubicBezTo>
                    <a:pt x="18927" y="195"/>
                    <a:pt x="18756" y="1"/>
                    <a:pt x="18515"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 name="Google Shape;1509;p43"/>
            <p:cNvSpPr/>
            <p:nvPr/>
          </p:nvSpPr>
          <p:spPr>
            <a:xfrm>
              <a:off x="2978046" y="2005661"/>
              <a:ext cx="307336" cy="307219"/>
            </a:xfrm>
            <a:custGeom>
              <a:rect b="b" l="l" r="r" t="t"/>
              <a:pathLst>
                <a:path extrusionOk="0" h="15771" w="15777">
                  <a:moveTo>
                    <a:pt x="7888" y="0"/>
                  </a:moveTo>
                  <a:cubicBezTo>
                    <a:pt x="3527" y="0"/>
                    <a:pt x="0" y="3527"/>
                    <a:pt x="0" y="7882"/>
                  </a:cubicBezTo>
                  <a:cubicBezTo>
                    <a:pt x="0" y="12244"/>
                    <a:pt x="3527" y="15770"/>
                    <a:pt x="7888" y="15770"/>
                  </a:cubicBezTo>
                  <a:cubicBezTo>
                    <a:pt x="12250" y="15770"/>
                    <a:pt x="15776" y="12244"/>
                    <a:pt x="15776" y="7882"/>
                  </a:cubicBezTo>
                  <a:cubicBezTo>
                    <a:pt x="15776" y="3527"/>
                    <a:pt x="12250" y="0"/>
                    <a:pt x="788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 name="Google Shape;1510;p43"/>
            <p:cNvSpPr/>
            <p:nvPr/>
          </p:nvSpPr>
          <p:spPr>
            <a:xfrm>
              <a:off x="3045836" y="2024654"/>
              <a:ext cx="239546" cy="288226"/>
            </a:xfrm>
            <a:custGeom>
              <a:rect b="b" l="l" r="r" t="t"/>
              <a:pathLst>
                <a:path extrusionOk="0" h="14796" w="12297">
                  <a:moveTo>
                    <a:pt x="8205" y="1"/>
                  </a:moveTo>
                  <a:lnTo>
                    <a:pt x="8205" y="1"/>
                  </a:lnTo>
                  <a:cubicBezTo>
                    <a:pt x="10286" y="1423"/>
                    <a:pt x="11656" y="3821"/>
                    <a:pt x="11656" y="6543"/>
                  </a:cubicBezTo>
                  <a:cubicBezTo>
                    <a:pt x="11656" y="10875"/>
                    <a:pt x="8129" y="14431"/>
                    <a:pt x="3797" y="14431"/>
                  </a:cubicBezTo>
                  <a:cubicBezTo>
                    <a:pt x="2398" y="14431"/>
                    <a:pt x="1129" y="14061"/>
                    <a:pt x="0" y="13449"/>
                  </a:cubicBezTo>
                  <a:lnTo>
                    <a:pt x="0" y="13449"/>
                  </a:lnTo>
                  <a:cubicBezTo>
                    <a:pt x="1252" y="14307"/>
                    <a:pt x="2768" y="14795"/>
                    <a:pt x="4408" y="14795"/>
                  </a:cubicBezTo>
                  <a:cubicBezTo>
                    <a:pt x="8770" y="14795"/>
                    <a:pt x="12296" y="11269"/>
                    <a:pt x="12296" y="6907"/>
                  </a:cubicBezTo>
                  <a:cubicBezTo>
                    <a:pt x="12296" y="3945"/>
                    <a:pt x="10627" y="1353"/>
                    <a:pt x="820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 name="Google Shape;1511;p43"/>
            <p:cNvSpPr/>
            <p:nvPr/>
          </p:nvSpPr>
          <p:spPr>
            <a:xfrm>
              <a:off x="3003798" y="2031413"/>
              <a:ext cx="255811" cy="255694"/>
            </a:xfrm>
            <a:custGeom>
              <a:rect b="b" l="l" r="r" t="t"/>
              <a:pathLst>
                <a:path extrusionOk="0" h="13126" w="13132">
                  <a:moveTo>
                    <a:pt x="6566" y="1"/>
                  </a:moveTo>
                  <a:cubicBezTo>
                    <a:pt x="2940" y="1"/>
                    <a:pt x="1" y="2940"/>
                    <a:pt x="1" y="6560"/>
                  </a:cubicBezTo>
                  <a:cubicBezTo>
                    <a:pt x="1" y="10187"/>
                    <a:pt x="2940" y="13126"/>
                    <a:pt x="6566" y="13126"/>
                  </a:cubicBezTo>
                  <a:cubicBezTo>
                    <a:pt x="10193" y="13126"/>
                    <a:pt x="13132" y="10187"/>
                    <a:pt x="13132" y="6560"/>
                  </a:cubicBezTo>
                  <a:cubicBezTo>
                    <a:pt x="13132" y="2940"/>
                    <a:pt x="10193" y="1"/>
                    <a:pt x="6566"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 name="Google Shape;1512;p43"/>
            <p:cNvSpPr/>
            <p:nvPr/>
          </p:nvSpPr>
          <p:spPr>
            <a:xfrm>
              <a:off x="3048232" y="2052822"/>
              <a:ext cx="211377" cy="234286"/>
            </a:xfrm>
            <a:custGeom>
              <a:rect b="b" l="l" r="r" t="t"/>
              <a:pathLst>
                <a:path extrusionOk="0" h="12027" w="10851">
                  <a:moveTo>
                    <a:pt x="7936" y="1"/>
                  </a:moveTo>
                  <a:lnTo>
                    <a:pt x="7936" y="1"/>
                  </a:lnTo>
                  <a:cubicBezTo>
                    <a:pt x="9358" y="1229"/>
                    <a:pt x="10240" y="3016"/>
                    <a:pt x="10240" y="4997"/>
                  </a:cubicBezTo>
                  <a:cubicBezTo>
                    <a:pt x="10240" y="8624"/>
                    <a:pt x="7301" y="11562"/>
                    <a:pt x="3674" y="11562"/>
                  </a:cubicBezTo>
                  <a:cubicBezTo>
                    <a:pt x="2305" y="11562"/>
                    <a:pt x="1053" y="11145"/>
                    <a:pt x="0" y="10457"/>
                  </a:cubicBezTo>
                  <a:lnTo>
                    <a:pt x="0" y="10457"/>
                  </a:lnTo>
                  <a:cubicBezTo>
                    <a:pt x="1153" y="11439"/>
                    <a:pt x="2645" y="12027"/>
                    <a:pt x="4285" y="12027"/>
                  </a:cubicBezTo>
                  <a:cubicBezTo>
                    <a:pt x="7912" y="12027"/>
                    <a:pt x="10851" y="9088"/>
                    <a:pt x="10851" y="5461"/>
                  </a:cubicBezTo>
                  <a:cubicBezTo>
                    <a:pt x="10851" y="3187"/>
                    <a:pt x="9699" y="1200"/>
                    <a:pt x="79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 name="Google Shape;1513;p43"/>
            <p:cNvSpPr/>
            <p:nvPr/>
          </p:nvSpPr>
          <p:spPr>
            <a:xfrm>
              <a:off x="3119801" y="2052977"/>
              <a:ext cx="56336" cy="81504"/>
            </a:xfrm>
            <a:custGeom>
              <a:rect b="b" l="l" r="r" t="t"/>
              <a:pathLst>
                <a:path extrusionOk="0" h="4184" w="2892">
                  <a:moveTo>
                    <a:pt x="267" y="1"/>
                  </a:moveTo>
                  <a:cubicBezTo>
                    <a:pt x="122" y="1"/>
                    <a:pt x="0" y="124"/>
                    <a:pt x="0" y="287"/>
                  </a:cubicBezTo>
                  <a:lnTo>
                    <a:pt x="0" y="4184"/>
                  </a:lnTo>
                  <a:lnTo>
                    <a:pt x="1099" y="4184"/>
                  </a:lnTo>
                  <a:cubicBezTo>
                    <a:pt x="2892" y="1927"/>
                    <a:pt x="1276" y="557"/>
                    <a:pt x="417" y="46"/>
                  </a:cubicBezTo>
                  <a:cubicBezTo>
                    <a:pt x="367" y="15"/>
                    <a:pt x="316" y="1"/>
                    <a:pt x="267"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 name="Google Shape;1514;p43"/>
            <p:cNvSpPr/>
            <p:nvPr/>
          </p:nvSpPr>
          <p:spPr>
            <a:xfrm>
              <a:off x="3087386" y="2184038"/>
              <a:ext cx="56239" cy="81504"/>
            </a:xfrm>
            <a:custGeom>
              <a:rect b="b" l="l" r="r" t="t"/>
              <a:pathLst>
                <a:path extrusionOk="0" h="4184" w="2887">
                  <a:moveTo>
                    <a:pt x="1788" y="1"/>
                  </a:moveTo>
                  <a:cubicBezTo>
                    <a:pt x="1" y="2281"/>
                    <a:pt x="1617" y="3627"/>
                    <a:pt x="2446" y="4139"/>
                  </a:cubicBezTo>
                  <a:cubicBezTo>
                    <a:pt x="2496" y="4170"/>
                    <a:pt x="2549" y="4184"/>
                    <a:pt x="2600" y="4184"/>
                  </a:cubicBezTo>
                  <a:cubicBezTo>
                    <a:pt x="2752" y="4184"/>
                    <a:pt x="2887" y="4061"/>
                    <a:pt x="2887" y="3898"/>
                  </a:cubicBezTo>
                  <a:lnTo>
                    <a:pt x="2887" y="1"/>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 name="Google Shape;1515;p43"/>
            <p:cNvSpPr/>
            <p:nvPr/>
          </p:nvSpPr>
          <p:spPr>
            <a:xfrm>
              <a:off x="3034382" y="2100762"/>
              <a:ext cx="80628" cy="56628"/>
            </a:xfrm>
            <a:custGeom>
              <a:rect b="b" l="l" r="r" t="t"/>
              <a:pathLst>
                <a:path extrusionOk="0" h="2907" w="4139">
                  <a:moveTo>
                    <a:pt x="1811" y="0"/>
                  </a:moveTo>
                  <a:cubicBezTo>
                    <a:pt x="1180" y="0"/>
                    <a:pt x="594" y="253"/>
                    <a:pt x="224" y="455"/>
                  </a:cubicBezTo>
                  <a:cubicBezTo>
                    <a:pt x="24" y="579"/>
                    <a:pt x="0" y="849"/>
                    <a:pt x="194" y="943"/>
                  </a:cubicBezTo>
                  <a:lnTo>
                    <a:pt x="3574" y="2906"/>
                  </a:lnTo>
                  <a:lnTo>
                    <a:pt x="4138" y="1948"/>
                  </a:lnTo>
                  <a:cubicBezTo>
                    <a:pt x="3530" y="427"/>
                    <a:pt x="2632" y="0"/>
                    <a:pt x="181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 name="Google Shape;1516;p43"/>
            <p:cNvSpPr/>
            <p:nvPr/>
          </p:nvSpPr>
          <p:spPr>
            <a:xfrm>
              <a:off x="3148417" y="2161149"/>
              <a:ext cx="80180" cy="56667"/>
            </a:xfrm>
            <a:custGeom>
              <a:rect b="b" l="l" r="r" t="t"/>
              <a:pathLst>
                <a:path extrusionOk="0" h="2909" w="4116">
                  <a:moveTo>
                    <a:pt x="541" y="0"/>
                  </a:moveTo>
                  <a:lnTo>
                    <a:pt x="1" y="982"/>
                  </a:lnTo>
                  <a:cubicBezTo>
                    <a:pt x="593" y="2485"/>
                    <a:pt x="1490" y="2908"/>
                    <a:pt x="2314" y="2908"/>
                  </a:cubicBezTo>
                  <a:cubicBezTo>
                    <a:pt x="2952" y="2908"/>
                    <a:pt x="3546" y="2654"/>
                    <a:pt x="3921" y="2451"/>
                  </a:cubicBezTo>
                  <a:cubicBezTo>
                    <a:pt x="4115" y="2351"/>
                    <a:pt x="4115" y="2057"/>
                    <a:pt x="3921" y="1958"/>
                  </a:cubicBezTo>
                  <a:lnTo>
                    <a:pt x="541" y="0"/>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 name="Google Shape;1517;p43"/>
            <p:cNvSpPr/>
            <p:nvPr/>
          </p:nvSpPr>
          <p:spPr>
            <a:xfrm>
              <a:off x="3042057" y="2162493"/>
              <a:ext cx="73985" cy="58421"/>
            </a:xfrm>
            <a:custGeom>
              <a:rect b="b" l="l" r="r" t="t"/>
              <a:pathLst>
                <a:path extrusionOk="0" h="2999" w="3798">
                  <a:moveTo>
                    <a:pt x="2547" y="0"/>
                  </a:moveTo>
                  <a:cubicBezTo>
                    <a:pt x="326" y="0"/>
                    <a:pt x="21" y="1806"/>
                    <a:pt x="0" y="2700"/>
                  </a:cubicBezTo>
                  <a:cubicBezTo>
                    <a:pt x="0" y="2871"/>
                    <a:pt x="150" y="2999"/>
                    <a:pt x="300" y="2999"/>
                  </a:cubicBezTo>
                  <a:cubicBezTo>
                    <a:pt x="340" y="2999"/>
                    <a:pt x="380" y="2990"/>
                    <a:pt x="417" y="2970"/>
                  </a:cubicBezTo>
                  <a:lnTo>
                    <a:pt x="3797" y="1007"/>
                  </a:lnTo>
                  <a:lnTo>
                    <a:pt x="3256" y="55"/>
                  </a:lnTo>
                  <a:cubicBezTo>
                    <a:pt x="3000" y="17"/>
                    <a:pt x="2764" y="0"/>
                    <a:pt x="2547"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 name="Google Shape;1518;p43"/>
            <p:cNvSpPr/>
            <p:nvPr/>
          </p:nvSpPr>
          <p:spPr>
            <a:xfrm>
              <a:off x="3146936" y="2097762"/>
              <a:ext cx="74433" cy="58732"/>
            </a:xfrm>
            <a:custGeom>
              <a:rect b="b" l="l" r="r" t="t"/>
              <a:pathLst>
                <a:path extrusionOk="0" h="3015" w="3821">
                  <a:moveTo>
                    <a:pt x="3534" y="0"/>
                  </a:moveTo>
                  <a:cubicBezTo>
                    <a:pt x="3483" y="0"/>
                    <a:pt x="3430" y="14"/>
                    <a:pt x="3380" y="45"/>
                  </a:cubicBezTo>
                  <a:lnTo>
                    <a:pt x="0" y="1979"/>
                  </a:lnTo>
                  <a:lnTo>
                    <a:pt x="564" y="2960"/>
                  </a:lnTo>
                  <a:cubicBezTo>
                    <a:pt x="818" y="2997"/>
                    <a:pt x="1052" y="3014"/>
                    <a:pt x="1268" y="3014"/>
                  </a:cubicBezTo>
                  <a:cubicBezTo>
                    <a:pt x="3495" y="3014"/>
                    <a:pt x="3799" y="1187"/>
                    <a:pt x="3821" y="292"/>
                  </a:cubicBezTo>
                  <a:cubicBezTo>
                    <a:pt x="3821" y="124"/>
                    <a:pt x="3685" y="0"/>
                    <a:pt x="3534"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 name="Google Shape;1519;p43"/>
            <p:cNvSpPr/>
            <p:nvPr/>
          </p:nvSpPr>
          <p:spPr>
            <a:xfrm>
              <a:off x="3119801" y="2052977"/>
              <a:ext cx="56336" cy="81504"/>
            </a:xfrm>
            <a:custGeom>
              <a:rect b="b" l="l" r="r" t="t"/>
              <a:pathLst>
                <a:path extrusionOk="0" h="4184" w="2892">
                  <a:moveTo>
                    <a:pt x="267" y="1"/>
                  </a:moveTo>
                  <a:cubicBezTo>
                    <a:pt x="122" y="1"/>
                    <a:pt x="0" y="124"/>
                    <a:pt x="0" y="287"/>
                  </a:cubicBezTo>
                  <a:lnTo>
                    <a:pt x="0" y="704"/>
                  </a:lnTo>
                  <a:cubicBezTo>
                    <a:pt x="782" y="1192"/>
                    <a:pt x="1470" y="2103"/>
                    <a:pt x="882" y="3790"/>
                  </a:cubicBezTo>
                  <a:cubicBezTo>
                    <a:pt x="805" y="3984"/>
                    <a:pt x="635" y="4131"/>
                    <a:pt x="441" y="4184"/>
                  </a:cubicBezTo>
                  <a:lnTo>
                    <a:pt x="1099" y="4184"/>
                  </a:lnTo>
                  <a:cubicBezTo>
                    <a:pt x="2892" y="1927"/>
                    <a:pt x="1276" y="557"/>
                    <a:pt x="417" y="46"/>
                  </a:cubicBezTo>
                  <a:cubicBezTo>
                    <a:pt x="367" y="15"/>
                    <a:pt x="316" y="1"/>
                    <a:pt x="267"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 name="Google Shape;1520;p43"/>
            <p:cNvSpPr/>
            <p:nvPr/>
          </p:nvSpPr>
          <p:spPr>
            <a:xfrm>
              <a:off x="3087386" y="2184038"/>
              <a:ext cx="56239" cy="81504"/>
            </a:xfrm>
            <a:custGeom>
              <a:rect b="b" l="l" r="r" t="t"/>
              <a:pathLst>
                <a:path extrusionOk="0" h="4184" w="2887">
                  <a:moveTo>
                    <a:pt x="1788" y="1"/>
                  </a:moveTo>
                  <a:cubicBezTo>
                    <a:pt x="1" y="2281"/>
                    <a:pt x="1617" y="3627"/>
                    <a:pt x="2446" y="4139"/>
                  </a:cubicBezTo>
                  <a:cubicBezTo>
                    <a:pt x="2496" y="4170"/>
                    <a:pt x="2549" y="4184"/>
                    <a:pt x="2600" y="4184"/>
                  </a:cubicBezTo>
                  <a:cubicBezTo>
                    <a:pt x="2752" y="4184"/>
                    <a:pt x="2887" y="4061"/>
                    <a:pt x="2887" y="3898"/>
                  </a:cubicBezTo>
                  <a:lnTo>
                    <a:pt x="2887" y="3504"/>
                  </a:lnTo>
                  <a:cubicBezTo>
                    <a:pt x="2105" y="3016"/>
                    <a:pt x="1394" y="2082"/>
                    <a:pt x="2005" y="418"/>
                  </a:cubicBezTo>
                  <a:cubicBezTo>
                    <a:pt x="2058" y="195"/>
                    <a:pt x="2228" y="48"/>
                    <a:pt x="2446"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 name="Google Shape;1521;p43"/>
            <p:cNvSpPr/>
            <p:nvPr/>
          </p:nvSpPr>
          <p:spPr>
            <a:xfrm>
              <a:off x="3034382" y="2100762"/>
              <a:ext cx="80628" cy="48953"/>
            </a:xfrm>
            <a:custGeom>
              <a:rect b="b" l="l" r="r" t="t"/>
              <a:pathLst>
                <a:path extrusionOk="0" h="2513" w="4139">
                  <a:moveTo>
                    <a:pt x="1811" y="0"/>
                  </a:moveTo>
                  <a:cubicBezTo>
                    <a:pt x="1180" y="0"/>
                    <a:pt x="594" y="253"/>
                    <a:pt x="224" y="455"/>
                  </a:cubicBezTo>
                  <a:cubicBezTo>
                    <a:pt x="24" y="555"/>
                    <a:pt x="0" y="849"/>
                    <a:pt x="194" y="943"/>
                  </a:cubicBezTo>
                  <a:lnTo>
                    <a:pt x="565" y="1166"/>
                  </a:lnTo>
                  <a:cubicBezTo>
                    <a:pt x="894" y="986"/>
                    <a:pt x="1281" y="855"/>
                    <a:pt x="1703" y="855"/>
                  </a:cubicBezTo>
                  <a:cubicBezTo>
                    <a:pt x="2312" y="855"/>
                    <a:pt x="2993" y="1129"/>
                    <a:pt x="3674" y="1925"/>
                  </a:cubicBezTo>
                  <a:cubicBezTo>
                    <a:pt x="3821" y="2095"/>
                    <a:pt x="3868" y="2318"/>
                    <a:pt x="3797" y="2512"/>
                  </a:cubicBezTo>
                  <a:lnTo>
                    <a:pt x="4138" y="1948"/>
                  </a:lnTo>
                  <a:cubicBezTo>
                    <a:pt x="3530" y="427"/>
                    <a:pt x="2632" y="0"/>
                    <a:pt x="1811"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 name="Google Shape;1522;p43"/>
            <p:cNvSpPr/>
            <p:nvPr/>
          </p:nvSpPr>
          <p:spPr>
            <a:xfrm>
              <a:off x="3148417" y="2168824"/>
              <a:ext cx="80180" cy="48992"/>
            </a:xfrm>
            <a:custGeom>
              <a:rect b="b" l="l" r="r" t="t"/>
              <a:pathLst>
                <a:path extrusionOk="0" h="2515" w="4116">
                  <a:moveTo>
                    <a:pt x="318" y="0"/>
                  </a:moveTo>
                  <a:lnTo>
                    <a:pt x="1" y="588"/>
                  </a:lnTo>
                  <a:cubicBezTo>
                    <a:pt x="593" y="2091"/>
                    <a:pt x="1490" y="2514"/>
                    <a:pt x="2314" y="2514"/>
                  </a:cubicBezTo>
                  <a:cubicBezTo>
                    <a:pt x="2952" y="2514"/>
                    <a:pt x="3546" y="2260"/>
                    <a:pt x="3921" y="2057"/>
                  </a:cubicBezTo>
                  <a:cubicBezTo>
                    <a:pt x="4115" y="1957"/>
                    <a:pt x="4115" y="1663"/>
                    <a:pt x="3921" y="1564"/>
                  </a:cubicBezTo>
                  <a:lnTo>
                    <a:pt x="3574" y="1370"/>
                  </a:lnTo>
                  <a:cubicBezTo>
                    <a:pt x="3236" y="1540"/>
                    <a:pt x="2847" y="1669"/>
                    <a:pt x="2428" y="1669"/>
                  </a:cubicBezTo>
                  <a:cubicBezTo>
                    <a:pt x="1820" y="1669"/>
                    <a:pt x="1146" y="1398"/>
                    <a:pt x="465" y="588"/>
                  </a:cubicBezTo>
                  <a:cubicBezTo>
                    <a:pt x="318" y="441"/>
                    <a:pt x="271" y="218"/>
                    <a:pt x="31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 name="Google Shape;1523;p43"/>
            <p:cNvSpPr/>
            <p:nvPr/>
          </p:nvSpPr>
          <p:spPr>
            <a:xfrm>
              <a:off x="3042057" y="2162493"/>
              <a:ext cx="69622" cy="58421"/>
            </a:xfrm>
            <a:custGeom>
              <a:rect b="b" l="l" r="r" t="t"/>
              <a:pathLst>
                <a:path extrusionOk="0" h="2999" w="3574">
                  <a:moveTo>
                    <a:pt x="2547" y="0"/>
                  </a:moveTo>
                  <a:cubicBezTo>
                    <a:pt x="326" y="0"/>
                    <a:pt x="21" y="1806"/>
                    <a:pt x="0" y="2700"/>
                  </a:cubicBezTo>
                  <a:cubicBezTo>
                    <a:pt x="0" y="2871"/>
                    <a:pt x="150" y="2999"/>
                    <a:pt x="300" y="2999"/>
                  </a:cubicBezTo>
                  <a:cubicBezTo>
                    <a:pt x="340" y="2999"/>
                    <a:pt x="380" y="2990"/>
                    <a:pt x="417" y="2970"/>
                  </a:cubicBezTo>
                  <a:lnTo>
                    <a:pt x="782" y="2747"/>
                  </a:lnTo>
                  <a:cubicBezTo>
                    <a:pt x="805" y="1818"/>
                    <a:pt x="1246" y="766"/>
                    <a:pt x="3010" y="448"/>
                  </a:cubicBezTo>
                  <a:cubicBezTo>
                    <a:pt x="3052" y="437"/>
                    <a:pt x="3096" y="432"/>
                    <a:pt x="3140" y="432"/>
                  </a:cubicBezTo>
                  <a:cubicBezTo>
                    <a:pt x="3300" y="432"/>
                    <a:pt x="3458" y="504"/>
                    <a:pt x="3574" y="619"/>
                  </a:cubicBezTo>
                  <a:lnTo>
                    <a:pt x="3256" y="55"/>
                  </a:lnTo>
                  <a:cubicBezTo>
                    <a:pt x="3000" y="17"/>
                    <a:pt x="2764" y="0"/>
                    <a:pt x="2547"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 name="Google Shape;1524;p43"/>
            <p:cNvSpPr/>
            <p:nvPr/>
          </p:nvSpPr>
          <p:spPr>
            <a:xfrm>
              <a:off x="3151280" y="2097762"/>
              <a:ext cx="70089" cy="58732"/>
            </a:xfrm>
            <a:custGeom>
              <a:rect b="b" l="l" r="r" t="t"/>
              <a:pathLst>
                <a:path extrusionOk="0" h="3015" w="3598">
                  <a:moveTo>
                    <a:pt x="3311" y="0"/>
                  </a:moveTo>
                  <a:cubicBezTo>
                    <a:pt x="3260" y="0"/>
                    <a:pt x="3207" y="14"/>
                    <a:pt x="3157" y="45"/>
                  </a:cubicBezTo>
                  <a:lnTo>
                    <a:pt x="2816" y="245"/>
                  </a:lnTo>
                  <a:cubicBezTo>
                    <a:pt x="2769" y="1173"/>
                    <a:pt x="2328" y="2226"/>
                    <a:pt x="588" y="2567"/>
                  </a:cubicBezTo>
                  <a:cubicBezTo>
                    <a:pt x="557" y="2571"/>
                    <a:pt x="525" y="2573"/>
                    <a:pt x="493" y="2573"/>
                  </a:cubicBezTo>
                  <a:cubicBezTo>
                    <a:pt x="304" y="2573"/>
                    <a:pt x="127" y="2499"/>
                    <a:pt x="0" y="2373"/>
                  </a:cubicBezTo>
                  <a:lnTo>
                    <a:pt x="0" y="2373"/>
                  </a:lnTo>
                  <a:lnTo>
                    <a:pt x="341" y="2960"/>
                  </a:lnTo>
                  <a:cubicBezTo>
                    <a:pt x="595" y="2997"/>
                    <a:pt x="829" y="3014"/>
                    <a:pt x="1045" y="3014"/>
                  </a:cubicBezTo>
                  <a:cubicBezTo>
                    <a:pt x="3272" y="3014"/>
                    <a:pt x="3576" y="1187"/>
                    <a:pt x="3598" y="292"/>
                  </a:cubicBezTo>
                  <a:cubicBezTo>
                    <a:pt x="3598" y="124"/>
                    <a:pt x="3462" y="0"/>
                    <a:pt x="3311"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 name="Google Shape;1525;p43"/>
            <p:cNvSpPr/>
            <p:nvPr/>
          </p:nvSpPr>
          <p:spPr>
            <a:xfrm>
              <a:off x="3099289" y="2126787"/>
              <a:ext cx="64829" cy="64946"/>
            </a:xfrm>
            <a:custGeom>
              <a:rect b="b" l="l" r="r" t="t"/>
              <a:pathLst>
                <a:path extrusionOk="0" h="3334" w="3328">
                  <a:moveTo>
                    <a:pt x="1664" y="1"/>
                  </a:moveTo>
                  <a:cubicBezTo>
                    <a:pt x="736" y="1"/>
                    <a:pt x="1" y="759"/>
                    <a:pt x="1" y="1664"/>
                  </a:cubicBezTo>
                  <a:cubicBezTo>
                    <a:pt x="1" y="2599"/>
                    <a:pt x="736" y="3334"/>
                    <a:pt x="1664" y="3334"/>
                  </a:cubicBezTo>
                  <a:cubicBezTo>
                    <a:pt x="2570" y="3334"/>
                    <a:pt x="3328" y="2599"/>
                    <a:pt x="3328" y="1664"/>
                  </a:cubicBezTo>
                  <a:cubicBezTo>
                    <a:pt x="3328" y="759"/>
                    <a:pt x="2570" y="1"/>
                    <a:pt x="1664"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 name="Google Shape;1526;p43"/>
            <p:cNvSpPr/>
            <p:nvPr/>
          </p:nvSpPr>
          <p:spPr>
            <a:xfrm>
              <a:off x="2941853" y="1977026"/>
              <a:ext cx="379704" cy="364471"/>
            </a:xfrm>
            <a:custGeom>
              <a:rect b="b" l="l" r="r" t="t"/>
              <a:pathLst>
                <a:path extrusionOk="0" h="18710" w="19492">
                  <a:moveTo>
                    <a:pt x="18786" y="588"/>
                  </a:moveTo>
                  <a:cubicBezTo>
                    <a:pt x="18857" y="588"/>
                    <a:pt x="18933" y="636"/>
                    <a:pt x="18933" y="712"/>
                  </a:cubicBezTo>
                  <a:lnTo>
                    <a:pt x="18933" y="17999"/>
                  </a:lnTo>
                  <a:cubicBezTo>
                    <a:pt x="18933" y="18075"/>
                    <a:pt x="18857" y="18146"/>
                    <a:pt x="18786" y="18146"/>
                  </a:cubicBezTo>
                  <a:lnTo>
                    <a:pt x="683" y="18146"/>
                  </a:lnTo>
                  <a:cubicBezTo>
                    <a:pt x="636" y="18146"/>
                    <a:pt x="565" y="18075"/>
                    <a:pt x="565" y="17999"/>
                  </a:cubicBezTo>
                  <a:lnTo>
                    <a:pt x="565" y="712"/>
                  </a:lnTo>
                  <a:cubicBezTo>
                    <a:pt x="565" y="636"/>
                    <a:pt x="636" y="588"/>
                    <a:pt x="683" y="588"/>
                  </a:cubicBezTo>
                  <a:close/>
                  <a:moveTo>
                    <a:pt x="683" y="1"/>
                  </a:moveTo>
                  <a:cubicBezTo>
                    <a:pt x="318" y="1"/>
                    <a:pt x="1" y="318"/>
                    <a:pt x="1" y="712"/>
                  </a:cubicBezTo>
                  <a:lnTo>
                    <a:pt x="1" y="17999"/>
                  </a:lnTo>
                  <a:cubicBezTo>
                    <a:pt x="1" y="18392"/>
                    <a:pt x="318" y="18710"/>
                    <a:pt x="683" y="18710"/>
                  </a:cubicBezTo>
                  <a:lnTo>
                    <a:pt x="18786" y="18710"/>
                  </a:lnTo>
                  <a:cubicBezTo>
                    <a:pt x="19174" y="18710"/>
                    <a:pt x="19492" y="18392"/>
                    <a:pt x="19492" y="17999"/>
                  </a:cubicBezTo>
                  <a:lnTo>
                    <a:pt x="19492" y="712"/>
                  </a:lnTo>
                  <a:cubicBezTo>
                    <a:pt x="19492" y="318"/>
                    <a:pt x="19174" y="1"/>
                    <a:pt x="187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 name="Google Shape;1527;p43"/>
            <p:cNvSpPr/>
            <p:nvPr/>
          </p:nvSpPr>
          <p:spPr>
            <a:xfrm>
              <a:off x="2971851" y="2004629"/>
              <a:ext cx="11026" cy="11006"/>
            </a:xfrm>
            <a:custGeom>
              <a:rect b="b" l="l" r="r" t="t"/>
              <a:pathLst>
                <a:path extrusionOk="0" h="565" w="566">
                  <a:moveTo>
                    <a:pt x="271" y="0"/>
                  </a:moveTo>
                  <a:cubicBezTo>
                    <a:pt x="124" y="0"/>
                    <a:pt x="1" y="124"/>
                    <a:pt x="1" y="271"/>
                  </a:cubicBezTo>
                  <a:cubicBezTo>
                    <a:pt x="1" y="441"/>
                    <a:pt x="124" y="565"/>
                    <a:pt x="271" y="565"/>
                  </a:cubicBezTo>
                  <a:cubicBezTo>
                    <a:pt x="442" y="565"/>
                    <a:pt x="565" y="441"/>
                    <a:pt x="565" y="271"/>
                  </a:cubicBezTo>
                  <a:cubicBezTo>
                    <a:pt x="565" y="124"/>
                    <a:pt x="442"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 name="Google Shape;1528;p43"/>
            <p:cNvSpPr/>
            <p:nvPr/>
          </p:nvSpPr>
          <p:spPr>
            <a:xfrm>
              <a:off x="3280548" y="2004629"/>
              <a:ext cx="11006" cy="11006"/>
            </a:xfrm>
            <a:custGeom>
              <a:rect b="b" l="l" r="r" t="t"/>
              <a:pathLst>
                <a:path extrusionOk="0" h="565" w="565">
                  <a:moveTo>
                    <a:pt x="271" y="0"/>
                  </a:moveTo>
                  <a:cubicBezTo>
                    <a:pt x="124" y="0"/>
                    <a:pt x="1" y="124"/>
                    <a:pt x="1" y="271"/>
                  </a:cubicBezTo>
                  <a:cubicBezTo>
                    <a:pt x="1" y="441"/>
                    <a:pt x="124" y="565"/>
                    <a:pt x="271" y="565"/>
                  </a:cubicBezTo>
                  <a:cubicBezTo>
                    <a:pt x="441" y="565"/>
                    <a:pt x="565" y="441"/>
                    <a:pt x="565" y="271"/>
                  </a:cubicBezTo>
                  <a:cubicBezTo>
                    <a:pt x="565"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 name="Google Shape;1529;p43"/>
            <p:cNvSpPr/>
            <p:nvPr/>
          </p:nvSpPr>
          <p:spPr>
            <a:xfrm>
              <a:off x="2971851" y="2302884"/>
              <a:ext cx="11026" cy="10909"/>
            </a:xfrm>
            <a:custGeom>
              <a:rect b="b" l="l" r="r" t="t"/>
              <a:pathLst>
                <a:path extrusionOk="0" h="560" w="566">
                  <a:moveTo>
                    <a:pt x="271" y="1"/>
                  </a:moveTo>
                  <a:cubicBezTo>
                    <a:pt x="124" y="1"/>
                    <a:pt x="1" y="119"/>
                    <a:pt x="1" y="295"/>
                  </a:cubicBezTo>
                  <a:cubicBezTo>
                    <a:pt x="1" y="442"/>
                    <a:pt x="124" y="559"/>
                    <a:pt x="271" y="559"/>
                  </a:cubicBezTo>
                  <a:cubicBezTo>
                    <a:pt x="442" y="559"/>
                    <a:pt x="565" y="442"/>
                    <a:pt x="565" y="295"/>
                  </a:cubicBezTo>
                  <a:cubicBezTo>
                    <a:pt x="565" y="119"/>
                    <a:pt x="442"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 name="Google Shape;1530;p43"/>
            <p:cNvSpPr/>
            <p:nvPr/>
          </p:nvSpPr>
          <p:spPr>
            <a:xfrm>
              <a:off x="3280548" y="2302884"/>
              <a:ext cx="11006" cy="10909"/>
            </a:xfrm>
            <a:custGeom>
              <a:rect b="b" l="l" r="r" t="t"/>
              <a:pathLst>
                <a:path extrusionOk="0" h="560" w="565">
                  <a:moveTo>
                    <a:pt x="271" y="1"/>
                  </a:moveTo>
                  <a:cubicBezTo>
                    <a:pt x="124" y="1"/>
                    <a:pt x="1" y="119"/>
                    <a:pt x="1" y="295"/>
                  </a:cubicBezTo>
                  <a:cubicBezTo>
                    <a:pt x="1" y="442"/>
                    <a:pt x="124" y="559"/>
                    <a:pt x="271" y="559"/>
                  </a:cubicBezTo>
                  <a:cubicBezTo>
                    <a:pt x="441" y="559"/>
                    <a:pt x="565" y="442"/>
                    <a:pt x="565" y="295"/>
                  </a:cubicBezTo>
                  <a:cubicBezTo>
                    <a:pt x="565" y="119"/>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 name="Google Shape;1531;p43"/>
            <p:cNvSpPr/>
            <p:nvPr/>
          </p:nvSpPr>
          <p:spPr>
            <a:xfrm>
              <a:off x="2972319" y="2000382"/>
              <a:ext cx="318323" cy="318225"/>
            </a:xfrm>
            <a:custGeom>
              <a:rect b="b" l="l" r="r" t="t"/>
              <a:pathLst>
                <a:path extrusionOk="0" h="16336" w="16341">
                  <a:moveTo>
                    <a:pt x="8182" y="565"/>
                  </a:moveTo>
                  <a:cubicBezTo>
                    <a:pt x="12373" y="565"/>
                    <a:pt x="15777" y="3968"/>
                    <a:pt x="15777" y="8153"/>
                  </a:cubicBezTo>
                  <a:cubicBezTo>
                    <a:pt x="15777" y="12344"/>
                    <a:pt x="12373" y="15747"/>
                    <a:pt x="8182" y="15747"/>
                  </a:cubicBezTo>
                  <a:cubicBezTo>
                    <a:pt x="3997" y="15747"/>
                    <a:pt x="588" y="12344"/>
                    <a:pt x="588" y="8153"/>
                  </a:cubicBezTo>
                  <a:cubicBezTo>
                    <a:pt x="588" y="3968"/>
                    <a:pt x="3997" y="565"/>
                    <a:pt x="8182" y="565"/>
                  </a:cubicBezTo>
                  <a:close/>
                  <a:moveTo>
                    <a:pt x="8182" y="1"/>
                  </a:moveTo>
                  <a:cubicBezTo>
                    <a:pt x="6002" y="1"/>
                    <a:pt x="3944" y="835"/>
                    <a:pt x="2404" y="2375"/>
                  </a:cubicBezTo>
                  <a:cubicBezTo>
                    <a:pt x="859" y="3921"/>
                    <a:pt x="0" y="5979"/>
                    <a:pt x="0" y="8153"/>
                  </a:cubicBezTo>
                  <a:cubicBezTo>
                    <a:pt x="0" y="10334"/>
                    <a:pt x="859" y="12391"/>
                    <a:pt x="2404" y="13937"/>
                  </a:cubicBezTo>
                  <a:cubicBezTo>
                    <a:pt x="3944" y="15477"/>
                    <a:pt x="6002" y="16335"/>
                    <a:pt x="8182" y="16335"/>
                  </a:cubicBezTo>
                  <a:cubicBezTo>
                    <a:pt x="10363" y="16335"/>
                    <a:pt x="12420" y="15477"/>
                    <a:pt x="13960" y="13937"/>
                  </a:cubicBezTo>
                  <a:cubicBezTo>
                    <a:pt x="15506" y="12391"/>
                    <a:pt x="16341" y="10334"/>
                    <a:pt x="16341" y="8153"/>
                  </a:cubicBezTo>
                  <a:cubicBezTo>
                    <a:pt x="16341" y="5979"/>
                    <a:pt x="15506" y="3921"/>
                    <a:pt x="13960" y="2375"/>
                  </a:cubicBezTo>
                  <a:cubicBezTo>
                    <a:pt x="12420" y="835"/>
                    <a:pt x="10363" y="1"/>
                    <a:pt x="81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 name="Google Shape;1532;p43"/>
            <p:cNvSpPr/>
            <p:nvPr/>
          </p:nvSpPr>
          <p:spPr>
            <a:xfrm>
              <a:off x="2998071" y="2025686"/>
              <a:ext cx="267266" cy="267149"/>
            </a:xfrm>
            <a:custGeom>
              <a:rect b="b" l="l" r="r" t="t"/>
              <a:pathLst>
                <a:path extrusionOk="0" h="13714" w="13720">
                  <a:moveTo>
                    <a:pt x="6860" y="1"/>
                  </a:moveTo>
                  <a:cubicBezTo>
                    <a:pt x="5268" y="1"/>
                    <a:pt x="3728" y="565"/>
                    <a:pt x="2499" y="1564"/>
                  </a:cubicBezTo>
                  <a:cubicBezTo>
                    <a:pt x="2381" y="1664"/>
                    <a:pt x="2352" y="1858"/>
                    <a:pt x="2452" y="1982"/>
                  </a:cubicBezTo>
                  <a:cubicBezTo>
                    <a:pt x="2505" y="2047"/>
                    <a:pt x="2583" y="2077"/>
                    <a:pt x="2664" y="2077"/>
                  </a:cubicBezTo>
                  <a:cubicBezTo>
                    <a:pt x="2737" y="2077"/>
                    <a:pt x="2811" y="2052"/>
                    <a:pt x="2869" y="2005"/>
                  </a:cubicBezTo>
                  <a:cubicBezTo>
                    <a:pt x="3969" y="1076"/>
                    <a:pt x="5391" y="589"/>
                    <a:pt x="6860" y="589"/>
                  </a:cubicBezTo>
                  <a:cubicBezTo>
                    <a:pt x="10317" y="589"/>
                    <a:pt x="13132" y="3404"/>
                    <a:pt x="13132" y="6854"/>
                  </a:cubicBezTo>
                  <a:cubicBezTo>
                    <a:pt x="13132" y="10334"/>
                    <a:pt x="10317" y="13149"/>
                    <a:pt x="6860" y="13149"/>
                  </a:cubicBezTo>
                  <a:cubicBezTo>
                    <a:pt x="3381" y="13149"/>
                    <a:pt x="565" y="10334"/>
                    <a:pt x="565" y="6854"/>
                  </a:cubicBezTo>
                  <a:cubicBezTo>
                    <a:pt x="565" y="5438"/>
                    <a:pt x="1059" y="4015"/>
                    <a:pt x="1964" y="2916"/>
                  </a:cubicBezTo>
                  <a:cubicBezTo>
                    <a:pt x="2058" y="2793"/>
                    <a:pt x="2035" y="2622"/>
                    <a:pt x="1911" y="2499"/>
                  </a:cubicBezTo>
                  <a:cubicBezTo>
                    <a:pt x="1862" y="2457"/>
                    <a:pt x="1802" y="2437"/>
                    <a:pt x="1742" y="2437"/>
                  </a:cubicBezTo>
                  <a:cubicBezTo>
                    <a:pt x="1660" y="2437"/>
                    <a:pt x="1578" y="2474"/>
                    <a:pt x="1523" y="2546"/>
                  </a:cubicBezTo>
                  <a:cubicBezTo>
                    <a:pt x="542" y="3768"/>
                    <a:pt x="1" y="5291"/>
                    <a:pt x="1" y="6854"/>
                  </a:cubicBezTo>
                  <a:cubicBezTo>
                    <a:pt x="1" y="10628"/>
                    <a:pt x="3063" y="13714"/>
                    <a:pt x="6860" y="13714"/>
                  </a:cubicBezTo>
                  <a:cubicBezTo>
                    <a:pt x="10634" y="13714"/>
                    <a:pt x="13720" y="10628"/>
                    <a:pt x="13720" y="6854"/>
                  </a:cubicBezTo>
                  <a:cubicBezTo>
                    <a:pt x="13720" y="3087"/>
                    <a:pt x="10634" y="1"/>
                    <a:pt x="686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 name="Google Shape;1533;p43"/>
            <p:cNvSpPr/>
            <p:nvPr/>
          </p:nvSpPr>
          <p:spPr>
            <a:xfrm>
              <a:off x="3030135" y="2047582"/>
              <a:ext cx="203254" cy="223845"/>
            </a:xfrm>
            <a:custGeom>
              <a:rect b="b" l="l" r="r" t="t"/>
              <a:pathLst>
                <a:path extrusionOk="0" h="11491" w="10434">
                  <a:moveTo>
                    <a:pt x="4873" y="564"/>
                  </a:moveTo>
                  <a:cubicBezTo>
                    <a:pt x="5314" y="834"/>
                    <a:pt x="6049" y="1375"/>
                    <a:pt x="6196" y="2204"/>
                  </a:cubicBezTo>
                  <a:cubicBezTo>
                    <a:pt x="6290" y="2721"/>
                    <a:pt x="6143" y="3285"/>
                    <a:pt x="5779" y="3873"/>
                  </a:cubicBezTo>
                  <a:cubicBezTo>
                    <a:pt x="5608" y="3820"/>
                    <a:pt x="5408" y="3797"/>
                    <a:pt x="5214" y="3797"/>
                  </a:cubicBezTo>
                  <a:cubicBezTo>
                    <a:pt x="5091" y="3797"/>
                    <a:pt x="4997" y="3797"/>
                    <a:pt x="4873" y="3820"/>
                  </a:cubicBezTo>
                  <a:lnTo>
                    <a:pt x="4873" y="564"/>
                  </a:lnTo>
                  <a:close/>
                  <a:moveTo>
                    <a:pt x="2025" y="3015"/>
                  </a:moveTo>
                  <a:cubicBezTo>
                    <a:pt x="2231" y="3015"/>
                    <a:pt x="2441" y="3044"/>
                    <a:pt x="2646" y="3115"/>
                  </a:cubicBezTo>
                  <a:cubicBezTo>
                    <a:pt x="3134" y="3285"/>
                    <a:pt x="3551" y="3702"/>
                    <a:pt x="3892" y="4314"/>
                  </a:cubicBezTo>
                  <a:cubicBezTo>
                    <a:pt x="3674" y="4531"/>
                    <a:pt x="3498" y="4778"/>
                    <a:pt x="3381" y="5072"/>
                  </a:cubicBezTo>
                  <a:lnTo>
                    <a:pt x="559" y="3432"/>
                  </a:lnTo>
                  <a:cubicBezTo>
                    <a:pt x="885" y="3249"/>
                    <a:pt x="1440" y="3015"/>
                    <a:pt x="2025" y="3015"/>
                  </a:cubicBezTo>
                  <a:close/>
                  <a:moveTo>
                    <a:pt x="9523" y="2868"/>
                  </a:moveTo>
                  <a:lnTo>
                    <a:pt x="9523" y="2868"/>
                  </a:lnTo>
                  <a:cubicBezTo>
                    <a:pt x="9499" y="3356"/>
                    <a:pt x="9405" y="4290"/>
                    <a:pt x="8765" y="4825"/>
                  </a:cubicBezTo>
                  <a:cubicBezTo>
                    <a:pt x="8382" y="5143"/>
                    <a:pt x="7900" y="5293"/>
                    <a:pt x="7274" y="5293"/>
                  </a:cubicBezTo>
                  <a:cubicBezTo>
                    <a:pt x="7218" y="5293"/>
                    <a:pt x="7160" y="5292"/>
                    <a:pt x="7101" y="5289"/>
                  </a:cubicBezTo>
                  <a:cubicBezTo>
                    <a:pt x="7025" y="4996"/>
                    <a:pt x="6907" y="4731"/>
                    <a:pt x="6707" y="4484"/>
                  </a:cubicBezTo>
                  <a:lnTo>
                    <a:pt x="9523" y="2868"/>
                  </a:lnTo>
                  <a:close/>
                  <a:moveTo>
                    <a:pt x="5214" y="4361"/>
                  </a:moveTo>
                  <a:cubicBezTo>
                    <a:pt x="5973" y="4361"/>
                    <a:pt x="6584" y="4972"/>
                    <a:pt x="6584" y="5730"/>
                  </a:cubicBezTo>
                  <a:cubicBezTo>
                    <a:pt x="6584" y="6494"/>
                    <a:pt x="5973" y="7106"/>
                    <a:pt x="5214" y="7106"/>
                  </a:cubicBezTo>
                  <a:cubicBezTo>
                    <a:pt x="4456" y="7106"/>
                    <a:pt x="3845" y="6494"/>
                    <a:pt x="3845" y="5730"/>
                  </a:cubicBezTo>
                  <a:cubicBezTo>
                    <a:pt x="3845" y="4972"/>
                    <a:pt x="4456" y="4361"/>
                    <a:pt x="5214" y="4361"/>
                  </a:cubicBezTo>
                  <a:close/>
                  <a:moveTo>
                    <a:pt x="7025" y="6418"/>
                  </a:moveTo>
                  <a:lnTo>
                    <a:pt x="9846" y="8034"/>
                  </a:lnTo>
                  <a:cubicBezTo>
                    <a:pt x="9522" y="8216"/>
                    <a:pt x="8984" y="8461"/>
                    <a:pt x="8400" y="8461"/>
                  </a:cubicBezTo>
                  <a:cubicBezTo>
                    <a:pt x="8190" y="8461"/>
                    <a:pt x="7974" y="8430"/>
                    <a:pt x="7759" y="8352"/>
                  </a:cubicBezTo>
                  <a:cubicBezTo>
                    <a:pt x="7272" y="8181"/>
                    <a:pt x="6854" y="7764"/>
                    <a:pt x="6537" y="7153"/>
                  </a:cubicBezTo>
                  <a:cubicBezTo>
                    <a:pt x="6760" y="6959"/>
                    <a:pt x="6931" y="6688"/>
                    <a:pt x="7025" y="6418"/>
                  </a:cubicBezTo>
                  <a:close/>
                  <a:moveTo>
                    <a:pt x="3304" y="6171"/>
                  </a:moveTo>
                  <a:cubicBezTo>
                    <a:pt x="3381" y="6465"/>
                    <a:pt x="3527" y="6759"/>
                    <a:pt x="3721" y="6982"/>
                  </a:cubicBezTo>
                  <a:lnTo>
                    <a:pt x="906" y="8599"/>
                  </a:lnTo>
                  <a:cubicBezTo>
                    <a:pt x="906" y="8111"/>
                    <a:pt x="1029" y="7176"/>
                    <a:pt x="1664" y="6641"/>
                  </a:cubicBezTo>
                  <a:cubicBezTo>
                    <a:pt x="2029" y="6318"/>
                    <a:pt x="2546" y="6171"/>
                    <a:pt x="3157" y="6171"/>
                  </a:cubicBezTo>
                  <a:close/>
                  <a:moveTo>
                    <a:pt x="4885" y="1"/>
                  </a:moveTo>
                  <a:cubicBezTo>
                    <a:pt x="4787" y="1"/>
                    <a:pt x="4688" y="26"/>
                    <a:pt x="4603" y="76"/>
                  </a:cubicBezTo>
                  <a:cubicBezTo>
                    <a:pt x="4433" y="176"/>
                    <a:pt x="4309" y="370"/>
                    <a:pt x="4309" y="564"/>
                  </a:cubicBezTo>
                  <a:lnTo>
                    <a:pt x="4309" y="3920"/>
                  </a:lnTo>
                  <a:cubicBezTo>
                    <a:pt x="3915" y="3232"/>
                    <a:pt x="3428" y="2791"/>
                    <a:pt x="2840" y="2574"/>
                  </a:cubicBezTo>
                  <a:cubicBezTo>
                    <a:pt x="2570" y="2483"/>
                    <a:pt x="2299" y="2445"/>
                    <a:pt x="2037" y="2445"/>
                  </a:cubicBezTo>
                  <a:cubicBezTo>
                    <a:pt x="1320" y="2445"/>
                    <a:pt x="669" y="2723"/>
                    <a:pt x="295" y="2938"/>
                  </a:cubicBezTo>
                  <a:cubicBezTo>
                    <a:pt x="118" y="3038"/>
                    <a:pt x="1" y="3232"/>
                    <a:pt x="1" y="3432"/>
                  </a:cubicBezTo>
                  <a:cubicBezTo>
                    <a:pt x="1" y="3626"/>
                    <a:pt x="95" y="3820"/>
                    <a:pt x="265" y="3920"/>
                  </a:cubicBezTo>
                  <a:lnTo>
                    <a:pt x="3181" y="5613"/>
                  </a:lnTo>
                  <a:cubicBezTo>
                    <a:pt x="2399" y="5613"/>
                    <a:pt x="1788" y="5807"/>
                    <a:pt x="1294" y="6201"/>
                  </a:cubicBezTo>
                  <a:cubicBezTo>
                    <a:pt x="489" y="6906"/>
                    <a:pt x="342" y="8011"/>
                    <a:pt x="318" y="8599"/>
                  </a:cubicBezTo>
                  <a:cubicBezTo>
                    <a:pt x="318" y="8793"/>
                    <a:pt x="442" y="8992"/>
                    <a:pt x="612" y="9110"/>
                  </a:cubicBezTo>
                  <a:cubicBezTo>
                    <a:pt x="706" y="9163"/>
                    <a:pt x="806" y="9186"/>
                    <a:pt x="906" y="9186"/>
                  </a:cubicBezTo>
                  <a:cubicBezTo>
                    <a:pt x="1000" y="9186"/>
                    <a:pt x="1100" y="9163"/>
                    <a:pt x="1176" y="9110"/>
                  </a:cubicBezTo>
                  <a:lnTo>
                    <a:pt x="4086" y="7423"/>
                  </a:lnTo>
                  <a:lnTo>
                    <a:pt x="4086" y="7423"/>
                  </a:lnTo>
                  <a:cubicBezTo>
                    <a:pt x="3698" y="8111"/>
                    <a:pt x="3551" y="8746"/>
                    <a:pt x="3674" y="9357"/>
                  </a:cubicBezTo>
                  <a:cubicBezTo>
                    <a:pt x="3745" y="9798"/>
                    <a:pt x="4062" y="10679"/>
                    <a:pt x="5238" y="11391"/>
                  </a:cubicBezTo>
                  <a:cubicBezTo>
                    <a:pt x="5338" y="11438"/>
                    <a:pt x="5438" y="11491"/>
                    <a:pt x="5532" y="11491"/>
                  </a:cubicBezTo>
                  <a:cubicBezTo>
                    <a:pt x="5632" y="11491"/>
                    <a:pt x="5732" y="11461"/>
                    <a:pt x="5826" y="11414"/>
                  </a:cubicBezTo>
                  <a:cubicBezTo>
                    <a:pt x="5996" y="11291"/>
                    <a:pt x="6120" y="11120"/>
                    <a:pt x="6120" y="10903"/>
                  </a:cubicBezTo>
                  <a:lnTo>
                    <a:pt x="6120" y="9674"/>
                  </a:lnTo>
                  <a:cubicBezTo>
                    <a:pt x="6120" y="9527"/>
                    <a:pt x="5973" y="9380"/>
                    <a:pt x="5826" y="9380"/>
                  </a:cubicBezTo>
                  <a:cubicBezTo>
                    <a:pt x="5679" y="9380"/>
                    <a:pt x="5532" y="9527"/>
                    <a:pt x="5532" y="9674"/>
                  </a:cubicBezTo>
                  <a:lnTo>
                    <a:pt x="5532" y="10903"/>
                  </a:lnTo>
                  <a:cubicBezTo>
                    <a:pt x="5114" y="10656"/>
                    <a:pt x="4380" y="10092"/>
                    <a:pt x="4233" y="9257"/>
                  </a:cubicBezTo>
                  <a:cubicBezTo>
                    <a:pt x="4139" y="8746"/>
                    <a:pt x="4286" y="8181"/>
                    <a:pt x="4650" y="7594"/>
                  </a:cubicBezTo>
                  <a:cubicBezTo>
                    <a:pt x="4821" y="7641"/>
                    <a:pt x="5020" y="7693"/>
                    <a:pt x="5214" y="7693"/>
                  </a:cubicBezTo>
                  <a:cubicBezTo>
                    <a:pt x="5314" y="7693"/>
                    <a:pt x="5438" y="7670"/>
                    <a:pt x="5532" y="7641"/>
                  </a:cubicBezTo>
                  <a:lnTo>
                    <a:pt x="5532" y="8352"/>
                  </a:lnTo>
                  <a:cubicBezTo>
                    <a:pt x="5532" y="8522"/>
                    <a:pt x="5679" y="8646"/>
                    <a:pt x="5826" y="8646"/>
                  </a:cubicBezTo>
                  <a:cubicBezTo>
                    <a:pt x="5973" y="8646"/>
                    <a:pt x="6120" y="8522"/>
                    <a:pt x="6120" y="8352"/>
                  </a:cubicBezTo>
                  <a:lnTo>
                    <a:pt x="6120" y="7570"/>
                  </a:lnTo>
                  <a:cubicBezTo>
                    <a:pt x="6490" y="8228"/>
                    <a:pt x="6978" y="8669"/>
                    <a:pt x="7566" y="8893"/>
                  </a:cubicBezTo>
                  <a:cubicBezTo>
                    <a:pt x="7836" y="8992"/>
                    <a:pt x="8130" y="9016"/>
                    <a:pt x="8400" y="9016"/>
                  </a:cubicBezTo>
                  <a:cubicBezTo>
                    <a:pt x="9111" y="9016"/>
                    <a:pt x="9746" y="8746"/>
                    <a:pt x="10140" y="8522"/>
                  </a:cubicBezTo>
                  <a:cubicBezTo>
                    <a:pt x="10310" y="8428"/>
                    <a:pt x="10434" y="8258"/>
                    <a:pt x="10434" y="8034"/>
                  </a:cubicBezTo>
                  <a:cubicBezTo>
                    <a:pt x="10434" y="7840"/>
                    <a:pt x="10310" y="7641"/>
                    <a:pt x="10140" y="7547"/>
                  </a:cubicBezTo>
                  <a:lnTo>
                    <a:pt x="7248" y="5877"/>
                  </a:lnTo>
                  <a:lnTo>
                    <a:pt x="7272" y="5877"/>
                  </a:lnTo>
                  <a:cubicBezTo>
                    <a:pt x="8030" y="5877"/>
                    <a:pt x="8641" y="5660"/>
                    <a:pt x="9135" y="5266"/>
                  </a:cubicBezTo>
                  <a:cubicBezTo>
                    <a:pt x="9940" y="4584"/>
                    <a:pt x="10087" y="3479"/>
                    <a:pt x="10087" y="2868"/>
                  </a:cubicBezTo>
                  <a:cubicBezTo>
                    <a:pt x="10087" y="2674"/>
                    <a:pt x="9993" y="2474"/>
                    <a:pt x="9817" y="2380"/>
                  </a:cubicBezTo>
                  <a:cubicBezTo>
                    <a:pt x="9731" y="2318"/>
                    <a:pt x="9635" y="2287"/>
                    <a:pt x="9534" y="2287"/>
                  </a:cubicBezTo>
                  <a:cubicBezTo>
                    <a:pt x="9433" y="2287"/>
                    <a:pt x="9329" y="2318"/>
                    <a:pt x="9229" y="2380"/>
                  </a:cubicBezTo>
                  <a:lnTo>
                    <a:pt x="6343" y="4043"/>
                  </a:lnTo>
                  <a:cubicBezTo>
                    <a:pt x="6731" y="3379"/>
                    <a:pt x="6878" y="2721"/>
                    <a:pt x="6760" y="2110"/>
                  </a:cubicBezTo>
                  <a:cubicBezTo>
                    <a:pt x="6684" y="1669"/>
                    <a:pt x="6366" y="787"/>
                    <a:pt x="5167" y="76"/>
                  </a:cubicBezTo>
                  <a:cubicBezTo>
                    <a:pt x="5082" y="26"/>
                    <a:pt x="4984" y="1"/>
                    <a:pt x="488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4" name="Google Shape;1534;p43"/>
          <p:cNvGrpSpPr/>
          <p:nvPr/>
        </p:nvGrpSpPr>
        <p:grpSpPr>
          <a:xfrm>
            <a:off x="14369093" y="2577243"/>
            <a:ext cx="549609" cy="759642"/>
            <a:chOff x="5874872" y="3480284"/>
            <a:chExt cx="274804" cy="379821"/>
          </a:xfrm>
        </p:grpSpPr>
        <p:sp>
          <p:nvSpPr>
            <p:cNvPr id="1535" name="Google Shape;1535;p43"/>
            <p:cNvSpPr/>
            <p:nvPr/>
          </p:nvSpPr>
          <p:spPr>
            <a:xfrm>
              <a:off x="5880579" y="3486011"/>
              <a:ext cx="263370" cy="368815"/>
            </a:xfrm>
            <a:custGeom>
              <a:rect b="b" l="l" r="r" t="t"/>
              <a:pathLst>
                <a:path extrusionOk="0" h="18933" w="13520">
                  <a:moveTo>
                    <a:pt x="1423" y="0"/>
                  </a:moveTo>
                  <a:cubicBezTo>
                    <a:pt x="642" y="0"/>
                    <a:pt x="1" y="635"/>
                    <a:pt x="1" y="1446"/>
                  </a:cubicBezTo>
                  <a:lnTo>
                    <a:pt x="1" y="17487"/>
                  </a:lnTo>
                  <a:cubicBezTo>
                    <a:pt x="1" y="18292"/>
                    <a:pt x="642" y="18933"/>
                    <a:pt x="1423" y="18933"/>
                  </a:cubicBezTo>
                  <a:lnTo>
                    <a:pt x="12080" y="18933"/>
                  </a:lnTo>
                  <a:cubicBezTo>
                    <a:pt x="12885" y="18933"/>
                    <a:pt x="13520" y="18292"/>
                    <a:pt x="13520" y="17487"/>
                  </a:cubicBezTo>
                  <a:lnTo>
                    <a:pt x="13520" y="1446"/>
                  </a:lnTo>
                  <a:cubicBezTo>
                    <a:pt x="13520" y="635"/>
                    <a:pt x="12885" y="0"/>
                    <a:pt x="12080"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 name="Google Shape;1536;p43"/>
            <p:cNvSpPr/>
            <p:nvPr/>
          </p:nvSpPr>
          <p:spPr>
            <a:xfrm>
              <a:off x="6100994" y="3486011"/>
              <a:ext cx="42953" cy="368815"/>
            </a:xfrm>
            <a:custGeom>
              <a:rect b="b" l="l" r="r" t="t"/>
              <a:pathLst>
                <a:path extrusionOk="0" h="18933" w="2205">
                  <a:moveTo>
                    <a:pt x="1" y="0"/>
                  </a:moveTo>
                  <a:cubicBezTo>
                    <a:pt x="812" y="0"/>
                    <a:pt x="1447" y="635"/>
                    <a:pt x="1447" y="1446"/>
                  </a:cubicBezTo>
                  <a:lnTo>
                    <a:pt x="1447" y="17487"/>
                  </a:lnTo>
                  <a:cubicBezTo>
                    <a:pt x="1447" y="18292"/>
                    <a:pt x="812" y="18933"/>
                    <a:pt x="1" y="18933"/>
                  </a:cubicBezTo>
                  <a:lnTo>
                    <a:pt x="765" y="18933"/>
                  </a:lnTo>
                  <a:cubicBezTo>
                    <a:pt x="1570" y="18933"/>
                    <a:pt x="2205" y="18292"/>
                    <a:pt x="2205" y="17487"/>
                  </a:cubicBezTo>
                  <a:lnTo>
                    <a:pt x="2205" y="1446"/>
                  </a:lnTo>
                  <a:cubicBezTo>
                    <a:pt x="2205" y="635"/>
                    <a:pt x="1570" y="0"/>
                    <a:pt x="765"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 name="Google Shape;1537;p43"/>
            <p:cNvSpPr/>
            <p:nvPr/>
          </p:nvSpPr>
          <p:spPr>
            <a:xfrm>
              <a:off x="5880579" y="3802247"/>
              <a:ext cx="263370" cy="52577"/>
            </a:xfrm>
            <a:custGeom>
              <a:rect b="b" l="l" r="r" t="t"/>
              <a:pathLst>
                <a:path extrusionOk="0" h="2699" w="13520">
                  <a:moveTo>
                    <a:pt x="1" y="1"/>
                  </a:moveTo>
                  <a:lnTo>
                    <a:pt x="1" y="1253"/>
                  </a:lnTo>
                  <a:cubicBezTo>
                    <a:pt x="1" y="2058"/>
                    <a:pt x="642" y="2699"/>
                    <a:pt x="1423" y="2699"/>
                  </a:cubicBezTo>
                  <a:lnTo>
                    <a:pt x="12080" y="2699"/>
                  </a:lnTo>
                  <a:cubicBezTo>
                    <a:pt x="12885" y="2699"/>
                    <a:pt x="13520" y="2058"/>
                    <a:pt x="13520" y="1253"/>
                  </a:cubicBezTo>
                  <a:lnTo>
                    <a:pt x="13520"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 name="Google Shape;1538;p43"/>
            <p:cNvSpPr/>
            <p:nvPr/>
          </p:nvSpPr>
          <p:spPr>
            <a:xfrm>
              <a:off x="5880579" y="3486011"/>
              <a:ext cx="263370" cy="52460"/>
            </a:xfrm>
            <a:custGeom>
              <a:rect b="b" l="l" r="r" t="t"/>
              <a:pathLst>
                <a:path extrusionOk="0" h="2693" w="13520">
                  <a:moveTo>
                    <a:pt x="1423" y="0"/>
                  </a:moveTo>
                  <a:cubicBezTo>
                    <a:pt x="642" y="0"/>
                    <a:pt x="1" y="635"/>
                    <a:pt x="1" y="1446"/>
                  </a:cubicBezTo>
                  <a:lnTo>
                    <a:pt x="1" y="2692"/>
                  </a:lnTo>
                  <a:lnTo>
                    <a:pt x="13520" y="2692"/>
                  </a:lnTo>
                  <a:lnTo>
                    <a:pt x="13520" y="1446"/>
                  </a:lnTo>
                  <a:cubicBezTo>
                    <a:pt x="13520" y="635"/>
                    <a:pt x="12885" y="0"/>
                    <a:pt x="12080"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 name="Google Shape;1539;p43"/>
            <p:cNvSpPr/>
            <p:nvPr/>
          </p:nvSpPr>
          <p:spPr>
            <a:xfrm>
              <a:off x="6100994" y="3802247"/>
              <a:ext cx="42953" cy="52577"/>
            </a:xfrm>
            <a:custGeom>
              <a:rect b="b" l="l" r="r" t="t"/>
              <a:pathLst>
                <a:path extrusionOk="0" h="2699" w="2205">
                  <a:moveTo>
                    <a:pt x="1447" y="1"/>
                  </a:moveTo>
                  <a:lnTo>
                    <a:pt x="1447" y="1253"/>
                  </a:lnTo>
                  <a:cubicBezTo>
                    <a:pt x="1447" y="2058"/>
                    <a:pt x="812" y="2699"/>
                    <a:pt x="1" y="2699"/>
                  </a:cubicBezTo>
                  <a:lnTo>
                    <a:pt x="765" y="2699"/>
                  </a:lnTo>
                  <a:cubicBezTo>
                    <a:pt x="1570" y="2699"/>
                    <a:pt x="2205" y="2058"/>
                    <a:pt x="2205" y="1253"/>
                  </a:cubicBezTo>
                  <a:lnTo>
                    <a:pt x="2205"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 name="Google Shape;1540;p43"/>
            <p:cNvSpPr/>
            <p:nvPr/>
          </p:nvSpPr>
          <p:spPr>
            <a:xfrm>
              <a:off x="6100994" y="3486011"/>
              <a:ext cx="42953" cy="52460"/>
            </a:xfrm>
            <a:custGeom>
              <a:rect b="b" l="l" r="r" t="t"/>
              <a:pathLst>
                <a:path extrusionOk="0" h="2693" w="2205">
                  <a:moveTo>
                    <a:pt x="1" y="0"/>
                  </a:moveTo>
                  <a:cubicBezTo>
                    <a:pt x="812" y="0"/>
                    <a:pt x="1447" y="635"/>
                    <a:pt x="1447" y="1446"/>
                  </a:cubicBezTo>
                  <a:lnTo>
                    <a:pt x="1447" y="2692"/>
                  </a:lnTo>
                  <a:lnTo>
                    <a:pt x="2205" y="2692"/>
                  </a:lnTo>
                  <a:lnTo>
                    <a:pt x="2205" y="1446"/>
                  </a:lnTo>
                  <a:cubicBezTo>
                    <a:pt x="2205" y="635"/>
                    <a:pt x="1570" y="0"/>
                    <a:pt x="76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 name="Google Shape;1541;p43"/>
            <p:cNvSpPr/>
            <p:nvPr/>
          </p:nvSpPr>
          <p:spPr>
            <a:xfrm>
              <a:off x="5874872" y="3480284"/>
              <a:ext cx="274804" cy="379821"/>
            </a:xfrm>
            <a:custGeom>
              <a:rect b="b" l="l" r="r" t="t"/>
              <a:pathLst>
                <a:path extrusionOk="0" h="19498" w="14107">
                  <a:moveTo>
                    <a:pt x="13519" y="16823"/>
                  </a:moveTo>
                  <a:lnTo>
                    <a:pt x="13519" y="17781"/>
                  </a:lnTo>
                  <a:cubicBezTo>
                    <a:pt x="13519" y="18416"/>
                    <a:pt x="13008" y="18933"/>
                    <a:pt x="12373" y="18933"/>
                  </a:cubicBezTo>
                  <a:lnTo>
                    <a:pt x="1716" y="18933"/>
                  </a:lnTo>
                  <a:cubicBezTo>
                    <a:pt x="1082" y="18933"/>
                    <a:pt x="564" y="18416"/>
                    <a:pt x="564" y="17781"/>
                  </a:cubicBezTo>
                  <a:lnTo>
                    <a:pt x="564" y="16823"/>
                  </a:lnTo>
                  <a:close/>
                  <a:moveTo>
                    <a:pt x="1716" y="1"/>
                  </a:moveTo>
                  <a:cubicBezTo>
                    <a:pt x="764" y="1"/>
                    <a:pt x="0" y="782"/>
                    <a:pt x="0" y="1740"/>
                  </a:cubicBezTo>
                  <a:lnTo>
                    <a:pt x="0" y="11121"/>
                  </a:lnTo>
                  <a:cubicBezTo>
                    <a:pt x="0" y="11268"/>
                    <a:pt x="124" y="11386"/>
                    <a:pt x="294" y="11386"/>
                  </a:cubicBezTo>
                  <a:cubicBezTo>
                    <a:pt x="441" y="11386"/>
                    <a:pt x="564" y="11268"/>
                    <a:pt x="564" y="11121"/>
                  </a:cubicBezTo>
                  <a:lnTo>
                    <a:pt x="564" y="3280"/>
                  </a:lnTo>
                  <a:lnTo>
                    <a:pt x="9505" y="3280"/>
                  </a:lnTo>
                  <a:cubicBezTo>
                    <a:pt x="9651" y="3280"/>
                    <a:pt x="9798" y="3133"/>
                    <a:pt x="9798" y="2986"/>
                  </a:cubicBezTo>
                  <a:cubicBezTo>
                    <a:pt x="9798" y="2816"/>
                    <a:pt x="9651" y="2693"/>
                    <a:pt x="9505" y="2693"/>
                  </a:cubicBezTo>
                  <a:lnTo>
                    <a:pt x="564" y="2693"/>
                  </a:lnTo>
                  <a:lnTo>
                    <a:pt x="564" y="1740"/>
                  </a:lnTo>
                  <a:cubicBezTo>
                    <a:pt x="564" y="1100"/>
                    <a:pt x="1082" y="588"/>
                    <a:pt x="1716" y="588"/>
                  </a:cubicBezTo>
                  <a:lnTo>
                    <a:pt x="12373" y="588"/>
                  </a:lnTo>
                  <a:cubicBezTo>
                    <a:pt x="13008" y="588"/>
                    <a:pt x="13519" y="1100"/>
                    <a:pt x="13519" y="1740"/>
                  </a:cubicBezTo>
                  <a:lnTo>
                    <a:pt x="13519" y="2693"/>
                  </a:lnTo>
                  <a:lnTo>
                    <a:pt x="10827" y="2693"/>
                  </a:lnTo>
                  <a:cubicBezTo>
                    <a:pt x="10680" y="2693"/>
                    <a:pt x="10557" y="2816"/>
                    <a:pt x="10557" y="2986"/>
                  </a:cubicBezTo>
                  <a:cubicBezTo>
                    <a:pt x="10557" y="3133"/>
                    <a:pt x="10680" y="3280"/>
                    <a:pt x="10827" y="3280"/>
                  </a:cubicBezTo>
                  <a:lnTo>
                    <a:pt x="13519" y="3280"/>
                  </a:lnTo>
                  <a:lnTo>
                    <a:pt x="13519" y="16235"/>
                  </a:lnTo>
                  <a:lnTo>
                    <a:pt x="564" y="16235"/>
                  </a:lnTo>
                  <a:lnTo>
                    <a:pt x="564" y="12444"/>
                  </a:lnTo>
                  <a:cubicBezTo>
                    <a:pt x="564" y="12297"/>
                    <a:pt x="441" y="12150"/>
                    <a:pt x="294" y="12150"/>
                  </a:cubicBezTo>
                  <a:cubicBezTo>
                    <a:pt x="124" y="12150"/>
                    <a:pt x="0" y="12297"/>
                    <a:pt x="0" y="12444"/>
                  </a:cubicBezTo>
                  <a:lnTo>
                    <a:pt x="0" y="17781"/>
                  </a:lnTo>
                  <a:cubicBezTo>
                    <a:pt x="0" y="18733"/>
                    <a:pt x="764" y="19497"/>
                    <a:pt x="1716" y="19497"/>
                  </a:cubicBezTo>
                  <a:lnTo>
                    <a:pt x="12373" y="19497"/>
                  </a:lnTo>
                  <a:cubicBezTo>
                    <a:pt x="13325" y="19497"/>
                    <a:pt x="14107" y="18733"/>
                    <a:pt x="14107" y="17781"/>
                  </a:cubicBezTo>
                  <a:lnTo>
                    <a:pt x="14107" y="1740"/>
                  </a:lnTo>
                  <a:cubicBezTo>
                    <a:pt x="14107" y="782"/>
                    <a:pt x="13325" y="1"/>
                    <a:pt x="1237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 name="Google Shape;1542;p43"/>
            <p:cNvSpPr/>
            <p:nvPr/>
          </p:nvSpPr>
          <p:spPr>
            <a:xfrm>
              <a:off x="5994166" y="3822856"/>
              <a:ext cx="36330" cy="11474"/>
            </a:xfrm>
            <a:custGeom>
              <a:rect b="b" l="l" r="r" t="t"/>
              <a:pathLst>
                <a:path extrusionOk="0" h="589" w="1865">
                  <a:moveTo>
                    <a:pt x="271" y="1"/>
                  </a:moveTo>
                  <a:cubicBezTo>
                    <a:pt x="124" y="1"/>
                    <a:pt x="1" y="148"/>
                    <a:pt x="1" y="295"/>
                  </a:cubicBezTo>
                  <a:cubicBezTo>
                    <a:pt x="1" y="442"/>
                    <a:pt x="124" y="589"/>
                    <a:pt x="271" y="589"/>
                  </a:cubicBezTo>
                  <a:lnTo>
                    <a:pt x="1570" y="589"/>
                  </a:lnTo>
                  <a:cubicBezTo>
                    <a:pt x="1741" y="589"/>
                    <a:pt x="1864" y="442"/>
                    <a:pt x="1864" y="295"/>
                  </a:cubicBezTo>
                  <a:cubicBezTo>
                    <a:pt x="1864" y="148"/>
                    <a:pt x="1741" y="1"/>
                    <a:pt x="15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 name="Google Shape;1543;p43"/>
            <p:cNvSpPr/>
            <p:nvPr/>
          </p:nvSpPr>
          <p:spPr>
            <a:xfrm>
              <a:off x="5930740" y="3586254"/>
              <a:ext cx="77297" cy="87212"/>
            </a:xfrm>
            <a:custGeom>
              <a:rect b="b" l="l" r="r" t="t"/>
              <a:pathLst>
                <a:path extrusionOk="0" h="4477" w="3968">
                  <a:moveTo>
                    <a:pt x="3651" y="1"/>
                  </a:moveTo>
                  <a:cubicBezTo>
                    <a:pt x="3572" y="1"/>
                    <a:pt x="3493" y="32"/>
                    <a:pt x="3427" y="97"/>
                  </a:cubicBezTo>
                  <a:lnTo>
                    <a:pt x="100" y="4012"/>
                  </a:lnTo>
                  <a:cubicBezTo>
                    <a:pt x="0" y="4135"/>
                    <a:pt x="0" y="4306"/>
                    <a:pt x="124" y="4406"/>
                  </a:cubicBezTo>
                  <a:cubicBezTo>
                    <a:pt x="194" y="4453"/>
                    <a:pt x="247" y="4476"/>
                    <a:pt x="318" y="4476"/>
                  </a:cubicBezTo>
                  <a:cubicBezTo>
                    <a:pt x="394" y="4476"/>
                    <a:pt x="465" y="4453"/>
                    <a:pt x="541" y="4382"/>
                  </a:cubicBezTo>
                  <a:lnTo>
                    <a:pt x="3868" y="462"/>
                  </a:lnTo>
                  <a:cubicBezTo>
                    <a:pt x="3968" y="338"/>
                    <a:pt x="3968" y="168"/>
                    <a:pt x="3845" y="68"/>
                  </a:cubicBezTo>
                  <a:cubicBezTo>
                    <a:pt x="3787" y="24"/>
                    <a:pt x="3719" y="1"/>
                    <a:pt x="36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 name="Google Shape;1544;p43"/>
            <p:cNvSpPr/>
            <p:nvPr/>
          </p:nvSpPr>
          <p:spPr>
            <a:xfrm>
              <a:off x="5930740" y="3602422"/>
              <a:ext cx="30019" cy="30973"/>
            </a:xfrm>
            <a:custGeom>
              <a:rect b="b" l="l" r="r" t="t"/>
              <a:pathLst>
                <a:path extrusionOk="0" h="1590" w="1541">
                  <a:moveTo>
                    <a:pt x="1215" y="0"/>
                  </a:moveTo>
                  <a:cubicBezTo>
                    <a:pt x="1134" y="0"/>
                    <a:pt x="1055" y="31"/>
                    <a:pt x="1006" y="96"/>
                  </a:cubicBezTo>
                  <a:lnTo>
                    <a:pt x="100" y="1125"/>
                  </a:lnTo>
                  <a:cubicBezTo>
                    <a:pt x="0" y="1225"/>
                    <a:pt x="0" y="1419"/>
                    <a:pt x="124" y="1519"/>
                  </a:cubicBezTo>
                  <a:cubicBezTo>
                    <a:pt x="171" y="1566"/>
                    <a:pt x="247" y="1589"/>
                    <a:pt x="318" y="1589"/>
                  </a:cubicBezTo>
                  <a:cubicBezTo>
                    <a:pt x="394" y="1589"/>
                    <a:pt x="465" y="1566"/>
                    <a:pt x="541" y="1495"/>
                  </a:cubicBezTo>
                  <a:lnTo>
                    <a:pt x="1446" y="490"/>
                  </a:lnTo>
                  <a:cubicBezTo>
                    <a:pt x="1540" y="367"/>
                    <a:pt x="1517" y="173"/>
                    <a:pt x="1423" y="73"/>
                  </a:cubicBezTo>
                  <a:cubicBezTo>
                    <a:pt x="1364" y="25"/>
                    <a:pt x="1289" y="0"/>
                    <a:pt x="121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 name="Google Shape;1545;p43"/>
            <p:cNvSpPr/>
            <p:nvPr/>
          </p:nvSpPr>
          <p:spPr>
            <a:xfrm>
              <a:off x="6063787" y="3723665"/>
              <a:ext cx="30136" cy="30973"/>
            </a:xfrm>
            <a:custGeom>
              <a:rect b="b" l="l" r="r" t="t"/>
              <a:pathLst>
                <a:path extrusionOk="0" h="1590" w="1547">
                  <a:moveTo>
                    <a:pt x="1208" y="0"/>
                  </a:moveTo>
                  <a:cubicBezTo>
                    <a:pt x="1132" y="0"/>
                    <a:pt x="1059" y="31"/>
                    <a:pt x="1006" y="97"/>
                  </a:cubicBezTo>
                  <a:lnTo>
                    <a:pt x="100" y="1125"/>
                  </a:lnTo>
                  <a:cubicBezTo>
                    <a:pt x="0" y="1219"/>
                    <a:pt x="0" y="1419"/>
                    <a:pt x="124" y="1513"/>
                  </a:cubicBezTo>
                  <a:cubicBezTo>
                    <a:pt x="177" y="1566"/>
                    <a:pt x="247" y="1590"/>
                    <a:pt x="324" y="1590"/>
                  </a:cubicBezTo>
                  <a:cubicBezTo>
                    <a:pt x="394" y="1590"/>
                    <a:pt x="471" y="1566"/>
                    <a:pt x="518" y="1490"/>
                  </a:cubicBezTo>
                  <a:lnTo>
                    <a:pt x="1423" y="485"/>
                  </a:lnTo>
                  <a:cubicBezTo>
                    <a:pt x="1546" y="361"/>
                    <a:pt x="1523" y="167"/>
                    <a:pt x="1399" y="67"/>
                  </a:cubicBezTo>
                  <a:cubicBezTo>
                    <a:pt x="1342" y="24"/>
                    <a:pt x="1274" y="0"/>
                    <a:pt x="120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6" name="Google Shape;1546;p43"/>
          <p:cNvGrpSpPr/>
          <p:nvPr/>
        </p:nvGrpSpPr>
        <p:grpSpPr>
          <a:xfrm>
            <a:off x="9011403" y="6269540"/>
            <a:ext cx="265201" cy="759642"/>
            <a:chOff x="5369701" y="4228757"/>
            <a:chExt cx="132600" cy="379821"/>
          </a:xfrm>
        </p:grpSpPr>
        <p:sp>
          <p:nvSpPr>
            <p:cNvPr id="1547" name="Google Shape;1547;p43"/>
            <p:cNvSpPr/>
            <p:nvPr/>
          </p:nvSpPr>
          <p:spPr>
            <a:xfrm>
              <a:off x="5385948" y="4234036"/>
              <a:ext cx="100673" cy="91614"/>
            </a:xfrm>
            <a:custGeom>
              <a:rect b="b" l="l" r="r" t="t"/>
              <a:pathLst>
                <a:path extrusionOk="0" h="4703" w="5168">
                  <a:moveTo>
                    <a:pt x="218" y="0"/>
                  </a:moveTo>
                  <a:cubicBezTo>
                    <a:pt x="95" y="0"/>
                    <a:pt x="1" y="124"/>
                    <a:pt x="1" y="247"/>
                  </a:cubicBezTo>
                  <a:lnTo>
                    <a:pt x="1" y="4702"/>
                  </a:lnTo>
                  <a:lnTo>
                    <a:pt x="5167" y="4702"/>
                  </a:lnTo>
                  <a:lnTo>
                    <a:pt x="5167" y="247"/>
                  </a:lnTo>
                  <a:cubicBezTo>
                    <a:pt x="5167" y="124"/>
                    <a:pt x="5068" y="0"/>
                    <a:pt x="4921"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 name="Google Shape;1548;p43"/>
            <p:cNvSpPr/>
            <p:nvPr/>
          </p:nvSpPr>
          <p:spPr>
            <a:xfrm>
              <a:off x="5375428" y="4325631"/>
              <a:ext cx="121614" cy="277220"/>
            </a:xfrm>
            <a:custGeom>
              <a:rect b="b" l="l" r="r" t="t"/>
              <a:pathLst>
                <a:path extrusionOk="0" h="14231" w="6243">
                  <a:moveTo>
                    <a:pt x="171" y="0"/>
                  </a:moveTo>
                  <a:cubicBezTo>
                    <a:pt x="71" y="0"/>
                    <a:pt x="0" y="100"/>
                    <a:pt x="0" y="200"/>
                  </a:cubicBezTo>
                  <a:lnTo>
                    <a:pt x="0" y="11121"/>
                  </a:lnTo>
                  <a:cubicBezTo>
                    <a:pt x="0" y="12838"/>
                    <a:pt x="1393" y="14231"/>
                    <a:pt x="3109" y="14231"/>
                  </a:cubicBezTo>
                  <a:cubicBezTo>
                    <a:pt x="4849" y="14231"/>
                    <a:pt x="6242" y="12838"/>
                    <a:pt x="6242" y="11121"/>
                  </a:cubicBezTo>
                  <a:lnTo>
                    <a:pt x="6242" y="200"/>
                  </a:lnTo>
                  <a:cubicBezTo>
                    <a:pt x="6242" y="100"/>
                    <a:pt x="6148" y="0"/>
                    <a:pt x="604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 name="Google Shape;1549;p43"/>
            <p:cNvSpPr/>
            <p:nvPr/>
          </p:nvSpPr>
          <p:spPr>
            <a:xfrm>
              <a:off x="5405427" y="4267464"/>
              <a:ext cx="20629" cy="25324"/>
            </a:xfrm>
            <a:custGeom>
              <a:rect b="b" l="l" r="r" t="t"/>
              <a:pathLst>
                <a:path extrusionOk="0" h="1300" w="1059">
                  <a:moveTo>
                    <a:pt x="176" y="0"/>
                  </a:moveTo>
                  <a:cubicBezTo>
                    <a:pt x="76" y="0"/>
                    <a:pt x="0" y="71"/>
                    <a:pt x="0" y="147"/>
                  </a:cubicBezTo>
                  <a:lnTo>
                    <a:pt x="0" y="1153"/>
                  </a:lnTo>
                  <a:cubicBezTo>
                    <a:pt x="0" y="1223"/>
                    <a:pt x="76" y="1299"/>
                    <a:pt x="176" y="1299"/>
                  </a:cubicBezTo>
                  <a:lnTo>
                    <a:pt x="882" y="1299"/>
                  </a:lnTo>
                  <a:cubicBezTo>
                    <a:pt x="982" y="1299"/>
                    <a:pt x="1058" y="1223"/>
                    <a:pt x="1058" y="1153"/>
                  </a:cubicBezTo>
                  <a:lnTo>
                    <a:pt x="1058" y="147"/>
                  </a:lnTo>
                  <a:cubicBezTo>
                    <a:pt x="1058" y="71"/>
                    <a:pt x="982" y="0"/>
                    <a:pt x="882"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 name="Google Shape;1550;p43"/>
            <p:cNvSpPr/>
            <p:nvPr/>
          </p:nvSpPr>
          <p:spPr>
            <a:xfrm>
              <a:off x="5446062" y="4267464"/>
              <a:ext cx="20512" cy="25324"/>
            </a:xfrm>
            <a:custGeom>
              <a:rect b="b" l="l" r="r" t="t"/>
              <a:pathLst>
                <a:path extrusionOk="0" h="1300" w="1053">
                  <a:moveTo>
                    <a:pt x="171" y="0"/>
                  </a:moveTo>
                  <a:cubicBezTo>
                    <a:pt x="71" y="0"/>
                    <a:pt x="1" y="71"/>
                    <a:pt x="1" y="147"/>
                  </a:cubicBezTo>
                  <a:lnTo>
                    <a:pt x="1" y="1153"/>
                  </a:lnTo>
                  <a:cubicBezTo>
                    <a:pt x="1" y="1223"/>
                    <a:pt x="71" y="1299"/>
                    <a:pt x="171" y="1299"/>
                  </a:cubicBezTo>
                  <a:lnTo>
                    <a:pt x="906" y="1299"/>
                  </a:lnTo>
                  <a:cubicBezTo>
                    <a:pt x="976" y="1299"/>
                    <a:pt x="1053" y="1223"/>
                    <a:pt x="1053" y="1153"/>
                  </a:cubicBezTo>
                  <a:lnTo>
                    <a:pt x="1053" y="147"/>
                  </a:lnTo>
                  <a:cubicBezTo>
                    <a:pt x="1053" y="71"/>
                    <a:pt x="976" y="0"/>
                    <a:pt x="906"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 name="Google Shape;1551;p43"/>
            <p:cNvSpPr/>
            <p:nvPr/>
          </p:nvSpPr>
          <p:spPr>
            <a:xfrm>
              <a:off x="5412635" y="4267464"/>
              <a:ext cx="13422" cy="25324"/>
            </a:xfrm>
            <a:custGeom>
              <a:rect b="b" l="l" r="r" t="t"/>
              <a:pathLst>
                <a:path extrusionOk="0" h="1300" w="689">
                  <a:moveTo>
                    <a:pt x="0" y="0"/>
                  </a:moveTo>
                  <a:cubicBezTo>
                    <a:pt x="100" y="0"/>
                    <a:pt x="171" y="71"/>
                    <a:pt x="171" y="147"/>
                  </a:cubicBezTo>
                  <a:lnTo>
                    <a:pt x="171" y="1153"/>
                  </a:lnTo>
                  <a:cubicBezTo>
                    <a:pt x="171" y="1223"/>
                    <a:pt x="100" y="1299"/>
                    <a:pt x="0" y="1299"/>
                  </a:cubicBezTo>
                  <a:lnTo>
                    <a:pt x="512" y="1299"/>
                  </a:lnTo>
                  <a:cubicBezTo>
                    <a:pt x="612" y="1299"/>
                    <a:pt x="688" y="1223"/>
                    <a:pt x="688" y="1153"/>
                  </a:cubicBezTo>
                  <a:lnTo>
                    <a:pt x="688" y="147"/>
                  </a:lnTo>
                  <a:cubicBezTo>
                    <a:pt x="688" y="71"/>
                    <a:pt x="612" y="0"/>
                    <a:pt x="512"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 name="Google Shape;1552;p43"/>
            <p:cNvSpPr/>
            <p:nvPr/>
          </p:nvSpPr>
          <p:spPr>
            <a:xfrm>
              <a:off x="5453620" y="4267464"/>
              <a:ext cx="12954" cy="25324"/>
            </a:xfrm>
            <a:custGeom>
              <a:rect b="b" l="l" r="r" t="t"/>
              <a:pathLst>
                <a:path extrusionOk="0" h="1300" w="665">
                  <a:moveTo>
                    <a:pt x="1" y="0"/>
                  </a:moveTo>
                  <a:cubicBezTo>
                    <a:pt x="77" y="0"/>
                    <a:pt x="148" y="71"/>
                    <a:pt x="148" y="147"/>
                  </a:cubicBezTo>
                  <a:lnTo>
                    <a:pt x="148" y="1153"/>
                  </a:lnTo>
                  <a:cubicBezTo>
                    <a:pt x="148" y="1223"/>
                    <a:pt x="77" y="1299"/>
                    <a:pt x="1" y="1299"/>
                  </a:cubicBezTo>
                  <a:lnTo>
                    <a:pt x="518" y="1299"/>
                  </a:lnTo>
                  <a:cubicBezTo>
                    <a:pt x="588" y="1299"/>
                    <a:pt x="665" y="1223"/>
                    <a:pt x="665" y="1153"/>
                  </a:cubicBezTo>
                  <a:lnTo>
                    <a:pt x="665" y="147"/>
                  </a:lnTo>
                  <a:cubicBezTo>
                    <a:pt x="665" y="71"/>
                    <a:pt x="588" y="0"/>
                    <a:pt x="51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 name="Google Shape;1553;p43"/>
            <p:cNvSpPr/>
            <p:nvPr/>
          </p:nvSpPr>
          <p:spPr>
            <a:xfrm>
              <a:off x="5421674" y="4499780"/>
              <a:ext cx="29103" cy="29103"/>
            </a:xfrm>
            <a:custGeom>
              <a:rect b="b" l="l" r="r" t="t"/>
              <a:pathLst>
                <a:path extrusionOk="0" h="1494" w="1494">
                  <a:moveTo>
                    <a:pt x="735" y="1"/>
                  </a:moveTo>
                  <a:cubicBezTo>
                    <a:pt x="318" y="1"/>
                    <a:pt x="1" y="341"/>
                    <a:pt x="1" y="735"/>
                  </a:cubicBezTo>
                  <a:cubicBezTo>
                    <a:pt x="1" y="1153"/>
                    <a:pt x="318" y="1494"/>
                    <a:pt x="735" y="1494"/>
                  </a:cubicBezTo>
                  <a:cubicBezTo>
                    <a:pt x="1153" y="1494"/>
                    <a:pt x="1494" y="1153"/>
                    <a:pt x="1494" y="735"/>
                  </a:cubicBezTo>
                  <a:cubicBezTo>
                    <a:pt x="1494" y="341"/>
                    <a:pt x="1153" y="1"/>
                    <a:pt x="735"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 name="Google Shape;1554;p43"/>
            <p:cNvSpPr/>
            <p:nvPr/>
          </p:nvSpPr>
          <p:spPr>
            <a:xfrm>
              <a:off x="5423173" y="4499780"/>
              <a:ext cx="27603" cy="29103"/>
            </a:xfrm>
            <a:custGeom>
              <a:rect b="b" l="l" r="r" t="t"/>
              <a:pathLst>
                <a:path extrusionOk="0" h="1494" w="1417">
                  <a:moveTo>
                    <a:pt x="805" y="1"/>
                  </a:moveTo>
                  <a:lnTo>
                    <a:pt x="805" y="1"/>
                  </a:lnTo>
                  <a:cubicBezTo>
                    <a:pt x="852" y="100"/>
                    <a:pt x="882" y="224"/>
                    <a:pt x="882" y="341"/>
                  </a:cubicBezTo>
                  <a:cubicBezTo>
                    <a:pt x="882" y="735"/>
                    <a:pt x="535" y="1076"/>
                    <a:pt x="118" y="1076"/>
                  </a:cubicBezTo>
                  <a:cubicBezTo>
                    <a:pt x="71" y="1076"/>
                    <a:pt x="47" y="1076"/>
                    <a:pt x="0" y="1053"/>
                  </a:cubicBezTo>
                  <a:lnTo>
                    <a:pt x="0" y="1053"/>
                  </a:lnTo>
                  <a:cubicBezTo>
                    <a:pt x="118" y="1323"/>
                    <a:pt x="365" y="1494"/>
                    <a:pt x="658" y="1494"/>
                  </a:cubicBezTo>
                  <a:cubicBezTo>
                    <a:pt x="1076" y="1494"/>
                    <a:pt x="1417" y="1153"/>
                    <a:pt x="1417" y="735"/>
                  </a:cubicBezTo>
                  <a:cubicBezTo>
                    <a:pt x="1417" y="371"/>
                    <a:pt x="1146" y="77"/>
                    <a:pt x="80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 name="Google Shape;1555;p43"/>
            <p:cNvSpPr/>
            <p:nvPr/>
          </p:nvSpPr>
          <p:spPr>
            <a:xfrm>
              <a:off x="5369701" y="4228757"/>
              <a:ext cx="132600" cy="379821"/>
            </a:xfrm>
            <a:custGeom>
              <a:rect b="b" l="l" r="r" t="t"/>
              <a:pathLst>
                <a:path extrusionOk="0" h="19498" w="6807">
                  <a:moveTo>
                    <a:pt x="1052" y="1"/>
                  </a:moveTo>
                  <a:cubicBezTo>
                    <a:pt x="758" y="1"/>
                    <a:pt x="541" y="224"/>
                    <a:pt x="541" y="518"/>
                  </a:cubicBezTo>
                  <a:lnTo>
                    <a:pt x="541" y="2405"/>
                  </a:lnTo>
                  <a:cubicBezTo>
                    <a:pt x="541" y="2552"/>
                    <a:pt x="658" y="2699"/>
                    <a:pt x="835" y="2699"/>
                  </a:cubicBezTo>
                  <a:cubicBezTo>
                    <a:pt x="982" y="2699"/>
                    <a:pt x="1099" y="2552"/>
                    <a:pt x="1099" y="2405"/>
                  </a:cubicBezTo>
                  <a:lnTo>
                    <a:pt x="1099" y="565"/>
                  </a:lnTo>
                  <a:lnTo>
                    <a:pt x="5708" y="565"/>
                  </a:lnTo>
                  <a:lnTo>
                    <a:pt x="5708" y="4703"/>
                  </a:lnTo>
                  <a:lnTo>
                    <a:pt x="1099" y="4703"/>
                  </a:lnTo>
                  <a:lnTo>
                    <a:pt x="1099" y="3751"/>
                  </a:lnTo>
                  <a:cubicBezTo>
                    <a:pt x="1099" y="3580"/>
                    <a:pt x="982" y="3457"/>
                    <a:pt x="835" y="3457"/>
                  </a:cubicBezTo>
                  <a:cubicBezTo>
                    <a:pt x="658" y="3457"/>
                    <a:pt x="541" y="3580"/>
                    <a:pt x="541" y="3751"/>
                  </a:cubicBezTo>
                  <a:lnTo>
                    <a:pt x="541" y="4703"/>
                  </a:lnTo>
                  <a:lnTo>
                    <a:pt x="465" y="4703"/>
                  </a:lnTo>
                  <a:cubicBezTo>
                    <a:pt x="194" y="4703"/>
                    <a:pt x="0" y="4903"/>
                    <a:pt x="0" y="5173"/>
                  </a:cubicBezTo>
                  <a:lnTo>
                    <a:pt x="0" y="16094"/>
                  </a:lnTo>
                  <a:cubicBezTo>
                    <a:pt x="0" y="17958"/>
                    <a:pt x="1517" y="19497"/>
                    <a:pt x="3403" y="19497"/>
                  </a:cubicBezTo>
                  <a:cubicBezTo>
                    <a:pt x="5290" y="19497"/>
                    <a:pt x="6807" y="17958"/>
                    <a:pt x="6807" y="16094"/>
                  </a:cubicBezTo>
                  <a:lnTo>
                    <a:pt x="6807" y="12615"/>
                  </a:lnTo>
                  <a:cubicBezTo>
                    <a:pt x="6807" y="12468"/>
                    <a:pt x="6683" y="12344"/>
                    <a:pt x="6536" y="12344"/>
                  </a:cubicBezTo>
                  <a:cubicBezTo>
                    <a:pt x="6366" y="12344"/>
                    <a:pt x="6242" y="12468"/>
                    <a:pt x="6242" y="12615"/>
                  </a:cubicBezTo>
                  <a:lnTo>
                    <a:pt x="6242" y="16094"/>
                  </a:lnTo>
                  <a:cubicBezTo>
                    <a:pt x="6242" y="17634"/>
                    <a:pt x="4973" y="18910"/>
                    <a:pt x="3403" y="18910"/>
                  </a:cubicBezTo>
                  <a:cubicBezTo>
                    <a:pt x="1834" y="18910"/>
                    <a:pt x="564" y="17634"/>
                    <a:pt x="564" y="16094"/>
                  </a:cubicBezTo>
                  <a:lnTo>
                    <a:pt x="564" y="5267"/>
                  </a:lnTo>
                  <a:lnTo>
                    <a:pt x="6242" y="5267"/>
                  </a:lnTo>
                  <a:lnTo>
                    <a:pt x="6242" y="11292"/>
                  </a:lnTo>
                  <a:cubicBezTo>
                    <a:pt x="6242" y="11439"/>
                    <a:pt x="6366" y="11562"/>
                    <a:pt x="6536" y="11562"/>
                  </a:cubicBezTo>
                  <a:cubicBezTo>
                    <a:pt x="6683" y="11562"/>
                    <a:pt x="6807" y="11439"/>
                    <a:pt x="6807" y="11292"/>
                  </a:cubicBezTo>
                  <a:lnTo>
                    <a:pt x="6807" y="5173"/>
                  </a:lnTo>
                  <a:cubicBezTo>
                    <a:pt x="6807" y="4903"/>
                    <a:pt x="6613" y="4703"/>
                    <a:pt x="6342" y="4703"/>
                  </a:cubicBezTo>
                  <a:lnTo>
                    <a:pt x="6272" y="4703"/>
                  </a:lnTo>
                  <a:lnTo>
                    <a:pt x="6272" y="518"/>
                  </a:lnTo>
                  <a:cubicBezTo>
                    <a:pt x="6272" y="224"/>
                    <a:pt x="6048" y="1"/>
                    <a:pt x="575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 name="Google Shape;1556;p43"/>
            <p:cNvSpPr/>
            <p:nvPr/>
          </p:nvSpPr>
          <p:spPr>
            <a:xfrm>
              <a:off x="5399700" y="4261737"/>
              <a:ext cx="32064" cy="36778"/>
            </a:xfrm>
            <a:custGeom>
              <a:rect b="b" l="l" r="r" t="t"/>
              <a:pathLst>
                <a:path extrusionOk="0" h="1888" w="1646">
                  <a:moveTo>
                    <a:pt x="1058" y="565"/>
                  </a:moveTo>
                  <a:lnTo>
                    <a:pt x="1058" y="1323"/>
                  </a:lnTo>
                  <a:lnTo>
                    <a:pt x="588" y="1323"/>
                  </a:lnTo>
                  <a:lnTo>
                    <a:pt x="588" y="565"/>
                  </a:lnTo>
                  <a:close/>
                  <a:moveTo>
                    <a:pt x="470" y="1"/>
                  </a:moveTo>
                  <a:cubicBezTo>
                    <a:pt x="224" y="1"/>
                    <a:pt x="0" y="195"/>
                    <a:pt x="0" y="441"/>
                  </a:cubicBezTo>
                  <a:lnTo>
                    <a:pt x="0" y="1447"/>
                  </a:lnTo>
                  <a:cubicBezTo>
                    <a:pt x="0" y="1688"/>
                    <a:pt x="224" y="1887"/>
                    <a:pt x="470" y="1887"/>
                  </a:cubicBezTo>
                  <a:lnTo>
                    <a:pt x="1176" y="1887"/>
                  </a:lnTo>
                  <a:cubicBezTo>
                    <a:pt x="1423" y="1887"/>
                    <a:pt x="1646" y="1688"/>
                    <a:pt x="1646" y="1447"/>
                  </a:cubicBezTo>
                  <a:lnTo>
                    <a:pt x="1646" y="441"/>
                  </a:lnTo>
                  <a:cubicBezTo>
                    <a:pt x="1646" y="195"/>
                    <a:pt x="1423" y="1"/>
                    <a:pt x="117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 name="Google Shape;1557;p43"/>
            <p:cNvSpPr/>
            <p:nvPr/>
          </p:nvSpPr>
          <p:spPr>
            <a:xfrm>
              <a:off x="5440803" y="4261737"/>
              <a:ext cx="31499" cy="36778"/>
            </a:xfrm>
            <a:custGeom>
              <a:rect b="b" l="l" r="r" t="t"/>
              <a:pathLst>
                <a:path extrusionOk="0" h="1888" w="1617">
                  <a:moveTo>
                    <a:pt x="1052" y="565"/>
                  </a:moveTo>
                  <a:lnTo>
                    <a:pt x="1052" y="1323"/>
                  </a:lnTo>
                  <a:lnTo>
                    <a:pt x="565" y="1323"/>
                  </a:lnTo>
                  <a:lnTo>
                    <a:pt x="565" y="565"/>
                  </a:lnTo>
                  <a:close/>
                  <a:moveTo>
                    <a:pt x="441" y="1"/>
                  </a:moveTo>
                  <a:cubicBezTo>
                    <a:pt x="194" y="1"/>
                    <a:pt x="0" y="195"/>
                    <a:pt x="0" y="441"/>
                  </a:cubicBezTo>
                  <a:lnTo>
                    <a:pt x="0" y="1447"/>
                  </a:lnTo>
                  <a:cubicBezTo>
                    <a:pt x="0" y="1688"/>
                    <a:pt x="194" y="1887"/>
                    <a:pt x="441" y="1887"/>
                  </a:cubicBezTo>
                  <a:lnTo>
                    <a:pt x="1176" y="1887"/>
                  </a:lnTo>
                  <a:cubicBezTo>
                    <a:pt x="1417" y="1887"/>
                    <a:pt x="1617" y="1688"/>
                    <a:pt x="1617" y="1447"/>
                  </a:cubicBezTo>
                  <a:lnTo>
                    <a:pt x="1617" y="441"/>
                  </a:lnTo>
                  <a:cubicBezTo>
                    <a:pt x="1617" y="195"/>
                    <a:pt x="1417" y="1"/>
                    <a:pt x="117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 name="Google Shape;1558;p43"/>
            <p:cNvSpPr/>
            <p:nvPr/>
          </p:nvSpPr>
          <p:spPr>
            <a:xfrm>
              <a:off x="5409304" y="4394336"/>
              <a:ext cx="53960" cy="139808"/>
            </a:xfrm>
            <a:custGeom>
              <a:rect b="b" l="l" r="r" t="t"/>
              <a:pathLst>
                <a:path extrusionOk="0" h="7177" w="2770">
                  <a:moveTo>
                    <a:pt x="1370" y="5707"/>
                  </a:moveTo>
                  <a:cubicBezTo>
                    <a:pt x="1617" y="5707"/>
                    <a:pt x="1835" y="5901"/>
                    <a:pt x="1835" y="6148"/>
                  </a:cubicBezTo>
                  <a:cubicBezTo>
                    <a:pt x="1835" y="6419"/>
                    <a:pt x="1617" y="6613"/>
                    <a:pt x="1370" y="6613"/>
                  </a:cubicBezTo>
                  <a:cubicBezTo>
                    <a:pt x="1124" y="6613"/>
                    <a:pt x="906" y="6419"/>
                    <a:pt x="906" y="6148"/>
                  </a:cubicBezTo>
                  <a:cubicBezTo>
                    <a:pt x="906" y="5901"/>
                    <a:pt x="1124" y="5707"/>
                    <a:pt x="1370" y="5707"/>
                  </a:cubicBezTo>
                  <a:close/>
                  <a:moveTo>
                    <a:pt x="1370" y="0"/>
                  </a:moveTo>
                  <a:cubicBezTo>
                    <a:pt x="1271" y="0"/>
                    <a:pt x="1176" y="77"/>
                    <a:pt x="1124" y="147"/>
                  </a:cubicBezTo>
                  <a:lnTo>
                    <a:pt x="465" y="1346"/>
                  </a:lnTo>
                  <a:cubicBezTo>
                    <a:pt x="365" y="1470"/>
                    <a:pt x="418" y="1640"/>
                    <a:pt x="565" y="1740"/>
                  </a:cubicBezTo>
                  <a:cubicBezTo>
                    <a:pt x="610" y="1764"/>
                    <a:pt x="658" y="1775"/>
                    <a:pt x="704" y="1775"/>
                  </a:cubicBezTo>
                  <a:cubicBezTo>
                    <a:pt x="808" y="1775"/>
                    <a:pt x="904" y="1718"/>
                    <a:pt x="953" y="1617"/>
                  </a:cubicBezTo>
                  <a:lnTo>
                    <a:pt x="1077" y="1376"/>
                  </a:lnTo>
                  <a:lnTo>
                    <a:pt x="1077" y="3750"/>
                  </a:lnTo>
                  <a:lnTo>
                    <a:pt x="565" y="3580"/>
                  </a:lnTo>
                  <a:lnTo>
                    <a:pt x="565" y="2845"/>
                  </a:lnTo>
                  <a:cubicBezTo>
                    <a:pt x="565" y="2698"/>
                    <a:pt x="442" y="2551"/>
                    <a:pt x="271" y="2551"/>
                  </a:cubicBezTo>
                  <a:cubicBezTo>
                    <a:pt x="124" y="2551"/>
                    <a:pt x="1" y="2698"/>
                    <a:pt x="1" y="2845"/>
                  </a:cubicBezTo>
                  <a:lnTo>
                    <a:pt x="1" y="3797"/>
                  </a:lnTo>
                  <a:cubicBezTo>
                    <a:pt x="1" y="3921"/>
                    <a:pt x="71" y="4044"/>
                    <a:pt x="195" y="4068"/>
                  </a:cubicBezTo>
                  <a:lnTo>
                    <a:pt x="1077" y="4338"/>
                  </a:lnTo>
                  <a:lnTo>
                    <a:pt x="1077" y="5167"/>
                  </a:lnTo>
                  <a:cubicBezTo>
                    <a:pt x="659" y="5290"/>
                    <a:pt x="342" y="5684"/>
                    <a:pt x="342" y="6148"/>
                  </a:cubicBezTo>
                  <a:cubicBezTo>
                    <a:pt x="342" y="6713"/>
                    <a:pt x="806" y="7177"/>
                    <a:pt x="1370" y="7177"/>
                  </a:cubicBezTo>
                  <a:cubicBezTo>
                    <a:pt x="1935" y="7177"/>
                    <a:pt x="2399" y="6713"/>
                    <a:pt x="2399" y="6148"/>
                  </a:cubicBezTo>
                  <a:cubicBezTo>
                    <a:pt x="2399" y="5684"/>
                    <a:pt x="2082" y="5290"/>
                    <a:pt x="1664" y="5167"/>
                  </a:cubicBezTo>
                  <a:lnTo>
                    <a:pt x="1664" y="4115"/>
                  </a:lnTo>
                  <a:lnTo>
                    <a:pt x="1664" y="3797"/>
                  </a:lnTo>
                  <a:lnTo>
                    <a:pt x="2546" y="3527"/>
                  </a:lnTo>
                  <a:cubicBezTo>
                    <a:pt x="2669" y="3503"/>
                    <a:pt x="2769" y="3380"/>
                    <a:pt x="2769" y="3256"/>
                  </a:cubicBezTo>
                  <a:lnTo>
                    <a:pt x="2769" y="2304"/>
                  </a:lnTo>
                  <a:cubicBezTo>
                    <a:pt x="2769" y="2157"/>
                    <a:pt x="2622" y="2010"/>
                    <a:pt x="2475" y="2010"/>
                  </a:cubicBezTo>
                  <a:cubicBezTo>
                    <a:pt x="2299" y="2010"/>
                    <a:pt x="2182" y="2157"/>
                    <a:pt x="2182" y="2304"/>
                  </a:cubicBezTo>
                  <a:lnTo>
                    <a:pt x="2182" y="3039"/>
                  </a:lnTo>
                  <a:lnTo>
                    <a:pt x="1664" y="3209"/>
                  </a:lnTo>
                  <a:lnTo>
                    <a:pt x="1664" y="1376"/>
                  </a:lnTo>
                  <a:lnTo>
                    <a:pt x="1788" y="1617"/>
                  </a:lnTo>
                  <a:cubicBezTo>
                    <a:pt x="1858" y="1716"/>
                    <a:pt x="1935" y="1763"/>
                    <a:pt x="2058" y="1763"/>
                  </a:cubicBezTo>
                  <a:cubicBezTo>
                    <a:pt x="2082" y="1763"/>
                    <a:pt x="2129" y="1763"/>
                    <a:pt x="2182" y="1740"/>
                  </a:cubicBezTo>
                  <a:cubicBezTo>
                    <a:pt x="2329" y="1669"/>
                    <a:pt x="2376" y="1470"/>
                    <a:pt x="2299" y="1346"/>
                  </a:cubicBezTo>
                  <a:lnTo>
                    <a:pt x="1617" y="147"/>
                  </a:lnTo>
                  <a:cubicBezTo>
                    <a:pt x="1564" y="77"/>
                    <a:pt x="1470" y="0"/>
                    <a:pt x="13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2" name="Shape 1562"/>
        <p:cNvGrpSpPr/>
        <p:nvPr/>
      </p:nvGrpSpPr>
      <p:grpSpPr>
        <a:xfrm>
          <a:off x="0" y="0"/>
          <a:ext cx="0" cy="0"/>
          <a:chOff x="0" y="0"/>
          <a:chExt cx="0" cy="0"/>
        </a:xfrm>
      </p:grpSpPr>
      <p:sp>
        <p:nvSpPr>
          <p:cNvPr id="1563" name="Google Shape;1563;p44"/>
          <p:cNvSpPr txBox="1"/>
          <p:nvPr>
            <p:ph type="title"/>
          </p:nvPr>
        </p:nvSpPr>
        <p:spPr>
          <a:xfrm>
            <a:off x="1867825" y="2525125"/>
            <a:ext cx="8665800" cy="2981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1564" name="Google Shape;1564;p44"/>
          <p:cNvSpPr txBox="1"/>
          <p:nvPr>
            <p:ph idx="1" type="subTitle"/>
          </p:nvPr>
        </p:nvSpPr>
        <p:spPr>
          <a:xfrm>
            <a:off x="1867825" y="5621053"/>
            <a:ext cx="8665800" cy="2140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a:t>
            </a:r>
            <a:r>
              <a:rPr lang="en"/>
              <a:t>give a brief description of the topic you want to talk about here. For example, if you want to talk about Mercury, you can say that it’s the smallest planet in the entire Solar System</a:t>
            </a:r>
            <a:endParaRPr/>
          </a:p>
        </p:txBody>
      </p:sp>
      <p:pic>
        <p:nvPicPr>
          <p:cNvPr id="1565" name="Google Shape;1565;p44"/>
          <p:cNvPicPr preferRelativeResize="0"/>
          <p:nvPr>
            <p:ph idx="2" type="pic"/>
          </p:nvPr>
        </p:nvPicPr>
        <p:blipFill rotWithShape="1">
          <a:blip r:embed="rId3">
            <a:alphaModFix/>
          </a:blip>
          <a:srcRect b="0" l="12355" r="13438" t="0"/>
          <a:stretch/>
        </p:blipFill>
        <p:spPr>
          <a:xfrm>
            <a:off x="10595667" y="2525150"/>
            <a:ext cx="5824518" cy="5236698"/>
          </a:xfrm>
          <a:prstGeom prst="rect">
            <a:avLst/>
          </a:prstGeom>
        </p:spPr>
      </p:pic>
      <p:grpSp>
        <p:nvGrpSpPr>
          <p:cNvPr id="1566" name="Google Shape;1566;p44"/>
          <p:cNvGrpSpPr/>
          <p:nvPr/>
        </p:nvGrpSpPr>
        <p:grpSpPr>
          <a:xfrm>
            <a:off x="9672923" y="1425636"/>
            <a:ext cx="1808404" cy="1823595"/>
            <a:chOff x="308475" y="958150"/>
            <a:chExt cx="3516927" cy="3546470"/>
          </a:xfrm>
        </p:grpSpPr>
        <p:sp>
          <p:nvSpPr>
            <p:cNvPr id="1567" name="Google Shape;1567;p44"/>
            <p:cNvSpPr/>
            <p:nvPr/>
          </p:nvSpPr>
          <p:spPr>
            <a:xfrm>
              <a:off x="336059" y="1973328"/>
              <a:ext cx="2494854" cy="2503708"/>
            </a:xfrm>
            <a:custGeom>
              <a:rect b="b" l="l" r="r" t="t"/>
              <a:pathLst>
                <a:path extrusionOk="0" h="5083" w="5065">
                  <a:moveTo>
                    <a:pt x="2523" y="0"/>
                  </a:moveTo>
                  <a:cubicBezTo>
                    <a:pt x="1137" y="0"/>
                    <a:pt x="0" y="1132"/>
                    <a:pt x="0" y="2541"/>
                  </a:cubicBezTo>
                  <a:cubicBezTo>
                    <a:pt x="0" y="3946"/>
                    <a:pt x="1137" y="5083"/>
                    <a:pt x="2523" y="5083"/>
                  </a:cubicBezTo>
                  <a:cubicBezTo>
                    <a:pt x="3928" y="5083"/>
                    <a:pt x="5064" y="3946"/>
                    <a:pt x="5064" y="2541"/>
                  </a:cubicBezTo>
                  <a:cubicBezTo>
                    <a:pt x="5064" y="1132"/>
                    <a:pt x="3928" y="0"/>
                    <a:pt x="252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 name="Google Shape;1568;p44"/>
            <p:cNvSpPr/>
            <p:nvPr/>
          </p:nvSpPr>
          <p:spPr>
            <a:xfrm>
              <a:off x="308475" y="1952641"/>
              <a:ext cx="2549529" cy="2551979"/>
            </a:xfrm>
            <a:custGeom>
              <a:rect b="b" l="l" r="r" t="t"/>
              <a:pathLst>
                <a:path extrusionOk="0" h="5181" w="5176">
                  <a:moveTo>
                    <a:pt x="2579" y="98"/>
                  </a:moveTo>
                  <a:cubicBezTo>
                    <a:pt x="3965" y="98"/>
                    <a:pt x="5083" y="1216"/>
                    <a:pt x="5083" y="2583"/>
                  </a:cubicBezTo>
                  <a:cubicBezTo>
                    <a:pt x="5083" y="3970"/>
                    <a:pt x="3965" y="5065"/>
                    <a:pt x="2579" y="5065"/>
                  </a:cubicBezTo>
                  <a:cubicBezTo>
                    <a:pt x="1211" y="5065"/>
                    <a:pt x="93" y="3970"/>
                    <a:pt x="93" y="2583"/>
                  </a:cubicBezTo>
                  <a:cubicBezTo>
                    <a:pt x="93" y="1216"/>
                    <a:pt x="1211" y="98"/>
                    <a:pt x="2579" y="98"/>
                  </a:cubicBezTo>
                  <a:close/>
                  <a:moveTo>
                    <a:pt x="2579" y="0"/>
                  </a:moveTo>
                  <a:cubicBezTo>
                    <a:pt x="1156" y="0"/>
                    <a:pt x="1" y="1156"/>
                    <a:pt x="1" y="2583"/>
                  </a:cubicBezTo>
                  <a:cubicBezTo>
                    <a:pt x="1" y="4007"/>
                    <a:pt x="1156" y="5180"/>
                    <a:pt x="2579" y="5180"/>
                  </a:cubicBezTo>
                  <a:cubicBezTo>
                    <a:pt x="4021" y="5180"/>
                    <a:pt x="5176" y="4007"/>
                    <a:pt x="5176" y="2583"/>
                  </a:cubicBezTo>
                  <a:cubicBezTo>
                    <a:pt x="5176" y="1156"/>
                    <a:pt x="4021" y="0"/>
                    <a:pt x="257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 name="Google Shape;1569;p44"/>
            <p:cNvSpPr/>
            <p:nvPr/>
          </p:nvSpPr>
          <p:spPr>
            <a:xfrm>
              <a:off x="563624" y="2209760"/>
              <a:ext cx="2039722" cy="2028383"/>
            </a:xfrm>
            <a:custGeom>
              <a:rect b="b" l="l" r="r" t="t"/>
              <a:pathLst>
                <a:path extrusionOk="0" h="4118" w="4141">
                  <a:moveTo>
                    <a:pt x="2061" y="1"/>
                  </a:moveTo>
                  <a:cubicBezTo>
                    <a:pt x="924" y="1"/>
                    <a:pt x="0" y="925"/>
                    <a:pt x="0" y="2061"/>
                  </a:cubicBezTo>
                  <a:cubicBezTo>
                    <a:pt x="0" y="3193"/>
                    <a:pt x="924" y="4118"/>
                    <a:pt x="2061" y="4118"/>
                  </a:cubicBezTo>
                  <a:cubicBezTo>
                    <a:pt x="3216" y="4118"/>
                    <a:pt x="4140" y="3193"/>
                    <a:pt x="4140" y="2061"/>
                  </a:cubicBezTo>
                  <a:cubicBezTo>
                    <a:pt x="4140" y="925"/>
                    <a:pt x="3216" y="1"/>
                    <a:pt x="2061"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 name="Google Shape;1570;p44"/>
            <p:cNvSpPr/>
            <p:nvPr/>
          </p:nvSpPr>
          <p:spPr>
            <a:xfrm>
              <a:off x="536041" y="2180206"/>
              <a:ext cx="2085531" cy="2087490"/>
            </a:xfrm>
            <a:custGeom>
              <a:rect b="b" l="l" r="r" t="t"/>
              <a:pathLst>
                <a:path extrusionOk="0" h="4238" w="4234">
                  <a:moveTo>
                    <a:pt x="2117" y="98"/>
                  </a:moveTo>
                  <a:cubicBezTo>
                    <a:pt x="3235" y="98"/>
                    <a:pt x="4136" y="1003"/>
                    <a:pt x="4136" y="2121"/>
                  </a:cubicBezTo>
                  <a:cubicBezTo>
                    <a:pt x="4136" y="3235"/>
                    <a:pt x="3235" y="4141"/>
                    <a:pt x="2117" y="4141"/>
                  </a:cubicBezTo>
                  <a:cubicBezTo>
                    <a:pt x="1017" y="4141"/>
                    <a:pt x="116" y="3235"/>
                    <a:pt x="116" y="2121"/>
                  </a:cubicBezTo>
                  <a:cubicBezTo>
                    <a:pt x="116" y="1003"/>
                    <a:pt x="1017" y="98"/>
                    <a:pt x="2117" y="98"/>
                  </a:cubicBezTo>
                  <a:close/>
                  <a:moveTo>
                    <a:pt x="2117" y="1"/>
                  </a:moveTo>
                  <a:cubicBezTo>
                    <a:pt x="962" y="1"/>
                    <a:pt x="1" y="943"/>
                    <a:pt x="1" y="2121"/>
                  </a:cubicBezTo>
                  <a:cubicBezTo>
                    <a:pt x="1" y="3295"/>
                    <a:pt x="962" y="4238"/>
                    <a:pt x="2117" y="4238"/>
                  </a:cubicBezTo>
                  <a:cubicBezTo>
                    <a:pt x="3291" y="4238"/>
                    <a:pt x="4233" y="3295"/>
                    <a:pt x="4233" y="2121"/>
                  </a:cubicBezTo>
                  <a:cubicBezTo>
                    <a:pt x="4233" y="943"/>
                    <a:pt x="3291" y="1"/>
                    <a:pt x="211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 name="Google Shape;1571;p44"/>
            <p:cNvSpPr/>
            <p:nvPr/>
          </p:nvSpPr>
          <p:spPr>
            <a:xfrm>
              <a:off x="838969" y="2485105"/>
              <a:ext cx="1489032" cy="1480158"/>
            </a:xfrm>
            <a:custGeom>
              <a:rect b="b" l="l" r="r" t="t"/>
              <a:pathLst>
                <a:path extrusionOk="0" h="3005" w="3023">
                  <a:moveTo>
                    <a:pt x="1502" y="1"/>
                  </a:moveTo>
                  <a:cubicBezTo>
                    <a:pt x="675" y="1"/>
                    <a:pt x="0" y="671"/>
                    <a:pt x="0" y="1502"/>
                  </a:cubicBezTo>
                  <a:cubicBezTo>
                    <a:pt x="0" y="2329"/>
                    <a:pt x="675" y="3004"/>
                    <a:pt x="1502" y="3004"/>
                  </a:cubicBezTo>
                  <a:cubicBezTo>
                    <a:pt x="2348" y="3004"/>
                    <a:pt x="3022" y="2329"/>
                    <a:pt x="3022" y="1502"/>
                  </a:cubicBezTo>
                  <a:cubicBezTo>
                    <a:pt x="3022" y="671"/>
                    <a:pt x="2348" y="1"/>
                    <a:pt x="150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 name="Google Shape;1572;p44"/>
            <p:cNvSpPr/>
            <p:nvPr/>
          </p:nvSpPr>
          <p:spPr>
            <a:xfrm>
              <a:off x="820744" y="2455551"/>
              <a:ext cx="1525482" cy="1536803"/>
            </a:xfrm>
            <a:custGeom>
              <a:rect b="b" l="l" r="r" t="t"/>
              <a:pathLst>
                <a:path extrusionOk="0" h="3120" w="3097">
                  <a:moveTo>
                    <a:pt x="1539" y="116"/>
                  </a:moveTo>
                  <a:cubicBezTo>
                    <a:pt x="2348" y="116"/>
                    <a:pt x="3004" y="754"/>
                    <a:pt x="3004" y="1562"/>
                  </a:cubicBezTo>
                  <a:cubicBezTo>
                    <a:pt x="3004" y="2371"/>
                    <a:pt x="2348" y="3022"/>
                    <a:pt x="1539" y="3022"/>
                  </a:cubicBezTo>
                  <a:cubicBezTo>
                    <a:pt x="749" y="3022"/>
                    <a:pt x="93" y="2371"/>
                    <a:pt x="93" y="1562"/>
                  </a:cubicBezTo>
                  <a:cubicBezTo>
                    <a:pt x="93" y="754"/>
                    <a:pt x="749" y="116"/>
                    <a:pt x="1539" y="116"/>
                  </a:cubicBezTo>
                  <a:close/>
                  <a:moveTo>
                    <a:pt x="1539" y="1"/>
                  </a:moveTo>
                  <a:cubicBezTo>
                    <a:pt x="694" y="1"/>
                    <a:pt x="0" y="712"/>
                    <a:pt x="0" y="1562"/>
                  </a:cubicBezTo>
                  <a:cubicBezTo>
                    <a:pt x="0" y="2426"/>
                    <a:pt x="694" y="3119"/>
                    <a:pt x="1539" y="3119"/>
                  </a:cubicBezTo>
                  <a:cubicBezTo>
                    <a:pt x="2403" y="3119"/>
                    <a:pt x="3096" y="2426"/>
                    <a:pt x="3096" y="1562"/>
                  </a:cubicBezTo>
                  <a:cubicBezTo>
                    <a:pt x="3096" y="712"/>
                    <a:pt x="2403" y="1"/>
                    <a:pt x="153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 name="Google Shape;1573;p44"/>
            <p:cNvSpPr/>
            <p:nvPr/>
          </p:nvSpPr>
          <p:spPr>
            <a:xfrm>
              <a:off x="1275876" y="2920040"/>
              <a:ext cx="615217" cy="607825"/>
            </a:xfrm>
            <a:custGeom>
              <a:rect b="b" l="l" r="r" t="t"/>
              <a:pathLst>
                <a:path extrusionOk="0" h="1234" w="1249">
                  <a:moveTo>
                    <a:pt x="615" y="0"/>
                  </a:moveTo>
                  <a:cubicBezTo>
                    <a:pt x="287" y="0"/>
                    <a:pt x="1" y="273"/>
                    <a:pt x="1" y="619"/>
                  </a:cubicBezTo>
                  <a:cubicBezTo>
                    <a:pt x="1" y="966"/>
                    <a:pt x="287" y="1234"/>
                    <a:pt x="615" y="1234"/>
                  </a:cubicBezTo>
                  <a:cubicBezTo>
                    <a:pt x="962" y="1234"/>
                    <a:pt x="1248" y="966"/>
                    <a:pt x="1248" y="619"/>
                  </a:cubicBezTo>
                  <a:cubicBezTo>
                    <a:pt x="1248" y="273"/>
                    <a:pt x="962" y="0"/>
                    <a:pt x="615"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 name="Google Shape;1574;p44"/>
            <p:cNvSpPr/>
            <p:nvPr/>
          </p:nvSpPr>
          <p:spPr>
            <a:xfrm>
              <a:off x="1255188" y="2892457"/>
              <a:ext cx="656100" cy="662992"/>
            </a:xfrm>
            <a:custGeom>
              <a:rect b="b" l="l" r="r" t="t"/>
              <a:pathLst>
                <a:path extrusionOk="0" h="1346" w="1332">
                  <a:moveTo>
                    <a:pt x="657" y="116"/>
                  </a:moveTo>
                  <a:cubicBezTo>
                    <a:pt x="985" y="116"/>
                    <a:pt x="1235" y="366"/>
                    <a:pt x="1235" y="675"/>
                  </a:cubicBezTo>
                  <a:cubicBezTo>
                    <a:pt x="1235" y="980"/>
                    <a:pt x="985" y="1253"/>
                    <a:pt x="657" y="1253"/>
                  </a:cubicBezTo>
                  <a:cubicBezTo>
                    <a:pt x="348" y="1253"/>
                    <a:pt x="98" y="980"/>
                    <a:pt x="98" y="675"/>
                  </a:cubicBezTo>
                  <a:cubicBezTo>
                    <a:pt x="98" y="366"/>
                    <a:pt x="348" y="116"/>
                    <a:pt x="657" y="116"/>
                  </a:cubicBezTo>
                  <a:close/>
                  <a:moveTo>
                    <a:pt x="657" y="1"/>
                  </a:moveTo>
                  <a:cubicBezTo>
                    <a:pt x="292" y="1"/>
                    <a:pt x="1" y="306"/>
                    <a:pt x="1" y="675"/>
                  </a:cubicBezTo>
                  <a:cubicBezTo>
                    <a:pt x="1" y="1040"/>
                    <a:pt x="292" y="1345"/>
                    <a:pt x="657" y="1345"/>
                  </a:cubicBezTo>
                  <a:cubicBezTo>
                    <a:pt x="1041" y="1345"/>
                    <a:pt x="1332" y="1040"/>
                    <a:pt x="1332" y="675"/>
                  </a:cubicBezTo>
                  <a:cubicBezTo>
                    <a:pt x="1332" y="306"/>
                    <a:pt x="1041" y="1"/>
                    <a:pt x="65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 name="Google Shape;1575;p44"/>
            <p:cNvSpPr/>
            <p:nvPr/>
          </p:nvSpPr>
          <p:spPr>
            <a:xfrm>
              <a:off x="1578804" y="1469926"/>
              <a:ext cx="1791468" cy="1755502"/>
            </a:xfrm>
            <a:custGeom>
              <a:rect b="b" l="l" r="r" t="t"/>
              <a:pathLst>
                <a:path extrusionOk="0" h="3564" w="3637">
                  <a:moveTo>
                    <a:pt x="0" y="3563"/>
                  </a:moveTo>
                  <a:lnTo>
                    <a:pt x="3636" y="1"/>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 name="Google Shape;1576;p44"/>
            <p:cNvSpPr/>
            <p:nvPr/>
          </p:nvSpPr>
          <p:spPr>
            <a:xfrm>
              <a:off x="1569445" y="1449731"/>
              <a:ext cx="1821515" cy="1793922"/>
            </a:xfrm>
            <a:custGeom>
              <a:rect b="b" l="l" r="r" t="t"/>
              <a:pathLst>
                <a:path extrusionOk="0" h="3642" w="3698">
                  <a:moveTo>
                    <a:pt x="3619" y="0"/>
                  </a:moveTo>
                  <a:lnTo>
                    <a:pt x="1" y="3563"/>
                  </a:lnTo>
                  <a:lnTo>
                    <a:pt x="56" y="3641"/>
                  </a:lnTo>
                  <a:lnTo>
                    <a:pt x="3697" y="60"/>
                  </a:lnTo>
                  <a:lnTo>
                    <a:pt x="3619"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 name="Google Shape;1577;p44"/>
            <p:cNvSpPr/>
            <p:nvPr/>
          </p:nvSpPr>
          <p:spPr>
            <a:xfrm>
              <a:off x="2641270" y="1005929"/>
              <a:ext cx="729000" cy="1184126"/>
            </a:xfrm>
            <a:custGeom>
              <a:rect b="b" l="l" r="r" t="t"/>
              <a:pathLst>
                <a:path extrusionOk="0" h="2404" w="1480">
                  <a:moveTo>
                    <a:pt x="1309" y="0"/>
                  </a:moveTo>
                  <a:lnTo>
                    <a:pt x="153" y="1289"/>
                  </a:lnTo>
                  <a:lnTo>
                    <a:pt x="1" y="2403"/>
                  </a:lnTo>
                  <a:lnTo>
                    <a:pt x="1479" y="943"/>
                  </a:lnTo>
                  <a:lnTo>
                    <a:pt x="1309" y="0"/>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 name="Google Shape;1578;p44"/>
            <p:cNvSpPr/>
            <p:nvPr/>
          </p:nvSpPr>
          <p:spPr>
            <a:xfrm>
              <a:off x="2602850" y="958150"/>
              <a:ext cx="796974" cy="1299879"/>
            </a:xfrm>
            <a:custGeom>
              <a:rect b="b" l="l" r="r" t="t"/>
              <a:pathLst>
                <a:path extrusionOk="0" h="2639" w="1618">
                  <a:moveTo>
                    <a:pt x="1350" y="213"/>
                  </a:moveTo>
                  <a:lnTo>
                    <a:pt x="1502" y="1021"/>
                  </a:lnTo>
                  <a:lnTo>
                    <a:pt x="134" y="2366"/>
                  </a:lnTo>
                  <a:lnTo>
                    <a:pt x="268" y="1405"/>
                  </a:lnTo>
                  <a:lnTo>
                    <a:pt x="1350" y="213"/>
                  </a:lnTo>
                  <a:close/>
                  <a:moveTo>
                    <a:pt x="1423" y="0"/>
                  </a:moveTo>
                  <a:lnTo>
                    <a:pt x="171" y="1368"/>
                  </a:lnTo>
                  <a:lnTo>
                    <a:pt x="0" y="2639"/>
                  </a:lnTo>
                  <a:lnTo>
                    <a:pt x="116" y="2542"/>
                  </a:lnTo>
                  <a:lnTo>
                    <a:pt x="1618" y="1040"/>
                  </a:lnTo>
                  <a:lnTo>
                    <a:pt x="1423"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 name="Google Shape;1579;p44"/>
            <p:cNvSpPr/>
            <p:nvPr/>
          </p:nvSpPr>
          <p:spPr>
            <a:xfrm>
              <a:off x="2641270" y="1469926"/>
              <a:ext cx="1138816" cy="740325"/>
            </a:xfrm>
            <a:custGeom>
              <a:rect b="b" l="l" r="r" t="t"/>
              <a:pathLst>
                <a:path extrusionOk="0" h="1503" w="2312">
                  <a:moveTo>
                    <a:pt x="1479" y="1"/>
                  </a:moveTo>
                  <a:lnTo>
                    <a:pt x="1" y="1461"/>
                  </a:lnTo>
                  <a:lnTo>
                    <a:pt x="846" y="1503"/>
                  </a:lnTo>
                  <a:lnTo>
                    <a:pt x="2311" y="135"/>
                  </a:lnTo>
                  <a:lnTo>
                    <a:pt x="1479"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 name="Google Shape;1580;p44"/>
            <p:cNvSpPr/>
            <p:nvPr/>
          </p:nvSpPr>
          <p:spPr>
            <a:xfrm>
              <a:off x="2584625" y="1440372"/>
              <a:ext cx="1240778" cy="788104"/>
            </a:xfrm>
            <a:custGeom>
              <a:rect b="b" l="l" r="r" t="t"/>
              <a:pathLst>
                <a:path extrusionOk="0" h="1600" w="2519">
                  <a:moveTo>
                    <a:pt x="1618" y="98"/>
                  </a:moveTo>
                  <a:lnTo>
                    <a:pt x="2311" y="213"/>
                  </a:lnTo>
                  <a:lnTo>
                    <a:pt x="943" y="1503"/>
                  </a:lnTo>
                  <a:lnTo>
                    <a:pt x="231" y="1484"/>
                  </a:lnTo>
                  <a:lnTo>
                    <a:pt x="1618" y="98"/>
                  </a:lnTo>
                  <a:close/>
                  <a:moveTo>
                    <a:pt x="1576" y="1"/>
                  </a:moveTo>
                  <a:lnTo>
                    <a:pt x="1558" y="19"/>
                  </a:lnTo>
                  <a:lnTo>
                    <a:pt x="0" y="1581"/>
                  </a:lnTo>
                  <a:lnTo>
                    <a:pt x="980" y="1600"/>
                  </a:lnTo>
                  <a:lnTo>
                    <a:pt x="2519" y="158"/>
                  </a:lnTo>
                  <a:lnTo>
                    <a:pt x="157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4" name="Shape 1584"/>
        <p:cNvGrpSpPr/>
        <p:nvPr/>
      </p:nvGrpSpPr>
      <p:grpSpPr>
        <a:xfrm>
          <a:off x="0" y="0"/>
          <a:ext cx="0" cy="0"/>
          <a:chOff x="0" y="0"/>
          <a:chExt cx="0" cy="0"/>
        </a:xfrm>
      </p:grpSpPr>
      <p:sp>
        <p:nvSpPr>
          <p:cNvPr id="1585" name="Google Shape;1585;p45"/>
          <p:cNvSpPr txBox="1"/>
          <p:nvPr>
            <p:ph type="title"/>
          </p:nvPr>
        </p:nvSpPr>
        <p:spPr>
          <a:xfrm>
            <a:off x="2568000" y="1650000"/>
            <a:ext cx="13152000" cy="2422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4,498,300,000</a:t>
            </a:r>
            <a:endParaRPr/>
          </a:p>
        </p:txBody>
      </p:sp>
      <p:sp>
        <p:nvSpPr>
          <p:cNvPr id="1586" name="Google Shape;1586;p45"/>
          <p:cNvSpPr txBox="1"/>
          <p:nvPr>
            <p:ph idx="1" type="subTitle"/>
          </p:nvPr>
        </p:nvSpPr>
        <p:spPr>
          <a:xfrm>
            <a:off x="2568000" y="3878311"/>
            <a:ext cx="13152000" cy="655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Big numbers catch your audience’s attention</a:t>
            </a:r>
            <a:endParaRPr/>
          </a:p>
        </p:txBody>
      </p:sp>
      <p:grpSp>
        <p:nvGrpSpPr>
          <p:cNvPr id="1587" name="Google Shape;1587;p45"/>
          <p:cNvGrpSpPr/>
          <p:nvPr/>
        </p:nvGrpSpPr>
        <p:grpSpPr>
          <a:xfrm>
            <a:off x="4388801" y="5344350"/>
            <a:ext cx="9327666" cy="4386102"/>
            <a:chOff x="2194400" y="2672175"/>
            <a:chExt cx="4663833" cy="2193051"/>
          </a:xfrm>
        </p:grpSpPr>
        <p:grpSp>
          <p:nvGrpSpPr>
            <p:cNvPr id="1588" name="Google Shape;1588;p45"/>
            <p:cNvGrpSpPr/>
            <p:nvPr/>
          </p:nvGrpSpPr>
          <p:grpSpPr>
            <a:xfrm>
              <a:off x="2194400" y="3916907"/>
              <a:ext cx="4663833" cy="637704"/>
              <a:chOff x="237650" y="3709899"/>
              <a:chExt cx="4663833" cy="823056"/>
            </a:xfrm>
          </p:grpSpPr>
          <p:sp>
            <p:nvSpPr>
              <p:cNvPr id="1589" name="Google Shape;1589;p45"/>
              <p:cNvSpPr/>
              <p:nvPr/>
            </p:nvSpPr>
            <p:spPr>
              <a:xfrm>
                <a:off x="241050" y="3713759"/>
                <a:ext cx="4657033" cy="815796"/>
              </a:xfrm>
              <a:custGeom>
                <a:rect b="b" l="l" r="r" t="t"/>
                <a:pathLst>
                  <a:path extrusionOk="0" h="8877" w="50675">
                    <a:moveTo>
                      <a:pt x="11552" y="0"/>
                    </a:moveTo>
                    <a:cubicBezTo>
                      <a:pt x="11053" y="0"/>
                      <a:pt x="0" y="8336"/>
                      <a:pt x="0" y="8336"/>
                    </a:cubicBezTo>
                    <a:cubicBezTo>
                      <a:pt x="0" y="8622"/>
                      <a:pt x="426" y="8876"/>
                      <a:pt x="925" y="8876"/>
                    </a:cubicBezTo>
                    <a:lnTo>
                      <a:pt x="49750" y="8876"/>
                    </a:lnTo>
                    <a:cubicBezTo>
                      <a:pt x="50249" y="8876"/>
                      <a:pt x="50674" y="8622"/>
                      <a:pt x="50674" y="8336"/>
                    </a:cubicBezTo>
                    <a:cubicBezTo>
                      <a:pt x="50674" y="8336"/>
                      <a:pt x="40722" y="0"/>
                      <a:pt x="4019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 name="Google Shape;1590;p45"/>
              <p:cNvSpPr/>
              <p:nvPr/>
            </p:nvSpPr>
            <p:spPr>
              <a:xfrm>
                <a:off x="237650" y="3709899"/>
                <a:ext cx="4663833" cy="823056"/>
              </a:xfrm>
              <a:custGeom>
                <a:rect b="b" l="l" r="r" t="t"/>
                <a:pathLst>
                  <a:path extrusionOk="0" h="8956" w="50749">
                    <a:moveTo>
                      <a:pt x="40236" y="79"/>
                    </a:moveTo>
                    <a:cubicBezTo>
                      <a:pt x="40236" y="79"/>
                      <a:pt x="40278" y="98"/>
                      <a:pt x="40297" y="98"/>
                    </a:cubicBezTo>
                    <a:cubicBezTo>
                      <a:pt x="40431" y="158"/>
                      <a:pt x="40680" y="347"/>
                      <a:pt x="41045" y="601"/>
                    </a:cubicBezTo>
                    <a:cubicBezTo>
                      <a:pt x="42279" y="1502"/>
                      <a:pt x="44686" y="3466"/>
                      <a:pt x="46784" y="5180"/>
                    </a:cubicBezTo>
                    <a:cubicBezTo>
                      <a:pt x="47842" y="6049"/>
                      <a:pt x="48803" y="6839"/>
                      <a:pt x="49519" y="7435"/>
                    </a:cubicBezTo>
                    <a:cubicBezTo>
                      <a:pt x="49884" y="7722"/>
                      <a:pt x="50171" y="7971"/>
                      <a:pt x="50365" y="8147"/>
                    </a:cubicBezTo>
                    <a:cubicBezTo>
                      <a:pt x="50462" y="8225"/>
                      <a:pt x="50536" y="8281"/>
                      <a:pt x="50596" y="8341"/>
                    </a:cubicBezTo>
                    <a:cubicBezTo>
                      <a:pt x="50644" y="8373"/>
                      <a:pt x="50667" y="8391"/>
                      <a:pt x="50673" y="8395"/>
                    </a:cubicBezTo>
                    <a:lnTo>
                      <a:pt x="50673" y="8395"/>
                    </a:lnTo>
                    <a:cubicBezTo>
                      <a:pt x="50666" y="8446"/>
                      <a:pt x="50629" y="8499"/>
                      <a:pt x="50596" y="8549"/>
                    </a:cubicBezTo>
                    <a:cubicBezTo>
                      <a:pt x="50536" y="8646"/>
                      <a:pt x="50420" y="8724"/>
                      <a:pt x="50286" y="8780"/>
                    </a:cubicBezTo>
                    <a:cubicBezTo>
                      <a:pt x="50134" y="8840"/>
                      <a:pt x="49958" y="8877"/>
                      <a:pt x="49787" y="8877"/>
                    </a:cubicBezTo>
                    <a:lnTo>
                      <a:pt x="962" y="8877"/>
                    </a:lnTo>
                    <a:cubicBezTo>
                      <a:pt x="712" y="8877"/>
                      <a:pt x="500" y="8821"/>
                      <a:pt x="329" y="8724"/>
                    </a:cubicBezTo>
                    <a:cubicBezTo>
                      <a:pt x="250" y="8664"/>
                      <a:pt x="195" y="8609"/>
                      <a:pt x="153" y="8549"/>
                    </a:cubicBezTo>
                    <a:cubicBezTo>
                      <a:pt x="99" y="8495"/>
                      <a:pt x="80" y="8436"/>
                      <a:pt x="79" y="8381"/>
                    </a:cubicBezTo>
                    <a:lnTo>
                      <a:pt x="79" y="8381"/>
                    </a:lnTo>
                    <a:cubicBezTo>
                      <a:pt x="104" y="8365"/>
                      <a:pt x="145" y="8337"/>
                      <a:pt x="195" y="8299"/>
                    </a:cubicBezTo>
                    <a:cubicBezTo>
                      <a:pt x="791" y="7856"/>
                      <a:pt x="3544" y="5800"/>
                      <a:pt x="6178" y="3854"/>
                    </a:cubicBezTo>
                    <a:cubicBezTo>
                      <a:pt x="7509" y="2870"/>
                      <a:pt x="8798" y="1928"/>
                      <a:pt x="9801" y="1234"/>
                    </a:cubicBezTo>
                    <a:cubicBezTo>
                      <a:pt x="10300" y="888"/>
                      <a:pt x="10725" y="601"/>
                      <a:pt x="11030" y="389"/>
                    </a:cubicBezTo>
                    <a:cubicBezTo>
                      <a:pt x="11187" y="292"/>
                      <a:pt x="11321" y="213"/>
                      <a:pt x="11418" y="158"/>
                    </a:cubicBezTo>
                    <a:cubicBezTo>
                      <a:pt x="11473" y="139"/>
                      <a:pt x="11515" y="116"/>
                      <a:pt x="11533" y="98"/>
                    </a:cubicBezTo>
                    <a:cubicBezTo>
                      <a:pt x="11570" y="98"/>
                      <a:pt x="11589" y="79"/>
                      <a:pt x="11589" y="79"/>
                    </a:cubicBezTo>
                    <a:close/>
                    <a:moveTo>
                      <a:pt x="11589" y="1"/>
                    </a:moveTo>
                    <a:cubicBezTo>
                      <a:pt x="11570" y="1"/>
                      <a:pt x="11533" y="24"/>
                      <a:pt x="11492" y="42"/>
                    </a:cubicBezTo>
                    <a:cubicBezTo>
                      <a:pt x="11358" y="98"/>
                      <a:pt x="11071" y="273"/>
                      <a:pt x="10683" y="541"/>
                    </a:cubicBezTo>
                    <a:cubicBezTo>
                      <a:pt x="7953" y="2353"/>
                      <a:pt x="19" y="8341"/>
                      <a:pt x="19" y="8341"/>
                    </a:cubicBezTo>
                    <a:lnTo>
                      <a:pt x="1" y="8359"/>
                    </a:lnTo>
                    <a:lnTo>
                      <a:pt x="1" y="8378"/>
                    </a:lnTo>
                    <a:cubicBezTo>
                      <a:pt x="1" y="8456"/>
                      <a:pt x="37" y="8530"/>
                      <a:pt x="79" y="8609"/>
                    </a:cubicBezTo>
                    <a:cubicBezTo>
                      <a:pt x="153" y="8706"/>
                      <a:pt x="287" y="8803"/>
                      <a:pt x="444" y="8858"/>
                    </a:cubicBezTo>
                    <a:cubicBezTo>
                      <a:pt x="597" y="8918"/>
                      <a:pt x="772" y="8955"/>
                      <a:pt x="962" y="8955"/>
                    </a:cubicBezTo>
                    <a:lnTo>
                      <a:pt x="49787" y="8955"/>
                    </a:lnTo>
                    <a:cubicBezTo>
                      <a:pt x="50037" y="8955"/>
                      <a:pt x="50268" y="8895"/>
                      <a:pt x="50462" y="8780"/>
                    </a:cubicBezTo>
                    <a:cubicBezTo>
                      <a:pt x="50536" y="8743"/>
                      <a:pt x="50614" y="8664"/>
                      <a:pt x="50651" y="8609"/>
                    </a:cubicBezTo>
                    <a:cubicBezTo>
                      <a:pt x="50711" y="8530"/>
                      <a:pt x="50748" y="8456"/>
                      <a:pt x="50748" y="8378"/>
                    </a:cubicBezTo>
                    <a:lnTo>
                      <a:pt x="50748" y="8359"/>
                    </a:lnTo>
                    <a:lnTo>
                      <a:pt x="50730" y="8341"/>
                    </a:lnTo>
                    <a:cubicBezTo>
                      <a:pt x="50730" y="8341"/>
                      <a:pt x="48249" y="6262"/>
                      <a:pt x="45684" y="4182"/>
                    </a:cubicBezTo>
                    <a:cubicBezTo>
                      <a:pt x="44413" y="3143"/>
                      <a:pt x="43124" y="2103"/>
                      <a:pt x="42103" y="1313"/>
                    </a:cubicBezTo>
                    <a:cubicBezTo>
                      <a:pt x="41604" y="925"/>
                      <a:pt x="41179" y="601"/>
                      <a:pt x="40856" y="370"/>
                    </a:cubicBezTo>
                    <a:cubicBezTo>
                      <a:pt x="40699" y="255"/>
                      <a:pt x="40565" y="176"/>
                      <a:pt x="40467" y="116"/>
                    </a:cubicBezTo>
                    <a:cubicBezTo>
                      <a:pt x="40412" y="79"/>
                      <a:pt x="40370" y="61"/>
                      <a:pt x="40333" y="42"/>
                    </a:cubicBezTo>
                    <a:cubicBezTo>
                      <a:pt x="40297" y="24"/>
                      <a:pt x="40278" y="1"/>
                      <a:pt x="40236"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91" name="Google Shape;1591;p45"/>
            <p:cNvGrpSpPr/>
            <p:nvPr/>
          </p:nvGrpSpPr>
          <p:grpSpPr>
            <a:xfrm>
              <a:off x="3107189" y="2672175"/>
              <a:ext cx="1571228" cy="1406915"/>
              <a:chOff x="5603664" y="1033000"/>
              <a:chExt cx="1571228" cy="1406915"/>
            </a:xfrm>
          </p:grpSpPr>
          <p:sp>
            <p:nvSpPr>
              <p:cNvPr id="1592" name="Google Shape;1592;p45"/>
              <p:cNvSpPr/>
              <p:nvPr/>
            </p:nvSpPr>
            <p:spPr>
              <a:xfrm>
                <a:off x="6199918" y="2177814"/>
                <a:ext cx="350415" cy="258331"/>
              </a:xfrm>
              <a:custGeom>
                <a:rect b="b" l="l" r="r" t="t"/>
                <a:pathLst>
                  <a:path extrusionOk="0" h="2811" w="3813">
                    <a:moveTo>
                      <a:pt x="250" y="1"/>
                    </a:moveTo>
                    <a:cubicBezTo>
                      <a:pt x="116" y="1"/>
                      <a:pt x="0" y="98"/>
                      <a:pt x="0" y="232"/>
                    </a:cubicBezTo>
                    <a:lnTo>
                      <a:pt x="0" y="2561"/>
                    </a:lnTo>
                    <a:cubicBezTo>
                      <a:pt x="0" y="2695"/>
                      <a:pt x="116" y="2810"/>
                      <a:pt x="250" y="2810"/>
                    </a:cubicBezTo>
                    <a:lnTo>
                      <a:pt x="3581" y="2810"/>
                    </a:lnTo>
                    <a:cubicBezTo>
                      <a:pt x="3715" y="2810"/>
                      <a:pt x="3812" y="2695"/>
                      <a:pt x="3812" y="2561"/>
                    </a:cubicBezTo>
                    <a:lnTo>
                      <a:pt x="3812" y="232"/>
                    </a:lnTo>
                    <a:cubicBezTo>
                      <a:pt x="3812" y="98"/>
                      <a:pt x="3715" y="1"/>
                      <a:pt x="35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 name="Google Shape;1593;p45"/>
              <p:cNvSpPr/>
              <p:nvPr/>
            </p:nvSpPr>
            <p:spPr>
              <a:xfrm>
                <a:off x="6196517" y="2172759"/>
                <a:ext cx="358870" cy="267153"/>
              </a:xfrm>
              <a:custGeom>
                <a:rect b="b" l="l" r="r" t="t"/>
                <a:pathLst>
                  <a:path extrusionOk="0" h="2907" w="3905">
                    <a:moveTo>
                      <a:pt x="3618" y="93"/>
                    </a:moveTo>
                    <a:cubicBezTo>
                      <a:pt x="3715" y="93"/>
                      <a:pt x="3812" y="190"/>
                      <a:pt x="3812" y="287"/>
                    </a:cubicBezTo>
                    <a:lnTo>
                      <a:pt x="3812" y="2616"/>
                    </a:lnTo>
                    <a:cubicBezTo>
                      <a:pt x="3812" y="2731"/>
                      <a:pt x="3715" y="2810"/>
                      <a:pt x="3618" y="2810"/>
                    </a:cubicBezTo>
                    <a:lnTo>
                      <a:pt x="287" y="2810"/>
                    </a:lnTo>
                    <a:cubicBezTo>
                      <a:pt x="171" y="2810"/>
                      <a:pt x="93" y="2731"/>
                      <a:pt x="93" y="2616"/>
                    </a:cubicBezTo>
                    <a:lnTo>
                      <a:pt x="93" y="287"/>
                    </a:lnTo>
                    <a:cubicBezTo>
                      <a:pt x="93" y="190"/>
                      <a:pt x="171" y="93"/>
                      <a:pt x="287" y="93"/>
                    </a:cubicBezTo>
                    <a:close/>
                    <a:moveTo>
                      <a:pt x="287" y="0"/>
                    </a:moveTo>
                    <a:cubicBezTo>
                      <a:pt x="134" y="0"/>
                      <a:pt x="0" y="134"/>
                      <a:pt x="0" y="287"/>
                    </a:cubicBezTo>
                    <a:lnTo>
                      <a:pt x="0" y="2616"/>
                    </a:lnTo>
                    <a:cubicBezTo>
                      <a:pt x="0" y="2773"/>
                      <a:pt x="134" y="2907"/>
                      <a:pt x="287" y="2907"/>
                    </a:cubicBezTo>
                    <a:lnTo>
                      <a:pt x="3618" y="2907"/>
                    </a:lnTo>
                    <a:cubicBezTo>
                      <a:pt x="3770" y="2907"/>
                      <a:pt x="3904" y="2773"/>
                      <a:pt x="3904" y="2616"/>
                    </a:cubicBezTo>
                    <a:lnTo>
                      <a:pt x="3904" y="287"/>
                    </a:lnTo>
                    <a:cubicBezTo>
                      <a:pt x="3904" y="134"/>
                      <a:pt x="3770" y="0"/>
                      <a:pt x="361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 name="Google Shape;1594;p45"/>
              <p:cNvSpPr/>
              <p:nvPr/>
            </p:nvSpPr>
            <p:spPr>
              <a:xfrm>
                <a:off x="6168028" y="2372277"/>
                <a:ext cx="414101" cy="63871"/>
              </a:xfrm>
              <a:custGeom>
                <a:rect b="b" l="l" r="r" t="t"/>
                <a:pathLst>
                  <a:path extrusionOk="0" h="695" w="4506">
                    <a:moveTo>
                      <a:pt x="250" y="1"/>
                    </a:moveTo>
                    <a:cubicBezTo>
                      <a:pt x="116" y="1"/>
                      <a:pt x="1" y="98"/>
                      <a:pt x="1" y="232"/>
                    </a:cubicBezTo>
                    <a:lnTo>
                      <a:pt x="1" y="445"/>
                    </a:lnTo>
                    <a:cubicBezTo>
                      <a:pt x="1" y="579"/>
                      <a:pt x="116" y="694"/>
                      <a:pt x="250" y="694"/>
                    </a:cubicBezTo>
                    <a:lnTo>
                      <a:pt x="4256" y="694"/>
                    </a:lnTo>
                    <a:cubicBezTo>
                      <a:pt x="4390" y="694"/>
                      <a:pt x="4506" y="579"/>
                      <a:pt x="4506" y="445"/>
                    </a:cubicBezTo>
                    <a:lnTo>
                      <a:pt x="4506" y="232"/>
                    </a:lnTo>
                    <a:cubicBezTo>
                      <a:pt x="4506" y="98"/>
                      <a:pt x="4390" y="1"/>
                      <a:pt x="4256"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 name="Google Shape;1595;p45"/>
              <p:cNvSpPr/>
              <p:nvPr/>
            </p:nvSpPr>
            <p:spPr>
              <a:xfrm>
                <a:off x="6164628" y="2367222"/>
                <a:ext cx="422648" cy="72693"/>
              </a:xfrm>
              <a:custGeom>
                <a:rect b="b" l="l" r="r" t="t"/>
                <a:pathLst>
                  <a:path extrusionOk="0" h="791" w="4599">
                    <a:moveTo>
                      <a:pt x="4293" y="98"/>
                    </a:moveTo>
                    <a:cubicBezTo>
                      <a:pt x="4409" y="98"/>
                      <a:pt x="4506" y="195"/>
                      <a:pt x="4506" y="287"/>
                    </a:cubicBezTo>
                    <a:lnTo>
                      <a:pt x="4506" y="500"/>
                    </a:lnTo>
                    <a:cubicBezTo>
                      <a:pt x="4506" y="615"/>
                      <a:pt x="4409" y="694"/>
                      <a:pt x="4293" y="694"/>
                    </a:cubicBezTo>
                    <a:lnTo>
                      <a:pt x="287" y="694"/>
                    </a:lnTo>
                    <a:cubicBezTo>
                      <a:pt x="172" y="694"/>
                      <a:pt x="93" y="615"/>
                      <a:pt x="93" y="500"/>
                    </a:cubicBezTo>
                    <a:lnTo>
                      <a:pt x="93" y="287"/>
                    </a:lnTo>
                    <a:cubicBezTo>
                      <a:pt x="93" y="195"/>
                      <a:pt x="172" y="98"/>
                      <a:pt x="287" y="98"/>
                    </a:cubicBezTo>
                    <a:close/>
                    <a:moveTo>
                      <a:pt x="287" y="0"/>
                    </a:moveTo>
                    <a:cubicBezTo>
                      <a:pt x="135" y="0"/>
                      <a:pt x="1" y="134"/>
                      <a:pt x="1" y="287"/>
                    </a:cubicBezTo>
                    <a:lnTo>
                      <a:pt x="1" y="500"/>
                    </a:lnTo>
                    <a:cubicBezTo>
                      <a:pt x="1" y="657"/>
                      <a:pt x="135" y="791"/>
                      <a:pt x="287" y="791"/>
                    </a:cubicBezTo>
                    <a:lnTo>
                      <a:pt x="4293" y="791"/>
                    </a:lnTo>
                    <a:cubicBezTo>
                      <a:pt x="4464" y="791"/>
                      <a:pt x="4598" y="657"/>
                      <a:pt x="4598" y="500"/>
                    </a:cubicBezTo>
                    <a:lnTo>
                      <a:pt x="4598" y="287"/>
                    </a:lnTo>
                    <a:cubicBezTo>
                      <a:pt x="4598" y="134"/>
                      <a:pt x="4464" y="0"/>
                      <a:pt x="429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 name="Google Shape;1596;p45"/>
              <p:cNvSpPr/>
              <p:nvPr/>
            </p:nvSpPr>
            <p:spPr>
              <a:xfrm>
                <a:off x="5608810" y="1298411"/>
                <a:ext cx="1532524" cy="902458"/>
              </a:xfrm>
              <a:custGeom>
                <a:rect b="b" l="l" r="r" t="t"/>
                <a:pathLst>
                  <a:path extrusionOk="0" h="9820" w="16676">
                    <a:moveTo>
                      <a:pt x="194" y="1"/>
                    </a:moveTo>
                    <a:cubicBezTo>
                      <a:pt x="97" y="1"/>
                      <a:pt x="0" y="79"/>
                      <a:pt x="0" y="176"/>
                    </a:cubicBezTo>
                    <a:lnTo>
                      <a:pt x="0" y="9630"/>
                    </a:lnTo>
                    <a:cubicBezTo>
                      <a:pt x="0" y="9745"/>
                      <a:pt x="97" y="9819"/>
                      <a:pt x="194" y="9819"/>
                    </a:cubicBezTo>
                    <a:lnTo>
                      <a:pt x="16482" y="9819"/>
                    </a:lnTo>
                    <a:cubicBezTo>
                      <a:pt x="16597" y="9819"/>
                      <a:pt x="16676" y="9745"/>
                      <a:pt x="16676" y="9630"/>
                    </a:cubicBezTo>
                    <a:lnTo>
                      <a:pt x="16676" y="176"/>
                    </a:lnTo>
                    <a:cubicBezTo>
                      <a:pt x="16676" y="79"/>
                      <a:pt x="16597" y="1"/>
                      <a:pt x="16482"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 name="Google Shape;1597;p45"/>
              <p:cNvSpPr/>
              <p:nvPr/>
            </p:nvSpPr>
            <p:spPr>
              <a:xfrm>
                <a:off x="5605410" y="1293356"/>
                <a:ext cx="1541071" cy="911280"/>
              </a:xfrm>
              <a:custGeom>
                <a:rect b="b" l="l" r="r" t="t"/>
                <a:pathLst>
                  <a:path extrusionOk="0" h="9916" w="16769">
                    <a:moveTo>
                      <a:pt x="16519" y="97"/>
                    </a:moveTo>
                    <a:cubicBezTo>
                      <a:pt x="16597" y="97"/>
                      <a:pt x="16671" y="153"/>
                      <a:pt x="16671" y="231"/>
                    </a:cubicBezTo>
                    <a:lnTo>
                      <a:pt x="16671" y="9685"/>
                    </a:lnTo>
                    <a:cubicBezTo>
                      <a:pt x="16671" y="9759"/>
                      <a:pt x="16597" y="9837"/>
                      <a:pt x="16519" y="9837"/>
                    </a:cubicBezTo>
                    <a:lnTo>
                      <a:pt x="231" y="9837"/>
                    </a:lnTo>
                    <a:cubicBezTo>
                      <a:pt x="153" y="9837"/>
                      <a:pt x="97" y="9759"/>
                      <a:pt x="97" y="9685"/>
                    </a:cubicBezTo>
                    <a:lnTo>
                      <a:pt x="97" y="231"/>
                    </a:lnTo>
                    <a:cubicBezTo>
                      <a:pt x="97" y="153"/>
                      <a:pt x="153" y="97"/>
                      <a:pt x="231" y="97"/>
                    </a:cubicBezTo>
                    <a:close/>
                    <a:moveTo>
                      <a:pt x="231" y="0"/>
                    </a:moveTo>
                    <a:cubicBezTo>
                      <a:pt x="116" y="0"/>
                      <a:pt x="0" y="116"/>
                      <a:pt x="0" y="231"/>
                    </a:cubicBezTo>
                    <a:lnTo>
                      <a:pt x="0" y="9685"/>
                    </a:lnTo>
                    <a:cubicBezTo>
                      <a:pt x="0" y="9819"/>
                      <a:pt x="116" y="9916"/>
                      <a:pt x="231" y="9916"/>
                    </a:cubicBezTo>
                    <a:lnTo>
                      <a:pt x="16519" y="9916"/>
                    </a:lnTo>
                    <a:cubicBezTo>
                      <a:pt x="16653" y="9916"/>
                      <a:pt x="16768" y="9819"/>
                      <a:pt x="16768" y="9685"/>
                    </a:cubicBezTo>
                    <a:lnTo>
                      <a:pt x="16768" y="231"/>
                    </a:lnTo>
                    <a:cubicBezTo>
                      <a:pt x="16768" y="116"/>
                      <a:pt x="16653" y="0"/>
                      <a:pt x="1651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 name="Google Shape;1598;p45"/>
              <p:cNvSpPr/>
              <p:nvPr/>
            </p:nvSpPr>
            <p:spPr>
              <a:xfrm>
                <a:off x="5651268" y="1344729"/>
                <a:ext cx="1449355" cy="810282"/>
              </a:xfrm>
              <a:custGeom>
                <a:rect b="b" l="l" r="r" t="t"/>
                <a:pathLst>
                  <a:path extrusionOk="0" h="8817" w="15771">
                    <a:moveTo>
                      <a:pt x="157" y="0"/>
                    </a:moveTo>
                    <a:cubicBezTo>
                      <a:pt x="79" y="0"/>
                      <a:pt x="0" y="56"/>
                      <a:pt x="0" y="153"/>
                    </a:cubicBezTo>
                    <a:lnTo>
                      <a:pt x="0" y="8641"/>
                    </a:lnTo>
                    <a:cubicBezTo>
                      <a:pt x="0" y="8738"/>
                      <a:pt x="79" y="8816"/>
                      <a:pt x="157" y="8816"/>
                    </a:cubicBezTo>
                    <a:lnTo>
                      <a:pt x="15595" y="8816"/>
                    </a:lnTo>
                    <a:cubicBezTo>
                      <a:pt x="15692" y="8816"/>
                      <a:pt x="15770" y="8738"/>
                      <a:pt x="15770" y="8641"/>
                    </a:cubicBezTo>
                    <a:lnTo>
                      <a:pt x="15770" y="153"/>
                    </a:lnTo>
                    <a:cubicBezTo>
                      <a:pt x="15770" y="56"/>
                      <a:pt x="15692" y="0"/>
                      <a:pt x="15595" y="0"/>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 name="Google Shape;1599;p45"/>
              <p:cNvSpPr/>
              <p:nvPr/>
            </p:nvSpPr>
            <p:spPr>
              <a:xfrm>
                <a:off x="5646122" y="1339215"/>
                <a:ext cx="1457902" cy="820851"/>
              </a:xfrm>
              <a:custGeom>
                <a:rect b="b" l="l" r="r" t="t"/>
                <a:pathLst>
                  <a:path extrusionOk="0" h="8932" w="15864">
                    <a:moveTo>
                      <a:pt x="15651" y="97"/>
                    </a:moveTo>
                    <a:cubicBezTo>
                      <a:pt x="15729" y="97"/>
                      <a:pt x="15785" y="153"/>
                      <a:pt x="15785" y="213"/>
                    </a:cubicBezTo>
                    <a:lnTo>
                      <a:pt x="15785" y="8701"/>
                    </a:lnTo>
                    <a:cubicBezTo>
                      <a:pt x="15785" y="8779"/>
                      <a:pt x="15729" y="8839"/>
                      <a:pt x="15651" y="8839"/>
                    </a:cubicBezTo>
                    <a:lnTo>
                      <a:pt x="213" y="8839"/>
                    </a:lnTo>
                    <a:cubicBezTo>
                      <a:pt x="153" y="8839"/>
                      <a:pt x="98" y="8779"/>
                      <a:pt x="98" y="8701"/>
                    </a:cubicBezTo>
                    <a:lnTo>
                      <a:pt x="98" y="213"/>
                    </a:lnTo>
                    <a:cubicBezTo>
                      <a:pt x="98" y="153"/>
                      <a:pt x="153" y="97"/>
                      <a:pt x="213" y="97"/>
                    </a:cubicBezTo>
                    <a:close/>
                    <a:moveTo>
                      <a:pt x="213" y="0"/>
                    </a:moveTo>
                    <a:cubicBezTo>
                      <a:pt x="98" y="0"/>
                      <a:pt x="1" y="97"/>
                      <a:pt x="1" y="213"/>
                    </a:cubicBezTo>
                    <a:lnTo>
                      <a:pt x="1" y="8701"/>
                    </a:lnTo>
                    <a:cubicBezTo>
                      <a:pt x="1" y="8816"/>
                      <a:pt x="98" y="8932"/>
                      <a:pt x="213" y="8932"/>
                    </a:cubicBezTo>
                    <a:lnTo>
                      <a:pt x="15651" y="8932"/>
                    </a:lnTo>
                    <a:cubicBezTo>
                      <a:pt x="15766" y="8932"/>
                      <a:pt x="15863" y="8816"/>
                      <a:pt x="15863" y="8701"/>
                    </a:cubicBezTo>
                    <a:lnTo>
                      <a:pt x="15863" y="213"/>
                    </a:lnTo>
                    <a:cubicBezTo>
                      <a:pt x="15863" y="97"/>
                      <a:pt x="15766" y="0"/>
                      <a:pt x="1565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 name="Google Shape;1600;p45"/>
              <p:cNvSpPr/>
              <p:nvPr/>
            </p:nvSpPr>
            <p:spPr>
              <a:xfrm>
                <a:off x="5672497" y="1369359"/>
                <a:ext cx="10660" cy="187752"/>
              </a:xfrm>
              <a:custGeom>
                <a:rect b="b" l="l" r="r" t="t"/>
                <a:pathLst>
                  <a:path extrusionOk="0" h="2043" w="116">
                    <a:moveTo>
                      <a:pt x="42" y="0"/>
                    </a:moveTo>
                    <a:cubicBezTo>
                      <a:pt x="19" y="0"/>
                      <a:pt x="0" y="19"/>
                      <a:pt x="0" y="37"/>
                    </a:cubicBezTo>
                    <a:cubicBezTo>
                      <a:pt x="0" y="693"/>
                      <a:pt x="42" y="1349"/>
                      <a:pt x="42" y="2001"/>
                    </a:cubicBezTo>
                    <a:cubicBezTo>
                      <a:pt x="42" y="2019"/>
                      <a:pt x="60" y="2042"/>
                      <a:pt x="79" y="2042"/>
                    </a:cubicBezTo>
                    <a:cubicBezTo>
                      <a:pt x="97" y="2042"/>
                      <a:pt x="116" y="2019"/>
                      <a:pt x="116" y="2001"/>
                    </a:cubicBezTo>
                    <a:cubicBezTo>
                      <a:pt x="97" y="1349"/>
                      <a:pt x="79" y="693"/>
                      <a:pt x="79" y="37"/>
                    </a:cubicBezTo>
                    <a:cubicBezTo>
                      <a:pt x="79" y="19"/>
                      <a:pt x="60" y="0"/>
                      <a:pt x="4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 name="Google Shape;1601;p45"/>
              <p:cNvSpPr/>
              <p:nvPr/>
            </p:nvSpPr>
            <p:spPr>
              <a:xfrm>
                <a:off x="5697495" y="1374413"/>
                <a:ext cx="6893" cy="55324"/>
              </a:xfrm>
              <a:custGeom>
                <a:rect b="b" l="l" r="r" t="t"/>
                <a:pathLst>
                  <a:path extrusionOk="0" h="602" w="75">
                    <a:moveTo>
                      <a:pt x="38" y="1"/>
                    </a:moveTo>
                    <a:cubicBezTo>
                      <a:pt x="19" y="1"/>
                      <a:pt x="1" y="24"/>
                      <a:pt x="1" y="42"/>
                    </a:cubicBezTo>
                    <a:lnTo>
                      <a:pt x="1" y="560"/>
                    </a:lnTo>
                    <a:cubicBezTo>
                      <a:pt x="1" y="578"/>
                      <a:pt x="19" y="601"/>
                      <a:pt x="38" y="601"/>
                    </a:cubicBezTo>
                    <a:cubicBezTo>
                      <a:pt x="56" y="601"/>
                      <a:pt x="75" y="578"/>
                      <a:pt x="75" y="560"/>
                    </a:cubicBezTo>
                    <a:lnTo>
                      <a:pt x="75" y="42"/>
                    </a:lnTo>
                    <a:cubicBezTo>
                      <a:pt x="75" y="24"/>
                      <a:pt x="56" y="1"/>
                      <a:pt x="3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 name="Google Shape;1602;p45"/>
              <p:cNvSpPr/>
              <p:nvPr/>
            </p:nvSpPr>
            <p:spPr>
              <a:xfrm>
                <a:off x="5621125" y="1334069"/>
                <a:ext cx="10660" cy="88408"/>
              </a:xfrm>
              <a:custGeom>
                <a:rect b="b" l="l" r="r" t="t"/>
                <a:pathLst>
                  <a:path extrusionOk="0" h="962" w="116">
                    <a:moveTo>
                      <a:pt x="42" y="1"/>
                    </a:moveTo>
                    <a:cubicBezTo>
                      <a:pt x="23" y="1"/>
                      <a:pt x="0" y="19"/>
                      <a:pt x="0" y="38"/>
                    </a:cubicBezTo>
                    <a:cubicBezTo>
                      <a:pt x="42" y="324"/>
                      <a:pt x="42" y="634"/>
                      <a:pt x="42" y="925"/>
                    </a:cubicBezTo>
                    <a:cubicBezTo>
                      <a:pt x="42" y="943"/>
                      <a:pt x="42" y="962"/>
                      <a:pt x="79" y="962"/>
                    </a:cubicBezTo>
                    <a:cubicBezTo>
                      <a:pt x="97" y="962"/>
                      <a:pt x="97" y="943"/>
                      <a:pt x="97" y="925"/>
                    </a:cubicBezTo>
                    <a:cubicBezTo>
                      <a:pt x="116" y="634"/>
                      <a:pt x="116" y="324"/>
                      <a:pt x="79" y="19"/>
                    </a:cubicBezTo>
                    <a:cubicBezTo>
                      <a:pt x="79" y="1"/>
                      <a:pt x="60" y="1"/>
                      <a:pt x="4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 name="Google Shape;1603;p45"/>
              <p:cNvSpPr/>
              <p:nvPr/>
            </p:nvSpPr>
            <p:spPr>
              <a:xfrm>
                <a:off x="5621125" y="1436447"/>
                <a:ext cx="10660" cy="28489"/>
              </a:xfrm>
              <a:custGeom>
                <a:rect b="b" l="l" r="r" t="t"/>
                <a:pathLst>
                  <a:path extrusionOk="0" h="310" w="116">
                    <a:moveTo>
                      <a:pt x="60" y="0"/>
                    </a:moveTo>
                    <a:cubicBezTo>
                      <a:pt x="42" y="0"/>
                      <a:pt x="23" y="19"/>
                      <a:pt x="23" y="42"/>
                    </a:cubicBezTo>
                    <a:cubicBezTo>
                      <a:pt x="0" y="116"/>
                      <a:pt x="42" y="213"/>
                      <a:pt x="42" y="291"/>
                    </a:cubicBezTo>
                    <a:cubicBezTo>
                      <a:pt x="42" y="310"/>
                      <a:pt x="60" y="310"/>
                      <a:pt x="79" y="310"/>
                    </a:cubicBezTo>
                    <a:cubicBezTo>
                      <a:pt x="97" y="310"/>
                      <a:pt x="116" y="291"/>
                      <a:pt x="116" y="273"/>
                    </a:cubicBezTo>
                    <a:cubicBezTo>
                      <a:pt x="97" y="194"/>
                      <a:pt x="79" y="116"/>
                      <a:pt x="97" y="42"/>
                    </a:cubicBezTo>
                    <a:cubicBezTo>
                      <a:pt x="97" y="19"/>
                      <a:pt x="97" y="0"/>
                      <a:pt x="6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 name="Google Shape;1604;p45"/>
              <p:cNvSpPr/>
              <p:nvPr/>
            </p:nvSpPr>
            <p:spPr>
              <a:xfrm>
                <a:off x="7075459" y="2043270"/>
                <a:ext cx="9006" cy="53118"/>
              </a:xfrm>
              <a:custGeom>
                <a:rect b="b" l="l" r="r" t="t"/>
                <a:pathLst>
                  <a:path extrusionOk="0" h="578" w="98">
                    <a:moveTo>
                      <a:pt x="42" y="0"/>
                    </a:moveTo>
                    <a:cubicBezTo>
                      <a:pt x="24" y="0"/>
                      <a:pt x="1" y="23"/>
                      <a:pt x="1" y="42"/>
                    </a:cubicBezTo>
                    <a:cubicBezTo>
                      <a:pt x="24" y="213"/>
                      <a:pt x="24" y="388"/>
                      <a:pt x="24" y="559"/>
                    </a:cubicBezTo>
                    <a:cubicBezTo>
                      <a:pt x="24" y="578"/>
                      <a:pt x="42" y="578"/>
                      <a:pt x="61" y="578"/>
                    </a:cubicBezTo>
                    <a:cubicBezTo>
                      <a:pt x="79" y="578"/>
                      <a:pt x="98" y="578"/>
                      <a:pt x="98" y="559"/>
                    </a:cubicBezTo>
                    <a:cubicBezTo>
                      <a:pt x="98" y="388"/>
                      <a:pt x="98" y="213"/>
                      <a:pt x="79" y="42"/>
                    </a:cubicBezTo>
                    <a:cubicBezTo>
                      <a:pt x="79" y="23"/>
                      <a:pt x="61" y="0"/>
                      <a:pt x="4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 name="Google Shape;1605;p45"/>
              <p:cNvSpPr/>
              <p:nvPr/>
            </p:nvSpPr>
            <p:spPr>
              <a:xfrm>
                <a:off x="7120032" y="2002007"/>
                <a:ext cx="8639" cy="73152"/>
              </a:xfrm>
              <a:custGeom>
                <a:rect b="b" l="l" r="r" t="t"/>
                <a:pathLst>
                  <a:path extrusionOk="0" h="796" w="94">
                    <a:moveTo>
                      <a:pt x="54" y="0"/>
                    </a:moveTo>
                    <a:cubicBezTo>
                      <a:pt x="49" y="0"/>
                      <a:pt x="43" y="3"/>
                      <a:pt x="38" y="10"/>
                    </a:cubicBezTo>
                    <a:cubicBezTo>
                      <a:pt x="19" y="10"/>
                      <a:pt x="1" y="29"/>
                      <a:pt x="19" y="47"/>
                    </a:cubicBezTo>
                    <a:lnTo>
                      <a:pt x="19" y="759"/>
                    </a:lnTo>
                    <a:cubicBezTo>
                      <a:pt x="19" y="777"/>
                      <a:pt x="38" y="796"/>
                      <a:pt x="56" y="796"/>
                    </a:cubicBezTo>
                    <a:cubicBezTo>
                      <a:pt x="75" y="796"/>
                      <a:pt x="93" y="777"/>
                      <a:pt x="93" y="759"/>
                    </a:cubicBezTo>
                    <a:cubicBezTo>
                      <a:pt x="93" y="528"/>
                      <a:pt x="93" y="278"/>
                      <a:pt x="75" y="29"/>
                    </a:cubicBezTo>
                    <a:cubicBezTo>
                      <a:pt x="75" y="16"/>
                      <a:pt x="66" y="0"/>
                      <a:pt x="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 name="Google Shape;1606;p45"/>
              <p:cNvSpPr/>
              <p:nvPr/>
            </p:nvSpPr>
            <p:spPr>
              <a:xfrm>
                <a:off x="5745099" y="1036860"/>
                <a:ext cx="1263349" cy="828111"/>
              </a:xfrm>
              <a:custGeom>
                <a:rect b="b" l="l" r="r" t="t"/>
                <a:pathLst>
                  <a:path extrusionOk="0" h="9011" w="13747">
                    <a:moveTo>
                      <a:pt x="194" y="0"/>
                    </a:moveTo>
                    <a:cubicBezTo>
                      <a:pt x="79" y="0"/>
                      <a:pt x="0" y="74"/>
                      <a:pt x="0" y="190"/>
                    </a:cubicBezTo>
                    <a:lnTo>
                      <a:pt x="0" y="8816"/>
                    </a:lnTo>
                    <a:cubicBezTo>
                      <a:pt x="0" y="8932"/>
                      <a:pt x="79" y="9010"/>
                      <a:pt x="194" y="9010"/>
                    </a:cubicBezTo>
                    <a:lnTo>
                      <a:pt x="13576" y="9010"/>
                    </a:lnTo>
                    <a:cubicBezTo>
                      <a:pt x="13668" y="9010"/>
                      <a:pt x="13747" y="8932"/>
                      <a:pt x="13747" y="8816"/>
                    </a:cubicBezTo>
                    <a:lnTo>
                      <a:pt x="13747" y="190"/>
                    </a:lnTo>
                    <a:cubicBezTo>
                      <a:pt x="13747" y="74"/>
                      <a:pt x="13668" y="0"/>
                      <a:pt x="1357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 name="Google Shape;1607;p45"/>
              <p:cNvSpPr/>
              <p:nvPr/>
            </p:nvSpPr>
            <p:spPr>
              <a:xfrm>
                <a:off x="5741699" y="1033000"/>
                <a:ext cx="1272264" cy="835371"/>
              </a:xfrm>
              <a:custGeom>
                <a:rect b="b" l="l" r="r" t="t"/>
                <a:pathLst>
                  <a:path extrusionOk="0" h="9090" w="13844">
                    <a:moveTo>
                      <a:pt x="13613" y="79"/>
                    </a:moveTo>
                    <a:cubicBezTo>
                      <a:pt x="13687" y="79"/>
                      <a:pt x="13747" y="158"/>
                      <a:pt x="13747" y="232"/>
                    </a:cubicBezTo>
                    <a:lnTo>
                      <a:pt x="13747" y="8858"/>
                    </a:lnTo>
                    <a:cubicBezTo>
                      <a:pt x="13747" y="8937"/>
                      <a:pt x="13687" y="9011"/>
                      <a:pt x="13613" y="9011"/>
                    </a:cubicBezTo>
                    <a:lnTo>
                      <a:pt x="231" y="9011"/>
                    </a:lnTo>
                    <a:cubicBezTo>
                      <a:pt x="153" y="9011"/>
                      <a:pt x="74" y="8937"/>
                      <a:pt x="74" y="8858"/>
                    </a:cubicBezTo>
                    <a:lnTo>
                      <a:pt x="74" y="232"/>
                    </a:lnTo>
                    <a:cubicBezTo>
                      <a:pt x="74" y="158"/>
                      <a:pt x="153" y="79"/>
                      <a:pt x="231" y="79"/>
                    </a:cubicBezTo>
                    <a:close/>
                    <a:moveTo>
                      <a:pt x="231" y="1"/>
                    </a:moveTo>
                    <a:cubicBezTo>
                      <a:pt x="98" y="1"/>
                      <a:pt x="0" y="98"/>
                      <a:pt x="0" y="232"/>
                    </a:cubicBezTo>
                    <a:lnTo>
                      <a:pt x="0" y="8858"/>
                    </a:lnTo>
                    <a:cubicBezTo>
                      <a:pt x="0" y="8992"/>
                      <a:pt x="98" y="9089"/>
                      <a:pt x="231" y="9089"/>
                    </a:cubicBezTo>
                    <a:lnTo>
                      <a:pt x="13613" y="9089"/>
                    </a:lnTo>
                    <a:cubicBezTo>
                      <a:pt x="13728" y="9089"/>
                      <a:pt x="13844" y="8992"/>
                      <a:pt x="13844" y="8858"/>
                    </a:cubicBezTo>
                    <a:lnTo>
                      <a:pt x="13844" y="232"/>
                    </a:lnTo>
                    <a:cubicBezTo>
                      <a:pt x="13844" y="98"/>
                      <a:pt x="13728" y="1"/>
                      <a:pt x="1361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 name="Google Shape;1608;p45"/>
              <p:cNvSpPr/>
              <p:nvPr/>
            </p:nvSpPr>
            <p:spPr>
              <a:xfrm>
                <a:off x="5745099" y="1036860"/>
                <a:ext cx="1268863" cy="79493"/>
              </a:xfrm>
              <a:custGeom>
                <a:rect b="b" l="l" r="r" t="t"/>
                <a:pathLst>
                  <a:path extrusionOk="0" h="865" w="13807">
                    <a:moveTo>
                      <a:pt x="194" y="0"/>
                    </a:moveTo>
                    <a:cubicBezTo>
                      <a:pt x="79" y="0"/>
                      <a:pt x="0" y="74"/>
                      <a:pt x="0" y="190"/>
                    </a:cubicBezTo>
                    <a:lnTo>
                      <a:pt x="0" y="670"/>
                    </a:lnTo>
                    <a:cubicBezTo>
                      <a:pt x="0" y="767"/>
                      <a:pt x="79" y="864"/>
                      <a:pt x="194" y="864"/>
                    </a:cubicBezTo>
                    <a:lnTo>
                      <a:pt x="13613" y="864"/>
                    </a:lnTo>
                    <a:cubicBezTo>
                      <a:pt x="13710" y="864"/>
                      <a:pt x="13807" y="767"/>
                      <a:pt x="13807" y="670"/>
                    </a:cubicBezTo>
                    <a:lnTo>
                      <a:pt x="13807" y="190"/>
                    </a:lnTo>
                    <a:cubicBezTo>
                      <a:pt x="13807" y="74"/>
                      <a:pt x="13710" y="0"/>
                      <a:pt x="13613"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 name="Google Shape;1609;p45"/>
              <p:cNvSpPr/>
              <p:nvPr/>
            </p:nvSpPr>
            <p:spPr>
              <a:xfrm>
                <a:off x="5741699" y="1033000"/>
                <a:ext cx="1275664" cy="86754"/>
              </a:xfrm>
              <a:custGeom>
                <a:rect b="b" l="l" r="r" t="t"/>
                <a:pathLst>
                  <a:path extrusionOk="0" h="944" w="13881">
                    <a:moveTo>
                      <a:pt x="13650" y="79"/>
                    </a:moveTo>
                    <a:cubicBezTo>
                      <a:pt x="13728" y="79"/>
                      <a:pt x="13784" y="158"/>
                      <a:pt x="13784" y="232"/>
                    </a:cubicBezTo>
                    <a:lnTo>
                      <a:pt x="13784" y="712"/>
                    </a:lnTo>
                    <a:cubicBezTo>
                      <a:pt x="13784" y="791"/>
                      <a:pt x="13728" y="851"/>
                      <a:pt x="13650" y="851"/>
                    </a:cubicBezTo>
                    <a:lnTo>
                      <a:pt x="231" y="851"/>
                    </a:lnTo>
                    <a:cubicBezTo>
                      <a:pt x="153" y="851"/>
                      <a:pt x="74" y="791"/>
                      <a:pt x="74" y="712"/>
                    </a:cubicBezTo>
                    <a:lnTo>
                      <a:pt x="74" y="232"/>
                    </a:lnTo>
                    <a:cubicBezTo>
                      <a:pt x="74" y="158"/>
                      <a:pt x="153" y="79"/>
                      <a:pt x="231" y="79"/>
                    </a:cubicBezTo>
                    <a:close/>
                    <a:moveTo>
                      <a:pt x="231" y="1"/>
                    </a:moveTo>
                    <a:cubicBezTo>
                      <a:pt x="98" y="1"/>
                      <a:pt x="0" y="98"/>
                      <a:pt x="0" y="232"/>
                    </a:cubicBezTo>
                    <a:lnTo>
                      <a:pt x="0" y="712"/>
                    </a:lnTo>
                    <a:cubicBezTo>
                      <a:pt x="0" y="828"/>
                      <a:pt x="98" y="943"/>
                      <a:pt x="231" y="943"/>
                    </a:cubicBezTo>
                    <a:lnTo>
                      <a:pt x="13650" y="943"/>
                    </a:lnTo>
                    <a:cubicBezTo>
                      <a:pt x="13784" y="943"/>
                      <a:pt x="13881" y="828"/>
                      <a:pt x="13881" y="712"/>
                    </a:cubicBezTo>
                    <a:lnTo>
                      <a:pt x="13881" y="232"/>
                    </a:lnTo>
                    <a:cubicBezTo>
                      <a:pt x="13881" y="98"/>
                      <a:pt x="13784" y="1"/>
                      <a:pt x="1365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 name="Google Shape;1610;p45"/>
              <p:cNvSpPr/>
              <p:nvPr/>
            </p:nvSpPr>
            <p:spPr>
              <a:xfrm>
                <a:off x="5789212" y="1054229"/>
                <a:ext cx="1058320" cy="39149"/>
              </a:xfrm>
              <a:custGeom>
                <a:rect b="b" l="l" r="r" t="t"/>
                <a:pathLst>
                  <a:path extrusionOk="0" h="426" w="11516">
                    <a:moveTo>
                      <a:pt x="177" y="1"/>
                    </a:moveTo>
                    <a:cubicBezTo>
                      <a:pt x="80" y="1"/>
                      <a:pt x="1" y="98"/>
                      <a:pt x="1" y="195"/>
                    </a:cubicBezTo>
                    <a:lnTo>
                      <a:pt x="1" y="250"/>
                    </a:lnTo>
                    <a:cubicBezTo>
                      <a:pt x="1" y="347"/>
                      <a:pt x="80" y="426"/>
                      <a:pt x="177" y="426"/>
                    </a:cubicBezTo>
                    <a:lnTo>
                      <a:pt x="11340" y="426"/>
                    </a:lnTo>
                    <a:cubicBezTo>
                      <a:pt x="11437" y="426"/>
                      <a:pt x="11515" y="347"/>
                      <a:pt x="11515" y="250"/>
                    </a:cubicBezTo>
                    <a:lnTo>
                      <a:pt x="11515" y="195"/>
                    </a:lnTo>
                    <a:cubicBezTo>
                      <a:pt x="11515" y="98"/>
                      <a:pt x="11437" y="1"/>
                      <a:pt x="11340"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 name="Google Shape;1611;p45"/>
              <p:cNvSpPr/>
              <p:nvPr/>
            </p:nvSpPr>
            <p:spPr>
              <a:xfrm>
                <a:off x="5784157" y="1050829"/>
                <a:ext cx="1068429" cy="47696"/>
              </a:xfrm>
              <a:custGeom>
                <a:rect b="b" l="l" r="r" t="t"/>
                <a:pathLst>
                  <a:path extrusionOk="0" h="519" w="11626">
                    <a:moveTo>
                      <a:pt x="11395" y="98"/>
                    </a:moveTo>
                    <a:cubicBezTo>
                      <a:pt x="11473" y="98"/>
                      <a:pt x="11533" y="153"/>
                      <a:pt x="11533" y="232"/>
                    </a:cubicBezTo>
                    <a:lnTo>
                      <a:pt x="11533" y="287"/>
                    </a:lnTo>
                    <a:cubicBezTo>
                      <a:pt x="11533" y="366"/>
                      <a:pt x="11473" y="426"/>
                      <a:pt x="11395" y="426"/>
                    </a:cubicBezTo>
                    <a:lnTo>
                      <a:pt x="232" y="426"/>
                    </a:lnTo>
                    <a:cubicBezTo>
                      <a:pt x="153" y="426"/>
                      <a:pt x="98" y="366"/>
                      <a:pt x="98" y="287"/>
                    </a:cubicBezTo>
                    <a:lnTo>
                      <a:pt x="98" y="232"/>
                    </a:lnTo>
                    <a:cubicBezTo>
                      <a:pt x="98" y="153"/>
                      <a:pt x="153" y="98"/>
                      <a:pt x="232" y="98"/>
                    </a:cubicBezTo>
                    <a:close/>
                    <a:moveTo>
                      <a:pt x="232" y="1"/>
                    </a:moveTo>
                    <a:cubicBezTo>
                      <a:pt x="116" y="1"/>
                      <a:pt x="1" y="98"/>
                      <a:pt x="1" y="232"/>
                    </a:cubicBezTo>
                    <a:lnTo>
                      <a:pt x="1" y="287"/>
                    </a:lnTo>
                    <a:cubicBezTo>
                      <a:pt x="1" y="403"/>
                      <a:pt x="116" y="518"/>
                      <a:pt x="232" y="518"/>
                    </a:cubicBezTo>
                    <a:lnTo>
                      <a:pt x="11395" y="518"/>
                    </a:lnTo>
                    <a:cubicBezTo>
                      <a:pt x="11510" y="518"/>
                      <a:pt x="11626" y="403"/>
                      <a:pt x="11626" y="287"/>
                    </a:cubicBezTo>
                    <a:lnTo>
                      <a:pt x="11626" y="232"/>
                    </a:lnTo>
                    <a:cubicBezTo>
                      <a:pt x="11626" y="98"/>
                      <a:pt x="11510" y="1"/>
                      <a:pt x="113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 name="Google Shape;1612;p45"/>
              <p:cNvSpPr/>
              <p:nvPr/>
            </p:nvSpPr>
            <p:spPr>
              <a:xfrm>
                <a:off x="6861422" y="1058089"/>
                <a:ext cx="40896" cy="38690"/>
              </a:xfrm>
              <a:custGeom>
                <a:rect b="b" l="l" r="r" t="t"/>
                <a:pathLst>
                  <a:path extrusionOk="0" h="421" w="445">
                    <a:moveTo>
                      <a:pt x="213" y="0"/>
                    </a:moveTo>
                    <a:cubicBezTo>
                      <a:pt x="98" y="0"/>
                      <a:pt x="1" y="93"/>
                      <a:pt x="1" y="208"/>
                    </a:cubicBezTo>
                    <a:cubicBezTo>
                      <a:pt x="1" y="324"/>
                      <a:pt x="98" y="421"/>
                      <a:pt x="213" y="421"/>
                    </a:cubicBezTo>
                    <a:cubicBezTo>
                      <a:pt x="347" y="421"/>
                      <a:pt x="444" y="324"/>
                      <a:pt x="444" y="208"/>
                    </a:cubicBezTo>
                    <a:cubicBezTo>
                      <a:pt x="444" y="93"/>
                      <a:pt x="347" y="0"/>
                      <a:pt x="2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 name="Google Shape;1613;p45"/>
              <p:cNvSpPr/>
              <p:nvPr/>
            </p:nvSpPr>
            <p:spPr>
              <a:xfrm>
                <a:off x="6858022" y="1052575"/>
                <a:ext cx="47696" cy="49718"/>
              </a:xfrm>
              <a:custGeom>
                <a:rect b="b" l="l" r="r" t="t"/>
                <a:pathLst>
                  <a:path extrusionOk="0" h="541" w="519">
                    <a:moveTo>
                      <a:pt x="250" y="97"/>
                    </a:moveTo>
                    <a:cubicBezTo>
                      <a:pt x="347" y="97"/>
                      <a:pt x="426" y="176"/>
                      <a:pt x="426" y="268"/>
                    </a:cubicBezTo>
                    <a:cubicBezTo>
                      <a:pt x="426" y="365"/>
                      <a:pt x="347" y="444"/>
                      <a:pt x="250" y="444"/>
                    </a:cubicBezTo>
                    <a:cubicBezTo>
                      <a:pt x="153" y="444"/>
                      <a:pt x="80" y="365"/>
                      <a:pt x="80" y="268"/>
                    </a:cubicBezTo>
                    <a:cubicBezTo>
                      <a:pt x="80" y="176"/>
                      <a:pt x="153" y="97"/>
                      <a:pt x="250" y="97"/>
                    </a:cubicBezTo>
                    <a:close/>
                    <a:moveTo>
                      <a:pt x="250" y="0"/>
                    </a:moveTo>
                    <a:cubicBezTo>
                      <a:pt x="116" y="0"/>
                      <a:pt x="1" y="134"/>
                      <a:pt x="1" y="268"/>
                    </a:cubicBezTo>
                    <a:cubicBezTo>
                      <a:pt x="1" y="425"/>
                      <a:pt x="116" y="541"/>
                      <a:pt x="250" y="541"/>
                    </a:cubicBezTo>
                    <a:cubicBezTo>
                      <a:pt x="403" y="541"/>
                      <a:pt x="518" y="425"/>
                      <a:pt x="518" y="268"/>
                    </a:cubicBezTo>
                    <a:cubicBezTo>
                      <a:pt x="518" y="134"/>
                      <a:pt x="403" y="0"/>
                      <a:pt x="25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 name="Google Shape;1614;p45"/>
              <p:cNvSpPr/>
              <p:nvPr/>
            </p:nvSpPr>
            <p:spPr>
              <a:xfrm>
                <a:off x="6911140" y="1058089"/>
                <a:ext cx="40896" cy="38690"/>
              </a:xfrm>
              <a:custGeom>
                <a:rect b="b" l="l" r="r" t="t"/>
                <a:pathLst>
                  <a:path extrusionOk="0" h="421" w="445">
                    <a:moveTo>
                      <a:pt x="232" y="0"/>
                    </a:moveTo>
                    <a:cubicBezTo>
                      <a:pt x="98" y="0"/>
                      <a:pt x="1" y="93"/>
                      <a:pt x="1" y="208"/>
                    </a:cubicBezTo>
                    <a:cubicBezTo>
                      <a:pt x="1" y="324"/>
                      <a:pt x="98" y="421"/>
                      <a:pt x="232" y="421"/>
                    </a:cubicBezTo>
                    <a:cubicBezTo>
                      <a:pt x="347" y="421"/>
                      <a:pt x="444" y="324"/>
                      <a:pt x="444" y="208"/>
                    </a:cubicBezTo>
                    <a:cubicBezTo>
                      <a:pt x="444" y="93"/>
                      <a:pt x="347" y="0"/>
                      <a:pt x="232"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 name="Google Shape;1615;p45"/>
              <p:cNvSpPr/>
              <p:nvPr/>
            </p:nvSpPr>
            <p:spPr>
              <a:xfrm>
                <a:off x="6907740" y="1052575"/>
                <a:ext cx="47696" cy="49718"/>
              </a:xfrm>
              <a:custGeom>
                <a:rect b="b" l="l" r="r" t="t"/>
                <a:pathLst>
                  <a:path extrusionOk="0" h="541" w="519">
                    <a:moveTo>
                      <a:pt x="269" y="97"/>
                    </a:moveTo>
                    <a:cubicBezTo>
                      <a:pt x="366" y="97"/>
                      <a:pt x="440" y="176"/>
                      <a:pt x="440" y="268"/>
                    </a:cubicBezTo>
                    <a:cubicBezTo>
                      <a:pt x="440" y="365"/>
                      <a:pt x="366" y="444"/>
                      <a:pt x="269" y="444"/>
                    </a:cubicBezTo>
                    <a:cubicBezTo>
                      <a:pt x="172" y="444"/>
                      <a:pt x="93" y="365"/>
                      <a:pt x="93" y="268"/>
                    </a:cubicBezTo>
                    <a:cubicBezTo>
                      <a:pt x="93" y="176"/>
                      <a:pt x="172" y="97"/>
                      <a:pt x="269" y="97"/>
                    </a:cubicBezTo>
                    <a:close/>
                    <a:moveTo>
                      <a:pt x="269" y="0"/>
                    </a:moveTo>
                    <a:cubicBezTo>
                      <a:pt x="116" y="0"/>
                      <a:pt x="1" y="134"/>
                      <a:pt x="1" y="268"/>
                    </a:cubicBezTo>
                    <a:cubicBezTo>
                      <a:pt x="1" y="425"/>
                      <a:pt x="116" y="541"/>
                      <a:pt x="269" y="541"/>
                    </a:cubicBezTo>
                    <a:cubicBezTo>
                      <a:pt x="403" y="541"/>
                      <a:pt x="518" y="425"/>
                      <a:pt x="518" y="268"/>
                    </a:cubicBezTo>
                    <a:cubicBezTo>
                      <a:pt x="518" y="134"/>
                      <a:pt x="403" y="0"/>
                      <a:pt x="2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 name="Google Shape;1616;p45"/>
              <p:cNvSpPr/>
              <p:nvPr/>
            </p:nvSpPr>
            <p:spPr>
              <a:xfrm>
                <a:off x="6960859" y="1058089"/>
                <a:ext cx="38690" cy="38690"/>
              </a:xfrm>
              <a:custGeom>
                <a:rect b="b" l="l" r="r" t="t"/>
                <a:pathLst>
                  <a:path extrusionOk="0" h="421" w="421">
                    <a:moveTo>
                      <a:pt x="208" y="0"/>
                    </a:moveTo>
                    <a:cubicBezTo>
                      <a:pt x="93" y="0"/>
                      <a:pt x="0" y="93"/>
                      <a:pt x="0" y="208"/>
                    </a:cubicBezTo>
                    <a:cubicBezTo>
                      <a:pt x="0" y="324"/>
                      <a:pt x="93" y="421"/>
                      <a:pt x="208" y="421"/>
                    </a:cubicBezTo>
                    <a:cubicBezTo>
                      <a:pt x="324" y="421"/>
                      <a:pt x="421" y="324"/>
                      <a:pt x="421" y="208"/>
                    </a:cubicBezTo>
                    <a:cubicBezTo>
                      <a:pt x="421" y="93"/>
                      <a:pt x="324" y="0"/>
                      <a:pt x="208"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 name="Google Shape;1617;p45"/>
              <p:cNvSpPr/>
              <p:nvPr/>
            </p:nvSpPr>
            <p:spPr>
              <a:xfrm>
                <a:off x="6955345" y="1052575"/>
                <a:ext cx="49718" cy="49718"/>
              </a:xfrm>
              <a:custGeom>
                <a:rect b="b" l="l" r="r" t="t"/>
                <a:pathLst>
                  <a:path extrusionOk="0" h="541" w="541">
                    <a:moveTo>
                      <a:pt x="268" y="97"/>
                    </a:moveTo>
                    <a:cubicBezTo>
                      <a:pt x="365" y="97"/>
                      <a:pt x="444" y="176"/>
                      <a:pt x="444" y="268"/>
                    </a:cubicBezTo>
                    <a:cubicBezTo>
                      <a:pt x="444" y="365"/>
                      <a:pt x="365" y="444"/>
                      <a:pt x="268" y="444"/>
                    </a:cubicBezTo>
                    <a:cubicBezTo>
                      <a:pt x="176" y="444"/>
                      <a:pt x="97" y="365"/>
                      <a:pt x="97" y="268"/>
                    </a:cubicBezTo>
                    <a:cubicBezTo>
                      <a:pt x="97" y="176"/>
                      <a:pt x="176" y="97"/>
                      <a:pt x="268" y="97"/>
                    </a:cubicBezTo>
                    <a:close/>
                    <a:moveTo>
                      <a:pt x="268" y="0"/>
                    </a:moveTo>
                    <a:cubicBezTo>
                      <a:pt x="134" y="0"/>
                      <a:pt x="0" y="134"/>
                      <a:pt x="0" y="268"/>
                    </a:cubicBezTo>
                    <a:cubicBezTo>
                      <a:pt x="0" y="425"/>
                      <a:pt x="134" y="541"/>
                      <a:pt x="268" y="541"/>
                    </a:cubicBezTo>
                    <a:cubicBezTo>
                      <a:pt x="425" y="541"/>
                      <a:pt x="541" y="425"/>
                      <a:pt x="541" y="268"/>
                    </a:cubicBezTo>
                    <a:cubicBezTo>
                      <a:pt x="541" y="134"/>
                      <a:pt x="425" y="0"/>
                      <a:pt x="26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 name="Google Shape;1618;p45"/>
              <p:cNvSpPr/>
              <p:nvPr/>
            </p:nvSpPr>
            <p:spPr>
              <a:xfrm>
                <a:off x="5607064" y="1134092"/>
                <a:ext cx="743195" cy="590733"/>
              </a:xfrm>
              <a:custGeom>
                <a:rect b="b" l="l" r="r" t="t"/>
                <a:pathLst>
                  <a:path extrusionOk="0" h="6428" w="8087">
                    <a:moveTo>
                      <a:pt x="195" y="0"/>
                    </a:moveTo>
                    <a:cubicBezTo>
                      <a:pt x="79" y="0"/>
                      <a:pt x="1" y="97"/>
                      <a:pt x="1" y="190"/>
                    </a:cubicBezTo>
                    <a:lnTo>
                      <a:pt x="1" y="6238"/>
                    </a:lnTo>
                    <a:cubicBezTo>
                      <a:pt x="1" y="6354"/>
                      <a:pt x="79" y="6428"/>
                      <a:pt x="195" y="6428"/>
                    </a:cubicBezTo>
                    <a:lnTo>
                      <a:pt x="7893" y="6428"/>
                    </a:lnTo>
                    <a:cubicBezTo>
                      <a:pt x="8008" y="6428"/>
                      <a:pt x="8087" y="6354"/>
                      <a:pt x="8087" y="6238"/>
                    </a:cubicBezTo>
                    <a:lnTo>
                      <a:pt x="8087" y="190"/>
                    </a:lnTo>
                    <a:cubicBezTo>
                      <a:pt x="8087" y="97"/>
                      <a:pt x="8008" y="0"/>
                      <a:pt x="7893"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 name="Google Shape;1619;p45"/>
              <p:cNvSpPr/>
              <p:nvPr/>
            </p:nvSpPr>
            <p:spPr>
              <a:xfrm>
                <a:off x="5603664" y="1130232"/>
                <a:ext cx="749996" cy="598453"/>
              </a:xfrm>
              <a:custGeom>
                <a:rect b="b" l="l" r="r" t="t"/>
                <a:pathLst>
                  <a:path extrusionOk="0" h="6512" w="8161">
                    <a:moveTo>
                      <a:pt x="7930" y="98"/>
                    </a:moveTo>
                    <a:cubicBezTo>
                      <a:pt x="8027" y="98"/>
                      <a:pt x="8087" y="158"/>
                      <a:pt x="8087" y="232"/>
                    </a:cubicBezTo>
                    <a:lnTo>
                      <a:pt x="8087" y="6280"/>
                    </a:lnTo>
                    <a:cubicBezTo>
                      <a:pt x="8087" y="6377"/>
                      <a:pt x="8027" y="6433"/>
                      <a:pt x="7930" y="6433"/>
                    </a:cubicBezTo>
                    <a:lnTo>
                      <a:pt x="232" y="6433"/>
                    </a:lnTo>
                    <a:cubicBezTo>
                      <a:pt x="153" y="6433"/>
                      <a:pt x="75" y="6377"/>
                      <a:pt x="75" y="6280"/>
                    </a:cubicBezTo>
                    <a:lnTo>
                      <a:pt x="75" y="232"/>
                    </a:lnTo>
                    <a:cubicBezTo>
                      <a:pt x="75" y="158"/>
                      <a:pt x="153" y="98"/>
                      <a:pt x="232" y="98"/>
                    </a:cubicBezTo>
                    <a:close/>
                    <a:moveTo>
                      <a:pt x="232" y="1"/>
                    </a:moveTo>
                    <a:cubicBezTo>
                      <a:pt x="98" y="1"/>
                      <a:pt x="1" y="98"/>
                      <a:pt x="1" y="232"/>
                    </a:cubicBezTo>
                    <a:lnTo>
                      <a:pt x="1" y="6280"/>
                    </a:lnTo>
                    <a:cubicBezTo>
                      <a:pt x="1" y="6414"/>
                      <a:pt x="98" y="6511"/>
                      <a:pt x="232" y="6511"/>
                    </a:cubicBezTo>
                    <a:lnTo>
                      <a:pt x="7930" y="6511"/>
                    </a:lnTo>
                    <a:cubicBezTo>
                      <a:pt x="8068" y="6511"/>
                      <a:pt x="8161" y="6414"/>
                      <a:pt x="8161" y="6280"/>
                    </a:cubicBezTo>
                    <a:lnTo>
                      <a:pt x="8161" y="232"/>
                    </a:lnTo>
                    <a:cubicBezTo>
                      <a:pt x="8161" y="98"/>
                      <a:pt x="8068" y="1"/>
                      <a:pt x="793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 name="Google Shape;1620;p45"/>
              <p:cNvSpPr/>
              <p:nvPr/>
            </p:nvSpPr>
            <p:spPr>
              <a:xfrm>
                <a:off x="5787558" y="1243638"/>
                <a:ext cx="327440" cy="327440"/>
              </a:xfrm>
              <a:custGeom>
                <a:rect b="b" l="l" r="r" t="t"/>
                <a:pathLst>
                  <a:path extrusionOk="0" h="3563" w="3563">
                    <a:moveTo>
                      <a:pt x="1770" y="0"/>
                    </a:moveTo>
                    <a:cubicBezTo>
                      <a:pt x="791" y="0"/>
                      <a:pt x="0" y="791"/>
                      <a:pt x="0" y="1793"/>
                    </a:cubicBezTo>
                    <a:cubicBezTo>
                      <a:pt x="0" y="2773"/>
                      <a:pt x="791" y="3563"/>
                      <a:pt x="1770" y="3563"/>
                    </a:cubicBezTo>
                    <a:cubicBezTo>
                      <a:pt x="2773" y="3563"/>
                      <a:pt x="3563" y="2773"/>
                      <a:pt x="3563" y="1793"/>
                    </a:cubicBezTo>
                    <a:cubicBezTo>
                      <a:pt x="3563" y="791"/>
                      <a:pt x="2773" y="0"/>
                      <a:pt x="17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 name="Google Shape;1621;p45"/>
              <p:cNvSpPr/>
              <p:nvPr/>
            </p:nvSpPr>
            <p:spPr>
              <a:xfrm>
                <a:off x="5784157" y="1240237"/>
                <a:ext cx="334240" cy="334240"/>
              </a:xfrm>
              <a:custGeom>
                <a:rect b="b" l="l" r="r" t="t"/>
                <a:pathLst>
                  <a:path extrusionOk="0" h="3637" w="3637">
                    <a:moveTo>
                      <a:pt x="1807" y="74"/>
                    </a:moveTo>
                    <a:cubicBezTo>
                      <a:pt x="2773" y="74"/>
                      <a:pt x="3563" y="865"/>
                      <a:pt x="3563" y="1830"/>
                    </a:cubicBezTo>
                    <a:cubicBezTo>
                      <a:pt x="3563" y="2773"/>
                      <a:pt x="2773" y="3563"/>
                      <a:pt x="1807" y="3563"/>
                    </a:cubicBezTo>
                    <a:cubicBezTo>
                      <a:pt x="865" y="3563"/>
                      <a:pt x="74" y="2773"/>
                      <a:pt x="74" y="1830"/>
                    </a:cubicBezTo>
                    <a:cubicBezTo>
                      <a:pt x="74" y="865"/>
                      <a:pt x="865" y="74"/>
                      <a:pt x="1807" y="74"/>
                    </a:cubicBezTo>
                    <a:close/>
                    <a:moveTo>
                      <a:pt x="1807" y="1"/>
                    </a:moveTo>
                    <a:cubicBezTo>
                      <a:pt x="809" y="1"/>
                      <a:pt x="1" y="809"/>
                      <a:pt x="1" y="1830"/>
                    </a:cubicBezTo>
                    <a:cubicBezTo>
                      <a:pt x="1" y="2828"/>
                      <a:pt x="809" y="3637"/>
                      <a:pt x="1807" y="3637"/>
                    </a:cubicBezTo>
                    <a:cubicBezTo>
                      <a:pt x="2828" y="3637"/>
                      <a:pt x="3637" y="2828"/>
                      <a:pt x="3637" y="1830"/>
                    </a:cubicBezTo>
                    <a:cubicBezTo>
                      <a:pt x="3637" y="809"/>
                      <a:pt x="2828" y="1"/>
                      <a:pt x="180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 name="Google Shape;1622;p45"/>
              <p:cNvSpPr/>
              <p:nvPr/>
            </p:nvSpPr>
            <p:spPr>
              <a:xfrm>
                <a:off x="5920447" y="1339215"/>
                <a:ext cx="114783" cy="134633"/>
              </a:xfrm>
              <a:custGeom>
                <a:rect b="b" l="l" r="r" t="t"/>
                <a:pathLst>
                  <a:path extrusionOk="0" h="1465" w="1249">
                    <a:moveTo>
                      <a:pt x="1" y="0"/>
                    </a:moveTo>
                    <a:lnTo>
                      <a:pt x="1" y="1465"/>
                    </a:lnTo>
                    <a:lnTo>
                      <a:pt x="1248" y="675"/>
                    </a:lnTo>
                    <a:lnTo>
                      <a:pt x="1" y="0"/>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 name="Google Shape;1623;p45"/>
              <p:cNvSpPr/>
              <p:nvPr/>
            </p:nvSpPr>
            <p:spPr>
              <a:xfrm>
                <a:off x="5916679" y="1335815"/>
                <a:ext cx="120665" cy="141434"/>
              </a:xfrm>
              <a:custGeom>
                <a:rect b="b" l="l" r="r" t="t"/>
                <a:pathLst>
                  <a:path extrusionOk="0" h="1539" w="1313">
                    <a:moveTo>
                      <a:pt x="79" y="97"/>
                    </a:moveTo>
                    <a:lnTo>
                      <a:pt x="1197" y="712"/>
                    </a:lnTo>
                    <a:lnTo>
                      <a:pt x="79" y="1423"/>
                    </a:lnTo>
                    <a:lnTo>
                      <a:pt x="79" y="97"/>
                    </a:lnTo>
                    <a:close/>
                    <a:moveTo>
                      <a:pt x="60" y="0"/>
                    </a:moveTo>
                    <a:lnTo>
                      <a:pt x="0" y="37"/>
                    </a:lnTo>
                    <a:lnTo>
                      <a:pt x="0" y="1502"/>
                    </a:lnTo>
                    <a:lnTo>
                      <a:pt x="60" y="1539"/>
                    </a:lnTo>
                    <a:lnTo>
                      <a:pt x="1312" y="749"/>
                    </a:lnTo>
                    <a:lnTo>
                      <a:pt x="1312" y="675"/>
                    </a:lnTo>
                    <a:lnTo>
                      <a:pt x="6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 name="Google Shape;1624;p45"/>
              <p:cNvSpPr/>
              <p:nvPr/>
            </p:nvSpPr>
            <p:spPr>
              <a:xfrm>
                <a:off x="6622847" y="1179950"/>
                <a:ext cx="414101" cy="580532"/>
              </a:xfrm>
              <a:custGeom>
                <a:rect b="b" l="l" r="r" t="t"/>
                <a:pathLst>
                  <a:path extrusionOk="0" h="6317" w="4506">
                    <a:moveTo>
                      <a:pt x="190" y="0"/>
                    </a:moveTo>
                    <a:cubicBezTo>
                      <a:pt x="74" y="0"/>
                      <a:pt x="0" y="79"/>
                      <a:pt x="0" y="194"/>
                    </a:cubicBezTo>
                    <a:lnTo>
                      <a:pt x="0" y="6123"/>
                    </a:lnTo>
                    <a:cubicBezTo>
                      <a:pt x="0" y="6220"/>
                      <a:pt x="74" y="6317"/>
                      <a:pt x="190" y="6317"/>
                    </a:cubicBezTo>
                    <a:lnTo>
                      <a:pt x="4330" y="6317"/>
                    </a:lnTo>
                    <a:cubicBezTo>
                      <a:pt x="4427" y="6317"/>
                      <a:pt x="4505" y="6220"/>
                      <a:pt x="4505" y="6123"/>
                    </a:cubicBezTo>
                    <a:lnTo>
                      <a:pt x="4505" y="194"/>
                    </a:lnTo>
                    <a:cubicBezTo>
                      <a:pt x="4505" y="79"/>
                      <a:pt x="4427" y="0"/>
                      <a:pt x="4330"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 name="Google Shape;1625;p45"/>
              <p:cNvSpPr/>
              <p:nvPr/>
            </p:nvSpPr>
            <p:spPr>
              <a:xfrm>
                <a:off x="6618987" y="1176550"/>
                <a:ext cx="421362" cy="587333"/>
              </a:xfrm>
              <a:custGeom>
                <a:rect b="b" l="l" r="r" t="t"/>
                <a:pathLst>
                  <a:path extrusionOk="0" h="6391" w="4585">
                    <a:moveTo>
                      <a:pt x="4372" y="74"/>
                    </a:moveTo>
                    <a:cubicBezTo>
                      <a:pt x="4450" y="74"/>
                      <a:pt x="4506" y="153"/>
                      <a:pt x="4506" y="231"/>
                    </a:cubicBezTo>
                    <a:lnTo>
                      <a:pt x="4506" y="6160"/>
                    </a:lnTo>
                    <a:cubicBezTo>
                      <a:pt x="4506" y="6238"/>
                      <a:pt x="4450" y="6294"/>
                      <a:pt x="4372" y="6294"/>
                    </a:cubicBezTo>
                    <a:lnTo>
                      <a:pt x="232" y="6294"/>
                    </a:lnTo>
                    <a:cubicBezTo>
                      <a:pt x="158" y="6294"/>
                      <a:pt x="79" y="6238"/>
                      <a:pt x="79" y="6160"/>
                    </a:cubicBezTo>
                    <a:lnTo>
                      <a:pt x="79" y="231"/>
                    </a:lnTo>
                    <a:cubicBezTo>
                      <a:pt x="79" y="153"/>
                      <a:pt x="158" y="74"/>
                      <a:pt x="232" y="74"/>
                    </a:cubicBezTo>
                    <a:close/>
                    <a:moveTo>
                      <a:pt x="232" y="0"/>
                    </a:moveTo>
                    <a:cubicBezTo>
                      <a:pt x="98" y="0"/>
                      <a:pt x="1" y="97"/>
                      <a:pt x="1" y="231"/>
                    </a:cubicBezTo>
                    <a:lnTo>
                      <a:pt x="1" y="6160"/>
                    </a:lnTo>
                    <a:cubicBezTo>
                      <a:pt x="1" y="6294"/>
                      <a:pt x="98" y="6391"/>
                      <a:pt x="232" y="6391"/>
                    </a:cubicBezTo>
                    <a:lnTo>
                      <a:pt x="4372" y="6391"/>
                    </a:lnTo>
                    <a:cubicBezTo>
                      <a:pt x="4487" y="6391"/>
                      <a:pt x="4584" y="6294"/>
                      <a:pt x="4584" y="6160"/>
                    </a:cubicBezTo>
                    <a:lnTo>
                      <a:pt x="4584" y="231"/>
                    </a:lnTo>
                    <a:cubicBezTo>
                      <a:pt x="4584" y="97"/>
                      <a:pt x="4487" y="0"/>
                      <a:pt x="437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 name="Google Shape;1626;p45"/>
              <p:cNvSpPr/>
              <p:nvPr/>
            </p:nvSpPr>
            <p:spPr>
              <a:xfrm>
                <a:off x="6652990" y="1208348"/>
                <a:ext cx="352069" cy="33635"/>
              </a:xfrm>
              <a:custGeom>
                <a:rect b="b" l="l" r="r" t="t"/>
                <a:pathLst>
                  <a:path extrusionOk="0" h="366" w="3831">
                    <a:moveTo>
                      <a:pt x="190" y="1"/>
                    </a:moveTo>
                    <a:cubicBezTo>
                      <a:pt x="93" y="1"/>
                      <a:pt x="0" y="75"/>
                      <a:pt x="0" y="190"/>
                    </a:cubicBezTo>
                    <a:cubicBezTo>
                      <a:pt x="0" y="287"/>
                      <a:pt x="93" y="366"/>
                      <a:pt x="190" y="366"/>
                    </a:cubicBezTo>
                    <a:lnTo>
                      <a:pt x="3637" y="366"/>
                    </a:lnTo>
                    <a:cubicBezTo>
                      <a:pt x="3752" y="366"/>
                      <a:pt x="3831" y="287"/>
                      <a:pt x="3831" y="190"/>
                    </a:cubicBezTo>
                    <a:cubicBezTo>
                      <a:pt x="3831" y="75"/>
                      <a:pt x="3752" y="1"/>
                      <a:pt x="36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 name="Google Shape;1627;p45"/>
              <p:cNvSpPr/>
              <p:nvPr/>
            </p:nvSpPr>
            <p:spPr>
              <a:xfrm>
                <a:off x="6649130" y="1204580"/>
                <a:ext cx="359329" cy="42550"/>
              </a:xfrm>
              <a:custGeom>
                <a:rect b="b" l="l" r="r" t="t"/>
                <a:pathLst>
                  <a:path extrusionOk="0" h="463" w="3910">
                    <a:moveTo>
                      <a:pt x="3679" y="79"/>
                    </a:moveTo>
                    <a:cubicBezTo>
                      <a:pt x="3776" y="79"/>
                      <a:pt x="3831" y="139"/>
                      <a:pt x="3831" y="231"/>
                    </a:cubicBezTo>
                    <a:cubicBezTo>
                      <a:pt x="3831" y="310"/>
                      <a:pt x="3776" y="370"/>
                      <a:pt x="3679" y="370"/>
                    </a:cubicBezTo>
                    <a:lnTo>
                      <a:pt x="232" y="370"/>
                    </a:lnTo>
                    <a:cubicBezTo>
                      <a:pt x="158" y="370"/>
                      <a:pt x="98" y="310"/>
                      <a:pt x="98" y="231"/>
                    </a:cubicBezTo>
                    <a:cubicBezTo>
                      <a:pt x="98" y="139"/>
                      <a:pt x="158" y="79"/>
                      <a:pt x="232" y="79"/>
                    </a:cubicBezTo>
                    <a:close/>
                    <a:moveTo>
                      <a:pt x="232" y="0"/>
                    </a:moveTo>
                    <a:cubicBezTo>
                      <a:pt x="116" y="0"/>
                      <a:pt x="1" y="97"/>
                      <a:pt x="1" y="231"/>
                    </a:cubicBezTo>
                    <a:cubicBezTo>
                      <a:pt x="1" y="347"/>
                      <a:pt x="116" y="462"/>
                      <a:pt x="232" y="462"/>
                    </a:cubicBezTo>
                    <a:lnTo>
                      <a:pt x="3679" y="462"/>
                    </a:lnTo>
                    <a:cubicBezTo>
                      <a:pt x="3813" y="462"/>
                      <a:pt x="3910" y="347"/>
                      <a:pt x="3910" y="231"/>
                    </a:cubicBezTo>
                    <a:cubicBezTo>
                      <a:pt x="3910" y="97"/>
                      <a:pt x="3813" y="0"/>
                      <a:pt x="367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 name="Google Shape;1628;p45"/>
              <p:cNvSpPr/>
              <p:nvPr/>
            </p:nvSpPr>
            <p:spPr>
              <a:xfrm>
                <a:off x="6652990" y="1281042"/>
                <a:ext cx="352069" cy="33635"/>
              </a:xfrm>
              <a:custGeom>
                <a:rect b="b" l="l" r="r" t="t"/>
                <a:pathLst>
                  <a:path extrusionOk="0" h="366" w="3831">
                    <a:moveTo>
                      <a:pt x="190" y="0"/>
                    </a:moveTo>
                    <a:cubicBezTo>
                      <a:pt x="93" y="0"/>
                      <a:pt x="0" y="74"/>
                      <a:pt x="0" y="171"/>
                    </a:cubicBezTo>
                    <a:lnTo>
                      <a:pt x="0" y="190"/>
                    </a:lnTo>
                    <a:cubicBezTo>
                      <a:pt x="0" y="287"/>
                      <a:pt x="93" y="365"/>
                      <a:pt x="190" y="365"/>
                    </a:cubicBezTo>
                    <a:lnTo>
                      <a:pt x="3637" y="365"/>
                    </a:lnTo>
                    <a:cubicBezTo>
                      <a:pt x="3752" y="365"/>
                      <a:pt x="3831" y="287"/>
                      <a:pt x="3831" y="190"/>
                    </a:cubicBezTo>
                    <a:lnTo>
                      <a:pt x="3831" y="171"/>
                    </a:lnTo>
                    <a:cubicBezTo>
                      <a:pt x="3831" y="74"/>
                      <a:pt x="3752" y="0"/>
                      <a:pt x="36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 name="Google Shape;1629;p45"/>
              <p:cNvSpPr/>
              <p:nvPr/>
            </p:nvSpPr>
            <p:spPr>
              <a:xfrm>
                <a:off x="6649130" y="1275528"/>
                <a:ext cx="359329" cy="44204"/>
              </a:xfrm>
              <a:custGeom>
                <a:rect b="b" l="l" r="r" t="t"/>
                <a:pathLst>
                  <a:path extrusionOk="0" h="481" w="3910">
                    <a:moveTo>
                      <a:pt x="3679" y="97"/>
                    </a:moveTo>
                    <a:cubicBezTo>
                      <a:pt x="3776" y="97"/>
                      <a:pt x="3831" y="152"/>
                      <a:pt x="3831" y="231"/>
                    </a:cubicBezTo>
                    <a:lnTo>
                      <a:pt x="3831" y="250"/>
                    </a:lnTo>
                    <a:cubicBezTo>
                      <a:pt x="3831" y="328"/>
                      <a:pt x="3776" y="384"/>
                      <a:pt x="3679" y="384"/>
                    </a:cubicBezTo>
                    <a:lnTo>
                      <a:pt x="232" y="384"/>
                    </a:lnTo>
                    <a:cubicBezTo>
                      <a:pt x="158" y="384"/>
                      <a:pt x="98" y="328"/>
                      <a:pt x="98" y="250"/>
                    </a:cubicBezTo>
                    <a:lnTo>
                      <a:pt x="98" y="231"/>
                    </a:lnTo>
                    <a:cubicBezTo>
                      <a:pt x="98" y="152"/>
                      <a:pt x="158" y="97"/>
                      <a:pt x="232" y="97"/>
                    </a:cubicBezTo>
                    <a:close/>
                    <a:moveTo>
                      <a:pt x="232" y="0"/>
                    </a:moveTo>
                    <a:cubicBezTo>
                      <a:pt x="116" y="0"/>
                      <a:pt x="1" y="116"/>
                      <a:pt x="1" y="231"/>
                    </a:cubicBezTo>
                    <a:lnTo>
                      <a:pt x="1" y="250"/>
                    </a:lnTo>
                    <a:cubicBezTo>
                      <a:pt x="1" y="365"/>
                      <a:pt x="116" y="481"/>
                      <a:pt x="232" y="481"/>
                    </a:cubicBezTo>
                    <a:lnTo>
                      <a:pt x="3679" y="481"/>
                    </a:lnTo>
                    <a:cubicBezTo>
                      <a:pt x="3813" y="481"/>
                      <a:pt x="3910" y="365"/>
                      <a:pt x="3910" y="250"/>
                    </a:cubicBezTo>
                    <a:lnTo>
                      <a:pt x="3910" y="231"/>
                    </a:lnTo>
                    <a:cubicBezTo>
                      <a:pt x="3910" y="116"/>
                      <a:pt x="3813" y="0"/>
                      <a:pt x="367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 name="Google Shape;1630;p45"/>
              <p:cNvSpPr/>
              <p:nvPr/>
            </p:nvSpPr>
            <p:spPr>
              <a:xfrm>
                <a:off x="6652990" y="1335815"/>
                <a:ext cx="352069" cy="35290"/>
              </a:xfrm>
              <a:custGeom>
                <a:rect b="b" l="l" r="r" t="t"/>
                <a:pathLst>
                  <a:path extrusionOk="0" h="384" w="3831">
                    <a:moveTo>
                      <a:pt x="190" y="0"/>
                    </a:moveTo>
                    <a:cubicBezTo>
                      <a:pt x="93" y="0"/>
                      <a:pt x="0" y="74"/>
                      <a:pt x="0" y="190"/>
                    </a:cubicBezTo>
                    <a:cubicBezTo>
                      <a:pt x="0" y="287"/>
                      <a:pt x="93" y="384"/>
                      <a:pt x="190" y="384"/>
                    </a:cubicBezTo>
                    <a:lnTo>
                      <a:pt x="3637" y="384"/>
                    </a:lnTo>
                    <a:cubicBezTo>
                      <a:pt x="3752" y="384"/>
                      <a:pt x="3831" y="287"/>
                      <a:pt x="3831" y="190"/>
                    </a:cubicBezTo>
                    <a:cubicBezTo>
                      <a:pt x="3831" y="74"/>
                      <a:pt x="3752" y="0"/>
                      <a:pt x="36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 name="Google Shape;1631;p45"/>
              <p:cNvSpPr/>
              <p:nvPr/>
            </p:nvSpPr>
            <p:spPr>
              <a:xfrm>
                <a:off x="6649130" y="1331955"/>
                <a:ext cx="359329" cy="42550"/>
              </a:xfrm>
              <a:custGeom>
                <a:rect b="b" l="l" r="r" t="t"/>
                <a:pathLst>
                  <a:path extrusionOk="0" h="463" w="3910">
                    <a:moveTo>
                      <a:pt x="3679" y="79"/>
                    </a:moveTo>
                    <a:cubicBezTo>
                      <a:pt x="3776" y="79"/>
                      <a:pt x="3831" y="158"/>
                      <a:pt x="3831" y="232"/>
                    </a:cubicBezTo>
                    <a:cubicBezTo>
                      <a:pt x="3831" y="310"/>
                      <a:pt x="3776" y="370"/>
                      <a:pt x="3679" y="370"/>
                    </a:cubicBezTo>
                    <a:lnTo>
                      <a:pt x="232" y="370"/>
                    </a:lnTo>
                    <a:cubicBezTo>
                      <a:pt x="158" y="370"/>
                      <a:pt x="98" y="310"/>
                      <a:pt x="98" y="232"/>
                    </a:cubicBezTo>
                    <a:cubicBezTo>
                      <a:pt x="98" y="158"/>
                      <a:pt x="158" y="79"/>
                      <a:pt x="232" y="79"/>
                    </a:cubicBezTo>
                    <a:close/>
                    <a:moveTo>
                      <a:pt x="232" y="1"/>
                    </a:moveTo>
                    <a:cubicBezTo>
                      <a:pt x="116" y="1"/>
                      <a:pt x="1" y="98"/>
                      <a:pt x="1" y="232"/>
                    </a:cubicBezTo>
                    <a:cubicBezTo>
                      <a:pt x="1" y="347"/>
                      <a:pt x="116" y="463"/>
                      <a:pt x="232" y="463"/>
                    </a:cubicBezTo>
                    <a:lnTo>
                      <a:pt x="3679" y="463"/>
                    </a:lnTo>
                    <a:cubicBezTo>
                      <a:pt x="3813" y="463"/>
                      <a:pt x="3910" y="347"/>
                      <a:pt x="3910" y="232"/>
                    </a:cubicBezTo>
                    <a:cubicBezTo>
                      <a:pt x="3910" y="98"/>
                      <a:pt x="3813" y="1"/>
                      <a:pt x="367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 name="Google Shape;1632;p45"/>
              <p:cNvSpPr/>
              <p:nvPr/>
            </p:nvSpPr>
            <p:spPr>
              <a:xfrm>
                <a:off x="6652990" y="1402903"/>
                <a:ext cx="352069" cy="35290"/>
              </a:xfrm>
              <a:custGeom>
                <a:rect b="b" l="l" r="r" t="t"/>
                <a:pathLst>
                  <a:path extrusionOk="0" h="384" w="3831">
                    <a:moveTo>
                      <a:pt x="190" y="0"/>
                    </a:moveTo>
                    <a:cubicBezTo>
                      <a:pt x="93" y="0"/>
                      <a:pt x="0" y="79"/>
                      <a:pt x="0" y="194"/>
                    </a:cubicBezTo>
                    <a:cubicBezTo>
                      <a:pt x="0" y="291"/>
                      <a:pt x="93" y="384"/>
                      <a:pt x="190" y="384"/>
                    </a:cubicBezTo>
                    <a:lnTo>
                      <a:pt x="3637" y="384"/>
                    </a:lnTo>
                    <a:cubicBezTo>
                      <a:pt x="3752" y="384"/>
                      <a:pt x="3831" y="291"/>
                      <a:pt x="3831" y="194"/>
                    </a:cubicBezTo>
                    <a:cubicBezTo>
                      <a:pt x="3831" y="79"/>
                      <a:pt x="3752" y="0"/>
                      <a:pt x="36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 name="Google Shape;1633;p45"/>
              <p:cNvSpPr/>
              <p:nvPr/>
            </p:nvSpPr>
            <p:spPr>
              <a:xfrm>
                <a:off x="6649130" y="1399502"/>
                <a:ext cx="359329" cy="42550"/>
              </a:xfrm>
              <a:custGeom>
                <a:rect b="b" l="l" r="r" t="t"/>
                <a:pathLst>
                  <a:path extrusionOk="0" h="463" w="3910">
                    <a:moveTo>
                      <a:pt x="3679" y="74"/>
                    </a:moveTo>
                    <a:cubicBezTo>
                      <a:pt x="3776" y="74"/>
                      <a:pt x="3831" y="153"/>
                      <a:pt x="3831" y="231"/>
                    </a:cubicBezTo>
                    <a:cubicBezTo>
                      <a:pt x="3831" y="305"/>
                      <a:pt x="3776" y="365"/>
                      <a:pt x="3679" y="365"/>
                    </a:cubicBezTo>
                    <a:lnTo>
                      <a:pt x="232" y="365"/>
                    </a:lnTo>
                    <a:cubicBezTo>
                      <a:pt x="158" y="365"/>
                      <a:pt x="98" y="305"/>
                      <a:pt x="98" y="231"/>
                    </a:cubicBezTo>
                    <a:cubicBezTo>
                      <a:pt x="98" y="153"/>
                      <a:pt x="158" y="74"/>
                      <a:pt x="232" y="74"/>
                    </a:cubicBezTo>
                    <a:close/>
                    <a:moveTo>
                      <a:pt x="232" y="0"/>
                    </a:moveTo>
                    <a:cubicBezTo>
                      <a:pt x="116" y="0"/>
                      <a:pt x="1" y="97"/>
                      <a:pt x="1" y="231"/>
                    </a:cubicBezTo>
                    <a:cubicBezTo>
                      <a:pt x="1" y="365"/>
                      <a:pt x="116" y="462"/>
                      <a:pt x="232" y="462"/>
                    </a:cubicBezTo>
                    <a:lnTo>
                      <a:pt x="3679" y="462"/>
                    </a:lnTo>
                    <a:cubicBezTo>
                      <a:pt x="3813" y="462"/>
                      <a:pt x="3910" y="365"/>
                      <a:pt x="3910" y="231"/>
                    </a:cubicBezTo>
                    <a:cubicBezTo>
                      <a:pt x="3910" y="97"/>
                      <a:pt x="3813" y="0"/>
                      <a:pt x="367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 name="Google Shape;1634;p45"/>
              <p:cNvSpPr/>
              <p:nvPr/>
            </p:nvSpPr>
            <p:spPr>
              <a:xfrm>
                <a:off x="6652990" y="1482673"/>
                <a:ext cx="352069" cy="33635"/>
              </a:xfrm>
              <a:custGeom>
                <a:rect b="b" l="l" r="r" t="t"/>
                <a:pathLst>
                  <a:path extrusionOk="0" h="366" w="3831">
                    <a:moveTo>
                      <a:pt x="190" y="1"/>
                    </a:moveTo>
                    <a:cubicBezTo>
                      <a:pt x="93" y="1"/>
                      <a:pt x="0" y="75"/>
                      <a:pt x="0" y="172"/>
                    </a:cubicBezTo>
                    <a:lnTo>
                      <a:pt x="0" y="190"/>
                    </a:lnTo>
                    <a:cubicBezTo>
                      <a:pt x="0" y="287"/>
                      <a:pt x="93" y="366"/>
                      <a:pt x="190" y="366"/>
                    </a:cubicBezTo>
                    <a:lnTo>
                      <a:pt x="3637" y="366"/>
                    </a:lnTo>
                    <a:cubicBezTo>
                      <a:pt x="3752" y="366"/>
                      <a:pt x="3831" y="287"/>
                      <a:pt x="3831" y="190"/>
                    </a:cubicBezTo>
                    <a:lnTo>
                      <a:pt x="3831" y="172"/>
                    </a:lnTo>
                    <a:cubicBezTo>
                      <a:pt x="3831" y="75"/>
                      <a:pt x="3752" y="1"/>
                      <a:pt x="36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 name="Google Shape;1635;p45"/>
              <p:cNvSpPr/>
              <p:nvPr/>
            </p:nvSpPr>
            <p:spPr>
              <a:xfrm>
                <a:off x="6649130" y="1477159"/>
                <a:ext cx="359329" cy="44296"/>
              </a:xfrm>
              <a:custGeom>
                <a:rect b="b" l="l" r="r" t="t"/>
                <a:pathLst>
                  <a:path extrusionOk="0" h="482" w="3910">
                    <a:moveTo>
                      <a:pt x="3679" y="98"/>
                    </a:moveTo>
                    <a:cubicBezTo>
                      <a:pt x="3776" y="98"/>
                      <a:pt x="3831" y="153"/>
                      <a:pt x="3831" y="232"/>
                    </a:cubicBezTo>
                    <a:lnTo>
                      <a:pt x="3831" y="250"/>
                    </a:lnTo>
                    <a:cubicBezTo>
                      <a:pt x="3831" y="329"/>
                      <a:pt x="3776" y="384"/>
                      <a:pt x="3679" y="384"/>
                    </a:cubicBezTo>
                    <a:lnTo>
                      <a:pt x="232" y="384"/>
                    </a:lnTo>
                    <a:cubicBezTo>
                      <a:pt x="158" y="384"/>
                      <a:pt x="98" y="329"/>
                      <a:pt x="98" y="250"/>
                    </a:cubicBezTo>
                    <a:lnTo>
                      <a:pt x="98" y="232"/>
                    </a:lnTo>
                    <a:cubicBezTo>
                      <a:pt x="98" y="153"/>
                      <a:pt x="158" y="98"/>
                      <a:pt x="232" y="98"/>
                    </a:cubicBezTo>
                    <a:close/>
                    <a:moveTo>
                      <a:pt x="232" y="1"/>
                    </a:moveTo>
                    <a:cubicBezTo>
                      <a:pt x="116" y="1"/>
                      <a:pt x="1" y="116"/>
                      <a:pt x="1" y="232"/>
                    </a:cubicBezTo>
                    <a:lnTo>
                      <a:pt x="1" y="250"/>
                    </a:lnTo>
                    <a:cubicBezTo>
                      <a:pt x="1" y="366"/>
                      <a:pt x="116" y="481"/>
                      <a:pt x="232" y="481"/>
                    </a:cubicBezTo>
                    <a:lnTo>
                      <a:pt x="3679" y="481"/>
                    </a:lnTo>
                    <a:cubicBezTo>
                      <a:pt x="3813" y="481"/>
                      <a:pt x="3910" y="366"/>
                      <a:pt x="3910" y="250"/>
                    </a:cubicBezTo>
                    <a:lnTo>
                      <a:pt x="3910" y="232"/>
                    </a:lnTo>
                    <a:cubicBezTo>
                      <a:pt x="3910" y="116"/>
                      <a:pt x="3813" y="1"/>
                      <a:pt x="367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 name="Google Shape;1636;p45"/>
              <p:cNvSpPr/>
              <p:nvPr/>
            </p:nvSpPr>
            <p:spPr>
              <a:xfrm>
                <a:off x="6652990" y="1546360"/>
                <a:ext cx="352069" cy="35382"/>
              </a:xfrm>
              <a:custGeom>
                <a:rect b="b" l="l" r="r" t="t"/>
                <a:pathLst>
                  <a:path extrusionOk="0" h="385" w="3831">
                    <a:moveTo>
                      <a:pt x="190" y="1"/>
                    </a:moveTo>
                    <a:cubicBezTo>
                      <a:pt x="93" y="1"/>
                      <a:pt x="0" y="75"/>
                      <a:pt x="0" y="190"/>
                    </a:cubicBezTo>
                    <a:cubicBezTo>
                      <a:pt x="0" y="287"/>
                      <a:pt x="93" y="384"/>
                      <a:pt x="190" y="384"/>
                    </a:cubicBezTo>
                    <a:lnTo>
                      <a:pt x="3637" y="384"/>
                    </a:lnTo>
                    <a:cubicBezTo>
                      <a:pt x="3752" y="384"/>
                      <a:pt x="3831" y="287"/>
                      <a:pt x="3831" y="190"/>
                    </a:cubicBezTo>
                    <a:cubicBezTo>
                      <a:pt x="3831" y="75"/>
                      <a:pt x="3752" y="1"/>
                      <a:pt x="36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 name="Google Shape;1637;p45"/>
              <p:cNvSpPr/>
              <p:nvPr/>
            </p:nvSpPr>
            <p:spPr>
              <a:xfrm>
                <a:off x="6649130" y="1542592"/>
                <a:ext cx="359329" cy="42550"/>
              </a:xfrm>
              <a:custGeom>
                <a:rect b="b" l="l" r="r" t="t"/>
                <a:pathLst>
                  <a:path extrusionOk="0" h="463" w="3910">
                    <a:moveTo>
                      <a:pt x="3679" y="79"/>
                    </a:moveTo>
                    <a:cubicBezTo>
                      <a:pt x="3776" y="79"/>
                      <a:pt x="3831" y="157"/>
                      <a:pt x="3831" y="231"/>
                    </a:cubicBezTo>
                    <a:cubicBezTo>
                      <a:pt x="3831" y="310"/>
                      <a:pt x="3776" y="365"/>
                      <a:pt x="3679" y="365"/>
                    </a:cubicBezTo>
                    <a:lnTo>
                      <a:pt x="232" y="365"/>
                    </a:lnTo>
                    <a:cubicBezTo>
                      <a:pt x="158" y="365"/>
                      <a:pt x="98" y="310"/>
                      <a:pt x="98" y="231"/>
                    </a:cubicBezTo>
                    <a:cubicBezTo>
                      <a:pt x="98" y="157"/>
                      <a:pt x="158" y="79"/>
                      <a:pt x="232" y="79"/>
                    </a:cubicBezTo>
                    <a:close/>
                    <a:moveTo>
                      <a:pt x="232" y="0"/>
                    </a:moveTo>
                    <a:cubicBezTo>
                      <a:pt x="116" y="0"/>
                      <a:pt x="1" y="97"/>
                      <a:pt x="1" y="231"/>
                    </a:cubicBezTo>
                    <a:cubicBezTo>
                      <a:pt x="1" y="365"/>
                      <a:pt x="116" y="462"/>
                      <a:pt x="232" y="462"/>
                    </a:cubicBezTo>
                    <a:lnTo>
                      <a:pt x="3679" y="462"/>
                    </a:lnTo>
                    <a:cubicBezTo>
                      <a:pt x="3813" y="462"/>
                      <a:pt x="3910" y="365"/>
                      <a:pt x="3910" y="231"/>
                    </a:cubicBezTo>
                    <a:cubicBezTo>
                      <a:pt x="3910" y="97"/>
                      <a:pt x="3813" y="0"/>
                      <a:pt x="3679" y="0"/>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 name="Google Shape;1638;p45"/>
              <p:cNvSpPr/>
              <p:nvPr/>
            </p:nvSpPr>
            <p:spPr>
              <a:xfrm>
                <a:off x="6652990" y="1622455"/>
                <a:ext cx="352069" cy="35290"/>
              </a:xfrm>
              <a:custGeom>
                <a:rect b="b" l="l" r="r" t="t"/>
                <a:pathLst>
                  <a:path extrusionOk="0" h="384" w="3831">
                    <a:moveTo>
                      <a:pt x="190" y="0"/>
                    </a:moveTo>
                    <a:cubicBezTo>
                      <a:pt x="93" y="0"/>
                      <a:pt x="0" y="97"/>
                      <a:pt x="0" y="189"/>
                    </a:cubicBezTo>
                    <a:cubicBezTo>
                      <a:pt x="0" y="305"/>
                      <a:pt x="93" y="384"/>
                      <a:pt x="190" y="384"/>
                    </a:cubicBezTo>
                    <a:lnTo>
                      <a:pt x="3637" y="384"/>
                    </a:lnTo>
                    <a:cubicBezTo>
                      <a:pt x="3752" y="384"/>
                      <a:pt x="3831" y="305"/>
                      <a:pt x="3831" y="189"/>
                    </a:cubicBezTo>
                    <a:cubicBezTo>
                      <a:pt x="3831" y="97"/>
                      <a:pt x="3752" y="0"/>
                      <a:pt x="36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 name="Google Shape;1639;p45"/>
              <p:cNvSpPr/>
              <p:nvPr/>
            </p:nvSpPr>
            <p:spPr>
              <a:xfrm>
                <a:off x="6649130" y="1618595"/>
                <a:ext cx="359329" cy="42550"/>
              </a:xfrm>
              <a:custGeom>
                <a:rect b="b" l="l" r="r" t="t"/>
                <a:pathLst>
                  <a:path extrusionOk="0" h="463" w="3910">
                    <a:moveTo>
                      <a:pt x="3679" y="97"/>
                    </a:moveTo>
                    <a:cubicBezTo>
                      <a:pt x="3776" y="97"/>
                      <a:pt x="3831" y="158"/>
                      <a:pt x="3831" y="231"/>
                    </a:cubicBezTo>
                    <a:cubicBezTo>
                      <a:pt x="3831" y="310"/>
                      <a:pt x="3776" y="389"/>
                      <a:pt x="3679" y="389"/>
                    </a:cubicBezTo>
                    <a:lnTo>
                      <a:pt x="232" y="389"/>
                    </a:lnTo>
                    <a:cubicBezTo>
                      <a:pt x="158" y="389"/>
                      <a:pt x="98" y="310"/>
                      <a:pt x="98" y="231"/>
                    </a:cubicBezTo>
                    <a:cubicBezTo>
                      <a:pt x="98" y="158"/>
                      <a:pt x="158" y="97"/>
                      <a:pt x="232" y="97"/>
                    </a:cubicBezTo>
                    <a:close/>
                    <a:moveTo>
                      <a:pt x="232" y="0"/>
                    </a:moveTo>
                    <a:cubicBezTo>
                      <a:pt x="116" y="0"/>
                      <a:pt x="1" y="97"/>
                      <a:pt x="1" y="231"/>
                    </a:cubicBezTo>
                    <a:cubicBezTo>
                      <a:pt x="1" y="370"/>
                      <a:pt x="116" y="462"/>
                      <a:pt x="232" y="462"/>
                    </a:cubicBezTo>
                    <a:lnTo>
                      <a:pt x="3679" y="462"/>
                    </a:lnTo>
                    <a:cubicBezTo>
                      <a:pt x="3813" y="462"/>
                      <a:pt x="3910" y="370"/>
                      <a:pt x="3910" y="231"/>
                    </a:cubicBezTo>
                    <a:cubicBezTo>
                      <a:pt x="3910" y="97"/>
                      <a:pt x="3813" y="0"/>
                      <a:pt x="367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 name="Google Shape;1640;p45"/>
              <p:cNvSpPr/>
              <p:nvPr/>
            </p:nvSpPr>
            <p:spPr>
              <a:xfrm>
                <a:off x="6748475" y="1776113"/>
                <a:ext cx="422648" cy="363832"/>
              </a:xfrm>
              <a:custGeom>
                <a:rect b="b" l="l" r="r" t="t"/>
                <a:pathLst>
                  <a:path extrusionOk="0" h="3959" w="4599">
                    <a:moveTo>
                      <a:pt x="768" y="1"/>
                    </a:moveTo>
                    <a:cubicBezTo>
                      <a:pt x="347" y="1"/>
                      <a:pt x="1" y="347"/>
                      <a:pt x="1" y="772"/>
                    </a:cubicBezTo>
                    <a:lnTo>
                      <a:pt x="1" y="2657"/>
                    </a:lnTo>
                    <a:cubicBezTo>
                      <a:pt x="1" y="2852"/>
                      <a:pt x="75" y="3046"/>
                      <a:pt x="190" y="3180"/>
                    </a:cubicBezTo>
                    <a:cubicBezTo>
                      <a:pt x="116" y="3392"/>
                      <a:pt x="1" y="3716"/>
                      <a:pt x="38" y="3854"/>
                    </a:cubicBezTo>
                    <a:cubicBezTo>
                      <a:pt x="58" y="3932"/>
                      <a:pt x="125" y="3959"/>
                      <a:pt x="214" y="3959"/>
                    </a:cubicBezTo>
                    <a:cubicBezTo>
                      <a:pt x="365" y="3959"/>
                      <a:pt x="581" y="3880"/>
                      <a:pt x="749" y="3831"/>
                    </a:cubicBezTo>
                    <a:cubicBezTo>
                      <a:pt x="925" y="3757"/>
                      <a:pt x="1272" y="3563"/>
                      <a:pt x="1479" y="3429"/>
                    </a:cubicBezTo>
                    <a:lnTo>
                      <a:pt x="3813" y="3429"/>
                    </a:lnTo>
                    <a:cubicBezTo>
                      <a:pt x="4252" y="3429"/>
                      <a:pt x="4598" y="3083"/>
                      <a:pt x="4598" y="2657"/>
                    </a:cubicBezTo>
                    <a:lnTo>
                      <a:pt x="4598" y="772"/>
                    </a:lnTo>
                    <a:cubicBezTo>
                      <a:pt x="4598" y="347"/>
                      <a:pt x="4252" y="1"/>
                      <a:pt x="3813"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 name="Google Shape;1641;p45"/>
              <p:cNvSpPr/>
              <p:nvPr/>
            </p:nvSpPr>
            <p:spPr>
              <a:xfrm>
                <a:off x="6744707" y="1771059"/>
                <a:ext cx="430184" cy="372930"/>
              </a:xfrm>
              <a:custGeom>
                <a:rect b="b" l="l" r="r" t="t"/>
                <a:pathLst>
                  <a:path extrusionOk="0" h="4058" w="4681">
                    <a:moveTo>
                      <a:pt x="3854" y="97"/>
                    </a:moveTo>
                    <a:cubicBezTo>
                      <a:pt x="4256" y="97"/>
                      <a:pt x="4584" y="421"/>
                      <a:pt x="4584" y="827"/>
                    </a:cubicBezTo>
                    <a:lnTo>
                      <a:pt x="4584" y="2712"/>
                    </a:lnTo>
                    <a:cubicBezTo>
                      <a:pt x="4584" y="3119"/>
                      <a:pt x="4256" y="3447"/>
                      <a:pt x="3854" y="3447"/>
                    </a:cubicBezTo>
                    <a:lnTo>
                      <a:pt x="1502" y="3447"/>
                    </a:lnTo>
                    <a:cubicBezTo>
                      <a:pt x="1289" y="3581"/>
                      <a:pt x="943" y="3794"/>
                      <a:pt x="772" y="3831"/>
                    </a:cubicBezTo>
                    <a:cubicBezTo>
                      <a:pt x="638" y="3886"/>
                      <a:pt x="481" y="3946"/>
                      <a:pt x="347" y="3965"/>
                    </a:cubicBezTo>
                    <a:lnTo>
                      <a:pt x="194" y="3965"/>
                    </a:lnTo>
                    <a:cubicBezTo>
                      <a:pt x="157" y="3946"/>
                      <a:pt x="134" y="3928"/>
                      <a:pt x="116" y="3886"/>
                    </a:cubicBezTo>
                    <a:cubicBezTo>
                      <a:pt x="116" y="3849"/>
                      <a:pt x="116" y="3734"/>
                      <a:pt x="157" y="3600"/>
                    </a:cubicBezTo>
                    <a:cubicBezTo>
                      <a:pt x="194" y="3484"/>
                      <a:pt x="231" y="3350"/>
                      <a:pt x="273" y="3253"/>
                    </a:cubicBezTo>
                    <a:lnTo>
                      <a:pt x="273" y="3193"/>
                    </a:lnTo>
                    <a:cubicBezTo>
                      <a:pt x="157" y="3078"/>
                      <a:pt x="97" y="2907"/>
                      <a:pt x="97" y="2712"/>
                    </a:cubicBezTo>
                    <a:lnTo>
                      <a:pt x="97" y="827"/>
                    </a:lnTo>
                    <a:cubicBezTo>
                      <a:pt x="97" y="421"/>
                      <a:pt x="407" y="97"/>
                      <a:pt x="809" y="97"/>
                    </a:cubicBezTo>
                    <a:close/>
                    <a:moveTo>
                      <a:pt x="809" y="0"/>
                    </a:moveTo>
                    <a:cubicBezTo>
                      <a:pt x="365" y="0"/>
                      <a:pt x="0" y="365"/>
                      <a:pt x="0" y="827"/>
                    </a:cubicBezTo>
                    <a:lnTo>
                      <a:pt x="0" y="2712"/>
                    </a:lnTo>
                    <a:cubicBezTo>
                      <a:pt x="0" y="2907"/>
                      <a:pt x="79" y="3078"/>
                      <a:pt x="194" y="3235"/>
                    </a:cubicBezTo>
                    <a:cubicBezTo>
                      <a:pt x="157" y="3332"/>
                      <a:pt x="97" y="3466"/>
                      <a:pt x="79" y="3581"/>
                    </a:cubicBezTo>
                    <a:cubicBezTo>
                      <a:pt x="42" y="3715"/>
                      <a:pt x="19" y="3831"/>
                      <a:pt x="42" y="3909"/>
                    </a:cubicBezTo>
                    <a:cubicBezTo>
                      <a:pt x="60" y="3983"/>
                      <a:pt x="97" y="4025"/>
                      <a:pt x="157" y="4043"/>
                    </a:cubicBezTo>
                    <a:cubicBezTo>
                      <a:pt x="194" y="4052"/>
                      <a:pt x="228" y="4057"/>
                      <a:pt x="261" y="4057"/>
                    </a:cubicBezTo>
                    <a:cubicBezTo>
                      <a:pt x="295" y="4057"/>
                      <a:pt x="328" y="4052"/>
                      <a:pt x="365" y="4043"/>
                    </a:cubicBezTo>
                    <a:cubicBezTo>
                      <a:pt x="504" y="4025"/>
                      <a:pt x="675" y="3965"/>
                      <a:pt x="809" y="3928"/>
                    </a:cubicBezTo>
                    <a:cubicBezTo>
                      <a:pt x="984" y="3868"/>
                      <a:pt x="1331" y="3655"/>
                      <a:pt x="1520" y="3540"/>
                    </a:cubicBezTo>
                    <a:lnTo>
                      <a:pt x="3854" y="3540"/>
                    </a:lnTo>
                    <a:cubicBezTo>
                      <a:pt x="4316" y="3540"/>
                      <a:pt x="4681" y="3175"/>
                      <a:pt x="4681" y="2712"/>
                    </a:cubicBezTo>
                    <a:lnTo>
                      <a:pt x="4681" y="827"/>
                    </a:lnTo>
                    <a:cubicBezTo>
                      <a:pt x="4681" y="365"/>
                      <a:pt x="4316" y="0"/>
                      <a:pt x="38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 name="Google Shape;1642;p45"/>
              <p:cNvSpPr/>
              <p:nvPr/>
            </p:nvSpPr>
            <p:spPr>
              <a:xfrm>
                <a:off x="6780365" y="1808003"/>
                <a:ext cx="353815" cy="28489"/>
              </a:xfrm>
              <a:custGeom>
                <a:rect b="b" l="l" r="r" t="t"/>
                <a:pathLst>
                  <a:path extrusionOk="0" h="310" w="3850">
                    <a:moveTo>
                      <a:pt x="171" y="0"/>
                    </a:moveTo>
                    <a:cubicBezTo>
                      <a:pt x="74" y="0"/>
                      <a:pt x="0" y="79"/>
                      <a:pt x="0" y="157"/>
                    </a:cubicBezTo>
                    <a:cubicBezTo>
                      <a:pt x="0" y="250"/>
                      <a:pt x="74" y="310"/>
                      <a:pt x="171" y="310"/>
                    </a:cubicBezTo>
                    <a:lnTo>
                      <a:pt x="3697" y="310"/>
                    </a:lnTo>
                    <a:cubicBezTo>
                      <a:pt x="3789" y="310"/>
                      <a:pt x="3849" y="250"/>
                      <a:pt x="3849" y="157"/>
                    </a:cubicBezTo>
                    <a:cubicBezTo>
                      <a:pt x="3849" y="79"/>
                      <a:pt x="3789" y="0"/>
                      <a:pt x="369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 name="Google Shape;1643;p45"/>
              <p:cNvSpPr/>
              <p:nvPr/>
            </p:nvSpPr>
            <p:spPr>
              <a:xfrm>
                <a:off x="6779268" y="1804603"/>
                <a:ext cx="361075" cy="37036"/>
              </a:xfrm>
              <a:custGeom>
                <a:rect b="b" l="l" r="r" t="t"/>
                <a:pathLst>
                  <a:path extrusionOk="0" h="403" w="3929">
                    <a:moveTo>
                      <a:pt x="3739" y="79"/>
                    </a:moveTo>
                    <a:cubicBezTo>
                      <a:pt x="3794" y="79"/>
                      <a:pt x="3854" y="134"/>
                      <a:pt x="3854" y="194"/>
                    </a:cubicBezTo>
                    <a:cubicBezTo>
                      <a:pt x="3854" y="268"/>
                      <a:pt x="3794" y="310"/>
                      <a:pt x="3739" y="310"/>
                    </a:cubicBezTo>
                    <a:lnTo>
                      <a:pt x="213" y="310"/>
                    </a:lnTo>
                    <a:cubicBezTo>
                      <a:pt x="135" y="310"/>
                      <a:pt x="98" y="268"/>
                      <a:pt x="98" y="194"/>
                    </a:cubicBezTo>
                    <a:cubicBezTo>
                      <a:pt x="98" y="134"/>
                      <a:pt x="135" y="79"/>
                      <a:pt x="213" y="79"/>
                    </a:cubicBezTo>
                    <a:close/>
                    <a:moveTo>
                      <a:pt x="213" y="0"/>
                    </a:moveTo>
                    <a:cubicBezTo>
                      <a:pt x="98" y="0"/>
                      <a:pt x="1" y="79"/>
                      <a:pt x="1" y="194"/>
                    </a:cubicBezTo>
                    <a:cubicBezTo>
                      <a:pt x="1" y="310"/>
                      <a:pt x="98" y="402"/>
                      <a:pt x="213" y="402"/>
                    </a:cubicBezTo>
                    <a:lnTo>
                      <a:pt x="3739" y="402"/>
                    </a:lnTo>
                    <a:cubicBezTo>
                      <a:pt x="3854" y="402"/>
                      <a:pt x="3928" y="310"/>
                      <a:pt x="3928" y="194"/>
                    </a:cubicBezTo>
                    <a:cubicBezTo>
                      <a:pt x="3928" y="79"/>
                      <a:pt x="3854" y="0"/>
                      <a:pt x="373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 name="Google Shape;1644;p45"/>
              <p:cNvSpPr/>
              <p:nvPr/>
            </p:nvSpPr>
            <p:spPr>
              <a:xfrm>
                <a:off x="6780365" y="1854229"/>
                <a:ext cx="353815" cy="28121"/>
              </a:xfrm>
              <a:custGeom>
                <a:rect b="b" l="l" r="r" t="t"/>
                <a:pathLst>
                  <a:path extrusionOk="0" h="306" w="3850">
                    <a:moveTo>
                      <a:pt x="171" y="1"/>
                    </a:moveTo>
                    <a:cubicBezTo>
                      <a:pt x="74" y="1"/>
                      <a:pt x="0" y="56"/>
                      <a:pt x="0" y="153"/>
                    </a:cubicBezTo>
                    <a:cubicBezTo>
                      <a:pt x="0" y="232"/>
                      <a:pt x="74" y="306"/>
                      <a:pt x="171" y="306"/>
                    </a:cubicBezTo>
                    <a:lnTo>
                      <a:pt x="3697" y="306"/>
                    </a:lnTo>
                    <a:cubicBezTo>
                      <a:pt x="3789" y="306"/>
                      <a:pt x="3849" y="232"/>
                      <a:pt x="3849" y="153"/>
                    </a:cubicBezTo>
                    <a:cubicBezTo>
                      <a:pt x="3849" y="56"/>
                      <a:pt x="3789" y="1"/>
                      <a:pt x="369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 name="Google Shape;1645;p45"/>
              <p:cNvSpPr/>
              <p:nvPr/>
            </p:nvSpPr>
            <p:spPr>
              <a:xfrm>
                <a:off x="6779268" y="1848715"/>
                <a:ext cx="361075" cy="37495"/>
              </a:xfrm>
              <a:custGeom>
                <a:rect b="b" l="l" r="r" t="t"/>
                <a:pathLst>
                  <a:path extrusionOk="0" h="408" w="3929">
                    <a:moveTo>
                      <a:pt x="3739" y="98"/>
                    </a:moveTo>
                    <a:cubicBezTo>
                      <a:pt x="3794" y="98"/>
                      <a:pt x="3854" y="135"/>
                      <a:pt x="3854" y="213"/>
                    </a:cubicBezTo>
                    <a:cubicBezTo>
                      <a:pt x="3854" y="269"/>
                      <a:pt x="3794" y="329"/>
                      <a:pt x="3739" y="329"/>
                    </a:cubicBezTo>
                    <a:lnTo>
                      <a:pt x="213" y="329"/>
                    </a:lnTo>
                    <a:cubicBezTo>
                      <a:pt x="135" y="329"/>
                      <a:pt x="98" y="269"/>
                      <a:pt x="98" y="213"/>
                    </a:cubicBezTo>
                    <a:cubicBezTo>
                      <a:pt x="98" y="135"/>
                      <a:pt x="135" y="98"/>
                      <a:pt x="213" y="98"/>
                    </a:cubicBezTo>
                    <a:close/>
                    <a:moveTo>
                      <a:pt x="213" y="1"/>
                    </a:moveTo>
                    <a:cubicBezTo>
                      <a:pt x="98" y="1"/>
                      <a:pt x="1" y="98"/>
                      <a:pt x="1" y="213"/>
                    </a:cubicBezTo>
                    <a:cubicBezTo>
                      <a:pt x="1" y="329"/>
                      <a:pt x="98" y="407"/>
                      <a:pt x="213" y="407"/>
                    </a:cubicBezTo>
                    <a:lnTo>
                      <a:pt x="3739" y="407"/>
                    </a:lnTo>
                    <a:cubicBezTo>
                      <a:pt x="3854" y="407"/>
                      <a:pt x="3928" y="329"/>
                      <a:pt x="3928" y="213"/>
                    </a:cubicBezTo>
                    <a:cubicBezTo>
                      <a:pt x="3928" y="98"/>
                      <a:pt x="3854" y="1"/>
                      <a:pt x="373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 name="Google Shape;1646;p45"/>
              <p:cNvSpPr/>
              <p:nvPr/>
            </p:nvSpPr>
            <p:spPr>
              <a:xfrm>
                <a:off x="6780365" y="1898434"/>
                <a:ext cx="353815" cy="30235"/>
              </a:xfrm>
              <a:custGeom>
                <a:rect b="b" l="l" r="r" t="t"/>
                <a:pathLst>
                  <a:path extrusionOk="0" h="329" w="3850">
                    <a:moveTo>
                      <a:pt x="171" y="0"/>
                    </a:moveTo>
                    <a:cubicBezTo>
                      <a:pt x="74" y="0"/>
                      <a:pt x="0" y="74"/>
                      <a:pt x="0" y="153"/>
                    </a:cubicBezTo>
                    <a:cubicBezTo>
                      <a:pt x="0" y="250"/>
                      <a:pt x="74" y="328"/>
                      <a:pt x="171" y="328"/>
                    </a:cubicBezTo>
                    <a:lnTo>
                      <a:pt x="3697" y="328"/>
                    </a:lnTo>
                    <a:cubicBezTo>
                      <a:pt x="3789" y="328"/>
                      <a:pt x="3849" y="250"/>
                      <a:pt x="3849" y="153"/>
                    </a:cubicBezTo>
                    <a:cubicBezTo>
                      <a:pt x="3849" y="74"/>
                      <a:pt x="3789" y="0"/>
                      <a:pt x="369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 name="Google Shape;1647;p45"/>
              <p:cNvSpPr/>
              <p:nvPr/>
            </p:nvSpPr>
            <p:spPr>
              <a:xfrm>
                <a:off x="6779268" y="1894574"/>
                <a:ext cx="361075" cy="37495"/>
              </a:xfrm>
              <a:custGeom>
                <a:rect b="b" l="l" r="r" t="t"/>
                <a:pathLst>
                  <a:path extrusionOk="0" h="408" w="3929">
                    <a:moveTo>
                      <a:pt x="3739" y="79"/>
                    </a:moveTo>
                    <a:cubicBezTo>
                      <a:pt x="3794" y="79"/>
                      <a:pt x="3854" y="139"/>
                      <a:pt x="3854" y="195"/>
                    </a:cubicBezTo>
                    <a:cubicBezTo>
                      <a:pt x="3854" y="273"/>
                      <a:pt x="3794" y="310"/>
                      <a:pt x="3739" y="310"/>
                    </a:cubicBezTo>
                    <a:lnTo>
                      <a:pt x="213" y="310"/>
                    </a:lnTo>
                    <a:cubicBezTo>
                      <a:pt x="135" y="310"/>
                      <a:pt x="98" y="273"/>
                      <a:pt x="98" y="195"/>
                    </a:cubicBezTo>
                    <a:cubicBezTo>
                      <a:pt x="98" y="139"/>
                      <a:pt x="135" y="79"/>
                      <a:pt x="213" y="79"/>
                    </a:cubicBezTo>
                    <a:close/>
                    <a:moveTo>
                      <a:pt x="213" y="1"/>
                    </a:moveTo>
                    <a:cubicBezTo>
                      <a:pt x="98" y="1"/>
                      <a:pt x="1" y="98"/>
                      <a:pt x="1" y="195"/>
                    </a:cubicBezTo>
                    <a:cubicBezTo>
                      <a:pt x="1" y="310"/>
                      <a:pt x="98" y="407"/>
                      <a:pt x="213" y="407"/>
                    </a:cubicBezTo>
                    <a:lnTo>
                      <a:pt x="3739" y="407"/>
                    </a:lnTo>
                    <a:cubicBezTo>
                      <a:pt x="3854" y="407"/>
                      <a:pt x="3928" y="310"/>
                      <a:pt x="3928" y="195"/>
                    </a:cubicBezTo>
                    <a:cubicBezTo>
                      <a:pt x="3928" y="98"/>
                      <a:pt x="3854" y="1"/>
                      <a:pt x="373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 name="Google Shape;1648;p45"/>
              <p:cNvSpPr/>
              <p:nvPr/>
            </p:nvSpPr>
            <p:spPr>
              <a:xfrm>
                <a:off x="6780365" y="1944293"/>
                <a:ext cx="353815" cy="28489"/>
              </a:xfrm>
              <a:custGeom>
                <a:rect b="b" l="l" r="r" t="t"/>
                <a:pathLst>
                  <a:path extrusionOk="0" h="310" w="3850">
                    <a:moveTo>
                      <a:pt x="171" y="0"/>
                    </a:moveTo>
                    <a:cubicBezTo>
                      <a:pt x="74" y="0"/>
                      <a:pt x="0" y="60"/>
                      <a:pt x="0" y="153"/>
                    </a:cubicBezTo>
                    <a:cubicBezTo>
                      <a:pt x="0" y="231"/>
                      <a:pt x="74" y="310"/>
                      <a:pt x="171" y="310"/>
                    </a:cubicBezTo>
                    <a:lnTo>
                      <a:pt x="3697" y="310"/>
                    </a:lnTo>
                    <a:cubicBezTo>
                      <a:pt x="3789" y="310"/>
                      <a:pt x="3849" y="231"/>
                      <a:pt x="3849" y="153"/>
                    </a:cubicBezTo>
                    <a:cubicBezTo>
                      <a:pt x="3849" y="60"/>
                      <a:pt x="3789" y="0"/>
                      <a:pt x="369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 name="Google Shape;1649;p45"/>
              <p:cNvSpPr/>
              <p:nvPr/>
            </p:nvSpPr>
            <p:spPr>
              <a:xfrm>
                <a:off x="6779268" y="1939146"/>
                <a:ext cx="361075" cy="37036"/>
              </a:xfrm>
              <a:custGeom>
                <a:rect b="b" l="l" r="r" t="t"/>
                <a:pathLst>
                  <a:path extrusionOk="0" h="403" w="3929">
                    <a:moveTo>
                      <a:pt x="3739" y="93"/>
                    </a:moveTo>
                    <a:cubicBezTo>
                      <a:pt x="3794" y="93"/>
                      <a:pt x="3854" y="153"/>
                      <a:pt x="3854" y="209"/>
                    </a:cubicBezTo>
                    <a:cubicBezTo>
                      <a:pt x="3854" y="269"/>
                      <a:pt x="3794" y="324"/>
                      <a:pt x="3739" y="324"/>
                    </a:cubicBezTo>
                    <a:lnTo>
                      <a:pt x="213" y="324"/>
                    </a:lnTo>
                    <a:cubicBezTo>
                      <a:pt x="135" y="324"/>
                      <a:pt x="98" y="269"/>
                      <a:pt x="98" y="209"/>
                    </a:cubicBezTo>
                    <a:cubicBezTo>
                      <a:pt x="98" y="153"/>
                      <a:pt x="135" y="93"/>
                      <a:pt x="213" y="93"/>
                    </a:cubicBezTo>
                    <a:close/>
                    <a:moveTo>
                      <a:pt x="213" y="1"/>
                    </a:moveTo>
                    <a:cubicBezTo>
                      <a:pt x="98" y="1"/>
                      <a:pt x="1" y="93"/>
                      <a:pt x="1" y="209"/>
                    </a:cubicBezTo>
                    <a:cubicBezTo>
                      <a:pt x="1" y="324"/>
                      <a:pt x="98" y="403"/>
                      <a:pt x="213" y="403"/>
                    </a:cubicBezTo>
                    <a:lnTo>
                      <a:pt x="3739" y="403"/>
                    </a:lnTo>
                    <a:cubicBezTo>
                      <a:pt x="3854" y="403"/>
                      <a:pt x="3928" y="324"/>
                      <a:pt x="3928" y="209"/>
                    </a:cubicBezTo>
                    <a:cubicBezTo>
                      <a:pt x="3928" y="93"/>
                      <a:pt x="3854" y="1"/>
                      <a:pt x="373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 name="Google Shape;1650;p45"/>
              <p:cNvSpPr/>
              <p:nvPr/>
            </p:nvSpPr>
            <p:spPr>
              <a:xfrm>
                <a:off x="6780365" y="1988405"/>
                <a:ext cx="353815" cy="30235"/>
              </a:xfrm>
              <a:custGeom>
                <a:rect b="b" l="l" r="r" t="t"/>
                <a:pathLst>
                  <a:path extrusionOk="0" h="329" w="3850">
                    <a:moveTo>
                      <a:pt x="171" y="1"/>
                    </a:moveTo>
                    <a:cubicBezTo>
                      <a:pt x="74" y="1"/>
                      <a:pt x="0" y="80"/>
                      <a:pt x="0" y="158"/>
                    </a:cubicBezTo>
                    <a:cubicBezTo>
                      <a:pt x="0" y="250"/>
                      <a:pt x="74" y="329"/>
                      <a:pt x="171" y="329"/>
                    </a:cubicBezTo>
                    <a:lnTo>
                      <a:pt x="3697" y="329"/>
                    </a:lnTo>
                    <a:cubicBezTo>
                      <a:pt x="3789" y="329"/>
                      <a:pt x="3849" y="250"/>
                      <a:pt x="3849" y="158"/>
                    </a:cubicBezTo>
                    <a:cubicBezTo>
                      <a:pt x="3849" y="80"/>
                      <a:pt x="3789" y="1"/>
                      <a:pt x="369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 name="Google Shape;1651;p45"/>
              <p:cNvSpPr/>
              <p:nvPr/>
            </p:nvSpPr>
            <p:spPr>
              <a:xfrm>
                <a:off x="6779268" y="1985005"/>
                <a:ext cx="361075" cy="37036"/>
              </a:xfrm>
              <a:custGeom>
                <a:rect b="b" l="l" r="r" t="t"/>
                <a:pathLst>
                  <a:path extrusionOk="0" h="403" w="3929">
                    <a:moveTo>
                      <a:pt x="3739" y="98"/>
                    </a:moveTo>
                    <a:cubicBezTo>
                      <a:pt x="3794" y="98"/>
                      <a:pt x="3854" y="135"/>
                      <a:pt x="3854" y="195"/>
                    </a:cubicBezTo>
                    <a:cubicBezTo>
                      <a:pt x="3854" y="269"/>
                      <a:pt x="3794" y="311"/>
                      <a:pt x="3739" y="311"/>
                    </a:cubicBezTo>
                    <a:lnTo>
                      <a:pt x="213" y="311"/>
                    </a:lnTo>
                    <a:cubicBezTo>
                      <a:pt x="135" y="311"/>
                      <a:pt x="98" y="269"/>
                      <a:pt x="98" y="195"/>
                    </a:cubicBezTo>
                    <a:cubicBezTo>
                      <a:pt x="98" y="135"/>
                      <a:pt x="135" y="98"/>
                      <a:pt x="213" y="98"/>
                    </a:cubicBezTo>
                    <a:close/>
                    <a:moveTo>
                      <a:pt x="213" y="1"/>
                    </a:moveTo>
                    <a:cubicBezTo>
                      <a:pt x="98" y="1"/>
                      <a:pt x="1" y="98"/>
                      <a:pt x="1" y="195"/>
                    </a:cubicBezTo>
                    <a:cubicBezTo>
                      <a:pt x="1" y="311"/>
                      <a:pt x="98" y="403"/>
                      <a:pt x="213" y="403"/>
                    </a:cubicBezTo>
                    <a:lnTo>
                      <a:pt x="3739" y="403"/>
                    </a:lnTo>
                    <a:cubicBezTo>
                      <a:pt x="3854" y="403"/>
                      <a:pt x="3928" y="311"/>
                      <a:pt x="3928" y="195"/>
                    </a:cubicBezTo>
                    <a:cubicBezTo>
                      <a:pt x="3928" y="98"/>
                      <a:pt x="3854" y="1"/>
                      <a:pt x="373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 name="Google Shape;1652;p45"/>
              <p:cNvSpPr/>
              <p:nvPr/>
            </p:nvSpPr>
            <p:spPr>
              <a:xfrm>
                <a:off x="6780365" y="2034723"/>
                <a:ext cx="353815" cy="28121"/>
              </a:xfrm>
              <a:custGeom>
                <a:rect b="b" l="l" r="r" t="t"/>
                <a:pathLst>
                  <a:path extrusionOk="0" h="306" w="3850">
                    <a:moveTo>
                      <a:pt x="171" y="1"/>
                    </a:moveTo>
                    <a:cubicBezTo>
                      <a:pt x="74" y="1"/>
                      <a:pt x="0" y="56"/>
                      <a:pt x="0" y="153"/>
                    </a:cubicBezTo>
                    <a:cubicBezTo>
                      <a:pt x="0" y="250"/>
                      <a:pt x="74" y="306"/>
                      <a:pt x="171" y="306"/>
                    </a:cubicBezTo>
                    <a:lnTo>
                      <a:pt x="3697" y="306"/>
                    </a:lnTo>
                    <a:cubicBezTo>
                      <a:pt x="3789" y="306"/>
                      <a:pt x="3849" y="250"/>
                      <a:pt x="3849" y="153"/>
                    </a:cubicBezTo>
                    <a:cubicBezTo>
                      <a:pt x="3849" y="56"/>
                      <a:pt x="3789" y="1"/>
                      <a:pt x="369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 name="Google Shape;1653;p45"/>
              <p:cNvSpPr/>
              <p:nvPr/>
            </p:nvSpPr>
            <p:spPr>
              <a:xfrm>
                <a:off x="6779268" y="2029209"/>
                <a:ext cx="361075" cy="37495"/>
              </a:xfrm>
              <a:custGeom>
                <a:rect b="b" l="l" r="r" t="t"/>
                <a:pathLst>
                  <a:path extrusionOk="0" h="408" w="3929">
                    <a:moveTo>
                      <a:pt x="3739" y="98"/>
                    </a:moveTo>
                    <a:cubicBezTo>
                      <a:pt x="3794" y="98"/>
                      <a:pt x="3854" y="153"/>
                      <a:pt x="3854" y="213"/>
                    </a:cubicBezTo>
                    <a:cubicBezTo>
                      <a:pt x="3854" y="269"/>
                      <a:pt x="3794" y="329"/>
                      <a:pt x="3739" y="329"/>
                    </a:cubicBezTo>
                    <a:lnTo>
                      <a:pt x="213" y="329"/>
                    </a:lnTo>
                    <a:cubicBezTo>
                      <a:pt x="135" y="329"/>
                      <a:pt x="98" y="269"/>
                      <a:pt x="98" y="213"/>
                    </a:cubicBezTo>
                    <a:cubicBezTo>
                      <a:pt x="98" y="153"/>
                      <a:pt x="135" y="98"/>
                      <a:pt x="213" y="98"/>
                    </a:cubicBezTo>
                    <a:close/>
                    <a:moveTo>
                      <a:pt x="213" y="1"/>
                    </a:moveTo>
                    <a:cubicBezTo>
                      <a:pt x="98" y="1"/>
                      <a:pt x="1" y="98"/>
                      <a:pt x="1" y="213"/>
                    </a:cubicBezTo>
                    <a:cubicBezTo>
                      <a:pt x="1" y="329"/>
                      <a:pt x="98" y="407"/>
                      <a:pt x="213" y="407"/>
                    </a:cubicBezTo>
                    <a:lnTo>
                      <a:pt x="3739" y="407"/>
                    </a:lnTo>
                    <a:cubicBezTo>
                      <a:pt x="3854" y="407"/>
                      <a:pt x="3928" y="329"/>
                      <a:pt x="3928" y="213"/>
                    </a:cubicBezTo>
                    <a:cubicBezTo>
                      <a:pt x="3928" y="98"/>
                      <a:pt x="3854" y="1"/>
                      <a:pt x="373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54" name="Google Shape;1654;p45"/>
            <p:cNvGrpSpPr/>
            <p:nvPr/>
          </p:nvGrpSpPr>
          <p:grpSpPr>
            <a:xfrm>
              <a:off x="4098387" y="2768327"/>
              <a:ext cx="2089737" cy="2096899"/>
              <a:chOff x="5253337" y="2940502"/>
              <a:chExt cx="2089737" cy="2096899"/>
            </a:xfrm>
          </p:grpSpPr>
          <p:sp>
            <p:nvSpPr>
              <p:cNvPr id="1655" name="Google Shape;1655;p45"/>
              <p:cNvSpPr/>
              <p:nvPr/>
            </p:nvSpPr>
            <p:spPr>
              <a:xfrm>
                <a:off x="5504318" y="4292828"/>
                <a:ext cx="136380" cy="90246"/>
              </a:xfrm>
              <a:custGeom>
                <a:rect b="b" l="l" r="r" t="t"/>
                <a:pathLst>
                  <a:path extrusionOk="0" h="982" w="1484">
                    <a:moveTo>
                      <a:pt x="724" y="1"/>
                    </a:moveTo>
                    <a:cubicBezTo>
                      <a:pt x="410" y="1"/>
                      <a:pt x="100" y="228"/>
                      <a:pt x="61" y="284"/>
                    </a:cubicBezTo>
                    <a:cubicBezTo>
                      <a:pt x="1" y="381"/>
                      <a:pt x="79" y="783"/>
                      <a:pt x="292" y="880"/>
                    </a:cubicBezTo>
                    <a:cubicBezTo>
                      <a:pt x="523" y="977"/>
                      <a:pt x="523" y="958"/>
                      <a:pt x="754" y="977"/>
                    </a:cubicBezTo>
                    <a:cubicBezTo>
                      <a:pt x="800" y="980"/>
                      <a:pt x="849" y="982"/>
                      <a:pt x="899" y="982"/>
                    </a:cubicBezTo>
                    <a:cubicBezTo>
                      <a:pt x="1096" y="982"/>
                      <a:pt x="1294" y="958"/>
                      <a:pt x="1294" y="958"/>
                    </a:cubicBezTo>
                    <a:cubicBezTo>
                      <a:pt x="1294" y="958"/>
                      <a:pt x="1484" y="515"/>
                      <a:pt x="1100" y="150"/>
                    </a:cubicBezTo>
                    <a:cubicBezTo>
                      <a:pt x="987" y="41"/>
                      <a:pt x="855" y="1"/>
                      <a:pt x="724" y="1"/>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 name="Google Shape;1656;p45"/>
              <p:cNvSpPr/>
              <p:nvPr/>
            </p:nvSpPr>
            <p:spPr>
              <a:xfrm>
                <a:off x="5433830" y="4300824"/>
                <a:ext cx="141526" cy="118735"/>
              </a:xfrm>
              <a:custGeom>
                <a:rect b="b" l="l" r="r" t="t"/>
                <a:pathLst>
                  <a:path extrusionOk="0" h="1292" w="1540">
                    <a:moveTo>
                      <a:pt x="780" y="0"/>
                    </a:moveTo>
                    <a:cubicBezTo>
                      <a:pt x="483" y="0"/>
                      <a:pt x="191" y="205"/>
                      <a:pt x="116" y="294"/>
                    </a:cubicBezTo>
                    <a:cubicBezTo>
                      <a:pt x="19" y="428"/>
                      <a:pt x="1" y="543"/>
                      <a:pt x="1" y="543"/>
                    </a:cubicBezTo>
                    <a:lnTo>
                      <a:pt x="615" y="1292"/>
                    </a:lnTo>
                    <a:cubicBezTo>
                      <a:pt x="615" y="1292"/>
                      <a:pt x="1249" y="774"/>
                      <a:pt x="1323" y="774"/>
                    </a:cubicBezTo>
                    <a:cubicBezTo>
                      <a:pt x="1325" y="774"/>
                      <a:pt x="1326" y="774"/>
                      <a:pt x="1327" y="774"/>
                    </a:cubicBezTo>
                    <a:cubicBezTo>
                      <a:pt x="1331" y="778"/>
                      <a:pt x="1337" y="780"/>
                      <a:pt x="1344" y="780"/>
                    </a:cubicBezTo>
                    <a:cubicBezTo>
                      <a:pt x="1403" y="780"/>
                      <a:pt x="1539" y="659"/>
                      <a:pt x="1539" y="659"/>
                    </a:cubicBezTo>
                    <a:cubicBezTo>
                      <a:pt x="1539" y="659"/>
                      <a:pt x="1405" y="234"/>
                      <a:pt x="1040" y="63"/>
                    </a:cubicBezTo>
                    <a:cubicBezTo>
                      <a:pt x="957" y="18"/>
                      <a:pt x="868" y="0"/>
                      <a:pt x="780" y="0"/>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 name="Google Shape;1657;p45"/>
              <p:cNvSpPr/>
              <p:nvPr/>
            </p:nvSpPr>
            <p:spPr>
              <a:xfrm>
                <a:off x="5341654" y="4323799"/>
                <a:ext cx="148786" cy="124249"/>
              </a:xfrm>
              <a:custGeom>
                <a:rect b="b" l="l" r="r" t="t"/>
                <a:pathLst>
                  <a:path extrusionOk="0" h="1352" w="1619">
                    <a:moveTo>
                      <a:pt x="780" y="0"/>
                    </a:moveTo>
                    <a:cubicBezTo>
                      <a:pt x="467" y="0"/>
                      <a:pt x="251" y="226"/>
                      <a:pt x="176" y="349"/>
                    </a:cubicBezTo>
                    <a:cubicBezTo>
                      <a:pt x="61" y="506"/>
                      <a:pt x="1" y="908"/>
                      <a:pt x="1" y="908"/>
                    </a:cubicBezTo>
                    <a:lnTo>
                      <a:pt x="639" y="1351"/>
                    </a:lnTo>
                    <a:cubicBezTo>
                      <a:pt x="639" y="1351"/>
                      <a:pt x="791" y="1042"/>
                      <a:pt x="1041" y="871"/>
                    </a:cubicBezTo>
                    <a:cubicBezTo>
                      <a:pt x="1290" y="695"/>
                      <a:pt x="1618" y="695"/>
                      <a:pt x="1618" y="695"/>
                    </a:cubicBezTo>
                    <a:cubicBezTo>
                      <a:pt x="1618" y="695"/>
                      <a:pt x="1466" y="196"/>
                      <a:pt x="1022" y="44"/>
                    </a:cubicBezTo>
                    <a:cubicBezTo>
                      <a:pt x="936" y="13"/>
                      <a:pt x="856" y="0"/>
                      <a:pt x="780" y="0"/>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 name="Google Shape;1658;p45"/>
              <p:cNvSpPr/>
              <p:nvPr/>
            </p:nvSpPr>
            <p:spPr>
              <a:xfrm>
                <a:off x="5253337" y="4374161"/>
                <a:ext cx="162755" cy="132060"/>
              </a:xfrm>
              <a:custGeom>
                <a:rect b="b" l="l" r="r" t="t"/>
                <a:pathLst>
                  <a:path extrusionOk="0" h="1437" w="1771">
                    <a:moveTo>
                      <a:pt x="1049" y="0"/>
                    </a:moveTo>
                    <a:cubicBezTo>
                      <a:pt x="846" y="0"/>
                      <a:pt x="626" y="89"/>
                      <a:pt x="463" y="226"/>
                    </a:cubicBezTo>
                    <a:cubicBezTo>
                      <a:pt x="232" y="438"/>
                      <a:pt x="1" y="974"/>
                      <a:pt x="190" y="1228"/>
                    </a:cubicBezTo>
                    <a:cubicBezTo>
                      <a:pt x="302" y="1383"/>
                      <a:pt x="401" y="1429"/>
                      <a:pt x="490" y="1429"/>
                    </a:cubicBezTo>
                    <a:cubicBezTo>
                      <a:pt x="556" y="1429"/>
                      <a:pt x="617" y="1404"/>
                      <a:pt x="675" y="1381"/>
                    </a:cubicBezTo>
                    <a:cubicBezTo>
                      <a:pt x="706" y="1363"/>
                      <a:pt x="731" y="1356"/>
                      <a:pt x="752" y="1356"/>
                    </a:cubicBezTo>
                    <a:cubicBezTo>
                      <a:pt x="824" y="1356"/>
                      <a:pt x="846" y="1436"/>
                      <a:pt x="846" y="1436"/>
                    </a:cubicBezTo>
                    <a:cubicBezTo>
                      <a:pt x="846" y="1436"/>
                      <a:pt x="999" y="1321"/>
                      <a:pt x="1040" y="1187"/>
                    </a:cubicBezTo>
                    <a:cubicBezTo>
                      <a:pt x="1077" y="1053"/>
                      <a:pt x="1211" y="937"/>
                      <a:pt x="1502" y="859"/>
                    </a:cubicBezTo>
                    <a:cubicBezTo>
                      <a:pt x="1770" y="766"/>
                      <a:pt x="1770" y="591"/>
                      <a:pt x="1692" y="438"/>
                    </a:cubicBezTo>
                    <a:cubicBezTo>
                      <a:pt x="1618" y="281"/>
                      <a:pt x="1539" y="166"/>
                      <a:pt x="1290" y="50"/>
                    </a:cubicBezTo>
                    <a:cubicBezTo>
                      <a:pt x="1216" y="16"/>
                      <a:pt x="1134" y="0"/>
                      <a:pt x="1049" y="0"/>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 name="Google Shape;1659;p45"/>
              <p:cNvSpPr/>
              <p:nvPr/>
            </p:nvSpPr>
            <p:spPr>
              <a:xfrm>
                <a:off x="5308110" y="4357527"/>
                <a:ext cx="376790" cy="269267"/>
              </a:xfrm>
              <a:custGeom>
                <a:rect b="b" l="l" r="r" t="t"/>
                <a:pathLst>
                  <a:path extrusionOk="0" h="2930" w="4100">
                    <a:moveTo>
                      <a:pt x="2956" y="1"/>
                    </a:moveTo>
                    <a:cubicBezTo>
                      <a:pt x="2786" y="1"/>
                      <a:pt x="2558" y="35"/>
                      <a:pt x="2233" y="116"/>
                    </a:cubicBezTo>
                    <a:cubicBezTo>
                      <a:pt x="1540" y="273"/>
                      <a:pt x="578" y="735"/>
                      <a:pt x="287" y="1040"/>
                    </a:cubicBezTo>
                    <a:cubicBezTo>
                      <a:pt x="1" y="1349"/>
                      <a:pt x="384" y="1714"/>
                      <a:pt x="463" y="2158"/>
                    </a:cubicBezTo>
                    <a:cubicBezTo>
                      <a:pt x="541" y="2601"/>
                      <a:pt x="906" y="2930"/>
                      <a:pt x="906" y="2930"/>
                    </a:cubicBezTo>
                    <a:cubicBezTo>
                      <a:pt x="906" y="2930"/>
                      <a:pt x="4099" y="2024"/>
                      <a:pt x="4044" y="1714"/>
                    </a:cubicBezTo>
                    <a:cubicBezTo>
                      <a:pt x="4007" y="1386"/>
                      <a:pt x="3563" y="273"/>
                      <a:pt x="3369" y="116"/>
                    </a:cubicBezTo>
                    <a:cubicBezTo>
                      <a:pt x="3266" y="45"/>
                      <a:pt x="3148" y="1"/>
                      <a:pt x="2956" y="1"/>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 name="Google Shape;1660;p45"/>
              <p:cNvSpPr/>
              <p:nvPr/>
            </p:nvSpPr>
            <p:spPr>
              <a:xfrm>
                <a:off x="6897171" y="4264339"/>
                <a:ext cx="157149" cy="193358"/>
              </a:xfrm>
              <a:custGeom>
                <a:rect b="b" l="l" r="r" t="t"/>
                <a:pathLst>
                  <a:path extrusionOk="0" h="2104" w="1710">
                    <a:moveTo>
                      <a:pt x="990" y="1"/>
                    </a:moveTo>
                    <a:cubicBezTo>
                      <a:pt x="900" y="1"/>
                      <a:pt x="823" y="56"/>
                      <a:pt x="767" y="169"/>
                    </a:cubicBezTo>
                    <a:cubicBezTo>
                      <a:pt x="633" y="460"/>
                      <a:pt x="555" y="575"/>
                      <a:pt x="287" y="996"/>
                    </a:cubicBezTo>
                    <a:cubicBezTo>
                      <a:pt x="37" y="1439"/>
                      <a:pt x="37" y="1670"/>
                      <a:pt x="0" y="2077"/>
                    </a:cubicBezTo>
                    <a:cubicBezTo>
                      <a:pt x="0" y="2077"/>
                      <a:pt x="110" y="2103"/>
                      <a:pt x="262" y="2103"/>
                    </a:cubicBezTo>
                    <a:cubicBezTo>
                      <a:pt x="472" y="2103"/>
                      <a:pt x="762" y="2052"/>
                      <a:pt x="943" y="1804"/>
                    </a:cubicBezTo>
                    <a:cubicBezTo>
                      <a:pt x="1271" y="1384"/>
                      <a:pt x="1710" y="709"/>
                      <a:pt x="1423" y="321"/>
                    </a:cubicBezTo>
                    <a:cubicBezTo>
                      <a:pt x="1267" y="109"/>
                      <a:pt x="1116" y="1"/>
                      <a:pt x="990" y="1"/>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 name="Google Shape;1661;p45"/>
              <p:cNvSpPr/>
              <p:nvPr/>
            </p:nvSpPr>
            <p:spPr>
              <a:xfrm>
                <a:off x="6891565" y="4259560"/>
                <a:ext cx="150440" cy="203007"/>
              </a:xfrm>
              <a:custGeom>
                <a:rect b="b" l="l" r="r" t="t"/>
                <a:pathLst>
                  <a:path extrusionOk="0" h="2209" w="1637">
                    <a:moveTo>
                      <a:pt x="1101" y="105"/>
                    </a:moveTo>
                    <a:cubicBezTo>
                      <a:pt x="1193" y="123"/>
                      <a:pt x="1309" y="221"/>
                      <a:pt x="1447" y="415"/>
                    </a:cubicBezTo>
                    <a:cubicBezTo>
                      <a:pt x="1521" y="489"/>
                      <a:pt x="1540" y="586"/>
                      <a:pt x="1521" y="701"/>
                    </a:cubicBezTo>
                    <a:cubicBezTo>
                      <a:pt x="1521" y="817"/>
                      <a:pt x="1484" y="951"/>
                      <a:pt x="1424" y="1089"/>
                    </a:cubicBezTo>
                    <a:cubicBezTo>
                      <a:pt x="1309" y="1339"/>
                      <a:pt x="1119" y="1607"/>
                      <a:pt x="962" y="1819"/>
                    </a:cubicBezTo>
                    <a:cubicBezTo>
                      <a:pt x="787" y="2058"/>
                      <a:pt x="506" y="2099"/>
                      <a:pt x="315" y="2099"/>
                    </a:cubicBezTo>
                    <a:cubicBezTo>
                      <a:pt x="213" y="2099"/>
                      <a:pt x="137" y="2087"/>
                      <a:pt x="116" y="2087"/>
                    </a:cubicBezTo>
                    <a:cubicBezTo>
                      <a:pt x="135" y="1722"/>
                      <a:pt x="153" y="1491"/>
                      <a:pt x="408" y="1089"/>
                    </a:cubicBezTo>
                    <a:cubicBezTo>
                      <a:pt x="657" y="646"/>
                      <a:pt x="731" y="530"/>
                      <a:pt x="870" y="239"/>
                    </a:cubicBezTo>
                    <a:cubicBezTo>
                      <a:pt x="907" y="184"/>
                      <a:pt x="944" y="142"/>
                      <a:pt x="985" y="123"/>
                    </a:cubicBezTo>
                    <a:cubicBezTo>
                      <a:pt x="1022" y="105"/>
                      <a:pt x="1041" y="105"/>
                      <a:pt x="1101" y="105"/>
                    </a:cubicBezTo>
                    <a:close/>
                    <a:moveTo>
                      <a:pt x="1069" y="1"/>
                    </a:moveTo>
                    <a:cubicBezTo>
                      <a:pt x="1021" y="1"/>
                      <a:pt x="969" y="19"/>
                      <a:pt x="925" y="50"/>
                    </a:cubicBezTo>
                    <a:cubicBezTo>
                      <a:pt x="870" y="68"/>
                      <a:pt x="828" y="123"/>
                      <a:pt x="791" y="202"/>
                    </a:cubicBezTo>
                    <a:cubicBezTo>
                      <a:pt x="639" y="489"/>
                      <a:pt x="579" y="604"/>
                      <a:pt x="311" y="1029"/>
                    </a:cubicBezTo>
                    <a:cubicBezTo>
                      <a:pt x="38" y="1473"/>
                      <a:pt x="38" y="1722"/>
                      <a:pt x="1" y="2129"/>
                    </a:cubicBezTo>
                    <a:lnTo>
                      <a:pt x="1" y="2166"/>
                    </a:lnTo>
                    <a:lnTo>
                      <a:pt x="38" y="2184"/>
                    </a:lnTo>
                    <a:cubicBezTo>
                      <a:pt x="38" y="2184"/>
                      <a:pt x="145" y="2208"/>
                      <a:pt x="294" y="2208"/>
                    </a:cubicBezTo>
                    <a:cubicBezTo>
                      <a:pt x="520" y="2208"/>
                      <a:pt x="843" y="2153"/>
                      <a:pt x="1041" y="1875"/>
                    </a:cubicBezTo>
                    <a:cubicBezTo>
                      <a:pt x="1216" y="1667"/>
                      <a:pt x="1406" y="1394"/>
                      <a:pt x="1521" y="1126"/>
                    </a:cubicBezTo>
                    <a:cubicBezTo>
                      <a:pt x="1581" y="974"/>
                      <a:pt x="1618" y="835"/>
                      <a:pt x="1637" y="701"/>
                    </a:cubicBezTo>
                    <a:cubicBezTo>
                      <a:pt x="1637" y="586"/>
                      <a:pt x="1618" y="452"/>
                      <a:pt x="1521" y="355"/>
                    </a:cubicBezTo>
                    <a:cubicBezTo>
                      <a:pt x="1387" y="165"/>
                      <a:pt x="1253" y="50"/>
                      <a:pt x="1119" y="8"/>
                    </a:cubicBezTo>
                    <a:cubicBezTo>
                      <a:pt x="1103" y="3"/>
                      <a:pt x="1087" y="1"/>
                      <a:pt x="106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 name="Google Shape;1662;p45"/>
              <p:cNvSpPr/>
              <p:nvPr/>
            </p:nvSpPr>
            <p:spPr>
              <a:xfrm>
                <a:off x="6978228" y="4281432"/>
                <a:ext cx="168269" cy="86846"/>
              </a:xfrm>
              <a:custGeom>
                <a:rect b="b" l="l" r="r" t="t"/>
                <a:pathLst>
                  <a:path extrusionOk="0" h="945" w="1831">
                    <a:moveTo>
                      <a:pt x="1113" y="0"/>
                    </a:moveTo>
                    <a:cubicBezTo>
                      <a:pt x="1102" y="0"/>
                      <a:pt x="1092" y="1"/>
                      <a:pt x="1082" y="1"/>
                    </a:cubicBezTo>
                    <a:cubicBezTo>
                      <a:pt x="638" y="1"/>
                      <a:pt x="347" y="214"/>
                      <a:pt x="1" y="597"/>
                    </a:cubicBezTo>
                    <a:cubicBezTo>
                      <a:pt x="1" y="597"/>
                      <a:pt x="620" y="925"/>
                      <a:pt x="925" y="944"/>
                    </a:cubicBezTo>
                    <a:cubicBezTo>
                      <a:pt x="930" y="944"/>
                      <a:pt x="936" y="944"/>
                      <a:pt x="942" y="944"/>
                    </a:cubicBezTo>
                    <a:cubicBezTo>
                      <a:pt x="1239" y="944"/>
                      <a:pt x="1830" y="366"/>
                      <a:pt x="1830" y="366"/>
                    </a:cubicBezTo>
                    <a:cubicBezTo>
                      <a:pt x="1830" y="366"/>
                      <a:pt x="1535" y="0"/>
                      <a:pt x="1113" y="0"/>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 name="Google Shape;1663;p45"/>
              <p:cNvSpPr/>
              <p:nvPr/>
            </p:nvSpPr>
            <p:spPr>
              <a:xfrm>
                <a:off x="6971427" y="4276378"/>
                <a:ext cx="180584" cy="95668"/>
              </a:xfrm>
              <a:custGeom>
                <a:rect b="b" l="l" r="r" t="t"/>
                <a:pathLst>
                  <a:path extrusionOk="0" h="1041" w="1965">
                    <a:moveTo>
                      <a:pt x="1156" y="98"/>
                    </a:moveTo>
                    <a:cubicBezTo>
                      <a:pt x="1521" y="98"/>
                      <a:pt x="1770" y="366"/>
                      <a:pt x="1807" y="403"/>
                    </a:cubicBezTo>
                    <a:cubicBezTo>
                      <a:pt x="1789" y="444"/>
                      <a:pt x="1673" y="537"/>
                      <a:pt x="1521" y="675"/>
                    </a:cubicBezTo>
                    <a:cubicBezTo>
                      <a:pt x="1424" y="731"/>
                      <a:pt x="1327" y="809"/>
                      <a:pt x="1230" y="865"/>
                    </a:cubicBezTo>
                    <a:cubicBezTo>
                      <a:pt x="1133" y="906"/>
                      <a:pt x="1040" y="943"/>
                      <a:pt x="980" y="943"/>
                    </a:cubicBezTo>
                    <a:cubicBezTo>
                      <a:pt x="846" y="925"/>
                      <a:pt x="615" y="846"/>
                      <a:pt x="440" y="768"/>
                    </a:cubicBezTo>
                    <a:cubicBezTo>
                      <a:pt x="287" y="712"/>
                      <a:pt x="209" y="675"/>
                      <a:pt x="172" y="634"/>
                    </a:cubicBezTo>
                    <a:cubicBezTo>
                      <a:pt x="481" y="306"/>
                      <a:pt x="749" y="116"/>
                      <a:pt x="1156" y="98"/>
                    </a:cubicBezTo>
                    <a:close/>
                    <a:moveTo>
                      <a:pt x="1156" y="1"/>
                    </a:moveTo>
                    <a:cubicBezTo>
                      <a:pt x="694" y="19"/>
                      <a:pt x="366" y="232"/>
                      <a:pt x="38" y="634"/>
                    </a:cubicBezTo>
                    <a:lnTo>
                      <a:pt x="1" y="675"/>
                    </a:lnTo>
                    <a:lnTo>
                      <a:pt x="56" y="712"/>
                    </a:lnTo>
                    <a:cubicBezTo>
                      <a:pt x="56" y="712"/>
                      <a:pt x="209" y="791"/>
                      <a:pt x="403" y="865"/>
                    </a:cubicBezTo>
                    <a:cubicBezTo>
                      <a:pt x="597" y="943"/>
                      <a:pt x="809" y="1022"/>
                      <a:pt x="980" y="1040"/>
                    </a:cubicBezTo>
                    <a:cubicBezTo>
                      <a:pt x="1077" y="1040"/>
                      <a:pt x="1174" y="999"/>
                      <a:pt x="1271" y="943"/>
                    </a:cubicBezTo>
                    <a:cubicBezTo>
                      <a:pt x="1387" y="883"/>
                      <a:pt x="1479" y="828"/>
                      <a:pt x="1576" y="749"/>
                    </a:cubicBezTo>
                    <a:cubicBezTo>
                      <a:pt x="1770" y="597"/>
                      <a:pt x="1923" y="444"/>
                      <a:pt x="1923" y="444"/>
                    </a:cubicBezTo>
                    <a:lnTo>
                      <a:pt x="1964" y="421"/>
                    </a:lnTo>
                    <a:lnTo>
                      <a:pt x="1923" y="384"/>
                    </a:lnTo>
                    <a:cubicBezTo>
                      <a:pt x="1923" y="384"/>
                      <a:pt x="1618" y="1"/>
                      <a:pt x="11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 name="Google Shape;1664;p45"/>
              <p:cNvSpPr/>
              <p:nvPr/>
            </p:nvSpPr>
            <p:spPr>
              <a:xfrm>
                <a:off x="7026200" y="4291909"/>
                <a:ext cx="164409" cy="101366"/>
              </a:xfrm>
              <a:custGeom>
                <a:rect b="b" l="l" r="r" t="t"/>
                <a:pathLst>
                  <a:path extrusionOk="0" h="1103" w="1789">
                    <a:moveTo>
                      <a:pt x="971" y="0"/>
                    </a:moveTo>
                    <a:cubicBezTo>
                      <a:pt x="950" y="0"/>
                      <a:pt x="928" y="1"/>
                      <a:pt x="906" y="3"/>
                    </a:cubicBezTo>
                    <a:cubicBezTo>
                      <a:pt x="421" y="63"/>
                      <a:pt x="1" y="562"/>
                      <a:pt x="1" y="562"/>
                    </a:cubicBezTo>
                    <a:cubicBezTo>
                      <a:pt x="1" y="562"/>
                      <a:pt x="213" y="871"/>
                      <a:pt x="597" y="968"/>
                    </a:cubicBezTo>
                    <a:cubicBezTo>
                      <a:pt x="962" y="1061"/>
                      <a:pt x="906" y="1084"/>
                      <a:pt x="1096" y="1102"/>
                    </a:cubicBezTo>
                    <a:cubicBezTo>
                      <a:pt x="1101" y="1103"/>
                      <a:pt x="1107" y="1103"/>
                      <a:pt x="1112" y="1103"/>
                    </a:cubicBezTo>
                    <a:cubicBezTo>
                      <a:pt x="1325" y="1103"/>
                      <a:pt x="1638" y="771"/>
                      <a:pt x="1692" y="640"/>
                    </a:cubicBezTo>
                    <a:cubicBezTo>
                      <a:pt x="1752" y="506"/>
                      <a:pt x="1789" y="368"/>
                      <a:pt x="1789" y="368"/>
                    </a:cubicBezTo>
                    <a:cubicBezTo>
                      <a:pt x="1789" y="368"/>
                      <a:pt x="1438" y="0"/>
                      <a:pt x="971" y="0"/>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5" name="Google Shape;1665;p45"/>
              <p:cNvSpPr/>
              <p:nvPr/>
            </p:nvSpPr>
            <p:spPr>
              <a:xfrm>
                <a:off x="7020686" y="4288141"/>
                <a:ext cx="175437" cy="110188"/>
              </a:xfrm>
              <a:custGeom>
                <a:rect b="b" l="l" r="r" t="t"/>
                <a:pathLst>
                  <a:path extrusionOk="0" h="1199" w="1909">
                    <a:moveTo>
                      <a:pt x="1063" y="100"/>
                    </a:moveTo>
                    <a:cubicBezTo>
                      <a:pt x="1468" y="100"/>
                      <a:pt x="1776" y="391"/>
                      <a:pt x="1793" y="409"/>
                    </a:cubicBezTo>
                    <a:cubicBezTo>
                      <a:pt x="1793" y="450"/>
                      <a:pt x="1775" y="547"/>
                      <a:pt x="1715" y="663"/>
                    </a:cubicBezTo>
                    <a:cubicBezTo>
                      <a:pt x="1696" y="700"/>
                      <a:pt x="1599" y="834"/>
                      <a:pt x="1484" y="931"/>
                    </a:cubicBezTo>
                    <a:cubicBezTo>
                      <a:pt x="1368" y="1028"/>
                      <a:pt x="1234" y="1102"/>
                      <a:pt x="1156" y="1102"/>
                    </a:cubicBezTo>
                    <a:cubicBezTo>
                      <a:pt x="1059" y="1083"/>
                      <a:pt x="1040" y="1083"/>
                      <a:pt x="985" y="1065"/>
                    </a:cubicBezTo>
                    <a:cubicBezTo>
                      <a:pt x="925" y="1046"/>
                      <a:pt x="851" y="1009"/>
                      <a:pt x="657" y="968"/>
                    </a:cubicBezTo>
                    <a:cubicBezTo>
                      <a:pt x="347" y="894"/>
                      <a:pt x="176" y="663"/>
                      <a:pt x="135" y="621"/>
                    </a:cubicBezTo>
                    <a:cubicBezTo>
                      <a:pt x="176" y="566"/>
                      <a:pt x="541" y="141"/>
                      <a:pt x="985" y="104"/>
                    </a:cubicBezTo>
                    <a:cubicBezTo>
                      <a:pt x="1011" y="101"/>
                      <a:pt x="1037" y="100"/>
                      <a:pt x="1063" y="100"/>
                    </a:cubicBezTo>
                    <a:close/>
                    <a:moveTo>
                      <a:pt x="1067" y="1"/>
                    </a:moveTo>
                    <a:cubicBezTo>
                      <a:pt x="1034" y="1"/>
                      <a:pt x="1000" y="3"/>
                      <a:pt x="966" y="7"/>
                    </a:cubicBezTo>
                    <a:cubicBezTo>
                      <a:pt x="444" y="44"/>
                      <a:pt x="19" y="584"/>
                      <a:pt x="19" y="584"/>
                    </a:cubicBezTo>
                    <a:lnTo>
                      <a:pt x="1" y="603"/>
                    </a:lnTo>
                    <a:lnTo>
                      <a:pt x="19" y="640"/>
                    </a:lnTo>
                    <a:cubicBezTo>
                      <a:pt x="19" y="640"/>
                      <a:pt x="250" y="968"/>
                      <a:pt x="638" y="1065"/>
                    </a:cubicBezTo>
                    <a:cubicBezTo>
                      <a:pt x="809" y="1102"/>
                      <a:pt x="888" y="1143"/>
                      <a:pt x="943" y="1162"/>
                    </a:cubicBezTo>
                    <a:cubicBezTo>
                      <a:pt x="1003" y="1180"/>
                      <a:pt x="1059" y="1180"/>
                      <a:pt x="1156" y="1199"/>
                    </a:cubicBezTo>
                    <a:cubicBezTo>
                      <a:pt x="1290" y="1199"/>
                      <a:pt x="1428" y="1102"/>
                      <a:pt x="1544" y="1009"/>
                    </a:cubicBezTo>
                    <a:cubicBezTo>
                      <a:pt x="1678" y="894"/>
                      <a:pt x="1775" y="778"/>
                      <a:pt x="1812" y="700"/>
                    </a:cubicBezTo>
                    <a:cubicBezTo>
                      <a:pt x="1867" y="566"/>
                      <a:pt x="1909" y="409"/>
                      <a:pt x="1909" y="409"/>
                    </a:cubicBezTo>
                    <a:lnTo>
                      <a:pt x="1909" y="390"/>
                    </a:lnTo>
                    <a:lnTo>
                      <a:pt x="1890" y="372"/>
                    </a:lnTo>
                    <a:cubicBezTo>
                      <a:pt x="1890" y="372"/>
                      <a:pt x="1536" y="1"/>
                      <a:pt x="106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 name="Google Shape;1666;p45"/>
              <p:cNvSpPr/>
              <p:nvPr/>
            </p:nvSpPr>
            <p:spPr>
              <a:xfrm>
                <a:off x="7111117" y="4325085"/>
                <a:ext cx="197953" cy="120297"/>
              </a:xfrm>
              <a:custGeom>
                <a:rect b="b" l="l" r="r" t="t"/>
                <a:pathLst>
                  <a:path extrusionOk="0" h="1309" w="2154">
                    <a:moveTo>
                      <a:pt x="885" y="0"/>
                    </a:moveTo>
                    <a:cubicBezTo>
                      <a:pt x="393" y="0"/>
                      <a:pt x="1" y="510"/>
                      <a:pt x="1" y="510"/>
                    </a:cubicBezTo>
                    <a:cubicBezTo>
                      <a:pt x="1" y="510"/>
                      <a:pt x="213" y="857"/>
                      <a:pt x="347" y="1009"/>
                    </a:cubicBezTo>
                    <a:cubicBezTo>
                      <a:pt x="456" y="1133"/>
                      <a:pt x="729" y="1308"/>
                      <a:pt x="952" y="1308"/>
                    </a:cubicBezTo>
                    <a:cubicBezTo>
                      <a:pt x="1003" y="1308"/>
                      <a:pt x="1052" y="1299"/>
                      <a:pt x="1096" y="1277"/>
                    </a:cubicBezTo>
                    <a:cubicBezTo>
                      <a:pt x="1345" y="1162"/>
                      <a:pt x="2154" y="1088"/>
                      <a:pt x="2154" y="1088"/>
                    </a:cubicBezTo>
                    <a:cubicBezTo>
                      <a:pt x="2154" y="1088"/>
                      <a:pt x="2154" y="723"/>
                      <a:pt x="1965" y="547"/>
                    </a:cubicBezTo>
                    <a:cubicBezTo>
                      <a:pt x="1770" y="376"/>
                      <a:pt x="1521" y="85"/>
                      <a:pt x="980" y="7"/>
                    </a:cubicBezTo>
                    <a:cubicBezTo>
                      <a:pt x="948" y="2"/>
                      <a:pt x="916" y="0"/>
                      <a:pt x="885" y="0"/>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 name="Google Shape;1667;p45"/>
              <p:cNvSpPr/>
              <p:nvPr/>
            </p:nvSpPr>
            <p:spPr>
              <a:xfrm>
                <a:off x="7105603" y="4319939"/>
                <a:ext cx="209073" cy="130222"/>
              </a:xfrm>
              <a:custGeom>
                <a:rect b="b" l="l" r="r" t="t"/>
                <a:pathLst>
                  <a:path extrusionOk="0" h="1417" w="2275">
                    <a:moveTo>
                      <a:pt x="957" y="99"/>
                    </a:moveTo>
                    <a:cubicBezTo>
                      <a:pt x="984" y="99"/>
                      <a:pt x="1012" y="101"/>
                      <a:pt x="1040" y="104"/>
                    </a:cubicBezTo>
                    <a:cubicBezTo>
                      <a:pt x="1562" y="178"/>
                      <a:pt x="1794" y="469"/>
                      <a:pt x="1983" y="640"/>
                    </a:cubicBezTo>
                    <a:cubicBezTo>
                      <a:pt x="2062" y="719"/>
                      <a:pt x="2122" y="834"/>
                      <a:pt x="2140" y="950"/>
                    </a:cubicBezTo>
                    <a:cubicBezTo>
                      <a:pt x="2159" y="1028"/>
                      <a:pt x="2159" y="1065"/>
                      <a:pt x="2159" y="1102"/>
                    </a:cubicBezTo>
                    <a:cubicBezTo>
                      <a:pt x="2122" y="1102"/>
                      <a:pt x="1983" y="1125"/>
                      <a:pt x="1775" y="1144"/>
                    </a:cubicBezTo>
                    <a:cubicBezTo>
                      <a:pt x="1544" y="1181"/>
                      <a:pt x="1271" y="1218"/>
                      <a:pt x="1137" y="1296"/>
                    </a:cubicBezTo>
                    <a:cubicBezTo>
                      <a:pt x="1103" y="1309"/>
                      <a:pt x="1064" y="1315"/>
                      <a:pt x="1022" y="1315"/>
                    </a:cubicBezTo>
                    <a:cubicBezTo>
                      <a:pt x="945" y="1315"/>
                      <a:pt x="859" y="1295"/>
                      <a:pt x="772" y="1259"/>
                    </a:cubicBezTo>
                    <a:cubicBezTo>
                      <a:pt x="638" y="1199"/>
                      <a:pt x="504" y="1102"/>
                      <a:pt x="444" y="1047"/>
                    </a:cubicBezTo>
                    <a:cubicBezTo>
                      <a:pt x="329" y="913"/>
                      <a:pt x="158" y="603"/>
                      <a:pt x="135" y="566"/>
                    </a:cubicBezTo>
                    <a:cubicBezTo>
                      <a:pt x="174" y="527"/>
                      <a:pt x="516" y="99"/>
                      <a:pt x="957" y="99"/>
                    </a:cubicBezTo>
                    <a:close/>
                    <a:moveTo>
                      <a:pt x="939" y="0"/>
                    </a:moveTo>
                    <a:cubicBezTo>
                      <a:pt x="411" y="0"/>
                      <a:pt x="19" y="548"/>
                      <a:pt x="19" y="548"/>
                    </a:cubicBezTo>
                    <a:lnTo>
                      <a:pt x="1" y="566"/>
                    </a:lnTo>
                    <a:lnTo>
                      <a:pt x="19" y="585"/>
                    </a:lnTo>
                    <a:cubicBezTo>
                      <a:pt x="19" y="585"/>
                      <a:pt x="213" y="950"/>
                      <a:pt x="366" y="1102"/>
                    </a:cubicBezTo>
                    <a:cubicBezTo>
                      <a:pt x="444" y="1199"/>
                      <a:pt x="578" y="1278"/>
                      <a:pt x="735" y="1356"/>
                    </a:cubicBezTo>
                    <a:cubicBezTo>
                      <a:pt x="827" y="1390"/>
                      <a:pt x="918" y="1416"/>
                      <a:pt x="1011" y="1416"/>
                    </a:cubicBezTo>
                    <a:cubicBezTo>
                      <a:pt x="1073" y="1416"/>
                      <a:pt x="1135" y="1404"/>
                      <a:pt x="1197" y="1375"/>
                    </a:cubicBezTo>
                    <a:cubicBezTo>
                      <a:pt x="1290" y="1333"/>
                      <a:pt x="1562" y="1278"/>
                      <a:pt x="1794" y="1241"/>
                    </a:cubicBezTo>
                    <a:cubicBezTo>
                      <a:pt x="2025" y="1218"/>
                      <a:pt x="2214" y="1199"/>
                      <a:pt x="2214" y="1199"/>
                    </a:cubicBezTo>
                    <a:lnTo>
                      <a:pt x="2274" y="1181"/>
                    </a:lnTo>
                    <a:lnTo>
                      <a:pt x="2274" y="1144"/>
                    </a:lnTo>
                    <a:cubicBezTo>
                      <a:pt x="2274" y="1144"/>
                      <a:pt x="2256" y="1047"/>
                      <a:pt x="2237" y="931"/>
                    </a:cubicBezTo>
                    <a:cubicBezTo>
                      <a:pt x="2214" y="816"/>
                      <a:pt x="2159" y="663"/>
                      <a:pt x="2043" y="566"/>
                    </a:cubicBezTo>
                    <a:cubicBezTo>
                      <a:pt x="1867" y="391"/>
                      <a:pt x="1599" y="86"/>
                      <a:pt x="1040" y="7"/>
                    </a:cubicBezTo>
                    <a:cubicBezTo>
                      <a:pt x="1006" y="2"/>
                      <a:pt x="972" y="0"/>
                      <a:pt x="93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 name="Google Shape;1668;p45"/>
              <p:cNvSpPr/>
              <p:nvPr/>
            </p:nvSpPr>
            <p:spPr>
              <a:xfrm>
                <a:off x="7173150" y="4387578"/>
                <a:ext cx="166155" cy="119286"/>
              </a:xfrm>
              <a:custGeom>
                <a:rect b="b" l="l" r="r" t="t"/>
                <a:pathLst>
                  <a:path extrusionOk="0" h="1298" w="1808">
                    <a:moveTo>
                      <a:pt x="983" y="1"/>
                    </a:moveTo>
                    <a:cubicBezTo>
                      <a:pt x="467" y="1"/>
                      <a:pt x="153" y="408"/>
                      <a:pt x="153" y="408"/>
                    </a:cubicBezTo>
                    <a:cubicBezTo>
                      <a:pt x="153" y="408"/>
                      <a:pt x="0" y="870"/>
                      <a:pt x="231" y="1138"/>
                    </a:cubicBezTo>
                    <a:cubicBezTo>
                      <a:pt x="335" y="1258"/>
                      <a:pt x="400" y="1297"/>
                      <a:pt x="466" y="1297"/>
                    </a:cubicBezTo>
                    <a:cubicBezTo>
                      <a:pt x="546" y="1297"/>
                      <a:pt x="628" y="1239"/>
                      <a:pt x="786" y="1198"/>
                    </a:cubicBezTo>
                    <a:cubicBezTo>
                      <a:pt x="831" y="1188"/>
                      <a:pt x="870" y="1184"/>
                      <a:pt x="906" y="1184"/>
                    </a:cubicBezTo>
                    <a:cubicBezTo>
                      <a:pt x="1089" y="1184"/>
                      <a:pt x="1183" y="1290"/>
                      <a:pt x="1442" y="1290"/>
                    </a:cubicBezTo>
                    <a:cubicBezTo>
                      <a:pt x="1752" y="1290"/>
                      <a:pt x="1807" y="1101"/>
                      <a:pt x="1789" y="810"/>
                    </a:cubicBezTo>
                    <a:cubicBezTo>
                      <a:pt x="1789" y="542"/>
                      <a:pt x="1539" y="43"/>
                      <a:pt x="1017" y="1"/>
                    </a:cubicBezTo>
                    <a:cubicBezTo>
                      <a:pt x="1006" y="1"/>
                      <a:pt x="994" y="1"/>
                      <a:pt x="983" y="1"/>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 name="Google Shape;1669;p45"/>
              <p:cNvSpPr/>
              <p:nvPr/>
            </p:nvSpPr>
            <p:spPr>
              <a:xfrm>
                <a:off x="7167636" y="4384086"/>
                <a:ext cx="175437" cy="127649"/>
              </a:xfrm>
              <a:custGeom>
                <a:rect b="b" l="l" r="r" t="t"/>
                <a:pathLst>
                  <a:path extrusionOk="0" h="1389" w="1909">
                    <a:moveTo>
                      <a:pt x="990" y="96"/>
                    </a:moveTo>
                    <a:cubicBezTo>
                      <a:pt x="1012" y="96"/>
                      <a:pt x="1035" y="97"/>
                      <a:pt x="1058" y="99"/>
                    </a:cubicBezTo>
                    <a:cubicBezTo>
                      <a:pt x="1308" y="118"/>
                      <a:pt x="1502" y="233"/>
                      <a:pt x="1618" y="386"/>
                    </a:cubicBezTo>
                    <a:cubicBezTo>
                      <a:pt x="1752" y="543"/>
                      <a:pt x="1812" y="732"/>
                      <a:pt x="1812" y="866"/>
                    </a:cubicBezTo>
                    <a:cubicBezTo>
                      <a:pt x="1812" y="1005"/>
                      <a:pt x="1793" y="1097"/>
                      <a:pt x="1752" y="1176"/>
                    </a:cubicBezTo>
                    <a:cubicBezTo>
                      <a:pt x="1715" y="1236"/>
                      <a:pt x="1636" y="1273"/>
                      <a:pt x="1502" y="1273"/>
                    </a:cubicBezTo>
                    <a:cubicBezTo>
                      <a:pt x="1368" y="1273"/>
                      <a:pt x="1271" y="1236"/>
                      <a:pt x="1174" y="1213"/>
                    </a:cubicBezTo>
                    <a:cubicBezTo>
                      <a:pt x="1114" y="1190"/>
                      <a:pt x="1056" y="1174"/>
                      <a:pt x="983" y="1174"/>
                    </a:cubicBezTo>
                    <a:cubicBezTo>
                      <a:pt x="938" y="1174"/>
                      <a:pt x="887" y="1180"/>
                      <a:pt x="827" y="1194"/>
                    </a:cubicBezTo>
                    <a:cubicBezTo>
                      <a:pt x="675" y="1236"/>
                      <a:pt x="596" y="1291"/>
                      <a:pt x="541" y="1291"/>
                    </a:cubicBezTo>
                    <a:cubicBezTo>
                      <a:pt x="499" y="1291"/>
                      <a:pt x="481" y="1291"/>
                      <a:pt x="462" y="1273"/>
                    </a:cubicBezTo>
                    <a:cubicBezTo>
                      <a:pt x="425" y="1254"/>
                      <a:pt x="384" y="1213"/>
                      <a:pt x="328" y="1157"/>
                    </a:cubicBezTo>
                    <a:cubicBezTo>
                      <a:pt x="134" y="908"/>
                      <a:pt x="250" y="483"/>
                      <a:pt x="250" y="464"/>
                    </a:cubicBezTo>
                    <a:cubicBezTo>
                      <a:pt x="267" y="464"/>
                      <a:pt x="548" y="96"/>
                      <a:pt x="990" y="96"/>
                    </a:cubicBezTo>
                    <a:close/>
                    <a:moveTo>
                      <a:pt x="1014" y="0"/>
                    </a:moveTo>
                    <a:cubicBezTo>
                      <a:pt x="496" y="0"/>
                      <a:pt x="176" y="427"/>
                      <a:pt x="176" y="427"/>
                    </a:cubicBezTo>
                    <a:lnTo>
                      <a:pt x="153" y="427"/>
                    </a:lnTo>
                    <a:cubicBezTo>
                      <a:pt x="153" y="427"/>
                      <a:pt x="0" y="908"/>
                      <a:pt x="250" y="1213"/>
                    </a:cubicBezTo>
                    <a:cubicBezTo>
                      <a:pt x="310" y="1291"/>
                      <a:pt x="365" y="1328"/>
                      <a:pt x="407" y="1351"/>
                    </a:cubicBezTo>
                    <a:cubicBezTo>
                      <a:pt x="462" y="1388"/>
                      <a:pt x="499" y="1388"/>
                      <a:pt x="559" y="1388"/>
                    </a:cubicBezTo>
                    <a:cubicBezTo>
                      <a:pt x="638" y="1370"/>
                      <a:pt x="712" y="1328"/>
                      <a:pt x="846" y="1291"/>
                    </a:cubicBezTo>
                    <a:cubicBezTo>
                      <a:pt x="899" y="1277"/>
                      <a:pt x="942" y="1271"/>
                      <a:pt x="981" y="1271"/>
                    </a:cubicBezTo>
                    <a:cubicBezTo>
                      <a:pt x="1044" y="1271"/>
                      <a:pt x="1096" y="1287"/>
                      <a:pt x="1155" y="1310"/>
                    </a:cubicBezTo>
                    <a:cubicBezTo>
                      <a:pt x="1234" y="1328"/>
                      <a:pt x="1350" y="1370"/>
                      <a:pt x="1502" y="1370"/>
                    </a:cubicBezTo>
                    <a:cubicBezTo>
                      <a:pt x="1678" y="1370"/>
                      <a:pt x="1770" y="1310"/>
                      <a:pt x="1849" y="1213"/>
                    </a:cubicBezTo>
                    <a:cubicBezTo>
                      <a:pt x="1909" y="1120"/>
                      <a:pt x="1909" y="1005"/>
                      <a:pt x="1909" y="848"/>
                    </a:cubicBezTo>
                    <a:cubicBezTo>
                      <a:pt x="1909" y="695"/>
                      <a:pt x="1830" y="501"/>
                      <a:pt x="1696" y="330"/>
                    </a:cubicBezTo>
                    <a:cubicBezTo>
                      <a:pt x="1562" y="155"/>
                      <a:pt x="1350" y="21"/>
                      <a:pt x="1077" y="2"/>
                    </a:cubicBezTo>
                    <a:cubicBezTo>
                      <a:pt x="1056" y="1"/>
                      <a:pt x="1035" y="0"/>
                      <a:pt x="101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 name="Google Shape;1670;p45"/>
              <p:cNvSpPr/>
              <p:nvPr/>
            </p:nvSpPr>
            <p:spPr>
              <a:xfrm>
                <a:off x="6898826" y="4311760"/>
                <a:ext cx="357215" cy="341133"/>
              </a:xfrm>
              <a:custGeom>
                <a:rect b="b" l="l" r="r" t="t"/>
                <a:pathLst>
                  <a:path extrusionOk="0" h="3712" w="3887">
                    <a:moveTo>
                      <a:pt x="1315" y="0"/>
                    </a:moveTo>
                    <a:cubicBezTo>
                      <a:pt x="1097" y="0"/>
                      <a:pt x="969" y="87"/>
                      <a:pt x="828" y="267"/>
                    </a:cubicBezTo>
                    <a:cubicBezTo>
                      <a:pt x="560" y="655"/>
                      <a:pt x="1" y="1561"/>
                      <a:pt x="1" y="1561"/>
                    </a:cubicBezTo>
                    <a:cubicBezTo>
                      <a:pt x="1" y="1561"/>
                      <a:pt x="481" y="2000"/>
                      <a:pt x="1114" y="2485"/>
                    </a:cubicBezTo>
                    <a:cubicBezTo>
                      <a:pt x="1752" y="2984"/>
                      <a:pt x="2463" y="3696"/>
                      <a:pt x="2463" y="3696"/>
                    </a:cubicBezTo>
                    <a:cubicBezTo>
                      <a:pt x="2538" y="3706"/>
                      <a:pt x="2603" y="3711"/>
                      <a:pt x="2659" y="3711"/>
                    </a:cubicBezTo>
                    <a:cubicBezTo>
                      <a:pt x="3022" y="3711"/>
                      <a:pt x="3032" y="3489"/>
                      <a:pt x="3216" y="3021"/>
                    </a:cubicBezTo>
                    <a:cubicBezTo>
                      <a:pt x="3406" y="2503"/>
                      <a:pt x="3794" y="2023"/>
                      <a:pt x="3849" y="1713"/>
                    </a:cubicBezTo>
                    <a:cubicBezTo>
                      <a:pt x="3886" y="1404"/>
                      <a:pt x="3447" y="595"/>
                      <a:pt x="2385" y="267"/>
                    </a:cubicBezTo>
                    <a:cubicBezTo>
                      <a:pt x="1858" y="92"/>
                      <a:pt x="1539" y="0"/>
                      <a:pt x="1315" y="0"/>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 name="Google Shape;1671;p45"/>
              <p:cNvSpPr/>
              <p:nvPr/>
            </p:nvSpPr>
            <p:spPr>
              <a:xfrm>
                <a:off x="6891565" y="4308268"/>
                <a:ext cx="357675" cy="349404"/>
              </a:xfrm>
              <a:custGeom>
                <a:rect b="b" l="l" r="r" t="t"/>
                <a:pathLst>
                  <a:path extrusionOk="0" h="3802" w="3892">
                    <a:moveTo>
                      <a:pt x="1332" y="0"/>
                    </a:moveTo>
                    <a:lnTo>
                      <a:pt x="1332" y="0"/>
                    </a:lnTo>
                    <a:cubicBezTo>
                      <a:pt x="1138" y="19"/>
                      <a:pt x="1004" y="116"/>
                      <a:pt x="870" y="287"/>
                    </a:cubicBezTo>
                    <a:cubicBezTo>
                      <a:pt x="597" y="675"/>
                      <a:pt x="19" y="1576"/>
                      <a:pt x="19" y="1576"/>
                    </a:cubicBezTo>
                    <a:lnTo>
                      <a:pt x="1" y="1617"/>
                    </a:lnTo>
                    <a:lnTo>
                      <a:pt x="38" y="1636"/>
                    </a:lnTo>
                    <a:cubicBezTo>
                      <a:pt x="38" y="1636"/>
                      <a:pt x="542" y="2079"/>
                      <a:pt x="1156" y="2560"/>
                    </a:cubicBezTo>
                    <a:cubicBezTo>
                      <a:pt x="1794" y="3040"/>
                      <a:pt x="2487" y="3734"/>
                      <a:pt x="2487" y="3752"/>
                    </a:cubicBezTo>
                    <a:lnTo>
                      <a:pt x="2487" y="3770"/>
                    </a:lnTo>
                    <a:lnTo>
                      <a:pt x="2542" y="3770"/>
                    </a:lnTo>
                    <a:cubicBezTo>
                      <a:pt x="2638" y="3787"/>
                      <a:pt x="2724" y="3801"/>
                      <a:pt x="2794" y="3801"/>
                    </a:cubicBezTo>
                    <a:cubicBezTo>
                      <a:pt x="2822" y="3801"/>
                      <a:pt x="2848" y="3799"/>
                      <a:pt x="2870" y="3794"/>
                    </a:cubicBezTo>
                    <a:cubicBezTo>
                      <a:pt x="2967" y="3770"/>
                      <a:pt x="3041" y="3715"/>
                      <a:pt x="3083" y="3655"/>
                    </a:cubicBezTo>
                    <a:cubicBezTo>
                      <a:pt x="3198" y="3539"/>
                      <a:pt x="3235" y="3350"/>
                      <a:pt x="3332" y="3077"/>
                    </a:cubicBezTo>
                    <a:cubicBezTo>
                      <a:pt x="3429" y="2828"/>
                      <a:pt x="3582" y="2578"/>
                      <a:pt x="3716" y="2347"/>
                    </a:cubicBezTo>
                    <a:cubicBezTo>
                      <a:pt x="3776" y="2232"/>
                      <a:pt x="3850" y="2116"/>
                      <a:pt x="3891" y="2001"/>
                    </a:cubicBezTo>
                    <a:lnTo>
                      <a:pt x="3891" y="2001"/>
                    </a:lnTo>
                    <a:cubicBezTo>
                      <a:pt x="3831" y="2019"/>
                      <a:pt x="3794" y="2038"/>
                      <a:pt x="3758" y="2061"/>
                    </a:cubicBezTo>
                    <a:cubicBezTo>
                      <a:pt x="3716" y="2135"/>
                      <a:pt x="3679" y="2213"/>
                      <a:pt x="3619" y="2310"/>
                    </a:cubicBezTo>
                    <a:cubicBezTo>
                      <a:pt x="3485" y="2523"/>
                      <a:pt x="3351" y="2772"/>
                      <a:pt x="3235" y="3040"/>
                    </a:cubicBezTo>
                    <a:cubicBezTo>
                      <a:pt x="3138" y="3308"/>
                      <a:pt x="3083" y="3502"/>
                      <a:pt x="3004" y="3600"/>
                    </a:cubicBezTo>
                    <a:cubicBezTo>
                      <a:pt x="2967" y="3636"/>
                      <a:pt x="2926" y="3678"/>
                      <a:pt x="2852" y="3678"/>
                    </a:cubicBezTo>
                    <a:cubicBezTo>
                      <a:pt x="2822" y="3687"/>
                      <a:pt x="2783" y="3692"/>
                      <a:pt x="2734" y="3692"/>
                    </a:cubicBezTo>
                    <a:cubicBezTo>
                      <a:pt x="2686" y="3692"/>
                      <a:pt x="2628" y="3687"/>
                      <a:pt x="2561" y="3678"/>
                    </a:cubicBezTo>
                    <a:cubicBezTo>
                      <a:pt x="2542" y="3655"/>
                      <a:pt x="1849" y="2962"/>
                      <a:pt x="1235" y="2481"/>
                    </a:cubicBezTo>
                    <a:cubicBezTo>
                      <a:pt x="616" y="2019"/>
                      <a:pt x="153" y="1617"/>
                      <a:pt x="135" y="1599"/>
                    </a:cubicBezTo>
                    <a:cubicBezTo>
                      <a:pt x="177" y="1539"/>
                      <a:pt x="694" y="712"/>
                      <a:pt x="962" y="347"/>
                    </a:cubicBezTo>
                    <a:cubicBezTo>
                      <a:pt x="1022" y="268"/>
                      <a:pt x="1059" y="213"/>
                      <a:pt x="1119" y="171"/>
                    </a:cubicBezTo>
                    <a:lnTo>
                      <a:pt x="1119" y="153"/>
                    </a:lnTo>
                    <a:cubicBezTo>
                      <a:pt x="1119" y="153"/>
                      <a:pt x="1235" y="74"/>
                      <a:pt x="133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 name="Google Shape;1672;p45"/>
              <p:cNvSpPr/>
              <p:nvPr/>
            </p:nvSpPr>
            <p:spPr>
              <a:xfrm>
                <a:off x="6812163" y="4422317"/>
                <a:ext cx="385704" cy="477237"/>
              </a:xfrm>
              <a:custGeom>
                <a:rect b="b" l="l" r="r" t="t"/>
                <a:pathLst>
                  <a:path extrusionOk="0" h="5193" w="4197">
                    <a:moveTo>
                      <a:pt x="1337" y="1"/>
                    </a:moveTo>
                    <a:cubicBezTo>
                      <a:pt x="451" y="1"/>
                      <a:pt x="366" y="778"/>
                      <a:pt x="366" y="778"/>
                    </a:cubicBezTo>
                    <a:cubicBezTo>
                      <a:pt x="366" y="778"/>
                      <a:pt x="1" y="1933"/>
                      <a:pt x="19" y="3782"/>
                    </a:cubicBezTo>
                    <a:cubicBezTo>
                      <a:pt x="43" y="4982"/>
                      <a:pt x="742" y="5192"/>
                      <a:pt x="1228" y="5192"/>
                    </a:cubicBezTo>
                    <a:cubicBezTo>
                      <a:pt x="1491" y="5192"/>
                      <a:pt x="1692" y="5131"/>
                      <a:pt x="1692" y="5131"/>
                    </a:cubicBezTo>
                    <a:cubicBezTo>
                      <a:pt x="1692" y="5131"/>
                      <a:pt x="2561" y="4937"/>
                      <a:pt x="3060" y="4378"/>
                    </a:cubicBezTo>
                    <a:cubicBezTo>
                      <a:pt x="3540" y="3842"/>
                      <a:pt x="4196" y="2668"/>
                      <a:pt x="3813" y="1605"/>
                    </a:cubicBezTo>
                    <a:cubicBezTo>
                      <a:pt x="3425" y="529"/>
                      <a:pt x="2561" y="104"/>
                      <a:pt x="1521" y="11"/>
                    </a:cubicBezTo>
                    <a:cubicBezTo>
                      <a:pt x="1456" y="4"/>
                      <a:pt x="1395" y="1"/>
                      <a:pt x="133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 name="Google Shape;1673;p45"/>
              <p:cNvSpPr/>
              <p:nvPr/>
            </p:nvSpPr>
            <p:spPr>
              <a:xfrm>
                <a:off x="6808395" y="4416987"/>
                <a:ext cx="377158" cy="488357"/>
              </a:xfrm>
              <a:custGeom>
                <a:rect b="b" l="l" r="r" t="t"/>
                <a:pathLst>
                  <a:path extrusionOk="0" h="5314" w="4104">
                    <a:moveTo>
                      <a:pt x="1410" y="101"/>
                    </a:moveTo>
                    <a:cubicBezTo>
                      <a:pt x="1453" y="101"/>
                      <a:pt x="1497" y="103"/>
                      <a:pt x="1544" y="106"/>
                    </a:cubicBezTo>
                    <a:cubicBezTo>
                      <a:pt x="2583" y="222"/>
                      <a:pt x="3429" y="624"/>
                      <a:pt x="3794" y="1686"/>
                    </a:cubicBezTo>
                    <a:cubicBezTo>
                      <a:pt x="3988" y="2185"/>
                      <a:pt x="3928" y="2745"/>
                      <a:pt x="3757" y="3225"/>
                    </a:cubicBezTo>
                    <a:cubicBezTo>
                      <a:pt x="3581" y="3706"/>
                      <a:pt x="3295" y="4149"/>
                      <a:pt x="3064" y="4417"/>
                    </a:cubicBezTo>
                    <a:cubicBezTo>
                      <a:pt x="2583" y="4939"/>
                      <a:pt x="1733" y="5152"/>
                      <a:pt x="1733" y="5152"/>
                    </a:cubicBezTo>
                    <a:lnTo>
                      <a:pt x="1715" y="5152"/>
                    </a:lnTo>
                    <a:cubicBezTo>
                      <a:pt x="1715" y="5152"/>
                      <a:pt x="1524" y="5209"/>
                      <a:pt x="1270" y="5209"/>
                    </a:cubicBezTo>
                    <a:cubicBezTo>
                      <a:pt x="1163" y="5209"/>
                      <a:pt x="1045" y="5199"/>
                      <a:pt x="924" y="5170"/>
                    </a:cubicBezTo>
                    <a:cubicBezTo>
                      <a:pt x="735" y="5110"/>
                      <a:pt x="522" y="5013"/>
                      <a:pt x="388" y="4805"/>
                    </a:cubicBezTo>
                    <a:cubicBezTo>
                      <a:pt x="231" y="4611"/>
                      <a:pt x="116" y="4302"/>
                      <a:pt x="116" y="3840"/>
                    </a:cubicBezTo>
                    <a:cubicBezTo>
                      <a:pt x="97" y="1991"/>
                      <a:pt x="462" y="855"/>
                      <a:pt x="462" y="855"/>
                    </a:cubicBezTo>
                    <a:lnTo>
                      <a:pt x="462" y="836"/>
                    </a:lnTo>
                    <a:cubicBezTo>
                      <a:pt x="462" y="836"/>
                      <a:pt x="481" y="647"/>
                      <a:pt x="638" y="453"/>
                    </a:cubicBezTo>
                    <a:cubicBezTo>
                      <a:pt x="760" y="260"/>
                      <a:pt x="992" y="101"/>
                      <a:pt x="1410" y="101"/>
                    </a:cubicBezTo>
                    <a:close/>
                    <a:moveTo>
                      <a:pt x="1390" y="0"/>
                    </a:moveTo>
                    <a:cubicBezTo>
                      <a:pt x="954" y="0"/>
                      <a:pt x="693" y="185"/>
                      <a:pt x="541" y="374"/>
                    </a:cubicBezTo>
                    <a:cubicBezTo>
                      <a:pt x="388" y="605"/>
                      <a:pt x="365" y="836"/>
                      <a:pt x="365" y="836"/>
                    </a:cubicBezTo>
                    <a:cubicBezTo>
                      <a:pt x="347" y="855"/>
                      <a:pt x="0" y="1991"/>
                      <a:pt x="19" y="3840"/>
                    </a:cubicBezTo>
                    <a:cubicBezTo>
                      <a:pt x="19" y="4320"/>
                      <a:pt x="134" y="4648"/>
                      <a:pt x="291" y="4861"/>
                    </a:cubicBezTo>
                    <a:cubicBezTo>
                      <a:pt x="462" y="5092"/>
                      <a:pt x="675" y="5207"/>
                      <a:pt x="906" y="5267"/>
                    </a:cubicBezTo>
                    <a:cubicBezTo>
                      <a:pt x="1031" y="5301"/>
                      <a:pt x="1156" y="5313"/>
                      <a:pt x="1269" y="5313"/>
                    </a:cubicBezTo>
                    <a:cubicBezTo>
                      <a:pt x="1542" y="5313"/>
                      <a:pt x="1752" y="5244"/>
                      <a:pt x="1752" y="5244"/>
                    </a:cubicBezTo>
                    <a:cubicBezTo>
                      <a:pt x="1752" y="5244"/>
                      <a:pt x="2620" y="5055"/>
                      <a:pt x="3138" y="4477"/>
                    </a:cubicBezTo>
                    <a:cubicBezTo>
                      <a:pt x="3392" y="4186"/>
                      <a:pt x="3678" y="3766"/>
                      <a:pt x="3854" y="3262"/>
                    </a:cubicBezTo>
                    <a:cubicBezTo>
                      <a:pt x="4025" y="2763"/>
                      <a:pt x="4103" y="2185"/>
                      <a:pt x="3891" y="1645"/>
                    </a:cubicBezTo>
                    <a:cubicBezTo>
                      <a:pt x="3507" y="568"/>
                      <a:pt x="2620" y="125"/>
                      <a:pt x="1562" y="9"/>
                    </a:cubicBezTo>
                    <a:cubicBezTo>
                      <a:pt x="1502" y="3"/>
                      <a:pt x="1445" y="0"/>
                      <a:pt x="139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 name="Google Shape;1674;p45"/>
              <p:cNvSpPr/>
              <p:nvPr/>
            </p:nvSpPr>
            <p:spPr>
              <a:xfrm>
                <a:off x="5523893" y="4288693"/>
                <a:ext cx="120665" cy="93922"/>
              </a:xfrm>
              <a:custGeom>
                <a:rect b="b" l="l" r="r" t="t"/>
                <a:pathLst>
                  <a:path extrusionOk="0" h="1022" w="1313">
                    <a:moveTo>
                      <a:pt x="522" y="1"/>
                    </a:moveTo>
                    <a:cubicBezTo>
                      <a:pt x="425" y="1"/>
                      <a:pt x="328" y="19"/>
                      <a:pt x="231" y="56"/>
                    </a:cubicBezTo>
                    <a:cubicBezTo>
                      <a:pt x="134" y="79"/>
                      <a:pt x="60" y="116"/>
                      <a:pt x="0" y="153"/>
                    </a:cubicBezTo>
                    <a:cubicBezTo>
                      <a:pt x="42" y="172"/>
                      <a:pt x="79" y="195"/>
                      <a:pt x="116" y="213"/>
                    </a:cubicBezTo>
                    <a:cubicBezTo>
                      <a:pt x="157" y="195"/>
                      <a:pt x="213" y="172"/>
                      <a:pt x="273" y="153"/>
                    </a:cubicBezTo>
                    <a:cubicBezTo>
                      <a:pt x="365" y="116"/>
                      <a:pt x="462" y="98"/>
                      <a:pt x="559" y="98"/>
                    </a:cubicBezTo>
                    <a:cubicBezTo>
                      <a:pt x="675" y="116"/>
                      <a:pt x="772" y="153"/>
                      <a:pt x="850" y="232"/>
                    </a:cubicBezTo>
                    <a:cubicBezTo>
                      <a:pt x="1155" y="500"/>
                      <a:pt x="1081" y="809"/>
                      <a:pt x="1040" y="925"/>
                    </a:cubicBezTo>
                    <a:cubicBezTo>
                      <a:pt x="1058" y="962"/>
                      <a:pt x="1058" y="980"/>
                      <a:pt x="1081" y="1022"/>
                    </a:cubicBezTo>
                    <a:lnTo>
                      <a:pt x="1118" y="1022"/>
                    </a:lnTo>
                    <a:lnTo>
                      <a:pt x="1118" y="1003"/>
                    </a:lnTo>
                    <a:cubicBezTo>
                      <a:pt x="1137" y="962"/>
                      <a:pt x="1312" y="518"/>
                      <a:pt x="924" y="153"/>
                    </a:cubicBezTo>
                    <a:cubicBezTo>
                      <a:pt x="809" y="56"/>
                      <a:pt x="693" y="19"/>
                      <a:pt x="57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 name="Google Shape;1675;p45"/>
              <p:cNvSpPr/>
              <p:nvPr/>
            </p:nvSpPr>
            <p:spPr>
              <a:xfrm>
                <a:off x="5435576" y="4295953"/>
                <a:ext cx="145294" cy="65065"/>
              </a:xfrm>
              <a:custGeom>
                <a:rect b="b" l="l" r="r" t="t"/>
                <a:pathLst>
                  <a:path extrusionOk="0" h="708" w="1581">
                    <a:moveTo>
                      <a:pt x="730" y="0"/>
                    </a:moveTo>
                    <a:cubicBezTo>
                      <a:pt x="633" y="0"/>
                      <a:pt x="518" y="37"/>
                      <a:pt x="444" y="56"/>
                    </a:cubicBezTo>
                    <a:cubicBezTo>
                      <a:pt x="250" y="134"/>
                      <a:pt x="116" y="250"/>
                      <a:pt x="55" y="324"/>
                    </a:cubicBezTo>
                    <a:cubicBezTo>
                      <a:pt x="37" y="347"/>
                      <a:pt x="19" y="384"/>
                      <a:pt x="0" y="402"/>
                    </a:cubicBezTo>
                    <a:cubicBezTo>
                      <a:pt x="37" y="402"/>
                      <a:pt x="79" y="421"/>
                      <a:pt x="116" y="421"/>
                    </a:cubicBezTo>
                    <a:cubicBezTo>
                      <a:pt x="116" y="402"/>
                      <a:pt x="134" y="402"/>
                      <a:pt x="134" y="384"/>
                    </a:cubicBezTo>
                    <a:cubicBezTo>
                      <a:pt x="171" y="347"/>
                      <a:pt x="310" y="231"/>
                      <a:pt x="481" y="153"/>
                    </a:cubicBezTo>
                    <a:cubicBezTo>
                      <a:pt x="562" y="121"/>
                      <a:pt x="655" y="100"/>
                      <a:pt x="751" y="100"/>
                    </a:cubicBezTo>
                    <a:cubicBezTo>
                      <a:pt x="835" y="100"/>
                      <a:pt x="921" y="116"/>
                      <a:pt x="1003" y="153"/>
                    </a:cubicBezTo>
                    <a:cubicBezTo>
                      <a:pt x="1308" y="305"/>
                      <a:pt x="1442" y="615"/>
                      <a:pt x="1465" y="693"/>
                    </a:cubicBezTo>
                    <a:cubicBezTo>
                      <a:pt x="1483" y="702"/>
                      <a:pt x="1497" y="707"/>
                      <a:pt x="1514" y="707"/>
                    </a:cubicBezTo>
                    <a:cubicBezTo>
                      <a:pt x="1531" y="707"/>
                      <a:pt x="1550" y="702"/>
                      <a:pt x="1580" y="693"/>
                    </a:cubicBezTo>
                    <a:cubicBezTo>
                      <a:pt x="1580" y="693"/>
                      <a:pt x="1423" y="268"/>
                      <a:pt x="1040" y="56"/>
                    </a:cubicBezTo>
                    <a:cubicBezTo>
                      <a:pt x="943" y="19"/>
                      <a:pt x="846" y="0"/>
                      <a:pt x="74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 name="Google Shape;1676;p45"/>
              <p:cNvSpPr/>
              <p:nvPr/>
            </p:nvSpPr>
            <p:spPr>
              <a:xfrm>
                <a:off x="5343400" y="4318836"/>
                <a:ext cx="152554" cy="70579"/>
              </a:xfrm>
              <a:custGeom>
                <a:rect b="b" l="l" r="r" t="t"/>
                <a:pathLst>
                  <a:path extrusionOk="0" h="768" w="1660">
                    <a:moveTo>
                      <a:pt x="754" y="1"/>
                    </a:moveTo>
                    <a:cubicBezTo>
                      <a:pt x="735" y="1"/>
                      <a:pt x="712" y="1"/>
                      <a:pt x="693" y="19"/>
                    </a:cubicBezTo>
                    <a:cubicBezTo>
                      <a:pt x="578" y="19"/>
                      <a:pt x="504" y="56"/>
                      <a:pt x="425" y="98"/>
                    </a:cubicBezTo>
                    <a:cubicBezTo>
                      <a:pt x="273" y="172"/>
                      <a:pt x="157" y="287"/>
                      <a:pt x="97" y="384"/>
                    </a:cubicBezTo>
                    <a:cubicBezTo>
                      <a:pt x="60" y="444"/>
                      <a:pt x="19" y="537"/>
                      <a:pt x="0" y="634"/>
                    </a:cubicBezTo>
                    <a:cubicBezTo>
                      <a:pt x="42" y="634"/>
                      <a:pt x="79" y="615"/>
                      <a:pt x="116" y="615"/>
                    </a:cubicBezTo>
                    <a:cubicBezTo>
                      <a:pt x="134" y="537"/>
                      <a:pt x="157" y="481"/>
                      <a:pt x="194" y="421"/>
                    </a:cubicBezTo>
                    <a:cubicBezTo>
                      <a:pt x="231" y="366"/>
                      <a:pt x="328" y="250"/>
                      <a:pt x="462" y="172"/>
                    </a:cubicBezTo>
                    <a:cubicBezTo>
                      <a:pt x="543" y="138"/>
                      <a:pt x="639" y="110"/>
                      <a:pt x="749" y="110"/>
                    </a:cubicBezTo>
                    <a:cubicBezTo>
                      <a:pt x="822" y="110"/>
                      <a:pt x="900" y="122"/>
                      <a:pt x="985" y="153"/>
                    </a:cubicBezTo>
                    <a:cubicBezTo>
                      <a:pt x="1350" y="287"/>
                      <a:pt x="1484" y="634"/>
                      <a:pt x="1521" y="712"/>
                    </a:cubicBezTo>
                    <a:cubicBezTo>
                      <a:pt x="1562" y="768"/>
                      <a:pt x="1581" y="768"/>
                      <a:pt x="1659" y="768"/>
                    </a:cubicBezTo>
                    <a:lnTo>
                      <a:pt x="1659" y="749"/>
                    </a:lnTo>
                    <a:cubicBezTo>
                      <a:pt x="1659" y="749"/>
                      <a:pt x="1484" y="232"/>
                      <a:pt x="1022" y="56"/>
                    </a:cubicBezTo>
                    <a:cubicBezTo>
                      <a:pt x="924" y="19"/>
                      <a:pt x="827" y="1"/>
                      <a:pt x="75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 name="Google Shape;1677;p45"/>
              <p:cNvSpPr/>
              <p:nvPr/>
            </p:nvSpPr>
            <p:spPr>
              <a:xfrm>
                <a:off x="5258483" y="4370209"/>
                <a:ext cx="161009" cy="144926"/>
              </a:xfrm>
              <a:custGeom>
                <a:rect b="b" l="l" r="r" t="t"/>
                <a:pathLst>
                  <a:path extrusionOk="0" h="1577" w="1752">
                    <a:moveTo>
                      <a:pt x="984" y="1"/>
                    </a:moveTo>
                    <a:cubicBezTo>
                      <a:pt x="924" y="1"/>
                      <a:pt x="869" y="1"/>
                      <a:pt x="809" y="19"/>
                    </a:cubicBezTo>
                    <a:cubicBezTo>
                      <a:pt x="638" y="56"/>
                      <a:pt x="481" y="135"/>
                      <a:pt x="365" y="250"/>
                    </a:cubicBezTo>
                    <a:cubicBezTo>
                      <a:pt x="231" y="366"/>
                      <a:pt x="134" y="537"/>
                      <a:pt x="60" y="749"/>
                    </a:cubicBezTo>
                    <a:cubicBezTo>
                      <a:pt x="0" y="943"/>
                      <a:pt x="0" y="1156"/>
                      <a:pt x="97" y="1308"/>
                    </a:cubicBezTo>
                    <a:cubicBezTo>
                      <a:pt x="213" y="1442"/>
                      <a:pt x="291" y="1502"/>
                      <a:pt x="388" y="1521"/>
                    </a:cubicBezTo>
                    <a:cubicBezTo>
                      <a:pt x="405" y="1524"/>
                      <a:pt x="422" y="1526"/>
                      <a:pt x="438" y="1526"/>
                    </a:cubicBezTo>
                    <a:cubicBezTo>
                      <a:pt x="509" y="1526"/>
                      <a:pt x="574" y="1495"/>
                      <a:pt x="638" y="1461"/>
                    </a:cubicBezTo>
                    <a:cubicBezTo>
                      <a:pt x="656" y="1455"/>
                      <a:pt x="669" y="1453"/>
                      <a:pt x="678" y="1453"/>
                    </a:cubicBezTo>
                    <a:cubicBezTo>
                      <a:pt x="695" y="1453"/>
                      <a:pt x="700" y="1461"/>
                      <a:pt x="712" y="1461"/>
                    </a:cubicBezTo>
                    <a:cubicBezTo>
                      <a:pt x="735" y="1479"/>
                      <a:pt x="753" y="1502"/>
                      <a:pt x="753" y="1502"/>
                    </a:cubicBezTo>
                    <a:lnTo>
                      <a:pt x="772" y="1576"/>
                    </a:lnTo>
                    <a:lnTo>
                      <a:pt x="827" y="1521"/>
                    </a:lnTo>
                    <a:lnTo>
                      <a:pt x="850" y="1502"/>
                    </a:lnTo>
                    <a:cubicBezTo>
                      <a:pt x="850" y="1479"/>
                      <a:pt x="827" y="1461"/>
                      <a:pt x="809" y="1461"/>
                    </a:cubicBezTo>
                    <a:cubicBezTo>
                      <a:pt x="772" y="1405"/>
                      <a:pt x="735" y="1387"/>
                      <a:pt x="693" y="1364"/>
                    </a:cubicBezTo>
                    <a:cubicBezTo>
                      <a:pt x="688" y="1358"/>
                      <a:pt x="681" y="1356"/>
                      <a:pt x="673" y="1356"/>
                    </a:cubicBezTo>
                    <a:cubicBezTo>
                      <a:pt x="652" y="1356"/>
                      <a:pt x="621" y="1370"/>
                      <a:pt x="578" y="1387"/>
                    </a:cubicBezTo>
                    <a:cubicBezTo>
                      <a:pt x="533" y="1402"/>
                      <a:pt x="485" y="1429"/>
                      <a:pt x="439" y="1429"/>
                    </a:cubicBezTo>
                    <a:cubicBezTo>
                      <a:pt x="428" y="1429"/>
                      <a:pt x="417" y="1427"/>
                      <a:pt x="407" y="1424"/>
                    </a:cubicBezTo>
                    <a:cubicBezTo>
                      <a:pt x="347" y="1424"/>
                      <a:pt x="273" y="1364"/>
                      <a:pt x="194" y="1248"/>
                    </a:cubicBezTo>
                    <a:cubicBezTo>
                      <a:pt x="97" y="1133"/>
                      <a:pt x="97" y="962"/>
                      <a:pt x="157" y="768"/>
                    </a:cubicBezTo>
                    <a:cubicBezTo>
                      <a:pt x="213" y="597"/>
                      <a:pt x="328" y="421"/>
                      <a:pt x="444" y="324"/>
                    </a:cubicBezTo>
                    <a:cubicBezTo>
                      <a:pt x="541" y="209"/>
                      <a:pt x="675" y="153"/>
                      <a:pt x="827" y="116"/>
                    </a:cubicBezTo>
                    <a:cubicBezTo>
                      <a:pt x="882" y="100"/>
                      <a:pt x="936" y="93"/>
                      <a:pt x="988" y="93"/>
                    </a:cubicBezTo>
                    <a:cubicBezTo>
                      <a:pt x="1069" y="93"/>
                      <a:pt x="1145" y="109"/>
                      <a:pt x="1215" y="135"/>
                    </a:cubicBezTo>
                    <a:cubicBezTo>
                      <a:pt x="1446" y="250"/>
                      <a:pt x="1502" y="347"/>
                      <a:pt x="1580" y="500"/>
                    </a:cubicBezTo>
                    <a:cubicBezTo>
                      <a:pt x="1599" y="518"/>
                      <a:pt x="1599" y="518"/>
                      <a:pt x="1599" y="537"/>
                    </a:cubicBezTo>
                    <a:cubicBezTo>
                      <a:pt x="1659" y="634"/>
                      <a:pt x="1678" y="694"/>
                      <a:pt x="1714" y="749"/>
                    </a:cubicBezTo>
                    <a:lnTo>
                      <a:pt x="1714" y="731"/>
                    </a:lnTo>
                    <a:cubicBezTo>
                      <a:pt x="1751" y="634"/>
                      <a:pt x="1714" y="537"/>
                      <a:pt x="1678" y="463"/>
                    </a:cubicBezTo>
                    <a:cubicBezTo>
                      <a:pt x="1599" y="306"/>
                      <a:pt x="1502" y="172"/>
                      <a:pt x="1252" y="56"/>
                    </a:cubicBezTo>
                    <a:cubicBezTo>
                      <a:pt x="1174" y="19"/>
                      <a:pt x="1081" y="1"/>
                      <a:pt x="98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 name="Google Shape;1678;p45"/>
              <p:cNvSpPr/>
              <p:nvPr/>
            </p:nvSpPr>
            <p:spPr>
              <a:xfrm>
                <a:off x="5322171" y="4366441"/>
                <a:ext cx="362729" cy="265407"/>
              </a:xfrm>
              <a:custGeom>
                <a:rect b="b" l="l" r="r" t="t"/>
                <a:pathLst>
                  <a:path extrusionOk="0" h="2888" w="3947">
                    <a:moveTo>
                      <a:pt x="3253" y="0"/>
                    </a:moveTo>
                    <a:cubicBezTo>
                      <a:pt x="3253" y="79"/>
                      <a:pt x="3253" y="134"/>
                      <a:pt x="3276" y="176"/>
                    </a:cubicBezTo>
                    <a:cubicBezTo>
                      <a:pt x="3295" y="213"/>
                      <a:pt x="3313" y="273"/>
                      <a:pt x="3350" y="310"/>
                    </a:cubicBezTo>
                    <a:cubicBezTo>
                      <a:pt x="3410" y="444"/>
                      <a:pt x="3484" y="619"/>
                      <a:pt x="3563" y="772"/>
                    </a:cubicBezTo>
                    <a:cubicBezTo>
                      <a:pt x="3697" y="1118"/>
                      <a:pt x="3812" y="1465"/>
                      <a:pt x="3854" y="1617"/>
                    </a:cubicBezTo>
                    <a:cubicBezTo>
                      <a:pt x="3854" y="1617"/>
                      <a:pt x="3854" y="1636"/>
                      <a:pt x="3831" y="1636"/>
                    </a:cubicBezTo>
                    <a:cubicBezTo>
                      <a:pt x="3812" y="1659"/>
                      <a:pt x="3775" y="1696"/>
                      <a:pt x="3738" y="1714"/>
                    </a:cubicBezTo>
                    <a:cubicBezTo>
                      <a:pt x="3660" y="1774"/>
                      <a:pt x="3544" y="1830"/>
                      <a:pt x="3410" y="1890"/>
                    </a:cubicBezTo>
                    <a:cubicBezTo>
                      <a:pt x="3119" y="2024"/>
                      <a:pt x="2717" y="2158"/>
                      <a:pt x="2329" y="2292"/>
                    </a:cubicBezTo>
                    <a:cubicBezTo>
                      <a:pt x="1562" y="2560"/>
                      <a:pt x="809" y="2772"/>
                      <a:pt x="772" y="2791"/>
                    </a:cubicBezTo>
                    <a:cubicBezTo>
                      <a:pt x="753" y="2754"/>
                      <a:pt x="425" y="2444"/>
                      <a:pt x="365" y="2061"/>
                    </a:cubicBezTo>
                    <a:cubicBezTo>
                      <a:pt x="310" y="1830"/>
                      <a:pt x="194" y="1617"/>
                      <a:pt x="134" y="1446"/>
                    </a:cubicBezTo>
                    <a:cubicBezTo>
                      <a:pt x="97" y="1428"/>
                      <a:pt x="60" y="1405"/>
                      <a:pt x="0" y="1405"/>
                    </a:cubicBezTo>
                    <a:cubicBezTo>
                      <a:pt x="19" y="1428"/>
                      <a:pt x="19" y="1446"/>
                      <a:pt x="42" y="1483"/>
                    </a:cubicBezTo>
                    <a:cubicBezTo>
                      <a:pt x="116" y="1659"/>
                      <a:pt x="231" y="1867"/>
                      <a:pt x="250" y="2079"/>
                    </a:cubicBezTo>
                    <a:cubicBezTo>
                      <a:pt x="347" y="2541"/>
                      <a:pt x="735" y="2869"/>
                      <a:pt x="735" y="2869"/>
                    </a:cubicBezTo>
                    <a:lnTo>
                      <a:pt x="753" y="2888"/>
                    </a:lnTo>
                    <a:lnTo>
                      <a:pt x="772" y="2888"/>
                    </a:lnTo>
                    <a:cubicBezTo>
                      <a:pt x="772" y="2888"/>
                      <a:pt x="1562" y="2657"/>
                      <a:pt x="2371" y="2389"/>
                    </a:cubicBezTo>
                    <a:cubicBezTo>
                      <a:pt x="2754" y="2255"/>
                      <a:pt x="3161" y="2121"/>
                      <a:pt x="3447" y="1982"/>
                    </a:cubicBezTo>
                    <a:cubicBezTo>
                      <a:pt x="3581" y="1927"/>
                      <a:pt x="3715" y="1848"/>
                      <a:pt x="3794" y="1793"/>
                    </a:cubicBezTo>
                    <a:cubicBezTo>
                      <a:pt x="3854" y="1774"/>
                      <a:pt x="3872" y="1733"/>
                      <a:pt x="3909" y="1714"/>
                    </a:cubicBezTo>
                    <a:cubicBezTo>
                      <a:pt x="3928" y="1677"/>
                      <a:pt x="3946" y="1636"/>
                      <a:pt x="3946" y="1599"/>
                    </a:cubicBezTo>
                    <a:cubicBezTo>
                      <a:pt x="3909" y="1428"/>
                      <a:pt x="3794" y="1081"/>
                      <a:pt x="3660" y="735"/>
                    </a:cubicBezTo>
                    <a:cubicBezTo>
                      <a:pt x="3581" y="559"/>
                      <a:pt x="3507" y="407"/>
                      <a:pt x="3447" y="273"/>
                    </a:cubicBezTo>
                    <a:cubicBezTo>
                      <a:pt x="3369" y="157"/>
                      <a:pt x="3313" y="60"/>
                      <a:pt x="325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 name="Google Shape;1679;p45"/>
              <p:cNvSpPr/>
              <p:nvPr/>
            </p:nvSpPr>
            <p:spPr>
              <a:xfrm>
                <a:off x="5347168" y="4462937"/>
                <a:ext cx="458305" cy="472366"/>
              </a:xfrm>
              <a:custGeom>
                <a:rect b="b" l="l" r="r" t="t"/>
                <a:pathLst>
                  <a:path extrusionOk="0" h="5140" w="4987">
                    <a:moveTo>
                      <a:pt x="2875" y="0"/>
                    </a:moveTo>
                    <a:cubicBezTo>
                      <a:pt x="2576" y="0"/>
                      <a:pt x="2145" y="78"/>
                      <a:pt x="1480" y="299"/>
                    </a:cubicBezTo>
                    <a:cubicBezTo>
                      <a:pt x="1" y="780"/>
                      <a:pt x="190" y="2032"/>
                      <a:pt x="190" y="2032"/>
                    </a:cubicBezTo>
                    <a:cubicBezTo>
                      <a:pt x="190" y="2032"/>
                      <a:pt x="172" y="3127"/>
                      <a:pt x="847" y="4282"/>
                    </a:cubicBezTo>
                    <a:cubicBezTo>
                      <a:pt x="1280" y="5004"/>
                      <a:pt x="1969" y="5140"/>
                      <a:pt x="2425" y="5140"/>
                    </a:cubicBezTo>
                    <a:cubicBezTo>
                      <a:pt x="2699" y="5140"/>
                      <a:pt x="2889" y="5091"/>
                      <a:pt x="2889" y="5091"/>
                    </a:cubicBezTo>
                    <a:cubicBezTo>
                      <a:pt x="2889" y="5091"/>
                      <a:pt x="4349" y="4744"/>
                      <a:pt x="4677" y="4190"/>
                    </a:cubicBezTo>
                    <a:cubicBezTo>
                      <a:pt x="4987" y="3649"/>
                      <a:pt x="4714" y="2550"/>
                      <a:pt x="4506" y="1838"/>
                    </a:cubicBezTo>
                    <a:cubicBezTo>
                      <a:pt x="4312" y="1108"/>
                      <a:pt x="3868" y="433"/>
                      <a:pt x="3582" y="239"/>
                    </a:cubicBezTo>
                    <a:cubicBezTo>
                      <a:pt x="3420" y="123"/>
                      <a:pt x="3252" y="0"/>
                      <a:pt x="2875"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 name="Google Shape;1680;p45"/>
              <p:cNvSpPr/>
              <p:nvPr/>
            </p:nvSpPr>
            <p:spPr>
              <a:xfrm>
                <a:off x="5355714" y="4458250"/>
                <a:ext cx="440844" cy="481648"/>
              </a:xfrm>
              <a:custGeom>
                <a:rect b="b" l="l" r="r" t="t"/>
                <a:pathLst>
                  <a:path extrusionOk="0" h="5241" w="4797">
                    <a:moveTo>
                      <a:pt x="2784" y="98"/>
                    </a:moveTo>
                    <a:cubicBezTo>
                      <a:pt x="2821" y="98"/>
                      <a:pt x="2855" y="99"/>
                      <a:pt x="2888" y="101"/>
                    </a:cubicBezTo>
                    <a:cubicBezTo>
                      <a:pt x="3179" y="138"/>
                      <a:pt x="3313" y="235"/>
                      <a:pt x="3447" y="332"/>
                    </a:cubicBezTo>
                    <a:cubicBezTo>
                      <a:pt x="3581" y="429"/>
                      <a:pt x="3775" y="637"/>
                      <a:pt x="3951" y="909"/>
                    </a:cubicBezTo>
                    <a:cubicBezTo>
                      <a:pt x="4103" y="1196"/>
                      <a:pt x="4274" y="1542"/>
                      <a:pt x="4371" y="1889"/>
                    </a:cubicBezTo>
                    <a:cubicBezTo>
                      <a:pt x="4468" y="2254"/>
                      <a:pt x="4584" y="2716"/>
                      <a:pt x="4644" y="3141"/>
                    </a:cubicBezTo>
                    <a:cubicBezTo>
                      <a:pt x="4699" y="3566"/>
                      <a:pt x="4681" y="3968"/>
                      <a:pt x="4529" y="4218"/>
                    </a:cubicBezTo>
                    <a:cubicBezTo>
                      <a:pt x="4390" y="4472"/>
                      <a:pt x="3951" y="4703"/>
                      <a:pt x="3544" y="4855"/>
                    </a:cubicBezTo>
                    <a:cubicBezTo>
                      <a:pt x="3142" y="5008"/>
                      <a:pt x="2773" y="5086"/>
                      <a:pt x="2773" y="5086"/>
                    </a:cubicBezTo>
                    <a:cubicBezTo>
                      <a:pt x="2773" y="5086"/>
                      <a:pt x="2584" y="5143"/>
                      <a:pt x="2314" y="5143"/>
                    </a:cubicBezTo>
                    <a:cubicBezTo>
                      <a:pt x="2230" y="5143"/>
                      <a:pt x="2139" y="5138"/>
                      <a:pt x="2043" y="5123"/>
                    </a:cubicBezTo>
                    <a:cubicBezTo>
                      <a:pt x="1618" y="5068"/>
                      <a:pt x="1137" y="4874"/>
                      <a:pt x="790" y="4296"/>
                    </a:cubicBezTo>
                    <a:cubicBezTo>
                      <a:pt x="116" y="3160"/>
                      <a:pt x="157" y="2083"/>
                      <a:pt x="157" y="2083"/>
                    </a:cubicBezTo>
                    <a:cubicBezTo>
                      <a:pt x="157" y="2083"/>
                      <a:pt x="97" y="1773"/>
                      <a:pt x="231" y="1408"/>
                    </a:cubicBezTo>
                    <a:cubicBezTo>
                      <a:pt x="370" y="1043"/>
                      <a:pt x="675" y="637"/>
                      <a:pt x="1410" y="387"/>
                    </a:cubicBezTo>
                    <a:cubicBezTo>
                      <a:pt x="2073" y="166"/>
                      <a:pt x="2496" y="98"/>
                      <a:pt x="2784" y="98"/>
                    </a:cubicBezTo>
                    <a:close/>
                    <a:moveTo>
                      <a:pt x="2777" y="1"/>
                    </a:moveTo>
                    <a:cubicBezTo>
                      <a:pt x="2474" y="1"/>
                      <a:pt x="2035" y="69"/>
                      <a:pt x="1368" y="290"/>
                    </a:cubicBezTo>
                    <a:cubicBezTo>
                      <a:pt x="620" y="544"/>
                      <a:pt x="291" y="983"/>
                      <a:pt x="139" y="1371"/>
                    </a:cubicBezTo>
                    <a:cubicBezTo>
                      <a:pt x="0" y="1773"/>
                      <a:pt x="60" y="2083"/>
                      <a:pt x="60" y="2083"/>
                    </a:cubicBezTo>
                    <a:cubicBezTo>
                      <a:pt x="60" y="2102"/>
                      <a:pt x="23" y="3201"/>
                      <a:pt x="717" y="4356"/>
                    </a:cubicBezTo>
                    <a:cubicBezTo>
                      <a:pt x="1063" y="4952"/>
                      <a:pt x="1581" y="5165"/>
                      <a:pt x="2024" y="5220"/>
                    </a:cubicBezTo>
                    <a:cubicBezTo>
                      <a:pt x="2129" y="5235"/>
                      <a:pt x="2228" y="5240"/>
                      <a:pt x="2319" y="5240"/>
                    </a:cubicBezTo>
                    <a:cubicBezTo>
                      <a:pt x="2612" y="5240"/>
                      <a:pt x="2814" y="5183"/>
                      <a:pt x="2814" y="5183"/>
                    </a:cubicBezTo>
                    <a:cubicBezTo>
                      <a:pt x="2814" y="5183"/>
                      <a:pt x="3179" y="5105"/>
                      <a:pt x="3581" y="4952"/>
                    </a:cubicBezTo>
                    <a:cubicBezTo>
                      <a:pt x="3988" y="4777"/>
                      <a:pt x="4450" y="4564"/>
                      <a:pt x="4621" y="4278"/>
                    </a:cubicBezTo>
                    <a:cubicBezTo>
                      <a:pt x="4797" y="3987"/>
                      <a:pt x="4797" y="3566"/>
                      <a:pt x="4736" y="3123"/>
                    </a:cubicBezTo>
                    <a:cubicBezTo>
                      <a:pt x="4681" y="2679"/>
                      <a:pt x="4565" y="2236"/>
                      <a:pt x="4468" y="1870"/>
                    </a:cubicBezTo>
                    <a:cubicBezTo>
                      <a:pt x="4371" y="1505"/>
                      <a:pt x="4200" y="1140"/>
                      <a:pt x="4025" y="868"/>
                    </a:cubicBezTo>
                    <a:cubicBezTo>
                      <a:pt x="3854" y="581"/>
                      <a:pt x="3660" y="350"/>
                      <a:pt x="3507" y="253"/>
                    </a:cubicBezTo>
                    <a:cubicBezTo>
                      <a:pt x="3373" y="138"/>
                      <a:pt x="3216" y="22"/>
                      <a:pt x="2888" y="4"/>
                    </a:cubicBezTo>
                    <a:cubicBezTo>
                      <a:pt x="2853" y="2"/>
                      <a:pt x="2816" y="1"/>
                      <a:pt x="27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 name="Google Shape;1681;p45"/>
              <p:cNvSpPr/>
              <p:nvPr/>
            </p:nvSpPr>
            <p:spPr>
              <a:xfrm>
                <a:off x="6627901" y="3988084"/>
                <a:ext cx="339846" cy="917070"/>
              </a:xfrm>
              <a:custGeom>
                <a:rect b="b" l="l" r="r" t="t"/>
                <a:pathLst>
                  <a:path extrusionOk="0" h="9979" w="3698">
                    <a:moveTo>
                      <a:pt x="1" y="0"/>
                    </a:moveTo>
                    <a:cubicBezTo>
                      <a:pt x="1" y="0"/>
                      <a:pt x="694" y="8585"/>
                      <a:pt x="1599" y="9449"/>
                    </a:cubicBezTo>
                    <a:cubicBezTo>
                      <a:pt x="2038" y="9870"/>
                      <a:pt x="2544" y="9979"/>
                      <a:pt x="2949" y="9979"/>
                    </a:cubicBezTo>
                    <a:cubicBezTo>
                      <a:pt x="3380" y="9979"/>
                      <a:pt x="3697" y="9856"/>
                      <a:pt x="3697" y="9856"/>
                    </a:cubicBezTo>
                    <a:cubicBezTo>
                      <a:pt x="3697" y="9856"/>
                      <a:pt x="3448" y="8895"/>
                      <a:pt x="3253" y="7218"/>
                    </a:cubicBezTo>
                    <a:cubicBezTo>
                      <a:pt x="3046" y="5545"/>
                      <a:pt x="2930" y="4907"/>
                      <a:pt x="2445" y="2731"/>
                    </a:cubicBezTo>
                    <a:cubicBezTo>
                      <a:pt x="1964" y="555"/>
                      <a:pt x="1003" y="134"/>
                      <a:pt x="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 name="Google Shape;1682;p45"/>
              <p:cNvSpPr/>
              <p:nvPr/>
            </p:nvSpPr>
            <p:spPr>
              <a:xfrm>
                <a:off x="6624501" y="3982570"/>
                <a:ext cx="348760" cy="927547"/>
              </a:xfrm>
              <a:custGeom>
                <a:rect b="b" l="l" r="r" t="t"/>
                <a:pathLst>
                  <a:path extrusionOk="0" h="10093" w="3795">
                    <a:moveTo>
                      <a:pt x="1" y="0"/>
                    </a:moveTo>
                    <a:lnTo>
                      <a:pt x="1" y="60"/>
                    </a:lnTo>
                    <a:cubicBezTo>
                      <a:pt x="1" y="60"/>
                      <a:pt x="172" y="2213"/>
                      <a:pt x="444" y="4468"/>
                    </a:cubicBezTo>
                    <a:cubicBezTo>
                      <a:pt x="597" y="5605"/>
                      <a:pt x="772" y="6760"/>
                      <a:pt x="962" y="7684"/>
                    </a:cubicBezTo>
                    <a:cubicBezTo>
                      <a:pt x="1059" y="8146"/>
                      <a:pt x="1156" y="8548"/>
                      <a:pt x="1253" y="8876"/>
                    </a:cubicBezTo>
                    <a:cubicBezTo>
                      <a:pt x="1368" y="9204"/>
                      <a:pt x="1465" y="9435"/>
                      <a:pt x="1599" y="9551"/>
                    </a:cubicBezTo>
                    <a:cubicBezTo>
                      <a:pt x="2051" y="9982"/>
                      <a:pt x="2575" y="10092"/>
                      <a:pt x="2993" y="10092"/>
                    </a:cubicBezTo>
                    <a:cubicBezTo>
                      <a:pt x="3431" y="10092"/>
                      <a:pt x="3753" y="9971"/>
                      <a:pt x="3753" y="9971"/>
                    </a:cubicBezTo>
                    <a:lnTo>
                      <a:pt x="3794" y="9953"/>
                    </a:lnTo>
                    <a:lnTo>
                      <a:pt x="3794" y="9916"/>
                    </a:lnTo>
                    <a:cubicBezTo>
                      <a:pt x="3794" y="9916"/>
                      <a:pt x="3776" y="9879"/>
                      <a:pt x="3776" y="9819"/>
                    </a:cubicBezTo>
                    <a:cubicBezTo>
                      <a:pt x="3734" y="9837"/>
                      <a:pt x="3716" y="9856"/>
                      <a:pt x="3697" y="9856"/>
                    </a:cubicBezTo>
                    <a:lnTo>
                      <a:pt x="3679" y="9879"/>
                    </a:lnTo>
                    <a:cubicBezTo>
                      <a:pt x="3649" y="9888"/>
                      <a:pt x="3361" y="9993"/>
                      <a:pt x="2975" y="9993"/>
                    </a:cubicBezTo>
                    <a:cubicBezTo>
                      <a:pt x="2587" y="9993"/>
                      <a:pt x="2100" y="9887"/>
                      <a:pt x="1673" y="9472"/>
                    </a:cubicBezTo>
                    <a:cubicBezTo>
                      <a:pt x="1558" y="9394"/>
                      <a:pt x="1465" y="9163"/>
                      <a:pt x="1350" y="8839"/>
                    </a:cubicBezTo>
                    <a:cubicBezTo>
                      <a:pt x="1253" y="8530"/>
                      <a:pt x="1156" y="8123"/>
                      <a:pt x="1059" y="7661"/>
                    </a:cubicBezTo>
                    <a:cubicBezTo>
                      <a:pt x="865" y="6737"/>
                      <a:pt x="694" y="5582"/>
                      <a:pt x="560" y="4450"/>
                    </a:cubicBezTo>
                    <a:cubicBezTo>
                      <a:pt x="269" y="2232"/>
                      <a:pt x="116" y="194"/>
                      <a:pt x="98" y="116"/>
                    </a:cubicBezTo>
                    <a:lnTo>
                      <a:pt x="98" y="116"/>
                    </a:lnTo>
                    <a:cubicBezTo>
                      <a:pt x="578" y="194"/>
                      <a:pt x="1022" y="328"/>
                      <a:pt x="1424" y="693"/>
                    </a:cubicBezTo>
                    <a:cubicBezTo>
                      <a:pt x="1830" y="1077"/>
                      <a:pt x="2195" y="1714"/>
                      <a:pt x="2426" y="2809"/>
                    </a:cubicBezTo>
                    <a:cubicBezTo>
                      <a:pt x="2639" y="3734"/>
                      <a:pt x="2773" y="4371"/>
                      <a:pt x="2888" y="4949"/>
                    </a:cubicBezTo>
                    <a:cubicBezTo>
                      <a:pt x="2925" y="4912"/>
                      <a:pt x="2967" y="4889"/>
                      <a:pt x="2986" y="4889"/>
                    </a:cubicBezTo>
                    <a:cubicBezTo>
                      <a:pt x="2870" y="4334"/>
                      <a:pt x="2736" y="3697"/>
                      <a:pt x="2523" y="2772"/>
                    </a:cubicBezTo>
                    <a:cubicBezTo>
                      <a:pt x="2292" y="1696"/>
                      <a:pt x="1927" y="1021"/>
                      <a:pt x="1484" y="615"/>
                    </a:cubicBezTo>
                    <a:cubicBezTo>
                      <a:pt x="1059" y="213"/>
                      <a:pt x="560" y="79"/>
                      <a:pt x="5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 name="Google Shape;1683;p45"/>
              <p:cNvSpPr/>
              <p:nvPr/>
            </p:nvSpPr>
            <p:spPr>
              <a:xfrm>
                <a:off x="5612578" y="4005361"/>
                <a:ext cx="350415" cy="926260"/>
              </a:xfrm>
              <a:custGeom>
                <a:rect b="b" l="l" r="r" t="t"/>
                <a:pathLst>
                  <a:path extrusionOk="0" h="10079" w="3813">
                    <a:moveTo>
                      <a:pt x="3732" y="1"/>
                    </a:moveTo>
                    <a:cubicBezTo>
                      <a:pt x="2268" y="1"/>
                      <a:pt x="1091" y="986"/>
                      <a:pt x="846" y="1984"/>
                    </a:cubicBezTo>
                    <a:cubicBezTo>
                      <a:pt x="597" y="3023"/>
                      <a:pt x="1" y="10070"/>
                      <a:pt x="1" y="10070"/>
                    </a:cubicBezTo>
                    <a:cubicBezTo>
                      <a:pt x="1" y="10070"/>
                      <a:pt x="63" y="10079"/>
                      <a:pt x="171" y="10079"/>
                    </a:cubicBezTo>
                    <a:cubicBezTo>
                      <a:pt x="420" y="10079"/>
                      <a:pt x="911" y="10032"/>
                      <a:pt x="1461" y="9723"/>
                    </a:cubicBezTo>
                    <a:cubicBezTo>
                      <a:pt x="2270" y="9261"/>
                      <a:pt x="2616" y="8550"/>
                      <a:pt x="2616" y="8550"/>
                    </a:cubicBezTo>
                    <a:lnTo>
                      <a:pt x="3813" y="2"/>
                    </a:lnTo>
                    <a:cubicBezTo>
                      <a:pt x="3786" y="1"/>
                      <a:pt x="3759" y="1"/>
                      <a:pt x="373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 name="Google Shape;1684;p45"/>
              <p:cNvSpPr/>
              <p:nvPr/>
            </p:nvSpPr>
            <p:spPr>
              <a:xfrm>
                <a:off x="5607064" y="4002053"/>
                <a:ext cx="361075" cy="933796"/>
              </a:xfrm>
              <a:custGeom>
                <a:rect b="b" l="l" r="r" t="t"/>
                <a:pathLst>
                  <a:path extrusionOk="0" h="10161" w="3929">
                    <a:moveTo>
                      <a:pt x="3772" y="0"/>
                    </a:moveTo>
                    <a:cubicBezTo>
                      <a:pt x="2289" y="0"/>
                      <a:pt x="1116" y="990"/>
                      <a:pt x="846" y="2020"/>
                    </a:cubicBezTo>
                    <a:cubicBezTo>
                      <a:pt x="791" y="2274"/>
                      <a:pt x="712" y="2907"/>
                      <a:pt x="615" y="3716"/>
                    </a:cubicBezTo>
                    <a:cubicBezTo>
                      <a:pt x="560" y="4159"/>
                      <a:pt x="523" y="4640"/>
                      <a:pt x="463" y="5139"/>
                    </a:cubicBezTo>
                    <a:cubicBezTo>
                      <a:pt x="500" y="5162"/>
                      <a:pt x="541" y="5162"/>
                      <a:pt x="560" y="5180"/>
                    </a:cubicBezTo>
                    <a:cubicBezTo>
                      <a:pt x="615" y="4658"/>
                      <a:pt x="657" y="4159"/>
                      <a:pt x="712" y="3734"/>
                    </a:cubicBezTo>
                    <a:cubicBezTo>
                      <a:pt x="809" y="2925"/>
                      <a:pt x="888" y="2292"/>
                      <a:pt x="943" y="2043"/>
                    </a:cubicBezTo>
                    <a:cubicBezTo>
                      <a:pt x="1193" y="1059"/>
                      <a:pt x="2348" y="98"/>
                      <a:pt x="3813" y="98"/>
                    </a:cubicBezTo>
                    <a:lnTo>
                      <a:pt x="2639" y="8567"/>
                    </a:lnTo>
                    <a:cubicBezTo>
                      <a:pt x="2621" y="8586"/>
                      <a:pt x="2293" y="9260"/>
                      <a:pt x="1502" y="9704"/>
                    </a:cubicBezTo>
                    <a:cubicBezTo>
                      <a:pt x="992" y="10009"/>
                      <a:pt x="559" y="10064"/>
                      <a:pt x="320" y="10064"/>
                    </a:cubicBezTo>
                    <a:cubicBezTo>
                      <a:pt x="226" y="10064"/>
                      <a:pt x="162" y="10056"/>
                      <a:pt x="135" y="10050"/>
                    </a:cubicBezTo>
                    <a:cubicBezTo>
                      <a:pt x="98" y="10069"/>
                      <a:pt x="61" y="10069"/>
                      <a:pt x="19" y="10069"/>
                    </a:cubicBezTo>
                    <a:lnTo>
                      <a:pt x="1" y="10106"/>
                    </a:lnTo>
                    <a:lnTo>
                      <a:pt x="1" y="10147"/>
                    </a:lnTo>
                    <a:lnTo>
                      <a:pt x="61" y="10147"/>
                    </a:lnTo>
                    <a:cubicBezTo>
                      <a:pt x="61" y="10147"/>
                      <a:pt x="135" y="10160"/>
                      <a:pt x="265" y="10160"/>
                    </a:cubicBezTo>
                    <a:cubicBezTo>
                      <a:pt x="525" y="10160"/>
                      <a:pt x="1008" y="10109"/>
                      <a:pt x="1563" y="9801"/>
                    </a:cubicBezTo>
                    <a:cubicBezTo>
                      <a:pt x="2371" y="9339"/>
                      <a:pt x="2718" y="8604"/>
                      <a:pt x="2718" y="8604"/>
                    </a:cubicBezTo>
                    <a:lnTo>
                      <a:pt x="2736" y="8604"/>
                    </a:lnTo>
                    <a:lnTo>
                      <a:pt x="3928" y="1"/>
                    </a:lnTo>
                    <a:lnTo>
                      <a:pt x="3813" y="1"/>
                    </a:lnTo>
                    <a:cubicBezTo>
                      <a:pt x="3799" y="1"/>
                      <a:pt x="3785" y="0"/>
                      <a:pt x="377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 name="Google Shape;1685;p45"/>
              <p:cNvSpPr/>
              <p:nvPr/>
            </p:nvSpPr>
            <p:spPr>
              <a:xfrm>
                <a:off x="5794818" y="3865028"/>
                <a:ext cx="1022571" cy="1166854"/>
              </a:xfrm>
              <a:custGeom>
                <a:rect b="b" l="l" r="r" t="t"/>
                <a:pathLst>
                  <a:path extrusionOk="0" h="12697" w="11127">
                    <a:moveTo>
                      <a:pt x="6588" y="1"/>
                    </a:moveTo>
                    <a:cubicBezTo>
                      <a:pt x="6240" y="1"/>
                      <a:pt x="5847" y="14"/>
                      <a:pt x="5563" y="27"/>
                    </a:cubicBezTo>
                    <a:cubicBezTo>
                      <a:pt x="5314" y="8"/>
                      <a:pt x="5004" y="8"/>
                      <a:pt x="4695" y="8"/>
                    </a:cubicBezTo>
                    <a:lnTo>
                      <a:pt x="4140" y="8"/>
                    </a:lnTo>
                    <a:cubicBezTo>
                      <a:pt x="3521" y="45"/>
                      <a:pt x="3156" y="489"/>
                      <a:pt x="3156" y="489"/>
                    </a:cubicBezTo>
                    <a:cubicBezTo>
                      <a:pt x="3156" y="489"/>
                      <a:pt x="1830" y="1298"/>
                      <a:pt x="1636" y="1644"/>
                    </a:cubicBezTo>
                    <a:cubicBezTo>
                      <a:pt x="1460" y="1991"/>
                      <a:pt x="652" y="4842"/>
                      <a:pt x="402" y="7651"/>
                    </a:cubicBezTo>
                    <a:cubicBezTo>
                      <a:pt x="153" y="10442"/>
                      <a:pt x="0" y="12697"/>
                      <a:pt x="0" y="12697"/>
                    </a:cubicBezTo>
                    <a:lnTo>
                      <a:pt x="11126" y="12697"/>
                    </a:lnTo>
                    <a:cubicBezTo>
                      <a:pt x="11126" y="12697"/>
                      <a:pt x="10992" y="10442"/>
                      <a:pt x="10724" y="7651"/>
                    </a:cubicBezTo>
                    <a:cubicBezTo>
                      <a:pt x="10470" y="4842"/>
                      <a:pt x="9662" y="1991"/>
                      <a:pt x="9491" y="1644"/>
                    </a:cubicBezTo>
                    <a:cubicBezTo>
                      <a:pt x="9315" y="1298"/>
                      <a:pt x="7971" y="489"/>
                      <a:pt x="7971" y="489"/>
                    </a:cubicBezTo>
                    <a:cubicBezTo>
                      <a:pt x="7971" y="489"/>
                      <a:pt x="7624" y="45"/>
                      <a:pt x="6986" y="8"/>
                    </a:cubicBezTo>
                    <a:cubicBezTo>
                      <a:pt x="6869" y="3"/>
                      <a:pt x="6732" y="1"/>
                      <a:pt x="658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 name="Google Shape;1686;p45"/>
              <p:cNvSpPr/>
              <p:nvPr/>
            </p:nvSpPr>
            <p:spPr>
              <a:xfrm>
                <a:off x="5789212" y="3860709"/>
                <a:ext cx="1031578" cy="1174574"/>
              </a:xfrm>
              <a:custGeom>
                <a:rect b="b" l="l" r="r" t="t"/>
                <a:pathLst>
                  <a:path extrusionOk="0" h="12781" w="11225">
                    <a:moveTo>
                      <a:pt x="4737" y="92"/>
                    </a:moveTo>
                    <a:cubicBezTo>
                      <a:pt x="5065" y="116"/>
                      <a:pt x="5375" y="116"/>
                      <a:pt x="5606" y="116"/>
                    </a:cubicBezTo>
                    <a:lnTo>
                      <a:pt x="5624" y="116"/>
                    </a:lnTo>
                    <a:cubicBezTo>
                      <a:pt x="5892" y="116"/>
                      <a:pt x="6257" y="105"/>
                      <a:pt x="6584" y="105"/>
                    </a:cubicBezTo>
                    <a:cubicBezTo>
                      <a:pt x="6747" y="105"/>
                      <a:pt x="6901" y="108"/>
                      <a:pt x="7029" y="116"/>
                    </a:cubicBezTo>
                    <a:cubicBezTo>
                      <a:pt x="7643" y="134"/>
                      <a:pt x="7990" y="578"/>
                      <a:pt x="7990" y="578"/>
                    </a:cubicBezTo>
                    <a:lnTo>
                      <a:pt x="8013" y="578"/>
                    </a:lnTo>
                    <a:cubicBezTo>
                      <a:pt x="8013" y="578"/>
                      <a:pt x="8336" y="786"/>
                      <a:pt x="8683" y="1017"/>
                    </a:cubicBezTo>
                    <a:cubicBezTo>
                      <a:pt x="8859" y="1155"/>
                      <a:pt x="9053" y="1289"/>
                      <a:pt x="9205" y="1405"/>
                    </a:cubicBezTo>
                    <a:cubicBezTo>
                      <a:pt x="9339" y="1520"/>
                      <a:pt x="9455" y="1636"/>
                      <a:pt x="9492" y="1710"/>
                    </a:cubicBezTo>
                    <a:cubicBezTo>
                      <a:pt x="9533" y="1788"/>
                      <a:pt x="9630" y="2038"/>
                      <a:pt x="9723" y="2403"/>
                    </a:cubicBezTo>
                    <a:cubicBezTo>
                      <a:pt x="9820" y="2749"/>
                      <a:pt x="9954" y="3234"/>
                      <a:pt x="10092" y="3789"/>
                    </a:cubicBezTo>
                    <a:cubicBezTo>
                      <a:pt x="10342" y="4889"/>
                      <a:pt x="10610" y="6293"/>
                      <a:pt x="10725" y="7698"/>
                    </a:cubicBezTo>
                    <a:cubicBezTo>
                      <a:pt x="10975" y="10470"/>
                      <a:pt x="11132" y="12647"/>
                      <a:pt x="11132" y="12683"/>
                    </a:cubicBezTo>
                    <a:lnTo>
                      <a:pt x="98" y="12683"/>
                    </a:lnTo>
                    <a:cubicBezTo>
                      <a:pt x="116" y="12647"/>
                      <a:pt x="250" y="10470"/>
                      <a:pt x="505" y="7698"/>
                    </a:cubicBezTo>
                    <a:cubicBezTo>
                      <a:pt x="639" y="6293"/>
                      <a:pt x="888" y="4889"/>
                      <a:pt x="1156" y="3789"/>
                    </a:cubicBezTo>
                    <a:cubicBezTo>
                      <a:pt x="1272" y="3234"/>
                      <a:pt x="1406" y="2749"/>
                      <a:pt x="1503" y="2403"/>
                    </a:cubicBezTo>
                    <a:cubicBezTo>
                      <a:pt x="1618" y="2038"/>
                      <a:pt x="1697" y="1788"/>
                      <a:pt x="1734" y="1710"/>
                    </a:cubicBezTo>
                    <a:cubicBezTo>
                      <a:pt x="1775" y="1636"/>
                      <a:pt x="1891" y="1520"/>
                      <a:pt x="2043" y="1405"/>
                    </a:cubicBezTo>
                    <a:cubicBezTo>
                      <a:pt x="2177" y="1289"/>
                      <a:pt x="2371" y="1155"/>
                      <a:pt x="2542" y="1017"/>
                    </a:cubicBezTo>
                    <a:cubicBezTo>
                      <a:pt x="2889" y="786"/>
                      <a:pt x="3235" y="578"/>
                      <a:pt x="3235" y="578"/>
                    </a:cubicBezTo>
                    <a:cubicBezTo>
                      <a:pt x="3235" y="578"/>
                      <a:pt x="3582" y="134"/>
                      <a:pt x="4201" y="116"/>
                    </a:cubicBezTo>
                    <a:cubicBezTo>
                      <a:pt x="4354" y="92"/>
                      <a:pt x="4548" y="92"/>
                      <a:pt x="4737" y="92"/>
                    </a:cubicBezTo>
                    <a:close/>
                    <a:moveTo>
                      <a:pt x="4737" y="0"/>
                    </a:moveTo>
                    <a:cubicBezTo>
                      <a:pt x="4548" y="0"/>
                      <a:pt x="4354" y="0"/>
                      <a:pt x="4201" y="19"/>
                    </a:cubicBezTo>
                    <a:cubicBezTo>
                      <a:pt x="3563" y="37"/>
                      <a:pt x="3198" y="481"/>
                      <a:pt x="3180" y="499"/>
                    </a:cubicBezTo>
                    <a:cubicBezTo>
                      <a:pt x="3180" y="499"/>
                      <a:pt x="2852" y="693"/>
                      <a:pt x="2487" y="943"/>
                    </a:cubicBezTo>
                    <a:cubicBezTo>
                      <a:pt x="2311" y="1058"/>
                      <a:pt x="2122" y="1192"/>
                      <a:pt x="1965" y="1326"/>
                    </a:cubicBezTo>
                    <a:cubicBezTo>
                      <a:pt x="1812" y="1442"/>
                      <a:pt x="1697" y="1557"/>
                      <a:pt x="1637" y="1673"/>
                    </a:cubicBezTo>
                    <a:cubicBezTo>
                      <a:pt x="1600" y="1770"/>
                      <a:pt x="1521" y="2001"/>
                      <a:pt x="1406" y="2366"/>
                    </a:cubicBezTo>
                    <a:cubicBezTo>
                      <a:pt x="1313" y="2731"/>
                      <a:pt x="1175" y="3211"/>
                      <a:pt x="1059" y="3752"/>
                    </a:cubicBezTo>
                    <a:cubicBezTo>
                      <a:pt x="791" y="4870"/>
                      <a:pt x="523" y="6275"/>
                      <a:pt x="408" y="7679"/>
                    </a:cubicBezTo>
                    <a:cubicBezTo>
                      <a:pt x="135" y="10489"/>
                      <a:pt x="1" y="12744"/>
                      <a:pt x="1" y="12744"/>
                    </a:cubicBezTo>
                    <a:lnTo>
                      <a:pt x="1" y="12781"/>
                    </a:lnTo>
                    <a:lnTo>
                      <a:pt x="11224" y="12781"/>
                    </a:lnTo>
                    <a:lnTo>
                      <a:pt x="11224" y="12744"/>
                    </a:lnTo>
                    <a:cubicBezTo>
                      <a:pt x="11224" y="12744"/>
                      <a:pt x="11090" y="10489"/>
                      <a:pt x="10822" y="7679"/>
                    </a:cubicBezTo>
                    <a:cubicBezTo>
                      <a:pt x="10707" y="6275"/>
                      <a:pt x="10439" y="4870"/>
                      <a:pt x="10185" y="3752"/>
                    </a:cubicBezTo>
                    <a:cubicBezTo>
                      <a:pt x="10051" y="3211"/>
                      <a:pt x="9917" y="2731"/>
                      <a:pt x="9820" y="2366"/>
                    </a:cubicBezTo>
                    <a:cubicBezTo>
                      <a:pt x="9723" y="2001"/>
                      <a:pt x="9630" y="1770"/>
                      <a:pt x="9589" y="1673"/>
                    </a:cubicBezTo>
                    <a:cubicBezTo>
                      <a:pt x="9533" y="1557"/>
                      <a:pt x="9418" y="1442"/>
                      <a:pt x="9261" y="1326"/>
                    </a:cubicBezTo>
                    <a:cubicBezTo>
                      <a:pt x="9108" y="1192"/>
                      <a:pt x="8914" y="1058"/>
                      <a:pt x="8743" y="943"/>
                    </a:cubicBezTo>
                    <a:cubicBezTo>
                      <a:pt x="8397" y="693"/>
                      <a:pt x="8050" y="499"/>
                      <a:pt x="8050" y="499"/>
                    </a:cubicBezTo>
                    <a:cubicBezTo>
                      <a:pt x="8032" y="481"/>
                      <a:pt x="7685" y="37"/>
                      <a:pt x="7047" y="19"/>
                    </a:cubicBezTo>
                    <a:cubicBezTo>
                      <a:pt x="6846" y="9"/>
                      <a:pt x="6591" y="5"/>
                      <a:pt x="6336" y="5"/>
                    </a:cubicBezTo>
                    <a:cubicBezTo>
                      <a:pt x="6080" y="5"/>
                      <a:pt x="5825" y="9"/>
                      <a:pt x="5624" y="19"/>
                    </a:cubicBezTo>
                    <a:cubicBezTo>
                      <a:pt x="5375" y="19"/>
                      <a:pt x="5065" y="0"/>
                      <a:pt x="4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 name="Google Shape;1687;p45"/>
              <p:cNvSpPr/>
              <p:nvPr/>
            </p:nvSpPr>
            <p:spPr>
              <a:xfrm>
                <a:off x="6162525" y="4559148"/>
                <a:ext cx="306202" cy="477224"/>
              </a:xfrm>
              <a:custGeom>
                <a:rect b="b" l="l" r="r" t="t"/>
                <a:pathLst>
                  <a:path extrusionOk="0" h="5278" w="3332">
                    <a:moveTo>
                      <a:pt x="578" y="1"/>
                    </a:moveTo>
                    <a:cubicBezTo>
                      <a:pt x="255" y="1"/>
                      <a:pt x="0" y="273"/>
                      <a:pt x="0" y="578"/>
                    </a:cubicBezTo>
                    <a:lnTo>
                      <a:pt x="0" y="4700"/>
                    </a:lnTo>
                    <a:cubicBezTo>
                      <a:pt x="0" y="5028"/>
                      <a:pt x="255" y="5278"/>
                      <a:pt x="578" y="5278"/>
                    </a:cubicBezTo>
                    <a:lnTo>
                      <a:pt x="2754" y="5278"/>
                    </a:lnTo>
                    <a:cubicBezTo>
                      <a:pt x="3082" y="5278"/>
                      <a:pt x="3332" y="5028"/>
                      <a:pt x="3332" y="4700"/>
                    </a:cubicBezTo>
                    <a:lnTo>
                      <a:pt x="3332" y="578"/>
                    </a:lnTo>
                    <a:cubicBezTo>
                      <a:pt x="3332" y="273"/>
                      <a:pt x="3082" y="1"/>
                      <a:pt x="275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 name="Google Shape;1688;p45"/>
              <p:cNvSpPr/>
              <p:nvPr/>
            </p:nvSpPr>
            <p:spPr>
              <a:xfrm>
                <a:off x="6157450" y="4555747"/>
                <a:ext cx="316797" cy="481654"/>
              </a:xfrm>
              <a:custGeom>
                <a:rect b="b" l="l" r="r" t="t"/>
                <a:pathLst>
                  <a:path extrusionOk="0" h="5375" w="3447">
                    <a:moveTo>
                      <a:pt x="2809" y="98"/>
                    </a:moveTo>
                    <a:cubicBezTo>
                      <a:pt x="3100" y="98"/>
                      <a:pt x="3331" y="329"/>
                      <a:pt x="3331" y="615"/>
                    </a:cubicBezTo>
                    <a:lnTo>
                      <a:pt x="3331" y="4737"/>
                    </a:lnTo>
                    <a:cubicBezTo>
                      <a:pt x="3331" y="5047"/>
                      <a:pt x="3100" y="5278"/>
                      <a:pt x="2809" y="5278"/>
                    </a:cubicBezTo>
                    <a:lnTo>
                      <a:pt x="633" y="5278"/>
                    </a:lnTo>
                    <a:cubicBezTo>
                      <a:pt x="347" y="5278"/>
                      <a:pt x="116" y="5047"/>
                      <a:pt x="116" y="4737"/>
                    </a:cubicBezTo>
                    <a:lnTo>
                      <a:pt x="116" y="615"/>
                    </a:lnTo>
                    <a:cubicBezTo>
                      <a:pt x="116" y="329"/>
                      <a:pt x="347" y="98"/>
                      <a:pt x="633" y="98"/>
                    </a:cubicBezTo>
                    <a:close/>
                    <a:moveTo>
                      <a:pt x="633" y="1"/>
                    </a:moveTo>
                    <a:cubicBezTo>
                      <a:pt x="286" y="1"/>
                      <a:pt x="0" y="269"/>
                      <a:pt x="0" y="615"/>
                    </a:cubicBezTo>
                    <a:lnTo>
                      <a:pt x="0" y="4737"/>
                    </a:lnTo>
                    <a:cubicBezTo>
                      <a:pt x="0" y="5084"/>
                      <a:pt x="286" y="5375"/>
                      <a:pt x="633" y="5375"/>
                    </a:cubicBezTo>
                    <a:lnTo>
                      <a:pt x="2809" y="5375"/>
                    </a:lnTo>
                    <a:cubicBezTo>
                      <a:pt x="3156" y="5375"/>
                      <a:pt x="3447" y="5084"/>
                      <a:pt x="3447" y="4737"/>
                    </a:cubicBezTo>
                    <a:lnTo>
                      <a:pt x="3447" y="615"/>
                    </a:lnTo>
                    <a:cubicBezTo>
                      <a:pt x="3447" y="269"/>
                      <a:pt x="3156" y="1"/>
                      <a:pt x="280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 name="Google Shape;1689;p45"/>
              <p:cNvSpPr/>
              <p:nvPr/>
            </p:nvSpPr>
            <p:spPr>
              <a:xfrm>
                <a:off x="5895450" y="4161317"/>
                <a:ext cx="824711" cy="546621"/>
              </a:xfrm>
              <a:custGeom>
                <a:rect b="b" l="l" r="r" t="t"/>
                <a:pathLst>
                  <a:path extrusionOk="0" h="5948" w="8974">
                    <a:moveTo>
                      <a:pt x="2158" y="0"/>
                    </a:moveTo>
                    <a:cubicBezTo>
                      <a:pt x="966" y="0"/>
                      <a:pt x="0" y="961"/>
                      <a:pt x="0" y="2158"/>
                    </a:cubicBezTo>
                    <a:lnTo>
                      <a:pt x="0" y="3794"/>
                    </a:lnTo>
                    <a:cubicBezTo>
                      <a:pt x="0" y="4986"/>
                      <a:pt x="966" y="5947"/>
                      <a:pt x="2158" y="5947"/>
                    </a:cubicBezTo>
                    <a:lnTo>
                      <a:pt x="6815" y="5947"/>
                    </a:lnTo>
                    <a:cubicBezTo>
                      <a:pt x="8012" y="5947"/>
                      <a:pt x="8973" y="4986"/>
                      <a:pt x="8973" y="3794"/>
                    </a:cubicBezTo>
                    <a:lnTo>
                      <a:pt x="8973" y="2158"/>
                    </a:lnTo>
                    <a:cubicBezTo>
                      <a:pt x="8973" y="961"/>
                      <a:pt x="8012" y="0"/>
                      <a:pt x="6815"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 name="Google Shape;1690;p45"/>
              <p:cNvSpPr/>
              <p:nvPr/>
            </p:nvSpPr>
            <p:spPr>
              <a:xfrm>
                <a:off x="5892049" y="4157917"/>
                <a:ext cx="833165" cy="555536"/>
              </a:xfrm>
              <a:custGeom>
                <a:rect b="b" l="l" r="r" t="t"/>
                <a:pathLst>
                  <a:path extrusionOk="0" h="6045" w="9066">
                    <a:moveTo>
                      <a:pt x="6852" y="93"/>
                    </a:moveTo>
                    <a:cubicBezTo>
                      <a:pt x="8026" y="93"/>
                      <a:pt x="8973" y="1017"/>
                      <a:pt x="8973" y="2195"/>
                    </a:cubicBezTo>
                    <a:lnTo>
                      <a:pt x="8973" y="3831"/>
                    </a:lnTo>
                    <a:cubicBezTo>
                      <a:pt x="8973" y="5004"/>
                      <a:pt x="8026" y="5947"/>
                      <a:pt x="6852" y="5947"/>
                    </a:cubicBezTo>
                    <a:lnTo>
                      <a:pt x="2195" y="5947"/>
                    </a:lnTo>
                    <a:cubicBezTo>
                      <a:pt x="1040" y="5947"/>
                      <a:pt x="97" y="5004"/>
                      <a:pt x="97" y="3831"/>
                    </a:cubicBezTo>
                    <a:lnTo>
                      <a:pt x="97" y="2195"/>
                    </a:lnTo>
                    <a:cubicBezTo>
                      <a:pt x="97" y="1017"/>
                      <a:pt x="1040" y="93"/>
                      <a:pt x="2195" y="93"/>
                    </a:cubicBezTo>
                    <a:close/>
                    <a:moveTo>
                      <a:pt x="2195" y="0"/>
                    </a:moveTo>
                    <a:cubicBezTo>
                      <a:pt x="980" y="0"/>
                      <a:pt x="0" y="980"/>
                      <a:pt x="0" y="2195"/>
                    </a:cubicBezTo>
                    <a:lnTo>
                      <a:pt x="0" y="3831"/>
                    </a:lnTo>
                    <a:cubicBezTo>
                      <a:pt x="0" y="5060"/>
                      <a:pt x="980" y="6044"/>
                      <a:pt x="2195" y="6044"/>
                    </a:cubicBezTo>
                    <a:lnTo>
                      <a:pt x="6852" y="6044"/>
                    </a:lnTo>
                    <a:cubicBezTo>
                      <a:pt x="8086" y="6044"/>
                      <a:pt x="9066" y="5060"/>
                      <a:pt x="9066" y="3831"/>
                    </a:cubicBezTo>
                    <a:lnTo>
                      <a:pt x="9066" y="2195"/>
                    </a:lnTo>
                    <a:cubicBezTo>
                      <a:pt x="9066" y="980"/>
                      <a:pt x="8086" y="0"/>
                      <a:pt x="685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 name="Google Shape;1691;p45"/>
              <p:cNvSpPr/>
              <p:nvPr/>
            </p:nvSpPr>
            <p:spPr>
              <a:xfrm>
                <a:off x="6191003" y="3658985"/>
                <a:ext cx="221295" cy="240410"/>
              </a:xfrm>
              <a:custGeom>
                <a:rect b="b" l="l" r="r" t="t"/>
                <a:pathLst>
                  <a:path extrusionOk="0" h="2616" w="2408">
                    <a:moveTo>
                      <a:pt x="2176" y="0"/>
                    </a:moveTo>
                    <a:lnTo>
                      <a:pt x="176" y="287"/>
                    </a:lnTo>
                    <a:lnTo>
                      <a:pt x="0" y="2615"/>
                    </a:lnTo>
                    <a:lnTo>
                      <a:pt x="2407" y="2615"/>
                    </a:lnTo>
                    <a:lnTo>
                      <a:pt x="2176" y="0"/>
                    </a:ln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 name="Google Shape;1692;p45"/>
              <p:cNvSpPr/>
              <p:nvPr/>
            </p:nvSpPr>
            <p:spPr>
              <a:xfrm>
                <a:off x="6187603" y="3653471"/>
                <a:ext cx="229750" cy="251438"/>
              </a:xfrm>
              <a:custGeom>
                <a:rect b="b" l="l" r="r" t="t"/>
                <a:pathLst>
                  <a:path extrusionOk="0" h="2736" w="2500">
                    <a:moveTo>
                      <a:pt x="2153" y="116"/>
                    </a:moveTo>
                    <a:lnTo>
                      <a:pt x="2407" y="2620"/>
                    </a:lnTo>
                    <a:lnTo>
                      <a:pt x="97" y="2620"/>
                    </a:lnTo>
                    <a:lnTo>
                      <a:pt x="250" y="384"/>
                    </a:lnTo>
                    <a:lnTo>
                      <a:pt x="2153" y="116"/>
                    </a:lnTo>
                    <a:close/>
                    <a:moveTo>
                      <a:pt x="2250" y="0"/>
                    </a:moveTo>
                    <a:lnTo>
                      <a:pt x="153" y="291"/>
                    </a:lnTo>
                    <a:lnTo>
                      <a:pt x="153" y="328"/>
                    </a:lnTo>
                    <a:lnTo>
                      <a:pt x="0" y="2736"/>
                    </a:lnTo>
                    <a:lnTo>
                      <a:pt x="2500" y="2736"/>
                    </a:lnTo>
                    <a:lnTo>
                      <a:pt x="225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 name="Google Shape;1693;p45"/>
              <p:cNvSpPr/>
              <p:nvPr/>
            </p:nvSpPr>
            <p:spPr>
              <a:xfrm>
                <a:off x="6061882" y="3805476"/>
                <a:ext cx="465474" cy="124065"/>
              </a:xfrm>
              <a:custGeom>
                <a:rect b="b" l="l" r="r" t="t"/>
                <a:pathLst>
                  <a:path extrusionOk="0" h="1350" w="5065">
                    <a:moveTo>
                      <a:pt x="2676" y="0"/>
                    </a:moveTo>
                    <a:cubicBezTo>
                      <a:pt x="906" y="0"/>
                      <a:pt x="194" y="809"/>
                      <a:pt x="194" y="809"/>
                    </a:cubicBezTo>
                    <a:lnTo>
                      <a:pt x="0" y="1350"/>
                    </a:lnTo>
                    <a:cubicBezTo>
                      <a:pt x="0" y="1350"/>
                      <a:pt x="749" y="1137"/>
                      <a:pt x="2445" y="1137"/>
                    </a:cubicBezTo>
                    <a:cubicBezTo>
                      <a:pt x="4122" y="1137"/>
                      <a:pt x="5065" y="1197"/>
                      <a:pt x="5065" y="1197"/>
                    </a:cubicBezTo>
                    <a:lnTo>
                      <a:pt x="4889" y="717"/>
                    </a:lnTo>
                    <a:cubicBezTo>
                      <a:pt x="4889" y="717"/>
                      <a:pt x="4427" y="0"/>
                      <a:pt x="2676"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 name="Google Shape;1694;p45"/>
              <p:cNvSpPr/>
              <p:nvPr/>
            </p:nvSpPr>
            <p:spPr>
              <a:xfrm>
                <a:off x="6054622" y="3800330"/>
                <a:ext cx="479534" cy="136471"/>
              </a:xfrm>
              <a:custGeom>
                <a:rect b="b" l="l" r="r" t="t"/>
                <a:pathLst>
                  <a:path extrusionOk="0" h="1485" w="5218">
                    <a:moveTo>
                      <a:pt x="2755" y="116"/>
                    </a:moveTo>
                    <a:cubicBezTo>
                      <a:pt x="3623" y="116"/>
                      <a:pt x="4159" y="287"/>
                      <a:pt x="4506" y="463"/>
                    </a:cubicBezTo>
                    <a:cubicBezTo>
                      <a:pt x="4663" y="542"/>
                      <a:pt x="4779" y="634"/>
                      <a:pt x="4834" y="694"/>
                    </a:cubicBezTo>
                    <a:cubicBezTo>
                      <a:pt x="4912" y="749"/>
                      <a:pt x="4931" y="791"/>
                      <a:pt x="4931" y="791"/>
                    </a:cubicBezTo>
                    <a:lnTo>
                      <a:pt x="5065" y="1193"/>
                    </a:lnTo>
                    <a:cubicBezTo>
                      <a:pt x="5028" y="1193"/>
                      <a:pt x="4159" y="1138"/>
                      <a:pt x="2524" y="1138"/>
                    </a:cubicBezTo>
                    <a:cubicBezTo>
                      <a:pt x="943" y="1138"/>
                      <a:pt x="273" y="1309"/>
                      <a:pt x="158" y="1350"/>
                    </a:cubicBezTo>
                    <a:lnTo>
                      <a:pt x="310" y="907"/>
                    </a:lnTo>
                    <a:cubicBezTo>
                      <a:pt x="310" y="888"/>
                      <a:pt x="481" y="712"/>
                      <a:pt x="869" y="500"/>
                    </a:cubicBezTo>
                    <a:cubicBezTo>
                      <a:pt x="1253" y="310"/>
                      <a:pt x="1868" y="116"/>
                      <a:pt x="2755" y="116"/>
                    </a:cubicBezTo>
                    <a:close/>
                    <a:moveTo>
                      <a:pt x="2755" y="1"/>
                    </a:moveTo>
                    <a:cubicBezTo>
                      <a:pt x="1849" y="1"/>
                      <a:pt x="1235" y="213"/>
                      <a:pt x="828" y="426"/>
                    </a:cubicBezTo>
                    <a:cubicBezTo>
                      <a:pt x="426" y="615"/>
                      <a:pt x="232" y="828"/>
                      <a:pt x="232" y="828"/>
                    </a:cubicBezTo>
                    <a:lnTo>
                      <a:pt x="213" y="846"/>
                    </a:lnTo>
                    <a:lnTo>
                      <a:pt x="1" y="1484"/>
                    </a:lnTo>
                    <a:lnTo>
                      <a:pt x="98" y="1466"/>
                    </a:lnTo>
                    <a:cubicBezTo>
                      <a:pt x="98" y="1466"/>
                      <a:pt x="828" y="1235"/>
                      <a:pt x="2524" y="1235"/>
                    </a:cubicBezTo>
                    <a:cubicBezTo>
                      <a:pt x="4201" y="1235"/>
                      <a:pt x="5144" y="1290"/>
                      <a:pt x="5144" y="1290"/>
                    </a:cubicBezTo>
                    <a:lnTo>
                      <a:pt x="5217" y="1290"/>
                    </a:lnTo>
                    <a:lnTo>
                      <a:pt x="5180" y="1235"/>
                    </a:lnTo>
                    <a:lnTo>
                      <a:pt x="5028" y="749"/>
                    </a:lnTo>
                    <a:lnTo>
                      <a:pt x="5028" y="731"/>
                    </a:lnTo>
                    <a:lnTo>
                      <a:pt x="4912" y="615"/>
                    </a:lnTo>
                    <a:cubicBezTo>
                      <a:pt x="4834" y="560"/>
                      <a:pt x="4718" y="463"/>
                      <a:pt x="4547" y="366"/>
                    </a:cubicBezTo>
                    <a:cubicBezTo>
                      <a:pt x="4201" y="195"/>
                      <a:pt x="3642" y="1"/>
                      <a:pt x="275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 name="Google Shape;1695;p45"/>
              <p:cNvSpPr/>
              <p:nvPr/>
            </p:nvSpPr>
            <p:spPr>
              <a:xfrm>
                <a:off x="5922193" y="4292093"/>
                <a:ext cx="44204" cy="284982"/>
              </a:xfrm>
              <a:custGeom>
                <a:rect b="b" l="l" r="r" t="t"/>
                <a:pathLst>
                  <a:path extrusionOk="0" h="3101" w="481">
                    <a:moveTo>
                      <a:pt x="231" y="1"/>
                    </a:moveTo>
                    <a:cubicBezTo>
                      <a:pt x="116" y="1"/>
                      <a:pt x="0" y="158"/>
                      <a:pt x="0" y="366"/>
                    </a:cubicBezTo>
                    <a:lnTo>
                      <a:pt x="0" y="2736"/>
                    </a:lnTo>
                    <a:cubicBezTo>
                      <a:pt x="0" y="2948"/>
                      <a:pt x="116" y="3101"/>
                      <a:pt x="231" y="3101"/>
                    </a:cubicBezTo>
                    <a:cubicBezTo>
                      <a:pt x="365" y="3101"/>
                      <a:pt x="481" y="2948"/>
                      <a:pt x="481" y="2736"/>
                    </a:cubicBezTo>
                    <a:lnTo>
                      <a:pt x="481" y="366"/>
                    </a:lnTo>
                    <a:cubicBezTo>
                      <a:pt x="481" y="158"/>
                      <a:pt x="365" y="1"/>
                      <a:pt x="231"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 name="Google Shape;1696;p45"/>
              <p:cNvSpPr/>
              <p:nvPr/>
            </p:nvSpPr>
            <p:spPr>
              <a:xfrm>
                <a:off x="6180343" y="4739652"/>
                <a:ext cx="30235" cy="219641"/>
              </a:xfrm>
              <a:custGeom>
                <a:rect b="b" l="l" r="r" t="t"/>
                <a:pathLst>
                  <a:path extrusionOk="0" h="2390" w="329">
                    <a:moveTo>
                      <a:pt x="176" y="1"/>
                    </a:moveTo>
                    <a:cubicBezTo>
                      <a:pt x="79" y="1"/>
                      <a:pt x="1" y="116"/>
                      <a:pt x="1" y="273"/>
                    </a:cubicBezTo>
                    <a:lnTo>
                      <a:pt x="1" y="2121"/>
                    </a:lnTo>
                    <a:cubicBezTo>
                      <a:pt x="1" y="2274"/>
                      <a:pt x="79" y="2389"/>
                      <a:pt x="176" y="2389"/>
                    </a:cubicBezTo>
                    <a:cubicBezTo>
                      <a:pt x="250" y="2389"/>
                      <a:pt x="329" y="2274"/>
                      <a:pt x="329" y="2121"/>
                    </a:cubicBezTo>
                    <a:lnTo>
                      <a:pt x="329" y="273"/>
                    </a:lnTo>
                    <a:cubicBezTo>
                      <a:pt x="329" y="116"/>
                      <a:pt x="250" y="1"/>
                      <a:pt x="176"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 name="Google Shape;1697;p45"/>
              <p:cNvSpPr/>
              <p:nvPr/>
            </p:nvSpPr>
            <p:spPr>
              <a:xfrm>
                <a:off x="6840193" y="4428382"/>
                <a:ext cx="63779" cy="76093"/>
              </a:xfrm>
              <a:custGeom>
                <a:rect b="b" l="l" r="r" t="t"/>
                <a:pathLst>
                  <a:path extrusionOk="0" h="828" w="694">
                    <a:moveTo>
                      <a:pt x="620" y="1"/>
                    </a:moveTo>
                    <a:cubicBezTo>
                      <a:pt x="274" y="195"/>
                      <a:pt x="116" y="407"/>
                      <a:pt x="1" y="791"/>
                    </a:cubicBezTo>
                    <a:cubicBezTo>
                      <a:pt x="1" y="809"/>
                      <a:pt x="19" y="828"/>
                      <a:pt x="42" y="828"/>
                    </a:cubicBezTo>
                    <a:cubicBezTo>
                      <a:pt x="61" y="828"/>
                      <a:pt x="79" y="828"/>
                      <a:pt x="79" y="809"/>
                    </a:cubicBezTo>
                    <a:cubicBezTo>
                      <a:pt x="195" y="444"/>
                      <a:pt x="310" y="250"/>
                      <a:pt x="657" y="79"/>
                    </a:cubicBezTo>
                    <a:cubicBezTo>
                      <a:pt x="675" y="61"/>
                      <a:pt x="694" y="38"/>
                      <a:pt x="675" y="19"/>
                    </a:cubicBezTo>
                    <a:cubicBezTo>
                      <a:pt x="675" y="1"/>
                      <a:pt x="657" y="1"/>
                      <a:pt x="65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 name="Google Shape;1698;p45"/>
              <p:cNvSpPr/>
              <p:nvPr/>
            </p:nvSpPr>
            <p:spPr>
              <a:xfrm>
                <a:off x="5890211" y="2945373"/>
                <a:ext cx="780231" cy="821127"/>
              </a:xfrm>
              <a:custGeom>
                <a:rect b="b" l="l" r="r" t="t"/>
                <a:pathLst>
                  <a:path extrusionOk="0" h="8935" w="8490">
                    <a:moveTo>
                      <a:pt x="1085" y="1"/>
                    </a:moveTo>
                    <a:cubicBezTo>
                      <a:pt x="347" y="1"/>
                      <a:pt x="1" y="656"/>
                      <a:pt x="136" y="1218"/>
                    </a:cubicBezTo>
                    <a:cubicBezTo>
                      <a:pt x="288" y="1948"/>
                      <a:pt x="713" y="2082"/>
                      <a:pt x="713" y="2082"/>
                    </a:cubicBezTo>
                    <a:cubicBezTo>
                      <a:pt x="713" y="2082"/>
                      <a:pt x="385" y="2258"/>
                      <a:pt x="538" y="2604"/>
                    </a:cubicBezTo>
                    <a:cubicBezTo>
                      <a:pt x="713" y="2951"/>
                      <a:pt x="1060" y="2951"/>
                      <a:pt x="1212" y="2951"/>
                    </a:cubicBezTo>
                    <a:cubicBezTo>
                      <a:pt x="1388" y="2969"/>
                      <a:pt x="4391" y="8112"/>
                      <a:pt x="4391" y="8112"/>
                    </a:cubicBezTo>
                    <a:cubicBezTo>
                      <a:pt x="4391" y="8112"/>
                      <a:pt x="4488" y="8458"/>
                      <a:pt x="5024" y="8611"/>
                    </a:cubicBezTo>
                    <a:cubicBezTo>
                      <a:pt x="5114" y="8636"/>
                      <a:pt x="5199" y="8647"/>
                      <a:pt x="5278" y="8647"/>
                    </a:cubicBezTo>
                    <a:cubicBezTo>
                      <a:pt x="5676" y="8647"/>
                      <a:pt x="5930" y="8380"/>
                      <a:pt x="5930" y="8380"/>
                    </a:cubicBezTo>
                    <a:cubicBezTo>
                      <a:pt x="5930" y="8380"/>
                      <a:pt x="6125" y="8934"/>
                      <a:pt x="6831" y="8934"/>
                    </a:cubicBezTo>
                    <a:cubicBezTo>
                      <a:pt x="6893" y="8934"/>
                      <a:pt x="6959" y="8930"/>
                      <a:pt x="7030" y="8920"/>
                    </a:cubicBezTo>
                    <a:cubicBezTo>
                      <a:pt x="7894" y="8805"/>
                      <a:pt x="7663" y="7858"/>
                      <a:pt x="7663" y="7858"/>
                    </a:cubicBezTo>
                    <a:cubicBezTo>
                      <a:pt x="7663" y="7858"/>
                      <a:pt x="8490" y="7765"/>
                      <a:pt x="8416" y="7165"/>
                    </a:cubicBezTo>
                    <a:cubicBezTo>
                      <a:pt x="8356" y="6550"/>
                      <a:pt x="7797" y="6148"/>
                      <a:pt x="7815" y="5067"/>
                    </a:cubicBezTo>
                    <a:cubicBezTo>
                      <a:pt x="7857" y="3990"/>
                      <a:pt x="8277" y="2179"/>
                      <a:pt x="6373" y="1084"/>
                    </a:cubicBezTo>
                    <a:cubicBezTo>
                      <a:pt x="4465" y="3"/>
                      <a:pt x="3121" y="774"/>
                      <a:pt x="1850" y="197"/>
                    </a:cubicBezTo>
                    <a:cubicBezTo>
                      <a:pt x="1562" y="60"/>
                      <a:pt x="1306" y="1"/>
                      <a:pt x="1085" y="1"/>
                    </a:cubicBezTo>
                    <a:close/>
                  </a:path>
                </a:pathLst>
              </a:custGeom>
              <a:solidFill>
                <a:srgbClr val="362D2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 name="Google Shape;1699;p45"/>
              <p:cNvSpPr/>
              <p:nvPr/>
            </p:nvSpPr>
            <p:spPr>
              <a:xfrm>
                <a:off x="5890303" y="2940502"/>
                <a:ext cx="780139" cy="829306"/>
              </a:xfrm>
              <a:custGeom>
                <a:rect b="b" l="l" r="r" t="t"/>
                <a:pathLst>
                  <a:path extrusionOk="0" h="9024" w="8489">
                    <a:moveTo>
                      <a:pt x="1202" y="3057"/>
                    </a:moveTo>
                    <a:cubicBezTo>
                      <a:pt x="1204" y="3058"/>
                      <a:pt x="1207" y="3059"/>
                      <a:pt x="1211" y="3059"/>
                    </a:cubicBezTo>
                    <a:cubicBezTo>
                      <a:pt x="1208" y="3058"/>
                      <a:pt x="1205" y="3058"/>
                      <a:pt x="1202" y="3057"/>
                    </a:cubicBezTo>
                    <a:close/>
                    <a:moveTo>
                      <a:pt x="1040" y="97"/>
                    </a:moveTo>
                    <a:cubicBezTo>
                      <a:pt x="1253" y="97"/>
                      <a:pt x="1521" y="153"/>
                      <a:pt x="1830" y="287"/>
                    </a:cubicBezTo>
                    <a:cubicBezTo>
                      <a:pt x="2482" y="596"/>
                      <a:pt x="3138" y="541"/>
                      <a:pt x="3868" y="559"/>
                    </a:cubicBezTo>
                    <a:cubicBezTo>
                      <a:pt x="4603" y="578"/>
                      <a:pt x="5388" y="656"/>
                      <a:pt x="6335" y="1192"/>
                    </a:cubicBezTo>
                    <a:cubicBezTo>
                      <a:pt x="7278" y="1733"/>
                      <a:pt x="7643" y="2426"/>
                      <a:pt x="7777" y="3156"/>
                    </a:cubicBezTo>
                    <a:cubicBezTo>
                      <a:pt x="7893" y="3868"/>
                      <a:pt x="7777" y="4584"/>
                      <a:pt x="7777" y="5120"/>
                    </a:cubicBezTo>
                    <a:cubicBezTo>
                      <a:pt x="7759" y="5679"/>
                      <a:pt x="7893" y="6062"/>
                      <a:pt x="8045" y="6372"/>
                    </a:cubicBezTo>
                    <a:cubicBezTo>
                      <a:pt x="8184" y="6682"/>
                      <a:pt x="8336" y="6931"/>
                      <a:pt x="8373" y="7218"/>
                    </a:cubicBezTo>
                    <a:cubicBezTo>
                      <a:pt x="8392" y="7356"/>
                      <a:pt x="8355" y="7472"/>
                      <a:pt x="8276" y="7546"/>
                    </a:cubicBezTo>
                    <a:cubicBezTo>
                      <a:pt x="8221" y="7643"/>
                      <a:pt x="8142" y="7703"/>
                      <a:pt x="8045" y="7740"/>
                    </a:cubicBezTo>
                    <a:cubicBezTo>
                      <a:pt x="7856" y="7837"/>
                      <a:pt x="7662" y="7855"/>
                      <a:pt x="7662" y="7855"/>
                    </a:cubicBezTo>
                    <a:lnTo>
                      <a:pt x="7606" y="7874"/>
                    </a:lnTo>
                    <a:lnTo>
                      <a:pt x="7606" y="7934"/>
                    </a:lnTo>
                    <a:cubicBezTo>
                      <a:pt x="7606" y="7934"/>
                      <a:pt x="7662" y="8142"/>
                      <a:pt x="7625" y="8396"/>
                    </a:cubicBezTo>
                    <a:cubicBezTo>
                      <a:pt x="7583" y="8511"/>
                      <a:pt x="7546" y="8627"/>
                      <a:pt x="7449" y="8719"/>
                    </a:cubicBezTo>
                    <a:cubicBezTo>
                      <a:pt x="7352" y="8816"/>
                      <a:pt x="7218" y="8895"/>
                      <a:pt x="7029" y="8913"/>
                    </a:cubicBezTo>
                    <a:cubicBezTo>
                      <a:pt x="6958" y="8923"/>
                      <a:pt x="6893" y="8928"/>
                      <a:pt x="6832" y="8928"/>
                    </a:cubicBezTo>
                    <a:cubicBezTo>
                      <a:pt x="6523" y="8928"/>
                      <a:pt x="6325" y="8813"/>
                      <a:pt x="6178" y="8701"/>
                    </a:cubicBezTo>
                    <a:cubicBezTo>
                      <a:pt x="6026" y="8567"/>
                      <a:pt x="5989" y="8433"/>
                      <a:pt x="5989" y="8433"/>
                    </a:cubicBezTo>
                    <a:lnTo>
                      <a:pt x="5947" y="8354"/>
                    </a:lnTo>
                    <a:lnTo>
                      <a:pt x="5892" y="8414"/>
                    </a:lnTo>
                    <a:cubicBezTo>
                      <a:pt x="5892" y="8414"/>
                      <a:pt x="5674" y="8645"/>
                      <a:pt x="5310" y="8645"/>
                    </a:cubicBezTo>
                    <a:cubicBezTo>
                      <a:pt x="5228" y="8645"/>
                      <a:pt x="5138" y="8633"/>
                      <a:pt x="5042" y="8604"/>
                    </a:cubicBezTo>
                    <a:cubicBezTo>
                      <a:pt x="4792" y="8548"/>
                      <a:pt x="4640" y="8414"/>
                      <a:pt x="4543" y="8317"/>
                    </a:cubicBezTo>
                    <a:cubicBezTo>
                      <a:pt x="4464" y="8220"/>
                      <a:pt x="4427" y="8142"/>
                      <a:pt x="4427" y="8142"/>
                    </a:cubicBezTo>
                    <a:lnTo>
                      <a:pt x="4427" y="8123"/>
                    </a:lnTo>
                    <a:cubicBezTo>
                      <a:pt x="4427" y="8123"/>
                      <a:pt x="3679" y="6853"/>
                      <a:pt x="2907" y="5563"/>
                    </a:cubicBezTo>
                    <a:cubicBezTo>
                      <a:pt x="2524" y="4907"/>
                      <a:pt x="2135" y="4274"/>
                      <a:pt x="1830" y="3794"/>
                    </a:cubicBezTo>
                    <a:cubicBezTo>
                      <a:pt x="1673" y="3544"/>
                      <a:pt x="1539" y="3350"/>
                      <a:pt x="1442" y="3198"/>
                    </a:cubicBezTo>
                    <a:cubicBezTo>
                      <a:pt x="1405" y="3138"/>
                      <a:pt x="1345" y="3082"/>
                      <a:pt x="1327" y="3041"/>
                    </a:cubicBezTo>
                    <a:cubicBezTo>
                      <a:pt x="1308" y="3004"/>
                      <a:pt x="1290" y="3004"/>
                      <a:pt x="1271" y="2985"/>
                    </a:cubicBezTo>
                    <a:cubicBezTo>
                      <a:pt x="1271" y="2967"/>
                      <a:pt x="1253" y="2967"/>
                      <a:pt x="1230" y="2967"/>
                    </a:cubicBezTo>
                    <a:cubicBezTo>
                      <a:pt x="1137" y="2944"/>
                      <a:pt x="1022" y="2944"/>
                      <a:pt x="906" y="2907"/>
                    </a:cubicBezTo>
                    <a:cubicBezTo>
                      <a:pt x="791" y="2870"/>
                      <a:pt x="675" y="2791"/>
                      <a:pt x="597" y="2639"/>
                    </a:cubicBezTo>
                    <a:cubicBezTo>
                      <a:pt x="518" y="2482"/>
                      <a:pt x="560" y="2366"/>
                      <a:pt x="615" y="2292"/>
                    </a:cubicBezTo>
                    <a:cubicBezTo>
                      <a:pt x="675" y="2214"/>
                      <a:pt x="731" y="2177"/>
                      <a:pt x="731" y="2177"/>
                    </a:cubicBezTo>
                    <a:lnTo>
                      <a:pt x="846" y="2116"/>
                    </a:lnTo>
                    <a:lnTo>
                      <a:pt x="731" y="2080"/>
                    </a:lnTo>
                    <a:cubicBezTo>
                      <a:pt x="731" y="2080"/>
                      <a:pt x="634" y="2061"/>
                      <a:pt x="518" y="1946"/>
                    </a:cubicBezTo>
                    <a:cubicBezTo>
                      <a:pt x="403" y="1830"/>
                      <a:pt x="269" y="1617"/>
                      <a:pt x="172" y="1271"/>
                    </a:cubicBezTo>
                    <a:cubicBezTo>
                      <a:pt x="98" y="906"/>
                      <a:pt x="213" y="518"/>
                      <a:pt x="481" y="310"/>
                    </a:cubicBezTo>
                    <a:cubicBezTo>
                      <a:pt x="634" y="194"/>
                      <a:pt x="809" y="116"/>
                      <a:pt x="1040" y="97"/>
                    </a:cubicBezTo>
                    <a:close/>
                    <a:moveTo>
                      <a:pt x="1022" y="0"/>
                    </a:moveTo>
                    <a:cubicBezTo>
                      <a:pt x="791" y="19"/>
                      <a:pt x="578" y="97"/>
                      <a:pt x="421" y="231"/>
                    </a:cubicBezTo>
                    <a:cubicBezTo>
                      <a:pt x="116" y="481"/>
                      <a:pt x="1" y="906"/>
                      <a:pt x="75" y="1289"/>
                    </a:cubicBezTo>
                    <a:cubicBezTo>
                      <a:pt x="172" y="1654"/>
                      <a:pt x="329" y="1885"/>
                      <a:pt x="444" y="2019"/>
                    </a:cubicBezTo>
                    <a:cubicBezTo>
                      <a:pt x="560" y="2116"/>
                      <a:pt x="597" y="2116"/>
                      <a:pt x="634" y="2135"/>
                    </a:cubicBezTo>
                    <a:cubicBezTo>
                      <a:pt x="597" y="2158"/>
                      <a:pt x="578" y="2177"/>
                      <a:pt x="537" y="2232"/>
                    </a:cubicBezTo>
                    <a:cubicBezTo>
                      <a:pt x="463" y="2329"/>
                      <a:pt x="403" y="2505"/>
                      <a:pt x="500" y="2676"/>
                    </a:cubicBezTo>
                    <a:cubicBezTo>
                      <a:pt x="597" y="2870"/>
                      <a:pt x="731" y="2967"/>
                      <a:pt x="865" y="3004"/>
                    </a:cubicBezTo>
                    <a:cubicBezTo>
                      <a:pt x="993" y="3057"/>
                      <a:pt x="1126" y="3042"/>
                      <a:pt x="1202" y="3057"/>
                    </a:cubicBezTo>
                    <a:lnTo>
                      <a:pt x="1202" y="3057"/>
                    </a:lnTo>
                    <a:cubicBezTo>
                      <a:pt x="1197" y="3055"/>
                      <a:pt x="1196" y="3051"/>
                      <a:pt x="1199" y="3051"/>
                    </a:cubicBezTo>
                    <a:cubicBezTo>
                      <a:pt x="1201" y="3051"/>
                      <a:pt x="1205" y="3053"/>
                      <a:pt x="1211" y="3059"/>
                    </a:cubicBezTo>
                    <a:cubicBezTo>
                      <a:pt x="1211" y="3059"/>
                      <a:pt x="1230" y="3082"/>
                      <a:pt x="1253" y="3101"/>
                    </a:cubicBezTo>
                    <a:cubicBezTo>
                      <a:pt x="1271" y="3138"/>
                      <a:pt x="1308" y="3198"/>
                      <a:pt x="1368" y="3253"/>
                    </a:cubicBezTo>
                    <a:cubicBezTo>
                      <a:pt x="1461" y="3387"/>
                      <a:pt x="1599" y="3600"/>
                      <a:pt x="1733" y="3831"/>
                    </a:cubicBezTo>
                    <a:cubicBezTo>
                      <a:pt x="2038" y="4330"/>
                      <a:pt x="2445" y="4967"/>
                      <a:pt x="2828" y="5600"/>
                    </a:cubicBezTo>
                    <a:cubicBezTo>
                      <a:pt x="3600" y="6894"/>
                      <a:pt x="4349" y="8183"/>
                      <a:pt x="4349" y="8183"/>
                    </a:cubicBezTo>
                    <a:lnTo>
                      <a:pt x="4330" y="8165"/>
                    </a:lnTo>
                    <a:lnTo>
                      <a:pt x="4330" y="8165"/>
                    </a:lnTo>
                    <a:cubicBezTo>
                      <a:pt x="4330" y="8165"/>
                      <a:pt x="4372" y="8280"/>
                      <a:pt x="4464" y="8373"/>
                    </a:cubicBezTo>
                    <a:cubicBezTo>
                      <a:pt x="4561" y="8488"/>
                      <a:pt x="4737" y="8627"/>
                      <a:pt x="5023" y="8701"/>
                    </a:cubicBezTo>
                    <a:cubicBezTo>
                      <a:pt x="5128" y="8734"/>
                      <a:pt x="5225" y="8747"/>
                      <a:pt x="5314" y="8747"/>
                    </a:cubicBezTo>
                    <a:cubicBezTo>
                      <a:pt x="5650" y="8747"/>
                      <a:pt x="5863" y="8555"/>
                      <a:pt x="5910" y="8511"/>
                    </a:cubicBezTo>
                    <a:cubicBezTo>
                      <a:pt x="5929" y="8548"/>
                      <a:pt x="5966" y="8645"/>
                      <a:pt x="6123" y="8779"/>
                    </a:cubicBezTo>
                    <a:cubicBezTo>
                      <a:pt x="6267" y="8908"/>
                      <a:pt x="6496" y="9023"/>
                      <a:pt x="6830" y="9023"/>
                    </a:cubicBezTo>
                    <a:cubicBezTo>
                      <a:pt x="6893" y="9023"/>
                      <a:pt x="6959" y="9019"/>
                      <a:pt x="7029" y="9010"/>
                    </a:cubicBezTo>
                    <a:cubicBezTo>
                      <a:pt x="7260" y="8992"/>
                      <a:pt x="7412" y="8895"/>
                      <a:pt x="7528" y="8798"/>
                    </a:cubicBezTo>
                    <a:cubicBezTo>
                      <a:pt x="7625" y="8682"/>
                      <a:pt x="7680" y="8548"/>
                      <a:pt x="7722" y="8414"/>
                    </a:cubicBezTo>
                    <a:cubicBezTo>
                      <a:pt x="7759" y="8165"/>
                      <a:pt x="7722" y="7989"/>
                      <a:pt x="7699" y="7952"/>
                    </a:cubicBezTo>
                    <a:cubicBezTo>
                      <a:pt x="7740" y="7952"/>
                      <a:pt x="7893" y="7934"/>
                      <a:pt x="8087" y="7837"/>
                    </a:cubicBezTo>
                    <a:cubicBezTo>
                      <a:pt x="8184" y="7777"/>
                      <a:pt x="8299" y="7721"/>
                      <a:pt x="8373" y="7606"/>
                    </a:cubicBezTo>
                    <a:cubicBezTo>
                      <a:pt x="8452" y="7509"/>
                      <a:pt x="8489" y="7375"/>
                      <a:pt x="8470" y="7199"/>
                    </a:cubicBezTo>
                    <a:cubicBezTo>
                      <a:pt x="8433" y="6894"/>
                      <a:pt x="8276" y="6640"/>
                      <a:pt x="8142" y="6335"/>
                    </a:cubicBezTo>
                    <a:cubicBezTo>
                      <a:pt x="7990" y="6025"/>
                      <a:pt x="7856" y="5660"/>
                      <a:pt x="7874" y="5120"/>
                    </a:cubicBezTo>
                    <a:cubicBezTo>
                      <a:pt x="7893" y="4602"/>
                      <a:pt x="8008" y="3868"/>
                      <a:pt x="7874" y="3138"/>
                    </a:cubicBezTo>
                    <a:cubicBezTo>
                      <a:pt x="7740" y="2389"/>
                      <a:pt x="7352" y="1654"/>
                      <a:pt x="6391" y="1095"/>
                    </a:cubicBezTo>
                    <a:cubicBezTo>
                      <a:pt x="5430" y="559"/>
                      <a:pt x="4603" y="481"/>
                      <a:pt x="3868" y="462"/>
                    </a:cubicBezTo>
                    <a:cubicBezTo>
                      <a:pt x="3138" y="444"/>
                      <a:pt x="2482" y="481"/>
                      <a:pt x="1867" y="194"/>
                    </a:cubicBezTo>
                    <a:cubicBezTo>
                      <a:pt x="1558" y="56"/>
                      <a:pt x="1271" y="0"/>
                      <a:pt x="102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 name="Google Shape;1700;p45"/>
              <p:cNvSpPr/>
              <p:nvPr/>
            </p:nvSpPr>
            <p:spPr>
              <a:xfrm>
                <a:off x="5952796" y="3398629"/>
                <a:ext cx="84548" cy="109821"/>
              </a:xfrm>
              <a:custGeom>
                <a:rect b="b" l="l" r="r" t="t"/>
                <a:pathLst>
                  <a:path extrusionOk="0" h="1195" w="920">
                    <a:moveTo>
                      <a:pt x="707" y="1"/>
                    </a:moveTo>
                    <a:cubicBezTo>
                      <a:pt x="550" y="500"/>
                      <a:pt x="282" y="407"/>
                      <a:pt x="129" y="657"/>
                    </a:cubicBezTo>
                    <a:cubicBezTo>
                      <a:pt x="0" y="898"/>
                      <a:pt x="81" y="1194"/>
                      <a:pt x="365" y="1194"/>
                    </a:cubicBezTo>
                    <a:cubicBezTo>
                      <a:pt x="376" y="1194"/>
                      <a:pt x="386" y="1194"/>
                      <a:pt x="397" y="1193"/>
                    </a:cubicBezTo>
                    <a:cubicBezTo>
                      <a:pt x="707" y="1193"/>
                      <a:pt x="919" y="870"/>
                      <a:pt x="919" y="870"/>
                    </a:cubicBezTo>
                    <a:lnTo>
                      <a:pt x="707" y="1"/>
                    </a:ln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 name="Google Shape;1701;p45"/>
              <p:cNvSpPr/>
              <p:nvPr/>
            </p:nvSpPr>
            <p:spPr>
              <a:xfrm>
                <a:off x="5952336" y="3379146"/>
                <a:ext cx="88408" cy="134725"/>
              </a:xfrm>
              <a:custGeom>
                <a:rect b="b" l="l" r="r" t="t"/>
                <a:pathLst>
                  <a:path extrusionOk="0" h="1466" w="962">
                    <a:moveTo>
                      <a:pt x="693" y="328"/>
                    </a:moveTo>
                    <a:lnTo>
                      <a:pt x="864" y="1058"/>
                    </a:lnTo>
                    <a:cubicBezTo>
                      <a:pt x="846" y="1100"/>
                      <a:pt x="652" y="1368"/>
                      <a:pt x="402" y="1368"/>
                    </a:cubicBezTo>
                    <a:cubicBezTo>
                      <a:pt x="268" y="1368"/>
                      <a:pt x="190" y="1313"/>
                      <a:pt x="153" y="1216"/>
                    </a:cubicBezTo>
                    <a:cubicBezTo>
                      <a:pt x="116" y="1137"/>
                      <a:pt x="116" y="1003"/>
                      <a:pt x="171" y="906"/>
                    </a:cubicBezTo>
                    <a:cubicBezTo>
                      <a:pt x="250" y="790"/>
                      <a:pt x="347" y="753"/>
                      <a:pt x="439" y="675"/>
                    </a:cubicBezTo>
                    <a:cubicBezTo>
                      <a:pt x="536" y="619"/>
                      <a:pt x="615" y="481"/>
                      <a:pt x="693" y="328"/>
                    </a:cubicBezTo>
                    <a:close/>
                    <a:moveTo>
                      <a:pt x="712" y="0"/>
                    </a:moveTo>
                    <a:lnTo>
                      <a:pt x="652" y="194"/>
                    </a:lnTo>
                    <a:cubicBezTo>
                      <a:pt x="596" y="444"/>
                      <a:pt x="499" y="522"/>
                      <a:pt x="402" y="596"/>
                    </a:cubicBezTo>
                    <a:cubicBezTo>
                      <a:pt x="287" y="656"/>
                      <a:pt x="171" y="712"/>
                      <a:pt x="93" y="850"/>
                    </a:cubicBezTo>
                    <a:cubicBezTo>
                      <a:pt x="19" y="984"/>
                      <a:pt x="0" y="1137"/>
                      <a:pt x="56" y="1252"/>
                    </a:cubicBezTo>
                    <a:cubicBezTo>
                      <a:pt x="116" y="1386"/>
                      <a:pt x="231" y="1465"/>
                      <a:pt x="402" y="1465"/>
                    </a:cubicBezTo>
                    <a:cubicBezTo>
                      <a:pt x="749" y="1465"/>
                      <a:pt x="961" y="1118"/>
                      <a:pt x="961" y="1118"/>
                    </a:cubicBezTo>
                    <a:lnTo>
                      <a:pt x="961" y="1100"/>
                    </a:lnTo>
                    <a:lnTo>
                      <a:pt x="71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 name="Google Shape;1702;p45"/>
              <p:cNvSpPr/>
              <p:nvPr/>
            </p:nvSpPr>
            <p:spPr>
              <a:xfrm>
                <a:off x="6003249" y="3205912"/>
                <a:ext cx="430276" cy="518500"/>
              </a:xfrm>
              <a:custGeom>
                <a:rect b="b" l="l" r="r" t="t"/>
                <a:pathLst>
                  <a:path extrusionOk="0" h="5642" w="4682">
                    <a:moveTo>
                      <a:pt x="1" y="0"/>
                    </a:moveTo>
                    <a:lnTo>
                      <a:pt x="1" y="3752"/>
                    </a:lnTo>
                    <a:cubicBezTo>
                      <a:pt x="1" y="4639"/>
                      <a:pt x="176" y="5642"/>
                      <a:pt x="1599" y="5642"/>
                    </a:cubicBezTo>
                    <a:cubicBezTo>
                      <a:pt x="2450" y="5642"/>
                      <a:pt x="2889" y="5485"/>
                      <a:pt x="3161" y="5277"/>
                    </a:cubicBezTo>
                    <a:cubicBezTo>
                      <a:pt x="3004" y="5083"/>
                      <a:pt x="2930" y="4815"/>
                      <a:pt x="2967" y="4390"/>
                    </a:cubicBezTo>
                    <a:cubicBezTo>
                      <a:pt x="3027" y="3752"/>
                      <a:pt x="3448" y="3484"/>
                      <a:pt x="3605" y="3405"/>
                    </a:cubicBezTo>
                    <a:lnTo>
                      <a:pt x="3605" y="3387"/>
                    </a:lnTo>
                    <a:cubicBezTo>
                      <a:pt x="3605" y="3387"/>
                      <a:pt x="4681" y="3022"/>
                      <a:pt x="4256" y="2116"/>
                    </a:cubicBezTo>
                    <a:cubicBezTo>
                      <a:pt x="4071" y="1691"/>
                      <a:pt x="3742" y="1531"/>
                      <a:pt x="3439" y="1531"/>
                    </a:cubicBezTo>
                    <a:cubicBezTo>
                      <a:pt x="3084" y="1531"/>
                      <a:pt x="2765" y="1750"/>
                      <a:pt x="2755" y="2019"/>
                    </a:cubicBezTo>
                    <a:cubicBezTo>
                      <a:pt x="2219" y="1788"/>
                      <a:pt x="2353" y="1308"/>
                      <a:pt x="2353" y="1308"/>
                    </a:cubicBezTo>
                    <a:lnTo>
                      <a:pt x="2353" y="1308"/>
                    </a:lnTo>
                    <a:cubicBezTo>
                      <a:pt x="2353" y="1308"/>
                      <a:pt x="2339" y="1309"/>
                      <a:pt x="2314" y="1309"/>
                    </a:cubicBezTo>
                    <a:cubicBezTo>
                      <a:pt x="2182" y="1309"/>
                      <a:pt x="1745" y="1279"/>
                      <a:pt x="1484" y="906"/>
                    </a:cubicBezTo>
                    <a:cubicBezTo>
                      <a:pt x="1179" y="462"/>
                      <a:pt x="1179" y="171"/>
                      <a:pt x="1179" y="171"/>
                    </a:cubicBezTo>
                    <a:cubicBezTo>
                      <a:pt x="1179" y="171"/>
                      <a:pt x="981" y="295"/>
                      <a:pt x="724" y="295"/>
                    </a:cubicBezTo>
                    <a:cubicBezTo>
                      <a:pt x="660" y="295"/>
                      <a:pt x="592" y="288"/>
                      <a:pt x="523" y="268"/>
                    </a:cubicBezTo>
                    <a:cubicBezTo>
                      <a:pt x="176" y="171"/>
                      <a:pt x="1" y="0"/>
                      <a:pt x="1" y="0"/>
                    </a:cubicBezTo>
                    <a:close/>
                  </a:path>
                </a:pathLst>
              </a:custGeom>
              <a:solidFill>
                <a:srgbClr val="91775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 name="Google Shape;1703;p45"/>
              <p:cNvSpPr/>
              <p:nvPr/>
            </p:nvSpPr>
            <p:spPr>
              <a:xfrm>
                <a:off x="5987534" y="3196998"/>
                <a:ext cx="423016" cy="532561"/>
              </a:xfrm>
              <a:custGeom>
                <a:rect b="b" l="l" r="r" t="t"/>
                <a:pathLst>
                  <a:path extrusionOk="0" h="5795" w="4603">
                    <a:moveTo>
                      <a:pt x="232" y="176"/>
                    </a:moveTo>
                    <a:cubicBezTo>
                      <a:pt x="269" y="213"/>
                      <a:pt x="384" y="328"/>
                      <a:pt x="675" y="407"/>
                    </a:cubicBezTo>
                    <a:cubicBezTo>
                      <a:pt x="757" y="432"/>
                      <a:pt x="836" y="441"/>
                      <a:pt x="908" y="441"/>
                    </a:cubicBezTo>
                    <a:cubicBezTo>
                      <a:pt x="1104" y="441"/>
                      <a:pt x="1254" y="369"/>
                      <a:pt x="1308" y="328"/>
                    </a:cubicBezTo>
                    <a:cubicBezTo>
                      <a:pt x="1308" y="365"/>
                      <a:pt x="1308" y="384"/>
                      <a:pt x="1350" y="481"/>
                    </a:cubicBezTo>
                    <a:cubicBezTo>
                      <a:pt x="1387" y="615"/>
                      <a:pt x="1466" y="809"/>
                      <a:pt x="1618" y="1040"/>
                    </a:cubicBezTo>
                    <a:cubicBezTo>
                      <a:pt x="1903" y="1431"/>
                      <a:pt x="2317" y="1446"/>
                      <a:pt x="2439" y="1446"/>
                    </a:cubicBezTo>
                    <a:cubicBezTo>
                      <a:pt x="2449" y="1446"/>
                      <a:pt x="2458" y="1446"/>
                      <a:pt x="2464" y="1446"/>
                    </a:cubicBezTo>
                    <a:cubicBezTo>
                      <a:pt x="2464" y="1483"/>
                      <a:pt x="2445" y="1562"/>
                      <a:pt x="2464" y="1696"/>
                    </a:cubicBezTo>
                    <a:cubicBezTo>
                      <a:pt x="2505" y="1848"/>
                      <a:pt x="2621" y="2061"/>
                      <a:pt x="2907" y="2176"/>
                    </a:cubicBezTo>
                    <a:lnTo>
                      <a:pt x="2967" y="2195"/>
                    </a:lnTo>
                    <a:lnTo>
                      <a:pt x="2967" y="2139"/>
                    </a:lnTo>
                    <a:cubicBezTo>
                      <a:pt x="2987" y="1897"/>
                      <a:pt x="3289" y="1684"/>
                      <a:pt x="3624" y="1684"/>
                    </a:cubicBezTo>
                    <a:cubicBezTo>
                      <a:pt x="3903" y="1684"/>
                      <a:pt x="4206" y="1831"/>
                      <a:pt x="4390" y="2232"/>
                    </a:cubicBezTo>
                    <a:cubicBezTo>
                      <a:pt x="4487" y="2444"/>
                      <a:pt x="4506" y="2620"/>
                      <a:pt x="4469" y="2772"/>
                    </a:cubicBezTo>
                    <a:cubicBezTo>
                      <a:pt x="4427" y="2925"/>
                      <a:pt x="4330" y="3064"/>
                      <a:pt x="4215" y="3156"/>
                    </a:cubicBezTo>
                    <a:cubicBezTo>
                      <a:pt x="4025" y="3350"/>
                      <a:pt x="3753" y="3447"/>
                      <a:pt x="3753" y="3447"/>
                    </a:cubicBezTo>
                    <a:lnTo>
                      <a:pt x="3716" y="3466"/>
                    </a:lnTo>
                    <a:lnTo>
                      <a:pt x="3716" y="3484"/>
                    </a:lnTo>
                    <a:cubicBezTo>
                      <a:pt x="3545" y="3581"/>
                      <a:pt x="3157" y="3849"/>
                      <a:pt x="3083" y="4487"/>
                    </a:cubicBezTo>
                    <a:cubicBezTo>
                      <a:pt x="3041" y="4870"/>
                      <a:pt x="3120" y="5143"/>
                      <a:pt x="3254" y="5332"/>
                    </a:cubicBezTo>
                    <a:cubicBezTo>
                      <a:pt x="3004" y="5545"/>
                      <a:pt x="2579" y="5679"/>
                      <a:pt x="1770" y="5679"/>
                    </a:cubicBezTo>
                    <a:cubicBezTo>
                      <a:pt x="1077" y="5679"/>
                      <a:pt x="694" y="5448"/>
                      <a:pt x="481" y="5101"/>
                    </a:cubicBezTo>
                    <a:cubicBezTo>
                      <a:pt x="269" y="4755"/>
                      <a:pt x="232" y="4293"/>
                      <a:pt x="232" y="3849"/>
                    </a:cubicBezTo>
                    <a:lnTo>
                      <a:pt x="232" y="176"/>
                    </a:lnTo>
                    <a:close/>
                    <a:moveTo>
                      <a:pt x="1" y="0"/>
                    </a:moveTo>
                    <a:lnTo>
                      <a:pt x="135" y="116"/>
                    </a:lnTo>
                    <a:lnTo>
                      <a:pt x="135" y="3849"/>
                    </a:lnTo>
                    <a:cubicBezTo>
                      <a:pt x="135" y="4293"/>
                      <a:pt x="172" y="4773"/>
                      <a:pt x="403" y="5143"/>
                    </a:cubicBezTo>
                    <a:cubicBezTo>
                      <a:pt x="634" y="5526"/>
                      <a:pt x="1059" y="5794"/>
                      <a:pt x="1770" y="5794"/>
                    </a:cubicBezTo>
                    <a:cubicBezTo>
                      <a:pt x="2621" y="5794"/>
                      <a:pt x="3083" y="5642"/>
                      <a:pt x="3369" y="5411"/>
                    </a:cubicBezTo>
                    <a:lnTo>
                      <a:pt x="3388" y="5374"/>
                    </a:lnTo>
                    <a:lnTo>
                      <a:pt x="3369" y="5332"/>
                    </a:lnTo>
                    <a:cubicBezTo>
                      <a:pt x="3217" y="5161"/>
                      <a:pt x="3157" y="4912"/>
                      <a:pt x="3198" y="4487"/>
                    </a:cubicBezTo>
                    <a:cubicBezTo>
                      <a:pt x="3254" y="3872"/>
                      <a:pt x="3637" y="3618"/>
                      <a:pt x="3794" y="3544"/>
                    </a:cubicBezTo>
                    <a:lnTo>
                      <a:pt x="3831" y="3526"/>
                    </a:lnTo>
                    <a:cubicBezTo>
                      <a:pt x="3850" y="3502"/>
                      <a:pt x="4081" y="3429"/>
                      <a:pt x="4293" y="3234"/>
                    </a:cubicBezTo>
                    <a:cubicBezTo>
                      <a:pt x="4409" y="3119"/>
                      <a:pt x="4506" y="2985"/>
                      <a:pt x="4561" y="2809"/>
                    </a:cubicBezTo>
                    <a:cubicBezTo>
                      <a:pt x="4603" y="2638"/>
                      <a:pt x="4584" y="2426"/>
                      <a:pt x="4487" y="2195"/>
                    </a:cubicBezTo>
                    <a:cubicBezTo>
                      <a:pt x="4292" y="1760"/>
                      <a:pt x="3951" y="1592"/>
                      <a:pt x="3634" y="1592"/>
                    </a:cubicBezTo>
                    <a:cubicBezTo>
                      <a:pt x="3291" y="1592"/>
                      <a:pt x="2977" y="1789"/>
                      <a:pt x="2907" y="2061"/>
                    </a:cubicBezTo>
                    <a:cubicBezTo>
                      <a:pt x="2695" y="1945"/>
                      <a:pt x="2598" y="1793"/>
                      <a:pt x="2561" y="1677"/>
                    </a:cubicBezTo>
                    <a:cubicBezTo>
                      <a:pt x="2542" y="1520"/>
                      <a:pt x="2561" y="1423"/>
                      <a:pt x="2561" y="1423"/>
                    </a:cubicBezTo>
                    <a:lnTo>
                      <a:pt x="2579" y="1349"/>
                    </a:lnTo>
                    <a:lnTo>
                      <a:pt x="2524" y="1349"/>
                    </a:lnTo>
                    <a:cubicBezTo>
                      <a:pt x="2524" y="1349"/>
                      <a:pt x="2511" y="1350"/>
                      <a:pt x="2489" y="1350"/>
                    </a:cubicBezTo>
                    <a:cubicBezTo>
                      <a:pt x="2367" y="1350"/>
                      <a:pt x="1954" y="1324"/>
                      <a:pt x="1697" y="984"/>
                    </a:cubicBezTo>
                    <a:cubicBezTo>
                      <a:pt x="1539" y="753"/>
                      <a:pt x="1484" y="578"/>
                      <a:pt x="1442" y="462"/>
                    </a:cubicBezTo>
                    <a:cubicBezTo>
                      <a:pt x="1405" y="328"/>
                      <a:pt x="1405" y="268"/>
                      <a:pt x="1405" y="268"/>
                    </a:cubicBezTo>
                    <a:lnTo>
                      <a:pt x="1405" y="176"/>
                    </a:lnTo>
                    <a:lnTo>
                      <a:pt x="1327" y="231"/>
                    </a:lnTo>
                    <a:cubicBezTo>
                      <a:pt x="1327" y="231"/>
                      <a:pt x="1140" y="339"/>
                      <a:pt x="910" y="339"/>
                    </a:cubicBezTo>
                    <a:cubicBezTo>
                      <a:pt x="846" y="339"/>
                      <a:pt x="779" y="331"/>
                      <a:pt x="712" y="310"/>
                    </a:cubicBezTo>
                    <a:cubicBezTo>
                      <a:pt x="384" y="213"/>
                      <a:pt x="232" y="79"/>
                      <a:pt x="232" y="79"/>
                    </a:cubicBezTo>
                    <a:lnTo>
                      <a:pt x="232" y="60"/>
                    </a:lnTo>
                    <a:lnTo>
                      <a:pt x="195" y="60"/>
                    </a:lnTo>
                    <a:lnTo>
                      <a:pt x="1"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 name="Google Shape;1704;p45"/>
              <p:cNvSpPr/>
              <p:nvPr/>
            </p:nvSpPr>
            <p:spPr>
              <a:xfrm>
                <a:off x="6284834" y="3407544"/>
                <a:ext cx="56518" cy="54864"/>
              </a:xfrm>
              <a:custGeom>
                <a:rect b="b" l="l" r="r" t="t"/>
                <a:pathLst>
                  <a:path extrusionOk="0" h="597" w="615">
                    <a:moveTo>
                      <a:pt x="310" y="1"/>
                    </a:moveTo>
                    <a:cubicBezTo>
                      <a:pt x="134" y="1"/>
                      <a:pt x="0" y="135"/>
                      <a:pt x="0" y="310"/>
                    </a:cubicBezTo>
                    <a:cubicBezTo>
                      <a:pt x="0" y="463"/>
                      <a:pt x="134" y="597"/>
                      <a:pt x="310" y="597"/>
                    </a:cubicBezTo>
                    <a:cubicBezTo>
                      <a:pt x="481" y="597"/>
                      <a:pt x="615" y="463"/>
                      <a:pt x="615" y="310"/>
                    </a:cubicBezTo>
                    <a:cubicBezTo>
                      <a:pt x="615" y="135"/>
                      <a:pt x="481" y="1"/>
                      <a:pt x="310" y="1"/>
                    </a:cubicBezTo>
                    <a:close/>
                  </a:path>
                </a:pathLst>
              </a:custGeom>
              <a:solidFill>
                <a:srgbClr val="FFD4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 name="Google Shape;1705;p45"/>
              <p:cNvSpPr/>
              <p:nvPr/>
            </p:nvSpPr>
            <p:spPr>
              <a:xfrm>
                <a:off x="6281434" y="3402030"/>
                <a:ext cx="65433" cy="65892"/>
              </a:xfrm>
              <a:custGeom>
                <a:rect b="b" l="l" r="r" t="t"/>
                <a:pathLst>
                  <a:path extrusionOk="0" h="717" w="712">
                    <a:moveTo>
                      <a:pt x="347" y="98"/>
                    </a:moveTo>
                    <a:cubicBezTo>
                      <a:pt x="481" y="98"/>
                      <a:pt x="596" y="213"/>
                      <a:pt x="596" y="370"/>
                    </a:cubicBezTo>
                    <a:cubicBezTo>
                      <a:pt x="596" y="504"/>
                      <a:pt x="481" y="620"/>
                      <a:pt x="347" y="620"/>
                    </a:cubicBezTo>
                    <a:cubicBezTo>
                      <a:pt x="208" y="620"/>
                      <a:pt x="93" y="504"/>
                      <a:pt x="93" y="370"/>
                    </a:cubicBezTo>
                    <a:cubicBezTo>
                      <a:pt x="93" y="213"/>
                      <a:pt x="208" y="98"/>
                      <a:pt x="347" y="98"/>
                    </a:cubicBezTo>
                    <a:close/>
                    <a:moveTo>
                      <a:pt x="347" y="1"/>
                    </a:moveTo>
                    <a:cubicBezTo>
                      <a:pt x="153" y="1"/>
                      <a:pt x="0" y="158"/>
                      <a:pt x="0" y="370"/>
                    </a:cubicBezTo>
                    <a:cubicBezTo>
                      <a:pt x="0" y="560"/>
                      <a:pt x="153" y="717"/>
                      <a:pt x="347" y="717"/>
                    </a:cubicBezTo>
                    <a:cubicBezTo>
                      <a:pt x="536" y="717"/>
                      <a:pt x="712" y="560"/>
                      <a:pt x="712" y="370"/>
                    </a:cubicBezTo>
                    <a:cubicBezTo>
                      <a:pt x="712" y="158"/>
                      <a:pt x="536" y="1"/>
                      <a:pt x="34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 name="Google Shape;1706;p45"/>
              <p:cNvSpPr/>
              <p:nvPr/>
            </p:nvSpPr>
            <p:spPr>
              <a:xfrm>
                <a:off x="6003249" y="3526096"/>
                <a:ext cx="74439" cy="35290"/>
              </a:xfrm>
              <a:custGeom>
                <a:rect b="b" l="l" r="r" t="t"/>
                <a:pathLst>
                  <a:path extrusionOk="0" h="384" w="810">
                    <a:moveTo>
                      <a:pt x="735" y="0"/>
                    </a:moveTo>
                    <a:cubicBezTo>
                      <a:pt x="560" y="231"/>
                      <a:pt x="389" y="291"/>
                      <a:pt x="255" y="291"/>
                    </a:cubicBezTo>
                    <a:cubicBezTo>
                      <a:pt x="139" y="291"/>
                      <a:pt x="42" y="250"/>
                      <a:pt x="42" y="250"/>
                    </a:cubicBezTo>
                    <a:lnTo>
                      <a:pt x="1" y="328"/>
                    </a:lnTo>
                    <a:cubicBezTo>
                      <a:pt x="1" y="328"/>
                      <a:pt x="98" y="384"/>
                      <a:pt x="255" y="384"/>
                    </a:cubicBezTo>
                    <a:cubicBezTo>
                      <a:pt x="426" y="384"/>
                      <a:pt x="620" y="310"/>
                      <a:pt x="809" y="79"/>
                    </a:cubicBezTo>
                    <a:lnTo>
                      <a:pt x="735"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 name="Google Shape;1707;p45"/>
              <p:cNvSpPr/>
              <p:nvPr/>
            </p:nvSpPr>
            <p:spPr>
              <a:xfrm>
                <a:off x="6056368" y="3368486"/>
                <a:ext cx="37403" cy="62124"/>
              </a:xfrm>
              <a:custGeom>
                <a:rect b="b" l="l" r="r" t="t"/>
                <a:pathLst>
                  <a:path extrusionOk="0" h="676" w="407">
                    <a:moveTo>
                      <a:pt x="213" y="1"/>
                    </a:moveTo>
                    <a:cubicBezTo>
                      <a:pt x="97" y="1"/>
                      <a:pt x="0" y="158"/>
                      <a:pt x="0" y="347"/>
                    </a:cubicBezTo>
                    <a:cubicBezTo>
                      <a:pt x="0" y="523"/>
                      <a:pt x="97" y="675"/>
                      <a:pt x="213" y="675"/>
                    </a:cubicBezTo>
                    <a:cubicBezTo>
                      <a:pt x="328" y="675"/>
                      <a:pt x="407" y="523"/>
                      <a:pt x="407" y="347"/>
                    </a:cubicBezTo>
                    <a:cubicBezTo>
                      <a:pt x="407" y="158"/>
                      <a:pt x="328" y="1"/>
                      <a:pt x="21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 name="Google Shape;1708;p45"/>
              <p:cNvSpPr/>
              <p:nvPr/>
            </p:nvSpPr>
            <p:spPr>
              <a:xfrm>
                <a:off x="6019424" y="3263443"/>
                <a:ext cx="95576" cy="69936"/>
              </a:xfrm>
              <a:custGeom>
                <a:rect b="b" l="l" r="r" t="t"/>
                <a:pathLst>
                  <a:path extrusionOk="0" h="761" w="1040">
                    <a:moveTo>
                      <a:pt x="684" y="1"/>
                    </a:moveTo>
                    <a:cubicBezTo>
                      <a:pt x="603" y="1"/>
                      <a:pt x="509" y="14"/>
                      <a:pt x="402" y="49"/>
                    </a:cubicBezTo>
                    <a:cubicBezTo>
                      <a:pt x="19" y="183"/>
                      <a:pt x="0" y="451"/>
                      <a:pt x="0" y="451"/>
                    </a:cubicBezTo>
                    <a:lnTo>
                      <a:pt x="231" y="760"/>
                    </a:lnTo>
                    <a:cubicBezTo>
                      <a:pt x="231" y="760"/>
                      <a:pt x="389" y="547"/>
                      <a:pt x="627" y="547"/>
                    </a:cubicBezTo>
                    <a:cubicBezTo>
                      <a:pt x="637" y="547"/>
                      <a:pt x="647" y="547"/>
                      <a:pt x="656" y="548"/>
                    </a:cubicBezTo>
                    <a:cubicBezTo>
                      <a:pt x="906" y="566"/>
                      <a:pt x="1040" y="626"/>
                      <a:pt x="1040" y="626"/>
                    </a:cubicBezTo>
                    <a:lnTo>
                      <a:pt x="1040" y="104"/>
                    </a:lnTo>
                    <a:cubicBezTo>
                      <a:pt x="1040" y="104"/>
                      <a:pt x="914" y="1"/>
                      <a:pt x="684" y="1"/>
                    </a:cubicBezTo>
                    <a:close/>
                  </a:path>
                </a:pathLst>
              </a:custGeom>
              <a:solidFill>
                <a:srgbClr val="362D2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 name="Google Shape;1709;p45"/>
              <p:cNvSpPr/>
              <p:nvPr/>
            </p:nvSpPr>
            <p:spPr>
              <a:xfrm>
                <a:off x="6013910" y="3258939"/>
                <a:ext cx="104490" cy="81607"/>
              </a:xfrm>
              <a:custGeom>
                <a:rect b="b" l="l" r="r" t="t"/>
                <a:pathLst>
                  <a:path extrusionOk="0" h="888" w="1137">
                    <a:moveTo>
                      <a:pt x="733" y="98"/>
                    </a:moveTo>
                    <a:cubicBezTo>
                      <a:pt x="804" y="98"/>
                      <a:pt x="867" y="107"/>
                      <a:pt x="924" y="116"/>
                    </a:cubicBezTo>
                    <a:cubicBezTo>
                      <a:pt x="1003" y="135"/>
                      <a:pt x="1040" y="172"/>
                      <a:pt x="1040" y="172"/>
                    </a:cubicBezTo>
                    <a:lnTo>
                      <a:pt x="1040" y="615"/>
                    </a:lnTo>
                    <a:cubicBezTo>
                      <a:pt x="1003" y="597"/>
                      <a:pt x="924" y="560"/>
                      <a:pt x="716" y="541"/>
                    </a:cubicBezTo>
                    <a:cubicBezTo>
                      <a:pt x="485" y="541"/>
                      <a:pt x="347" y="675"/>
                      <a:pt x="291" y="731"/>
                    </a:cubicBezTo>
                    <a:lnTo>
                      <a:pt x="116" y="481"/>
                    </a:lnTo>
                    <a:cubicBezTo>
                      <a:pt x="116" y="481"/>
                      <a:pt x="116" y="444"/>
                      <a:pt x="157" y="366"/>
                    </a:cubicBezTo>
                    <a:cubicBezTo>
                      <a:pt x="213" y="287"/>
                      <a:pt x="310" y="213"/>
                      <a:pt x="485" y="135"/>
                    </a:cubicBezTo>
                    <a:cubicBezTo>
                      <a:pt x="580" y="107"/>
                      <a:pt x="661" y="98"/>
                      <a:pt x="733" y="98"/>
                    </a:cubicBezTo>
                    <a:close/>
                    <a:moveTo>
                      <a:pt x="734" y="1"/>
                    </a:moveTo>
                    <a:cubicBezTo>
                      <a:pt x="652" y="1"/>
                      <a:pt x="559" y="10"/>
                      <a:pt x="462" y="38"/>
                    </a:cubicBezTo>
                    <a:cubicBezTo>
                      <a:pt x="254" y="116"/>
                      <a:pt x="139" y="213"/>
                      <a:pt x="79" y="310"/>
                    </a:cubicBezTo>
                    <a:cubicBezTo>
                      <a:pt x="23" y="403"/>
                      <a:pt x="0" y="481"/>
                      <a:pt x="0" y="481"/>
                    </a:cubicBezTo>
                    <a:lnTo>
                      <a:pt x="0" y="500"/>
                    </a:lnTo>
                    <a:lnTo>
                      <a:pt x="291" y="888"/>
                    </a:lnTo>
                    <a:lnTo>
                      <a:pt x="328" y="846"/>
                    </a:lnTo>
                    <a:cubicBezTo>
                      <a:pt x="328" y="846"/>
                      <a:pt x="485" y="634"/>
                      <a:pt x="716" y="634"/>
                    </a:cubicBezTo>
                    <a:cubicBezTo>
                      <a:pt x="966" y="657"/>
                      <a:pt x="1081" y="712"/>
                      <a:pt x="1081" y="712"/>
                    </a:cubicBezTo>
                    <a:lnTo>
                      <a:pt x="1137" y="749"/>
                    </a:lnTo>
                    <a:lnTo>
                      <a:pt x="1137" y="116"/>
                    </a:lnTo>
                    <a:lnTo>
                      <a:pt x="1118" y="98"/>
                    </a:lnTo>
                    <a:cubicBezTo>
                      <a:pt x="1118" y="98"/>
                      <a:pt x="1063" y="56"/>
                      <a:pt x="947" y="19"/>
                    </a:cubicBezTo>
                    <a:cubicBezTo>
                      <a:pt x="890" y="10"/>
                      <a:pt x="817" y="1"/>
                      <a:pt x="73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3" name="Shape 1713"/>
        <p:cNvGrpSpPr/>
        <p:nvPr/>
      </p:nvGrpSpPr>
      <p:grpSpPr>
        <a:xfrm>
          <a:off x="0" y="0"/>
          <a:ext cx="0" cy="0"/>
          <a:chOff x="0" y="0"/>
          <a:chExt cx="0" cy="0"/>
        </a:xfrm>
      </p:grpSpPr>
      <p:sp>
        <p:nvSpPr>
          <p:cNvPr id="1714" name="Google Shape;1714;p46"/>
          <p:cNvSpPr txBox="1"/>
          <p:nvPr>
            <p:ph idx="1" type="subTitle"/>
          </p:nvPr>
        </p:nvSpPr>
        <p:spPr>
          <a:xfrm>
            <a:off x="1426450" y="2874203"/>
            <a:ext cx="8659800" cy="705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Jupiter’s rotation period</a:t>
            </a:r>
            <a:endParaRPr/>
          </a:p>
        </p:txBody>
      </p:sp>
      <p:sp>
        <p:nvSpPr>
          <p:cNvPr id="1715" name="Google Shape;1715;p46"/>
          <p:cNvSpPr txBox="1"/>
          <p:nvPr>
            <p:ph type="title"/>
          </p:nvPr>
        </p:nvSpPr>
        <p:spPr>
          <a:xfrm>
            <a:off x="1426450" y="1546200"/>
            <a:ext cx="8659800" cy="1537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9h 55m 23s</a:t>
            </a:r>
            <a:endParaRPr/>
          </a:p>
        </p:txBody>
      </p:sp>
      <p:sp>
        <p:nvSpPr>
          <p:cNvPr id="1716" name="Google Shape;1716;p46"/>
          <p:cNvSpPr txBox="1"/>
          <p:nvPr>
            <p:ph idx="2" type="title"/>
          </p:nvPr>
        </p:nvSpPr>
        <p:spPr>
          <a:xfrm>
            <a:off x="1426450" y="4141596"/>
            <a:ext cx="8659800" cy="1537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333,000</a:t>
            </a:r>
            <a:endParaRPr/>
          </a:p>
        </p:txBody>
      </p:sp>
      <p:sp>
        <p:nvSpPr>
          <p:cNvPr id="1717" name="Google Shape;1717;p46"/>
          <p:cNvSpPr txBox="1"/>
          <p:nvPr>
            <p:ph idx="3" type="subTitle"/>
          </p:nvPr>
        </p:nvSpPr>
        <p:spPr>
          <a:xfrm>
            <a:off x="1426450" y="5454707"/>
            <a:ext cx="8659800" cy="705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The Sun’s mass compared to Earth’s</a:t>
            </a:r>
            <a:endParaRPr/>
          </a:p>
        </p:txBody>
      </p:sp>
      <p:sp>
        <p:nvSpPr>
          <p:cNvPr id="1718" name="Google Shape;1718;p46"/>
          <p:cNvSpPr txBox="1"/>
          <p:nvPr>
            <p:ph idx="4" type="title"/>
          </p:nvPr>
        </p:nvSpPr>
        <p:spPr>
          <a:xfrm>
            <a:off x="1426450" y="6736992"/>
            <a:ext cx="8659800" cy="1537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386,000 km</a:t>
            </a:r>
            <a:endParaRPr/>
          </a:p>
        </p:txBody>
      </p:sp>
      <p:sp>
        <p:nvSpPr>
          <p:cNvPr id="1719" name="Google Shape;1719;p46"/>
          <p:cNvSpPr txBox="1"/>
          <p:nvPr>
            <p:ph idx="5" type="subTitle"/>
          </p:nvPr>
        </p:nvSpPr>
        <p:spPr>
          <a:xfrm>
            <a:off x="1426450" y="8035211"/>
            <a:ext cx="8659800" cy="705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Distance between Earth and the Moon</a:t>
            </a:r>
            <a:endParaRPr/>
          </a:p>
        </p:txBody>
      </p:sp>
      <p:grpSp>
        <p:nvGrpSpPr>
          <p:cNvPr id="1720" name="Google Shape;1720;p46"/>
          <p:cNvGrpSpPr/>
          <p:nvPr/>
        </p:nvGrpSpPr>
        <p:grpSpPr>
          <a:xfrm>
            <a:off x="10396631" y="2793162"/>
            <a:ext cx="6464919" cy="6423988"/>
            <a:chOff x="5198315" y="1396581"/>
            <a:chExt cx="3232460" cy="3211994"/>
          </a:xfrm>
        </p:grpSpPr>
        <p:sp>
          <p:nvSpPr>
            <p:cNvPr id="1721" name="Google Shape;1721;p46"/>
            <p:cNvSpPr/>
            <p:nvPr/>
          </p:nvSpPr>
          <p:spPr>
            <a:xfrm>
              <a:off x="5260075" y="3945875"/>
              <a:ext cx="3170700" cy="662700"/>
            </a:xfrm>
            <a:prstGeom prst="ellipse">
              <a:avLst/>
            </a:prstGeom>
            <a:solidFill>
              <a:srgbClr val="3E285A">
                <a:alpha val="1384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722" name="Google Shape;1722;p46"/>
            <p:cNvGrpSpPr/>
            <p:nvPr/>
          </p:nvGrpSpPr>
          <p:grpSpPr>
            <a:xfrm>
              <a:off x="5198315" y="2639438"/>
              <a:ext cx="2280005" cy="1691059"/>
              <a:chOff x="3790320" y="631277"/>
              <a:chExt cx="4717578" cy="3498984"/>
            </a:xfrm>
          </p:grpSpPr>
          <p:sp>
            <p:nvSpPr>
              <p:cNvPr id="1723" name="Google Shape;1723;p46"/>
              <p:cNvSpPr/>
              <p:nvPr/>
            </p:nvSpPr>
            <p:spPr>
              <a:xfrm>
                <a:off x="5441192" y="3349436"/>
                <a:ext cx="939711" cy="653123"/>
              </a:xfrm>
              <a:custGeom>
                <a:rect b="b" l="l" r="r" t="t"/>
                <a:pathLst>
                  <a:path extrusionOk="0" h="4583" w="6594">
                    <a:moveTo>
                      <a:pt x="288" y="0"/>
                    </a:moveTo>
                    <a:cubicBezTo>
                      <a:pt x="131" y="0"/>
                      <a:pt x="0" y="110"/>
                      <a:pt x="0" y="262"/>
                    </a:cubicBezTo>
                    <a:lnTo>
                      <a:pt x="0" y="4300"/>
                    </a:lnTo>
                    <a:cubicBezTo>
                      <a:pt x="0" y="4452"/>
                      <a:pt x="131" y="4583"/>
                      <a:pt x="288" y="4583"/>
                    </a:cubicBezTo>
                    <a:lnTo>
                      <a:pt x="6332" y="4583"/>
                    </a:lnTo>
                    <a:cubicBezTo>
                      <a:pt x="6484" y="4583"/>
                      <a:pt x="6594" y="4452"/>
                      <a:pt x="6594" y="4300"/>
                    </a:cubicBezTo>
                    <a:lnTo>
                      <a:pt x="6594" y="262"/>
                    </a:lnTo>
                    <a:cubicBezTo>
                      <a:pt x="6594" y="110"/>
                      <a:pt x="6484" y="0"/>
                      <a:pt x="6332"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 name="Google Shape;1724;p46"/>
              <p:cNvSpPr/>
              <p:nvPr/>
            </p:nvSpPr>
            <p:spPr>
              <a:xfrm>
                <a:off x="5435206" y="3339745"/>
                <a:ext cx="954674" cy="668799"/>
              </a:xfrm>
              <a:custGeom>
                <a:rect b="b" l="l" r="r" t="t"/>
                <a:pathLst>
                  <a:path extrusionOk="0" h="4693" w="6699">
                    <a:moveTo>
                      <a:pt x="6374" y="110"/>
                    </a:moveTo>
                    <a:cubicBezTo>
                      <a:pt x="6484" y="110"/>
                      <a:pt x="6588" y="220"/>
                      <a:pt x="6588" y="330"/>
                    </a:cubicBezTo>
                    <a:lnTo>
                      <a:pt x="6588" y="4368"/>
                    </a:lnTo>
                    <a:cubicBezTo>
                      <a:pt x="6588" y="4499"/>
                      <a:pt x="6484" y="4583"/>
                      <a:pt x="6374" y="4583"/>
                    </a:cubicBezTo>
                    <a:lnTo>
                      <a:pt x="330" y="4583"/>
                    </a:lnTo>
                    <a:cubicBezTo>
                      <a:pt x="199" y="4583"/>
                      <a:pt x="110" y="4499"/>
                      <a:pt x="110" y="4368"/>
                    </a:cubicBezTo>
                    <a:lnTo>
                      <a:pt x="110" y="330"/>
                    </a:lnTo>
                    <a:cubicBezTo>
                      <a:pt x="110" y="220"/>
                      <a:pt x="199" y="110"/>
                      <a:pt x="330" y="110"/>
                    </a:cubicBezTo>
                    <a:close/>
                    <a:moveTo>
                      <a:pt x="330" y="0"/>
                    </a:moveTo>
                    <a:cubicBezTo>
                      <a:pt x="152" y="0"/>
                      <a:pt x="0" y="157"/>
                      <a:pt x="0" y="330"/>
                    </a:cubicBezTo>
                    <a:lnTo>
                      <a:pt x="0" y="4368"/>
                    </a:lnTo>
                    <a:cubicBezTo>
                      <a:pt x="0" y="4541"/>
                      <a:pt x="152" y="4693"/>
                      <a:pt x="330" y="4693"/>
                    </a:cubicBezTo>
                    <a:lnTo>
                      <a:pt x="6374" y="4693"/>
                    </a:lnTo>
                    <a:cubicBezTo>
                      <a:pt x="6547" y="4693"/>
                      <a:pt x="6698" y="4541"/>
                      <a:pt x="6698" y="4368"/>
                    </a:cubicBezTo>
                    <a:lnTo>
                      <a:pt x="6698" y="330"/>
                    </a:lnTo>
                    <a:cubicBezTo>
                      <a:pt x="6698" y="157"/>
                      <a:pt x="6547" y="0"/>
                      <a:pt x="637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 name="Google Shape;1725;p46"/>
              <p:cNvSpPr/>
              <p:nvPr/>
            </p:nvSpPr>
            <p:spPr>
              <a:xfrm>
                <a:off x="5357537" y="3843531"/>
                <a:ext cx="1107018" cy="277039"/>
              </a:xfrm>
              <a:custGeom>
                <a:rect b="b" l="l" r="r" t="t"/>
                <a:pathLst>
                  <a:path extrusionOk="0" h="1944" w="7768">
                    <a:moveTo>
                      <a:pt x="284" y="0"/>
                    </a:moveTo>
                    <a:cubicBezTo>
                      <a:pt x="132" y="0"/>
                      <a:pt x="1" y="110"/>
                      <a:pt x="1" y="262"/>
                    </a:cubicBezTo>
                    <a:lnTo>
                      <a:pt x="1" y="1681"/>
                    </a:lnTo>
                    <a:cubicBezTo>
                      <a:pt x="1" y="1833"/>
                      <a:pt x="132" y="1943"/>
                      <a:pt x="284" y="1943"/>
                    </a:cubicBezTo>
                    <a:lnTo>
                      <a:pt x="7505" y="1943"/>
                    </a:lnTo>
                    <a:cubicBezTo>
                      <a:pt x="7657" y="1943"/>
                      <a:pt x="7767" y="1833"/>
                      <a:pt x="7767" y="1681"/>
                    </a:cubicBezTo>
                    <a:lnTo>
                      <a:pt x="7767" y="262"/>
                    </a:lnTo>
                    <a:cubicBezTo>
                      <a:pt x="7767" y="110"/>
                      <a:pt x="7657" y="0"/>
                      <a:pt x="7505"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 name="Google Shape;1726;p46"/>
              <p:cNvSpPr/>
              <p:nvPr/>
            </p:nvSpPr>
            <p:spPr>
              <a:xfrm>
                <a:off x="5351551" y="3834552"/>
                <a:ext cx="1122694" cy="295708"/>
              </a:xfrm>
              <a:custGeom>
                <a:rect b="b" l="l" r="r" t="t"/>
                <a:pathLst>
                  <a:path extrusionOk="0" h="2075" w="7878">
                    <a:moveTo>
                      <a:pt x="7547" y="110"/>
                    </a:moveTo>
                    <a:cubicBezTo>
                      <a:pt x="7657" y="110"/>
                      <a:pt x="7767" y="220"/>
                      <a:pt x="7767" y="325"/>
                    </a:cubicBezTo>
                    <a:lnTo>
                      <a:pt x="7767" y="1744"/>
                    </a:lnTo>
                    <a:cubicBezTo>
                      <a:pt x="7767" y="1854"/>
                      <a:pt x="7657" y="1964"/>
                      <a:pt x="7547" y="1964"/>
                    </a:cubicBezTo>
                    <a:lnTo>
                      <a:pt x="326" y="1964"/>
                    </a:lnTo>
                    <a:cubicBezTo>
                      <a:pt x="195" y="1964"/>
                      <a:pt x="106" y="1854"/>
                      <a:pt x="106" y="1744"/>
                    </a:cubicBezTo>
                    <a:lnTo>
                      <a:pt x="106" y="325"/>
                    </a:lnTo>
                    <a:cubicBezTo>
                      <a:pt x="106" y="220"/>
                      <a:pt x="195" y="110"/>
                      <a:pt x="326" y="110"/>
                    </a:cubicBezTo>
                    <a:close/>
                    <a:moveTo>
                      <a:pt x="326" y="0"/>
                    </a:moveTo>
                    <a:cubicBezTo>
                      <a:pt x="153" y="0"/>
                      <a:pt x="1" y="152"/>
                      <a:pt x="1" y="325"/>
                    </a:cubicBezTo>
                    <a:lnTo>
                      <a:pt x="1" y="1744"/>
                    </a:lnTo>
                    <a:cubicBezTo>
                      <a:pt x="1" y="1922"/>
                      <a:pt x="153" y="2074"/>
                      <a:pt x="326" y="2074"/>
                    </a:cubicBezTo>
                    <a:lnTo>
                      <a:pt x="7547" y="2074"/>
                    </a:lnTo>
                    <a:cubicBezTo>
                      <a:pt x="7725" y="2074"/>
                      <a:pt x="7877" y="1922"/>
                      <a:pt x="7877" y="1744"/>
                    </a:cubicBezTo>
                    <a:lnTo>
                      <a:pt x="7877" y="325"/>
                    </a:lnTo>
                    <a:cubicBezTo>
                      <a:pt x="7877" y="152"/>
                      <a:pt x="7725" y="0"/>
                      <a:pt x="75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 name="Google Shape;1727;p46"/>
              <p:cNvSpPr/>
              <p:nvPr/>
            </p:nvSpPr>
            <p:spPr>
              <a:xfrm>
                <a:off x="3799298" y="820820"/>
                <a:ext cx="4226419" cy="2630877"/>
              </a:xfrm>
              <a:custGeom>
                <a:rect b="b" l="l" r="r" t="t"/>
                <a:pathLst>
                  <a:path extrusionOk="0" h="18461" w="29657">
                    <a:moveTo>
                      <a:pt x="1356" y="1"/>
                    </a:moveTo>
                    <a:cubicBezTo>
                      <a:pt x="613" y="1"/>
                      <a:pt x="0" y="593"/>
                      <a:pt x="0" y="1357"/>
                    </a:cubicBezTo>
                    <a:lnTo>
                      <a:pt x="0" y="17089"/>
                    </a:lnTo>
                    <a:cubicBezTo>
                      <a:pt x="0" y="17853"/>
                      <a:pt x="613" y="18461"/>
                      <a:pt x="1356" y="18461"/>
                    </a:cubicBezTo>
                    <a:lnTo>
                      <a:pt x="28279" y="18461"/>
                    </a:lnTo>
                    <a:cubicBezTo>
                      <a:pt x="29044" y="18461"/>
                      <a:pt x="29657" y="17853"/>
                      <a:pt x="29657" y="17089"/>
                    </a:cubicBezTo>
                    <a:lnTo>
                      <a:pt x="29657" y="1357"/>
                    </a:lnTo>
                    <a:cubicBezTo>
                      <a:pt x="29657" y="593"/>
                      <a:pt x="29044" y="1"/>
                      <a:pt x="28279"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 name="Google Shape;1728;p46"/>
              <p:cNvSpPr/>
              <p:nvPr/>
            </p:nvSpPr>
            <p:spPr>
              <a:xfrm>
                <a:off x="3790320" y="811841"/>
                <a:ext cx="4244375" cy="2646553"/>
              </a:xfrm>
              <a:custGeom>
                <a:rect b="b" l="l" r="r" t="t"/>
                <a:pathLst>
                  <a:path extrusionOk="0" h="18571" w="29783">
                    <a:moveTo>
                      <a:pt x="28342" y="111"/>
                    </a:moveTo>
                    <a:cubicBezTo>
                      <a:pt x="29086" y="111"/>
                      <a:pt x="29652" y="697"/>
                      <a:pt x="29652" y="1420"/>
                    </a:cubicBezTo>
                    <a:lnTo>
                      <a:pt x="29652" y="17152"/>
                    </a:lnTo>
                    <a:cubicBezTo>
                      <a:pt x="29652" y="17869"/>
                      <a:pt x="29086" y="18461"/>
                      <a:pt x="28342" y="18461"/>
                    </a:cubicBezTo>
                    <a:lnTo>
                      <a:pt x="1419" y="18461"/>
                    </a:lnTo>
                    <a:cubicBezTo>
                      <a:pt x="697" y="18461"/>
                      <a:pt x="110" y="17869"/>
                      <a:pt x="110" y="17152"/>
                    </a:cubicBezTo>
                    <a:lnTo>
                      <a:pt x="110" y="1420"/>
                    </a:lnTo>
                    <a:cubicBezTo>
                      <a:pt x="110" y="697"/>
                      <a:pt x="697" y="111"/>
                      <a:pt x="1419" y="111"/>
                    </a:cubicBezTo>
                    <a:close/>
                    <a:moveTo>
                      <a:pt x="1419" y="1"/>
                    </a:moveTo>
                    <a:cubicBezTo>
                      <a:pt x="634" y="1"/>
                      <a:pt x="0" y="635"/>
                      <a:pt x="0" y="1420"/>
                    </a:cubicBezTo>
                    <a:lnTo>
                      <a:pt x="0" y="17152"/>
                    </a:lnTo>
                    <a:cubicBezTo>
                      <a:pt x="0" y="17937"/>
                      <a:pt x="634" y="18571"/>
                      <a:pt x="1419" y="18571"/>
                    </a:cubicBezTo>
                    <a:lnTo>
                      <a:pt x="28342" y="18571"/>
                    </a:lnTo>
                    <a:cubicBezTo>
                      <a:pt x="29128" y="18571"/>
                      <a:pt x="29782" y="17937"/>
                      <a:pt x="29782" y="17152"/>
                    </a:cubicBezTo>
                    <a:lnTo>
                      <a:pt x="29782" y="1420"/>
                    </a:lnTo>
                    <a:cubicBezTo>
                      <a:pt x="29782" y="635"/>
                      <a:pt x="29128" y="1"/>
                      <a:pt x="2834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 name="Google Shape;1729;p46"/>
              <p:cNvSpPr/>
              <p:nvPr/>
            </p:nvSpPr>
            <p:spPr>
              <a:xfrm>
                <a:off x="3961193" y="955210"/>
                <a:ext cx="3899644" cy="2359966"/>
              </a:xfrm>
              <a:custGeom>
                <a:rect b="b" l="l" r="r" t="t"/>
                <a:pathLst>
                  <a:path extrusionOk="0" h="16560" w="27364">
                    <a:moveTo>
                      <a:pt x="1268" y="0"/>
                    </a:moveTo>
                    <a:cubicBezTo>
                      <a:pt x="566" y="0"/>
                      <a:pt x="1" y="566"/>
                      <a:pt x="1" y="1262"/>
                    </a:cubicBezTo>
                    <a:lnTo>
                      <a:pt x="1" y="15292"/>
                    </a:lnTo>
                    <a:cubicBezTo>
                      <a:pt x="1" y="15994"/>
                      <a:pt x="566" y="16560"/>
                      <a:pt x="1268" y="16560"/>
                    </a:cubicBezTo>
                    <a:lnTo>
                      <a:pt x="26096" y="16560"/>
                    </a:lnTo>
                    <a:cubicBezTo>
                      <a:pt x="26798" y="16560"/>
                      <a:pt x="27363" y="15994"/>
                      <a:pt x="27363" y="15292"/>
                    </a:cubicBezTo>
                    <a:lnTo>
                      <a:pt x="27363" y="1262"/>
                    </a:lnTo>
                    <a:cubicBezTo>
                      <a:pt x="27363" y="566"/>
                      <a:pt x="26798" y="0"/>
                      <a:pt x="2609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 name="Google Shape;1730;p46"/>
              <p:cNvSpPr/>
              <p:nvPr/>
            </p:nvSpPr>
            <p:spPr>
              <a:xfrm>
                <a:off x="3955208" y="945519"/>
                <a:ext cx="3915320" cy="2379347"/>
              </a:xfrm>
              <a:custGeom>
                <a:rect b="b" l="l" r="r" t="t"/>
                <a:pathLst>
                  <a:path extrusionOk="0" h="16696" w="27474">
                    <a:moveTo>
                      <a:pt x="26138" y="110"/>
                    </a:moveTo>
                    <a:cubicBezTo>
                      <a:pt x="26819" y="110"/>
                      <a:pt x="27363" y="655"/>
                      <a:pt x="27363" y="1330"/>
                    </a:cubicBezTo>
                    <a:lnTo>
                      <a:pt x="27363" y="15360"/>
                    </a:lnTo>
                    <a:cubicBezTo>
                      <a:pt x="27363" y="16041"/>
                      <a:pt x="26819" y="16586"/>
                      <a:pt x="26138" y="16586"/>
                    </a:cubicBezTo>
                    <a:lnTo>
                      <a:pt x="1310" y="16586"/>
                    </a:lnTo>
                    <a:cubicBezTo>
                      <a:pt x="655" y="16586"/>
                      <a:pt x="111" y="16041"/>
                      <a:pt x="111" y="15360"/>
                    </a:cubicBezTo>
                    <a:lnTo>
                      <a:pt x="111" y="1330"/>
                    </a:lnTo>
                    <a:cubicBezTo>
                      <a:pt x="111" y="655"/>
                      <a:pt x="655" y="110"/>
                      <a:pt x="1310" y="110"/>
                    </a:cubicBezTo>
                    <a:close/>
                    <a:moveTo>
                      <a:pt x="1310" y="0"/>
                    </a:moveTo>
                    <a:cubicBezTo>
                      <a:pt x="587" y="0"/>
                      <a:pt x="1" y="592"/>
                      <a:pt x="1" y="1330"/>
                    </a:cubicBezTo>
                    <a:lnTo>
                      <a:pt x="1" y="15360"/>
                    </a:lnTo>
                    <a:cubicBezTo>
                      <a:pt x="1" y="16104"/>
                      <a:pt x="587" y="16696"/>
                      <a:pt x="1310" y="16696"/>
                    </a:cubicBezTo>
                    <a:lnTo>
                      <a:pt x="26138" y="16696"/>
                    </a:lnTo>
                    <a:cubicBezTo>
                      <a:pt x="26882" y="16696"/>
                      <a:pt x="27473" y="16104"/>
                      <a:pt x="27473" y="15360"/>
                    </a:cubicBezTo>
                    <a:lnTo>
                      <a:pt x="27473" y="1330"/>
                    </a:lnTo>
                    <a:cubicBezTo>
                      <a:pt x="27473" y="592"/>
                      <a:pt x="26882" y="0"/>
                      <a:pt x="2613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 name="Google Shape;1731;p46"/>
              <p:cNvSpPr/>
              <p:nvPr/>
            </p:nvSpPr>
            <p:spPr>
              <a:xfrm>
                <a:off x="5948681" y="1057392"/>
                <a:ext cx="1818855" cy="2142923"/>
              </a:xfrm>
              <a:custGeom>
                <a:rect b="b" l="l" r="r" t="t"/>
                <a:pathLst>
                  <a:path extrusionOk="0" h="15037" w="12763">
                    <a:moveTo>
                      <a:pt x="262" y="1"/>
                    </a:moveTo>
                    <a:cubicBezTo>
                      <a:pt x="105" y="1"/>
                      <a:pt x="0" y="132"/>
                      <a:pt x="0" y="284"/>
                    </a:cubicBezTo>
                    <a:lnTo>
                      <a:pt x="0" y="14753"/>
                    </a:lnTo>
                    <a:cubicBezTo>
                      <a:pt x="0" y="14905"/>
                      <a:pt x="105" y="15036"/>
                      <a:pt x="262" y="15036"/>
                    </a:cubicBezTo>
                    <a:lnTo>
                      <a:pt x="12501" y="15036"/>
                    </a:lnTo>
                    <a:cubicBezTo>
                      <a:pt x="12653" y="15036"/>
                      <a:pt x="12763" y="14905"/>
                      <a:pt x="12763" y="14753"/>
                    </a:cubicBezTo>
                    <a:lnTo>
                      <a:pt x="12763" y="284"/>
                    </a:lnTo>
                    <a:cubicBezTo>
                      <a:pt x="12763" y="132"/>
                      <a:pt x="12653" y="1"/>
                      <a:pt x="12501"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 name="Google Shape;1732;p46"/>
              <p:cNvSpPr/>
              <p:nvPr/>
            </p:nvSpPr>
            <p:spPr>
              <a:xfrm>
                <a:off x="6131526" y="1197768"/>
                <a:ext cx="1518159" cy="1050869"/>
              </a:xfrm>
              <a:custGeom>
                <a:rect b="b" l="l" r="r" t="t"/>
                <a:pathLst>
                  <a:path extrusionOk="0" h="7374" w="10653">
                    <a:moveTo>
                      <a:pt x="262" y="0"/>
                    </a:moveTo>
                    <a:cubicBezTo>
                      <a:pt x="110" y="0"/>
                      <a:pt x="0" y="105"/>
                      <a:pt x="0" y="262"/>
                    </a:cubicBezTo>
                    <a:lnTo>
                      <a:pt x="0" y="7091"/>
                    </a:lnTo>
                    <a:cubicBezTo>
                      <a:pt x="0" y="7243"/>
                      <a:pt x="110" y="7374"/>
                      <a:pt x="262" y="7374"/>
                    </a:cubicBezTo>
                    <a:lnTo>
                      <a:pt x="10369" y="7374"/>
                    </a:lnTo>
                    <a:cubicBezTo>
                      <a:pt x="10521" y="7374"/>
                      <a:pt x="10652" y="7243"/>
                      <a:pt x="10652" y="7091"/>
                    </a:cubicBezTo>
                    <a:lnTo>
                      <a:pt x="10652" y="262"/>
                    </a:lnTo>
                    <a:cubicBezTo>
                      <a:pt x="10652" y="105"/>
                      <a:pt x="10521" y="0"/>
                      <a:pt x="1036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 name="Google Shape;1733;p46"/>
              <p:cNvSpPr/>
              <p:nvPr/>
            </p:nvSpPr>
            <p:spPr>
              <a:xfrm>
                <a:off x="3805997" y="640968"/>
                <a:ext cx="2055422" cy="643433"/>
              </a:xfrm>
              <a:custGeom>
                <a:rect b="b" l="l" r="r" t="t"/>
                <a:pathLst>
                  <a:path extrusionOk="0" h="4515" w="14423">
                    <a:moveTo>
                      <a:pt x="1550" y="1"/>
                    </a:moveTo>
                    <a:cubicBezTo>
                      <a:pt x="697" y="1"/>
                      <a:pt x="0" y="697"/>
                      <a:pt x="0" y="1551"/>
                    </a:cubicBezTo>
                    <a:lnTo>
                      <a:pt x="0" y="2965"/>
                    </a:lnTo>
                    <a:cubicBezTo>
                      <a:pt x="0" y="3839"/>
                      <a:pt x="697" y="4515"/>
                      <a:pt x="1550" y="4515"/>
                    </a:cubicBezTo>
                    <a:lnTo>
                      <a:pt x="12873" y="4515"/>
                    </a:lnTo>
                    <a:cubicBezTo>
                      <a:pt x="13747" y="4515"/>
                      <a:pt x="14423" y="3839"/>
                      <a:pt x="14423" y="2965"/>
                    </a:cubicBezTo>
                    <a:lnTo>
                      <a:pt x="14423" y="1551"/>
                    </a:lnTo>
                    <a:cubicBezTo>
                      <a:pt x="14423" y="697"/>
                      <a:pt x="13747" y="1"/>
                      <a:pt x="12873"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 name="Google Shape;1734;p46"/>
              <p:cNvSpPr/>
              <p:nvPr/>
            </p:nvSpPr>
            <p:spPr>
              <a:xfrm>
                <a:off x="3799298" y="631277"/>
                <a:ext cx="2071098" cy="662814"/>
              </a:xfrm>
              <a:custGeom>
                <a:rect b="b" l="l" r="r" t="t"/>
                <a:pathLst>
                  <a:path extrusionOk="0" h="4651" w="14533">
                    <a:moveTo>
                      <a:pt x="12920" y="111"/>
                    </a:moveTo>
                    <a:cubicBezTo>
                      <a:pt x="13747" y="111"/>
                      <a:pt x="14428" y="786"/>
                      <a:pt x="14428" y="1619"/>
                    </a:cubicBezTo>
                    <a:lnTo>
                      <a:pt x="14428" y="3033"/>
                    </a:lnTo>
                    <a:cubicBezTo>
                      <a:pt x="14428" y="3865"/>
                      <a:pt x="13747" y="4541"/>
                      <a:pt x="12920" y="4541"/>
                    </a:cubicBezTo>
                    <a:lnTo>
                      <a:pt x="1597" y="4541"/>
                    </a:lnTo>
                    <a:cubicBezTo>
                      <a:pt x="765" y="4541"/>
                      <a:pt x="110" y="3865"/>
                      <a:pt x="110" y="3033"/>
                    </a:cubicBezTo>
                    <a:lnTo>
                      <a:pt x="110" y="1619"/>
                    </a:lnTo>
                    <a:cubicBezTo>
                      <a:pt x="110" y="786"/>
                      <a:pt x="765" y="111"/>
                      <a:pt x="1597" y="111"/>
                    </a:cubicBezTo>
                    <a:close/>
                    <a:moveTo>
                      <a:pt x="1597" y="1"/>
                    </a:moveTo>
                    <a:cubicBezTo>
                      <a:pt x="723" y="1"/>
                      <a:pt x="0" y="723"/>
                      <a:pt x="0" y="1619"/>
                    </a:cubicBezTo>
                    <a:lnTo>
                      <a:pt x="0" y="3033"/>
                    </a:lnTo>
                    <a:cubicBezTo>
                      <a:pt x="0" y="3928"/>
                      <a:pt x="723" y="4651"/>
                      <a:pt x="1597" y="4651"/>
                    </a:cubicBezTo>
                    <a:lnTo>
                      <a:pt x="12920" y="4651"/>
                    </a:lnTo>
                    <a:cubicBezTo>
                      <a:pt x="13815" y="4651"/>
                      <a:pt x="14532" y="3928"/>
                      <a:pt x="14532" y="3033"/>
                    </a:cubicBezTo>
                    <a:lnTo>
                      <a:pt x="14532" y="1619"/>
                    </a:lnTo>
                    <a:cubicBezTo>
                      <a:pt x="14532" y="723"/>
                      <a:pt x="13815" y="1"/>
                      <a:pt x="1292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 name="Google Shape;1735;p46"/>
              <p:cNvSpPr/>
              <p:nvPr/>
            </p:nvSpPr>
            <p:spPr>
              <a:xfrm>
                <a:off x="3873833" y="820820"/>
                <a:ext cx="1515166" cy="280032"/>
              </a:xfrm>
              <a:custGeom>
                <a:rect b="b" l="l" r="r" t="t"/>
                <a:pathLst>
                  <a:path extrusionOk="0" h="1965" w="10632">
                    <a:moveTo>
                      <a:pt x="875" y="1"/>
                    </a:moveTo>
                    <a:cubicBezTo>
                      <a:pt x="394" y="1"/>
                      <a:pt x="1" y="441"/>
                      <a:pt x="1" y="943"/>
                    </a:cubicBezTo>
                    <a:lnTo>
                      <a:pt x="1" y="1027"/>
                    </a:lnTo>
                    <a:cubicBezTo>
                      <a:pt x="1" y="1551"/>
                      <a:pt x="394" y="1965"/>
                      <a:pt x="875" y="1965"/>
                    </a:cubicBezTo>
                    <a:lnTo>
                      <a:pt x="9757" y="1965"/>
                    </a:lnTo>
                    <a:cubicBezTo>
                      <a:pt x="10260" y="1965"/>
                      <a:pt x="10632" y="1551"/>
                      <a:pt x="10632" y="1027"/>
                    </a:cubicBezTo>
                    <a:lnTo>
                      <a:pt x="10632" y="943"/>
                    </a:lnTo>
                    <a:cubicBezTo>
                      <a:pt x="10632" y="441"/>
                      <a:pt x="10260" y="1"/>
                      <a:pt x="9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 name="Google Shape;1736;p46"/>
              <p:cNvSpPr/>
              <p:nvPr/>
            </p:nvSpPr>
            <p:spPr>
              <a:xfrm>
                <a:off x="3867847" y="814834"/>
                <a:ext cx="1530130" cy="295708"/>
              </a:xfrm>
              <a:custGeom>
                <a:rect b="b" l="l" r="r" t="t"/>
                <a:pathLst>
                  <a:path extrusionOk="0" h="2075" w="10737">
                    <a:moveTo>
                      <a:pt x="9799" y="111"/>
                    </a:moveTo>
                    <a:cubicBezTo>
                      <a:pt x="10255" y="111"/>
                      <a:pt x="10627" y="504"/>
                      <a:pt x="10627" y="985"/>
                    </a:cubicBezTo>
                    <a:lnTo>
                      <a:pt x="10627" y="1069"/>
                    </a:lnTo>
                    <a:cubicBezTo>
                      <a:pt x="10627" y="1572"/>
                      <a:pt x="10255" y="1965"/>
                      <a:pt x="9799" y="1965"/>
                    </a:cubicBezTo>
                    <a:lnTo>
                      <a:pt x="917" y="1965"/>
                    </a:lnTo>
                    <a:cubicBezTo>
                      <a:pt x="483" y="1965"/>
                      <a:pt x="111" y="1572"/>
                      <a:pt x="111" y="1069"/>
                    </a:cubicBezTo>
                    <a:lnTo>
                      <a:pt x="111" y="985"/>
                    </a:lnTo>
                    <a:cubicBezTo>
                      <a:pt x="111" y="504"/>
                      <a:pt x="483" y="111"/>
                      <a:pt x="917" y="111"/>
                    </a:cubicBezTo>
                    <a:close/>
                    <a:moveTo>
                      <a:pt x="917" y="1"/>
                    </a:moveTo>
                    <a:cubicBezTo>
                      <a:pt x="415" y="1"/>
                      <a:pt x="1" y="436"/>
                      <a:pt x="1" y="985"/>
                    </a:cubicBezTo>
                    <a:lnTo>
                      <a:pt x="1" y="1069"/>
                    </a:lnTo>
                    <a:cubicBezTo>
                      <a:pt x="1" y="1640"/>
                      <a:pt x="415" y="2075"/>
                      <a:pt x="917" y="2075"/>
                    </a:cubicBezTo>
                    <a:lnTo>
                      <a:pt x="9799" y="2075"/>
                    </a:lnTo>
                    <a:cubicBezTo>
                      <a:pt x="10323" y="2075"/>
                      <a:pt x="10737" y="1640"/>
                      <a:pt x="10737" y="1069"/>
                    </a:cubicBezTo>
                    <a:lnTo>
                      <a:pt x="10737" y="985"/>
                    </a:lnTo>
                    <a:cubicBezTo>
                      <a:pt x="10737" y="436"/>
                      <a:pt x="10323" y="1"/>
                      <a:pt x="979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 name="Google Shape;1737;p46"/>
              <p:cNvSpPr/>
              <p:nvPr/>
            </p:nvSpPr>
            <p:spPr>
              <a:xfrm>
                <a:off x="4060525" y="1542508"/>
                <a:ext cx="1697864" cy="700294"/>
              </a:xfrm>
              <a:custGeom>
                <a:rect b="b" l="l" r="r" t="t"/>
                <a:pathLst>
                  <a:path extrusionOk="0" h="4914" w="11914">
                    <a:moveTo>
                      <a:pt x="288" y="1"/>
                    </a:moveTo>
                    <a:cubicBezTo>
                      <a:pt x="131" y="1"/>
                      <a:pt x="0" y="132"/>
                      <a:pt x="0" y="284"/>
                    </a:cubicBezTo>
                    <a:lnTo>
                      <a:pt x="0" y="4651"/>
                    </a:lnTo>
                    <a:cubicBezTo>
                      <a:pt x="0" y="4803"/>
                      <a:pt x="131" y="4913"/>
                      <a:pt x="288" y="4913"/>
                    </a:cubicBezTo>
                    <a:lnTo>
                      <a:pt x="11631" y="4913"/>
                    </a:lnTo>
                    <a:cubicBezTo>
                      <a:pt x="11783" y="4913"/>
                      <a:pt x="11914" y="4803"/>
                      <a:pt x="11914" y="4651"/>
                    </a:cubicBezTo>
                    <a:lnTo>
                      <a:pt x="11914" y="284"/>
                    </a:lnTo>
                    <a:cubicBezTo>
                      <a:pt x="11914" y="132"/>
                      <a:pt x="11783" y="1"/>
                      <a:pt x="11631"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 name="Google Shape;1738;p46"/>
              <p:cNvSpPr/>
              <p:nvPr/>
            </p:nvSpPr>
            <p:spPr>
              <a:xfrm>
                <a:off x="4051547" y="1533530"/>
                <a:ext cx="1716675" cy="718108"/>
              </a:xfrm>
              <a:custGeom>
                <a:rect b="b" l="l" r="r" t="t"/>
                <a:pathLst>
                  <a:path extrusionOk="0" h="5039" w="12046">
                    <a:moveTo>
                      <a:pt x="11694" y="132"/>
                    </a:moveTo>
                    <a:cubicBezTo>
                      <a:pt x="11825" y="132"/>
                      <a:pt x="11935" y="216"/>
                      <a:pt x="11935" y="347"/>
                    </a:cubicBezTo>
                    <a:lnTo>
                      <a:pt x="11935" y="4714"/>
                    </a:lnTo>
                    <a:cubicBezTo>
                      <a:pt x="11935" y="4819"/>
                      <a:pt x="11825" y="4929"/>
                      <a:pt x="11694" y="4929"/>
                    </a:cubicBezTo>
                    <a:lnTo>
                      <a:pt x="351" y="4929"/>
                    </a:lnTo>
                    <a:cubicBezTo>
                      <a:pt x="220" y="4929"/>
                      <a:pt x="131" y="4819"/>
                      <a:pt x="131" y="4714"/>
                    </a:cubicBezTo>
                    <a:lnTo>
                      <a:pt x="131" y="347"/>
                    </a:lnTo>
                    <a:cubicBezTo>
                      <a:pt x="131" y="216"/>
                      <a:pt x="220" y="132"/>
                      <a:pt x="351" y="132"/>
                    </a:cubicBezTo>
                    <a:close/>
                    <a:moveTo>
                      <a:pt x="351" y="1"/>
                    </a:moveTo>
                    <a:cubicBezTo>
                      <a:pt x="152" y="1"/>
                      <a:pt x="0" y="153"/>
                      <a:pt x="0" y="347"/>
                    </a:cubicBezTo>
                    <a:lnTo>
                      <a:pt x="0" y="4714"/>
                    </a:lnTo>
                    <a:cubicBezTo>
                      <a:pt x="0" y="4887"/>
                      <a:pt x="152" y="5039"/>
                      <a:pt x="351" y="5039"/>
                    </a:cubicBezTo>
                    <a:lnTo>
                      <a:pt x="11694" y="5039"/>
                    </a:lnTo>
                    <a:cubicBezTo>
                      <a:pt x="11893" y="5039"/>
                      <a:pt x="12045" y="4887"/>
                      <a:pt x="12045" y="4714"/>
                    </a:cubicBezTo>
                    <a:lnTo>
                      <a:pt x="12045" y="347"/>
                    </a:lnTo>
                    <a:cubicBezTo>
                      <a:pt x="12045" y="153"/>
                      <a:pt x="11893" y="1"/>
                      <a:pt x="116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 name="Google Shape;1739;p46"/>
              <p:cNvSpPr/>
              <p:nvPr/>
            </p:nvSpPr>
            <p:spPr>
              <a:xfrm>
                <a:off x="4060525" y="2335880"/>
                <a:ext cx="1697864" cy="699439"/>
              </a:xfrm>
              <a:custGeom>
                <a:rect b="b" l="l" r="r" t="t"/>
                <a:pathLst>
                  <a:path extrusionOk="0" h="4908" w="11914">
                    <a:moveTo>
                      <a:pt x="288" y="1"/>
                    </a:moveTo>
                    <a:cubicBezTo>
                      <a:pt x="131" y="1"/>
                      <a:pt x="0" y="132"/>
                      <a:pt x="0" y="283"/>
                    </a:cubicBezTo>
                    <a:lnTo>
                      <a:pt x="0" y="4646"/>
                    </a:lnTo>
                    <a:cubicBezTo>
                      <a:pt x="0" y="4798"/>
                      <a:pt x="131" y="4908"/>
                      <a:pt x="288" y="4908"/>
                    </a:cubicBezTo>
                    <a:lnTo>
                      <a:pt x="11631" y="4908"/>
                    </a:lnTo>
                    <a:cubicBezTo>
                      <a:pt x="11783" y="4908"/>
                      <a:pt x="11914" y="4798"/>
                      <a:pt x="11914" y="4646"/>
                    </a:cubicBezTo>
                    <a:lnTo>
                      <a:pt x="11914" y="283"/>
                    </a:lnTo>
                    <a:cubicBezTo>
                      <a:pt x="11914" y="132"/>
                      <a:pt x="11783" y="1"/>
                      <a:pt x="11631"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 name="Google Shape;1740;p46"/>
              <p:cNvSpPr/>
              <p:nvPr/>
            </p:nvSpPr>
            <p:spPr>
              <a:xfrm>
                <a:off x="4051547" y="2329182"/>
                <a:ext cx="1716675" cy="715828"/>
              </a:xfrm>
              <a:custGeom>
                <a:rect b="b" l="l" r="r" t="t"/>
                <a:pathLst>
                  <a:path extrusionOk="0" h="5023" w="12046">
                    <a:moveTo>
                      <a:pt x="11694" y="111"/>
                    </a:moveTo>
                    <a:cubicBezTo>
                      <a:pt x="11825" y="111"/>
                      <a:pt x="11935" y="200"/>
                      <a:pt x="11935" y="330"/>
                    </a:cubicBezTo>
                    <a:lnTo>
                      <a:pt x="11935" y="4693"/>
                    </a:lnTo>
                    <a:cubicBezTo>
                      <a:pt x="11935" y="4803"/>
                      <a:pt x="11825" y="4913"/>
                      <a:pt x="11694" y="4913"/>
                    </a:cubicBezTo>
                    <a:lnTo>
                      <a:pt x="351" y="4913"/>
                    </a:lnTo>
                    <a:cubicBezTo>
                      <a:pt x="220" y="4913"/>
                      <a:pt x="131" y="4803"/>
                      <a:pt x="131" y="4693"/>
                    </a:cubicBezTo>
                    <a:lnTo>
                      <a:pt x="131" y="330"/>
                    </a:lnTo>
                    <a:cubicBezTo>
                      <a:pt x="131" y="200"/>
                      <a:pt x="220" y="111"/>
                      <a:pt x="351" y="111"/>
                    </a:cubicBezTo>
                    <a:close/>
                    <a:moveTo>
                      <a:pt x="351" y="1"/>
                    </a:moveTo>
                    <a:cubicBezTo>
                      <a:pt x="152" y="1"/>
                      <a:pt x="0" y="131"/>
                      <a:pt x="0" y="330"/>
                    </a:cubicBezTo>
                    <a:lnTo>
                      <a:pt x="0" y="4693"/>
                    </a:lnTo>
                    <a:cubicBezTo>
                      <a:pt x="0" y="4866"/>
                      <a:pt x="152" y="5023"/>
                      <a:pt x="351" y="5023"/>
                    </a:cubicBezTo>
                    <a:lnTo>
                      <a:pt x="11694" y="5023"/>
                    </a:lnTo>
                    <a:cubicBezTo>
                      <a:pt x="11893" y="5023"/>
                      <a:pt x="12045" y="4866"/>
                      <a:pt x="12045" y="4693"/>
                    </a:cubicBezTo>
                    <a:lnTo>
                      <a:pt x="12045" y="330"/>
                    </a:lnTo>
                    <a:cubicBezTo>
                      <a:pt x="12045" y="131"/>
                      <a:pt x="11893" y="1"/>
                      <a:pt x="116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 name="Google Shape;1741;p46"/>
              <p:cNvSpPr/>
              <p:nvPr/>
            </p:nvSpPr>
            <p:spPr>
              <a:xfrm>
                <a:off x="4129070" y="1654524"/>
                <a:ext cx="1560770" cy="109020"/>
              </a:xfrm>
              <a:custGeom>
                <a:rect b="b" l="l" r="r" t="t"/>
                <a:pathLst>
                  <a:path extrusionOk="0" h="765" w="10952">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 name="Google Shape;1742;p46"/>
              <p:cNvSpPr/>
              <p:nvPr/>
            </p:nvSpPr>
            <p:spPr>
              <a:xfrm>
                <a:off x="4113706" y="1648538"/>
                <a:ext cx="1577158" cy="120991"/>
              </a:xfrm>
              <a:custGeom>
                <a:rect b="b" l="l" r="r" t="t"/>
                <a:pathLst>
                  <a:path extrusionOk="0" h="849" w="11067">
                    <a:moveTo>
                      <a:pt x="10737" y="110"/>
                    </a:moveTo>
                    <a:cubicBezTo>
                      <a:pt x="10867" y="110"/>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10"/>
                      <a:pt x="352" y="110"/>
                    </a:cubicBezTo>
                    <a:close/>
                    <a:moveTo>
                      <a:pt x="352" y="0"/>
                    </a:moveTo>
                    <a:cubicBezTo>
                      <a:pt x="153" y="0"/>
                      <a:pt x="1" y="131"/>
                      <a:pt x="1" y="325"/>
                    </a:cubicBezTo>
                    <a:lnTo>
                      <a:pt x="1" y="524"/>
                    </a:lnTo>
                    <a:cubicBezTo>
                      <a:pt x="1" y="697"/>
                      <a:pt x="153" y="849"/>
                      <a:pt x="352" y="849"/>
                    </a:cubicBezTo>
                    <a:lnTo>
                      <a:pt x="10737" y="849"/>
                    </a:lnTo>
                    <a:cubicBezTo>
                      <a:pt x="10909" y="849"/>
                      <a:pt x="11066" y="697"/>
                      <a:pt x="11066" y="524"/>
                    </a:cubicBezTo>
                    <a:lnTo>
                      <a:pt x="11066" y="325"/>
                    </a:lnTo>
                    <a:cubicBezTo>
                      <a:pt x="11066" y="131"/>
                      <a:pt x="10909" y="0"/>
                      <a:pt x="10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 name="Google Shape;1743;p46"/>
              <p:cNvSpPr/>
              <p:nvPr/>
            </p:nvSpPr>
            <p:spPr>
              <a:xfrm>
                <a:off x="4129070" y="2447896"/>
                <a:ext cx="1560770" cy="108308"/>
              </a:xfrm>
              <a:custGeom>
                <a:rect b="b" l="l" r="r" t="t"/>
                <a:pathLst>
                  <a:path extrusionOk="0" h="760" w="10952">
                    <a:moveTo>
                      <a:pt x="284" y="0"/>
                    </a:moveTo>
                    <a:cubicBezTo>
                      <a:pt x="132" y="0"/>
                      <a:pt x="1" y="131"/>
                      <a:pt x="1" y="283"/>
                    </a:cubicBezTo>
                    <a:lnTo>
                      <a:pt x="1" y="477"/>
                    </a:lnTo>
                    <a:cubicBezTo>
                      <a:pt x="1" y="629"/>
                      <a:pt x="132" y="760"/>
                      <a:pt x="284" y="760"/>
                    </a:cubicBezTo>
                    <a:lnTo>
                      <a:pt x="10669" y="760"/>
                    </a:lnTo>
                    <a:cubicBezTo>
                      <a:pt x="10820" y="760"/>
                      <a:pt x="10951" y="629"/>
                      <a:pt x="10951" y="477"/>
                    </a:cubicBezTo>
                    <a:lnTo>
                      <a:pt x="10951" y="283"/>
                    </a:lnTo>
                    <a:cubicBezTo>
                      <a:pt x="10951" y="131"/>
                      <a:pt x="10820" y="0"/>
                      <a:pt x="1066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 name="Google Shape;1744;p46"/>
              <p:cNvSpPr/>
              <p:nvPr/>
            </p:nvSpPr>
            <p:spPr>
              <a:xfrm>
                <a:off x="4113706" y="2441198"/>
                <a:ext cx="1577158" cy="121704"/>
              </a:xfrm>
              <a:custGeom>
                <a:rect b="b" l="l" r="r" t="t"/>
                <a:pathLst>
                  <a:path extrusionOk="0" h="854" w="11067">
                    <a:moveTo>
                      <a:pt x="10737" y="110"/>
                    </a:moveTo>
                    <a:cubicBezTo>
                      <a:pt x="10867" y="110"/>
                      <a:pt x="10956" y="199"/>
                      <a:pt x="10956" y="330"/>
                    </a:cubicBezTo>
                    <a:lnTo>
                      <a:pt x="10956" y="524"/>
                    </a:lnTo>
                    <a:cubicBezTo>
                      <a:pt x="10956" y="655"/>
                      <a:pt x="10867" y="744"/>
                      <a:pt x="10737" y="744"/>
                    </a:cubicBezTo>
                    <a:lnTo>
                      <a:pt x="352" y="744"/>
                    </a:lnTo>
                    <a:cubicBezTo>
                      <a:pt x="221" y="744"/>
                      <a:pt x="132" y="655"/>
                      <a:pt x="132" y="524"/>
                    </a:cubicBezTo>
                    <a:lnTo>
                      <a:pt x="132" y="330"/>
                    </a:lnTo>
                    <a:cubicBezTo>
                      <a:pt x="132" y="199"/>
                      <a:pt x="221" y="110"/>
                      <a:pt x="352" y="110"/>
                    </a:cubicBezTo>
                    <a:close/>
                    <a:moveTo>
                      <a:pt x="352" y="0"/>
                    </a:moveTo>
                    <a:cubicBezTo>
                      <a:pt x="153" y="0"/>
                      <a:pt x="1" y="131"/>
                      <a:pt x="1" y="330"/>
                    </a:cubicBezTo>
                    <a:lnTo>
                      <a:pt x="1" y="524"/>
                    </a:lnTo>
                    <a:cubicBezTo>
                      <a:pt x="1" y="723"/>
                      <a:pt x="153" y="854"/>
                      <a:pt x="352" y="854"/>
                    </a:cubicBezTo>
                    <a:lnTo>
                      <a:pt x="10737" y="854"/>
                    </a:lnTo>
                    <a:cubicBezTo>
                      <a:pt x="10909" y="854"/>
                      <a:pt x="11066" y="723"/>
                      <a:pt x="11066" y="524"/>
                    </a:cubicBezTo>
                    <a:lnTo>
                      <a:pt x="11066" y="330"/>
                    </a:lnTo>
                    <a:cubicBezTo>
                      <a:pt x="11066" y="131"/>
                      <a:pt x="10909" y="0"/>
                      <a:pt x="10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 name="Google Shape;1745;p46"/>
              <p:cNvSpPr/>
              <p:nvPr/>
            </p:nvSpPr>
            <p:spPr>
              <a:xfrm>
                <a:off x="4120095" y="1819412"/>
                <a:ext cx="1560770" cy="106170"/>
              </a:xfrm>
              <a:custGeom>
                <a:rect b="b" l="l" r="r" t="t"/>
                <a:pathLst>
                  <a:path extrusionOk="0" h="745" w="10952">
                    <a:moveTo>
                      <a:pt x="284" y="1"/>
                    </a:moveTo>
                    <a:cubicBezTo>
                      <a:pt x="132" y="1"/>
                      <a:pt x="1" y="111"/>
                      <a:pt x="1" y="263"/>
                    </a:cubicBezTo>
                    <a:lnTo>
                      <a:pt x="1" y="456"/>
                    </a:lnTo>
                    <a:cubicBezTo>
                      <a:pt x="1" y="613"/>
                      <a:pt x="132" y="744"/>
                      <a:pt x="284" y="744"/>
                    </a:cubicBezTo>
                    <a:lnTo>
                      <a:pt x="10669" y="744"/>
                    </a:lnTo>
                    <a:cubicBezTo>
                      <a:pt x="10820" y="744"/>
                      <a:pt x="10951" y="613"/>
                      <a:pt x="10951" y="456"/>
                    </a:cubicBezTo>
                    <a:lnTo>
                      <a:pt x="10951" y="263"/>
                    </a:lnTo>
                    <a:cubicBezTo>
                      <a:pt x="10951" y="111"/>
                      <a:pt x="10820" y="1"/>
                      <a:pt x="1066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 name="Google Shape;1746;p46"/>
              <p:cNvSpPr/>
              <p:nvPr/>
            </p:nvSpPr>
            <p:spPr>
              <a:xfrm>
                <a:off x="4113706" y="1809721"/>
                <a:ext cx="1577158" cy="124839"/>
              </a:xfrm>
              <a:custGeom>
                <a:rect b="b" l="l" r="r" t="t"/>
                <a:pathLst>
                  <a:path extrusionOk="0" h="876" w="11067">
                    <a:moveTo>
                      <a:pt x="10737" y="111"/>
                    </a:moveTo>
                    <a:cubicBezTo>
                      <a:pt x="10867" y="111"/>
                      <a:pt x="10956" y="221"/>
                      <a:pt x="10956" y="331"/>
                    </a:cubicBezTo>
                    <a:lnTo>
                      <a:pt x="10956" y="524"/>
                    </a:lnTo>
                    <a:cubicBezTo>
                      <a:pt x="10956" y="655"/>
                      <a:pt x="10867" y="744"/>
                      <a:pt x="10737" y="744"/>
                    </a:cubicBezTo>
                    <a:lnTo>
                      <a:pt x="352" y="744"/>
                    </a:lnTo>
                    <a:cubicBezTo>
                      <a:pt x="221" y="744"/>
                      <a:pt x="132" y="655"/>
                      <a:pt x="132" y="524"/>
                    </a:cubicBezTo>
                    <a:lnTo>
                      <a:pt x="132" y="331"/>
                    </a:lnTo>
                    <a:cubicBezTo>
                      <a:pt x="132" y="221"/>
                      <a:pt x="221" y="111"/>
                      <a:pt x="352" y="111"/>
                    </a:cubicBezTo>
                    <a:close/>
                    <a:moveTo>
                      <a:pt x="352" y="1"/>
                    </a:moveTo>
                    <a:cubicBezTo>
                      <a:pt x="153" y="1"/>
                      <a:pt x="1" y="158"/>
                      <a:pt x="1" y="331"/>
                    </a:cubicBezTo>
                    <a:lnTo>
                      <a:pt x="1" y="524"/>
                    </a:lnTo>
                    <a:cubicBezTo>
                      <a:pt x="1" y="723"/>
                      <a:pt x="153" y="875"/>
                      <a:pt x="352" y="875"/>
                    </a:cubicBezTo>
                    <a:lnTo>
                      <a:pt x="10737" y="875"/>
                    </a:lnTo>
                    <a:cubicBezTo>
                      <a:pt x="10909" y="875"/>
                      <a:pt x="11066" y="723"/>
                      <a:pt x="11066" y="524"/>
                    </a:cubicBezTo>
                    <a:lnTo>
                      <a:pt x="11066" y="331"/>
                    </a:lnTo>
                    <a:cubicBezTo>
                      <a:pt x="11066" y="158"/>
                      <a:pt x="10909" y="1"/>
                      <a:pt x="107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 name="Google Shape;1747;p46"/>
              <p:cNvSpPr/>
              <p:nvPr/>
            </p:nvSpPr>
            <p:spPr>
              <a:xfrm>
                <a:off x="4120095" y="2612072"/>
                <a:ext cx="1560770" cy="106027"/>
              </a:xfrm>
              <a:custGeom>
                <a:rect b="b" l="l" r="r" t="t"/>
                <a:pathLst>
                  <a:path extrusionOk="0" h="744" w="10952">
                    <a:moveTo>
                      <a:pt x="284" y="0"/>
                    </a:moveTo>
                    <a:cubicBezTo>
                      <a:pt x="132" y="0"/>
                      <a:pt x="1" y="110"/>
                      <a:pt x="1" y="262"/>
                    </a:cubicBezTo>
                    <a:lnTo>
                      <a:pt x="1" y="482"/>
                    </a:lnTo>
                    <a:cubicBezTo>
                      <a:pt x="1" y="634"/>
                      <a:pt x="132" y="744"/>
                      <a:pt x="284" y="744"/>
                    </a:cubicBezTo>
                    <a:lnTo>
                      <a:pt x="10669" y="744"/>
                    </a:lnTo>
                    <a:cubicBezTo>
                      <a:pt x="10820" y="744"/>
                      <a:pt x="10951" y="634"/>
                      <a:pt x="10951" y="482"/>
                    </a:cubicBezTo>
                    <a:lnTo>
                      <a:pt x="10951" y="262"/>
                    </a:lnTo>
                    <a:cubicBezTo>
                      <a:pt x="10951" y="110"/>
                      <a:pt x="10820" y="0"/>
                      <a:pt x="1066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 name="Google Shape;1748;p46"/>
              <p:cNvSpPr/>
              <p:nvPr/>
            </p:nvSpPr>
            <p:spPr>
              <a:xfrm>
                <a:off x="4113706" y="2603093"/>
                <a:ext cx="1577158" cy="124839"/>
              </a:xfrm>
              <a:custGeom>
                <a:rect b="b" l="l" r="r" t="t"/>
                <a:pathLst>
                  <a:path extrusionOk="0" h="876" w="11067">
                    <a:moveTo>
                      <a:pt x="10737" y="110"/>
                    </a:moveTo>
                    <a:cubicBezTo>
                      <a:pt x="10867" y="110"/>
                      <a:pt x="10956" y="220"/>
                      <a:pt x="10956" y="325"/>
                    </a:cubicBezTo>
                    <a:lnTo>
                      <a:pt x="10956" y="545"/>
                    </a:lnTo>
                    <a:cubicBezTo>
                      <a:pt x="10956" y="655"/>
                      <a:pt x="10867" y="765"/>
                      <a:pt x="10737" y="765"/>
                    </a:cubicBezTo>
                    <a:lnTo>
                      <a:pt x="352" y="765"/>
                    </a:lnTo>
                    <a:cubicBezTo>
                      <a:pt x="221" y="765"/>
                      <a:pt x="132" y="655"/>
                      <a:pt x="132" y="545"/>
                    </a:cubicBezTo>
                    <a:lnTo>
                      <a:pt x="132" y="325"/>
                    </a:lnTo>
                    <a:cubicBezTo>
                      <a:pt x="132" y="220"/>
                      <a:pt x="221" y="110"/>
                      <a:pt x="352" y="110"/>
                    </a:cubicBezTo>
                    <a:close/>
                    <a:moveTo>
                      <a:pt x="352" y="0"/>
                    </a:moveTo>
                    <a:cubicBezTo>
                      <a:pt x="153" y="0"/>
                      <a:pt x="1" y="152"/>
                      <a:pt x="1" y="325"/>
                    </a:cubicBezTo>
                    <a:lnTo>
                      <a:pt x="1" y="545"/>
                    </a:lnTo>
                    <a:cubicBezTo>
                      <a:pt x="1" y="718"/>
                      <a:pt x="153" y="875"/>
                      <a:pt x="352" y="875"/>
                    </a:cubicBezTo>
                    <a:lnTo>
                      <a:pt x="10737" y="875"/>
                    </a:lnTo>
                    <a:cubicBezTo>
                      <a:pt x="10909" y="875"/>
                      <a:pt x="11066" y="718"/>
                      <a:pt x="11066" y="545"/>
                    </a:cubicBezTo>
                    <a:lnTo>
                      <a:pt x="11066" y="325"/>
                    </a:lnTo>
                    <a:cubicBezTo>
                      <a:pt x="11066" y="152"/>
                      <a:pt x="10909" y="0"/>
                      <a:pt x="10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 name="Google Shape;1749;p46"/>
              <p:cNvSpPr/>
              <p:nvPr/>
            </p:nvSpPr>
            <p:spPr>
              <a:xfrm>
                <a:off x="4120095" y="1968766"/>
                <a:ext cx="1560770" cy="109020"/>
              </a:xfrm>
              <a:custGeom>
                <a:rect b="b" l="l" r="r" t="t"/>
                <a:pathLst>
                  <a:path extrusionOk="0" h="765" w="10952">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 name="Google Shape;1750;p46"/>
              <p:cNvSpPr/>
              <p:nvPr/>
            </p:nvSpPr>
            <p:spPr>
              <a:xfrm>
                <a:off x="4113706" y="1962780"/>
                <a:ext cx="1577158" cy="120991"/>
              </a:xfrm>
              <a:custGeom>
                <a:rect b="b" l="l" r="r" t="t"/>
                <a:pathLst>
                  <a:path extrusionOk="0" h="849" w="11067">
                    <a:moveTo>
                      <a:pt x="10737" y="105"/>
                    </a:moveTo>
                    <a:cubicBezTo>
                      <a:pt x="10867" y="105"/>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05"/>
                      <a:pt x="352" y="105"/>
                    </a:cubicBezTo>
                    <a:close/>
                    <a:moveTo>
                      <a:pt x="352" y="0"/>
                    </a:moveTo>
                    <a:cubicBezTo>
                      <a:pt x="153" y="0"/>
                      <a:pt x="1" y="131"/>
                      <a:pt x="1" y="325"/>
                    </a:cubicBezTo>
                    <a:lnTo>
                      <a:pt x="1" y="524"/>
                    </a:lnTo>
                    <a:cubicBezTo>
                      <a:pt x="1" y="718"/>
                      <a:pt x="153" y="849"/>
                      <a:pt x="352" y="849"/>
                    </a:cubicBezTo>
                    <a:lnTo>
                      <a:pt x="10737" y="849"/>
                    </a:lnTo>
                    <a:cubicBezTo>
                      <a:pt x="10909" y="849"/>
                      <a:pt x="11066" y="718"/>
                      <a:pt x="11066" y="524"/>
                    </a:cubicBezTo>
                    <a:lnTo>
                      <a:pt x="11066" y="325"/>
                    </a:lnTo>
                    <a:cubicBezTo>
                      <a:pt x="11066" y="131"/>
                      <a:pt x="10909" y="0"/>
                      <a:pt x="10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 name="Google Shape;1751;p46"/>
              <p:cNvSpPr/>
              <p:nvPr/>
            </p:nvSpPr>
            <p:spPr>
              <a:xfrm>
                <a:off x="4120095" y="2761283"/>
                <a:ext cx="1560770" cy="109163"/>
              </a:xfrm>
              <a:custGeom>
                <a:rect b="b" l="l" r="r" t="t"/>
                <a:pathLst>
                  <a:path extrusionOk="0" h="766" w="10952">
                    <a:moveTo>
                      <a:pt x="284" y="1"/>
                    </a:moveTo>
                    <a:cubicBezTo>
                      <a:pt x="132" y="1"/>
                      <a:pt x="1" y="132"/>
                      <a:pt x="1" y="289"/>
                    </a:cubicBezTo>
                    <a:lnTo>
                      <a:pt x="1" y="483"/>
                    </a:lnTo>
                    <a:cubicBezTo>
                      <a:pt x="1" y="634"/>
                      <a:pt x="132" y="765"/>
                      <a:pt x="284" y="765"/>
                    </a:cubicBezTo>
                    <a:lnTo>
                      <a:pt x="10669" y="765"/>
                    </a:lnTo>
                    <a:cubicBezTo>
                      <a:pt x="10820" y="765"/>
                      <a:pt x="10951" y="634"/>
                      <a:pt x="10951" y="483"/>
                    </a:cubicBezTo>
                    <a:lnTo>
                      <a:pt x="10951" y="289"/>
                    </a:lnTo>
                    <a:cubicBezTo>
                      <a:pt x="10951" y="132"/>
                      <a:pt x="10820" y="1"/>
                      <a:pt x="1066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 name="Google Shape;1752;p46"/>
              <p:cNvSpPr/>
              <p:nvPr/>
            </p:nvSpPr>
            <p:spPr>
              <a:xfrm>
                <a:off x="4113706" y="2755298"/>
                <a:ext cx="1577158" cy="121846"/>
              </a:xfrm>
              <a:custGeom>
                <a:rect b="b" l="l" r="r" t="t"/>
                <a:pathLst>
                  <a:path extrusionOk="0" h="855" w="11067">
                    <a:moveTo>
                      <a:pt x="10737" y="111"/>
                    </a:moveTo>
                    <a:cubicBezTo>
                      <a:pt x="10867" y="111"/>
                      <a:pt x="10956" y="200"/>
                      <a:pt x="10956" y="331"/>
                    </a:cubicBezTo>
                    <a:lnTo>
                      <a:pt x="10956" y="525"/>
                    </a:lnTo>
                    <a:cubicBezTo>
                      <a:pt x="10956" y="655"/>
                      <a:pt x="10867" y="744"/>
                      <a:pt x="10737" y="744"/>
                    </a:cubicBezTo>
                    <a:lnTo>
                      <a:pt x="352" y="744"/>
                    </a:lnTo>
                    <a:cubicBezTo>
                      <a:pt x="221" y="744"/>
                      <a:pt x="132" y="655"/>
                      <a:pt x="132" y="525"/>
                    </a:cubicBezTo>
                    <a:lnTo>
                      <a:pt x="132" y="331"/>
                    </a:lnTo>
                    <a:cubicBezTo>
                      <a:pt x="132" y="200"/>
                      <a:pt x="221" y="111"/>
                      <a:pt x="352" y="111"/>
                    </a:cubicBezTo>
                    <a:close/>
                    <a:moveTo>
                      <a:pt x="352" y="1"/>
                    </a:moveTo>
                    <a:cubicBezTo>
                      <a:pt x="153" y="1"/>
                      <a:pt x="1" y="153"/>
                      <a:pt x="1" y="331"/>
                    </a:cubicBezTo>
                    <a:lnTo>
                      <a:pt x="1" y="525"/>
                    </a:lnTo>
                    <a:cubicBezTo>
                      <a:pt x="1" y="724"/>
                      <a:pt x="153" y="854"/>
                      <a:pt x="352" y="854"/>
                    </a:cubicBezTo>
                    <a:lnTo>
                      <a:pt x="10737" y="854"/>
                    </a:lnTo>
                    <a:cubicBezTo>
                      <a:pt x="10909" y="854"/>
                      <a:pt x="11066" y="724"/>
                      <a:pt x="11066" y="525"/>
                    </a:cubicBezTo>
                    <a:lnTo>
                      <a:pt x="11066" y="331"/>
                    </a:lnTo>
                    <a:cubicBezTo>
                      <a:pt x="11066" y="153"/>
                      <a:pt x="10909" y="1"/>
                      <a:pt x="107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 name="Google Shape;1753;p46"/>
              <p:cNvSpPr/>
              <p:nvPr/>
            </p:nvSpPr>
            <p:spPr>
              <a:xfrm>
                <a:off x="5938990" y="1051406"/>
                <a:ext cx="1838236" cy="2157744"/>
              </a:xfrm>
              <a:custGeom>
                <a:rect b="b" l="l" r="r" t="t"/>
                <a:pathLst>
                  <a:path extrusionOk="0" h="15141" w="12899">
                    <a:moveTo>
                      <a:pt x="12569" y="111"/>
                    </a:moveTo>
                    <a:cubicBezTo>
                      <a:pt x="12679" y="111"/>
                      <a:pt x="12789" y="195"/>
                      <a:pt x="12789" y="326"/>
                    </a:cubicBezTo>
                    <a:lnTo>
                      <a:pt x="12789" y="14795"/>
                    </a:lnTo>
                    <a:cubicBezTo>
                      <a:pt x="12789" y="14926"/>
                      <a:pt x="12679" y="15010"/>
                      <a:pt x="12569" y="15010"/>
                    </a:cubicBezTo>
                    <a:lnTo>
                      <a:pt x="330" y="15010"/>
                    </a:lnTo>
                    <a:cubicBezTo>
                      <a:pt x="220" y="15010"/>
                      <a:pt x="110" y="14926"/>
                      <a:pt x="110" y="14795"/>
                    </a:cubicBezTo>
                    <a:lnTo>
                      <a:pt x="110" y="326"/>
                    </a:lnTo>
                    <a:cubicBezTo>
                      <a:pt x="110" y="195"/>
                      <a:pt x="220" y="111"/>
                      <a:pt x="330" y="111"/>
                    </a:cubicBezTo>
                    <a:close/>
                    <a:moveTo>
                      <a:pt x="330" y="1"/>
                    </a:moveTo>
                    <a:cubicBezTo>
                      <a:pt x="152" y="1"/>
                      <a:pt x="0" y="132"/>
                      <a:pt x="0" y="326"/>
                    </a:cubicBezTo>
                    <a:lnTo>
                      <a:pt x="0" y="14795"/>
                    </a:lnTo>
                    <a:cubicBezTo>
                      <a:pt x="0" y="14989"/>
                      <a:pt x="152" y="15141"/>
                      <a:pt x="330" y="15141"/>
                    </a:cubicBezTo>
                    <a:lnTo>
                      <a:pt x="12569" y="15141"/>
                    </a:lnTo>
                    <a:cubicBezTo>
                      <a:pt x="12742" y="15141"/>
                      <a:pt x="12899" y="14989"/>
                      <a:pt x="12899" y="14795"/>
                    </a:cubicBezTo>
                    <a:lnTo>
                      <a:pt x="12899" y="326"/>
                    </a:lnTo>
                    <a:cubicBezTo>
                      <a:pt x="12899" y="132"/>
                      <a:pt x="12742" y="1"/>
                      <a:pt x="1256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 name="Google Shape;1754;p46"/>
              <p:cNvSpPr/>
              <p:nvPr/>
            </p:nvSpPr>
            <p:spPr>
              <a:xfrm>
                <a:off x="6980761" y="1436620"/>
                <a:ext cx="1517446" cy="1051724"/>
              </a:xfrm>
              <a:custGeom>
                <a:rect b="b" l="l" r="r" t="t"/>
                <a:pathLst>
                  <a:path extrusionOk="0" h="7380" w="10648">
                    <a:moveTo>
                      <a:pt x="284" y="0"/>
                    </a:moveTo>
                    <a:cubicBezTo>
                      <a:pt x="132" y="0"/>
                      <a:pt x="1" y="110"/>
                      <a:pt x="1" y="262"/>
                    </a:cubicBezTo>
                    <a:lnTo>
                      <a:pt x="1" y="7096"/>
                    </a:lnTo>
                    <a:cubicBezTo>
                      <a:pt x="1" y="7248"/>
                      <a:pt x="132" y="7379"/>
                      <a:pt x="284" y="7379"/>
                    </a:cubicBezTo>
                    <a:lnTo>
                      <a:pt x="10386" y="7379"/>
                    </a:lnTo>
                    <a:cubicBezTo>
                      <a:pt x="10538" y="7379"/>
                      <a:pt x="10648" y="7248"/>
                      <a:pt x="10648" y="7096"/>
                    </a:cubicBezTo>
                    <a:lnTo>
                      <a:pt x="10648" y="262"/>
                    </a:lnTo>
                    <a:cubicBezTo>
                      <a:pt x="10648" y="110"/>
                      <a:pt x="10538" y="0"/>
                      <a:pt x="10386"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 name="Google Shape;1755;p46"/>
              <p:cNvSpPr/>
              <p:nvPr/>
            </p:nvSpPr>
            <p:spPr>
              <a:xfrm>
                <a:off x="6974918" y="1427642"/>
                <a:ext cx="1532980" cy="1069538"/>
              </a:xfrm>
              <a:custGeom>
                <a:rect b="b" l="l" r="r" t="t"/>
                <a:pathLst>
                  <a:path extrusionOk="0" h="7505" w="10757">
                    <a:moveTo>
                      <a:pt x="10427" y="110"/>
                    </a:moveTo>
                    <a:cubicBezTo>
                      <a:pt x="10537" y="110"/>
                      <a:pt x="10647" y="220"/>
                      <a:pt x="10647" y="325"/>
                    </a:cubicBezTo>
                    <a:lnTo>
                      <a:pt x="10647" y="7159"/>
                    </a:lnTo>
                    <a:cubicBezTo>
                      <a:pt x="10647" y="7290"/>
                      <a:pt x="10537" y="7374"/>
                      <a:pt x="10427" y="7374"/>
                    </a:cubicBezTo>
                    <a:lnTo>
                      <a:pt x="325" y="7374"/>
                    </a:lnTo>
                    <a:cubicBezTo>
                      <a:pt x="194" y="7374"/>
                      <a:pt x="105" y="7290"/>
                      <a:pt x="105" y="7159"/>
                    </a:cubicBezTo>
                    <a:lnTo>
                      <a:pt x="105" y="325"/>
                    </a:lnTo>
                    <a:cubicBezTo>
                      <a:pt x="105" y="220"/>
                      <a:pt x="194" y="110"/>
                      <a:pt x="325" y="110"/>
                    </a:cubicBezTo>
                    <a:close/>
                    <a:moveTo>
                      <a:pt x="325" y="0"/>
                    </a:moveTo>
                    <a:cubicBezTo>
                      <a:pt x="131" y="0"/>
                      <a:pt x="0" y="152"/>
                      <a:pt x="0" y="325"/>
                    </a:cubicBezTo>
                    <a:lnTo>
                      <a:pt x="0" y="7159"/>
                    </a:lnTo>
                    <a:cubicBezTo>
                      <a:pt x="0" y="7353"/>
                      <a:pt x="131" y="7505"/>
                      <a:pt x="325" y="7505"/>
                    </a:cubicBezTo>
                    <a:lnTo>
                      <a:pt x="10427" y="7505"/>
                    </a:lnTo>
                    <a:cubicBezTo>
                      <a:pt x="10605" y="7505"/>
                      <a:pt x="10757" y="7353"/>
                      <a:pt x="10757" y="7159"/>
                    </a:cubicBezTo>
                    <a:lnTo>
                      <a:pt x="10757" y="325"/>
                    </a:lnTo>
                    <a:cubicBezTo>
                      <a:pt x="10757" y="152"/>
                      <a:pt x="10605" y="0"/>
                      <a:pt x="1042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 name="Google Shape;1756;p46"/>
              <p:cNvSpPr/>
              <p:nvPr/>
            </p:nvSpPr>
            <p:spPr>
              <a:xfrm>
                <a:off x="7524876" y="1735044"/>
                <a:ext cx="447909" cy="448051"/>
              </a:xfrm>
              <a:custGeom>
                <a:rect b="b" l="l" r="r" t="t"/>
                <a:pathLst>
                  <a:path extrusionOk="0" h="3144" w="3143">
                    <a:moveTo>
                      <a:pt x="1572" y="1"/>
                    </a:moveTo>
                    <a:cubicBezTo>
                      <a:pt x="697" y="1"/>
                      <a:pt x="1" y="703"/>
                      <a:pt x="1" y="1572"/>
                    </a:cubicBezTo>
                    <a:cubicBezTo>
                      <a:pt x="1" y="2447"/>
                      <a:pt x="697" y="3143"/>
                      <a:pt x="1572" y="3143"/>
                    </a:cubicBezTo>
                    <a:cubicBezTo>
                      <a:pt x="2446" y="3143"/>
                      <a:pt x="3143" y="2447"/>
                      <a:pt x="3143" y="1572"/>
                    </a:cubicBezTo>
                    <a:cubicBezTo>
                      <a:pt x="3143" y="703"/>
                      <a:pt x="2446" y="1"/>
                      <a:pt x="15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 name="Google Shape;1757;p46"/>
              <p:cNvSpPr/>
              <p:nvPr/>
            </p:nvSpPr>
            <p:spPr>
              <a:xfrm>
                <a:off x="7518891" y="1729201"/>
                <a:ext cx="463585" cy="460592"/>
              </a:xfrm>
              <a:custGeom>
                <a:rect b="b" l="l" r="r" t="t"/>
                <a:pathLst>
                  <a:path extrusionOk="0" h="3232" w="3253">
                    <a:moveTo>
                      <a:pt x="1614" y="110"/>
                    </a:moveTo>
                    <a:cubicBezTo>
                      <a:pt x="2441" y="110"/>
                      <a:pt x="3122" y="786"/>
                      <a:pt x="3122" y="1613"/>
                    </a:cubicBezTo>
                    <a:cubicBezTo>
                      <a:pt x="3122" y="2446"/>
                      <a:pt x="2441" y="3121"/>
                      <a:pt x="1614" y="3121"/>
                    </a:cubicBezTo>
                    <a:cubicBezTo>
                      <a:pt x="786" y="3121"/>
                      <a:pt x="111" y="2446"/>
                      <a:pt x="111" y="1613"/>
                    </a:cubicBezTo>
                    <a:cubicBezTo>
                      <a:pt x="111" y="786"/>
                      <a:pt x="786" y="110"/>
                      <a:pt x="1614" y="110"/>
                    </a:cubicBezTo>
                    <a:close/>
                    <a:moveTo>
                      <a:pt x="1614" y="0"/>
                    </a:moveTo>
                    <a:cubicBezTo>
                      <a:pt x="718" y="0"/>
                      <a:pt x="1" y="723"/>
                      <a:pt x="1" y="1613"/>
                    </a:cubicBezTo>
                    <a:cubicBezTo>
                      <a:pt x="1" y="2509"/>
                      <a:pt x="718" y="3231"/>
                      <a:pt x="1614" y="3231"/>
                    </a:cubicBezTo>
                    <a:cubicBezTo>
                      <a:pt x="2509" y="3231"/>
                      <a:pt x="3253" y="2509"/>
                      <a:pt x="3253" y="1613"/>
                    </a:cubicBezTo>
                    <a:cubicBezTo>
                      <a:pt x="3253" y="723"/>
                      <a:pt x="2509" y="0"/>
                      <a:pt x="161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 name="Google Shape;1758;p46"/>
              <p:cNvSpPr/>
              <p:nvPr/>
            </p:nvSpPr>
            <p:spPr>
              <a:xfrm>
                <a:off x="7698742" y="1875419"/>
                <a:ext cx="165169" cy="174005"/>
              </a:xfrm>
              <a:custGeom>
                <a:rect b="b" l="l" r="r" t="t"/>
                <a:pathLst>
                  <a:path extrusionOk="0" h="1221" w="1159">
                    <a:moveTo>
                      <a:pt x="1" y="1"/>
                    </a:moveTo>
                    <a:lnTo>
                      <a:pt x="1" y="1221"/>
                    </a:lnTo>
                    <a:lnTo>
                      <a:pt x="1158" y="655"/>
                    </a:lnTo>
                    <a:lnTo>
                      <a:pt x="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 name="Google Shape;1759;p46"/>
              <p:cNvSpPr/>
              <p:nvPr/>
            </p:nvSpPr>
            <p:spPr>
              <a:xfrm>
                <a:off x="7689906" y="1862736"/>
                <a:ext cx="189681" cy="199371"/>
              </a:xfrm>
              <a:custGeom>
                <a:rect b="b" l="l" r="r" t="t"/>
                <a:pathLst>
                  <a:path extrusionOk="0" h="1399" w="1331">
                    <a:moveTo>
                      <a:pt x="110" y="199"/>
                    </a:moveTo>
                    <a:lnTo>
                      <a:pt x="1089" y="744"/>
                    </a:lnTo>
                    <a:lnTo>
                      <a:pt x="110" y="1226"/>
                    </a:lnTo>
                    <a:lnTo>
                      <a:pt x="110" y="199"/>
                    </a:lnTo>
                    <a:close/>
                    <a:moveTo>
                      <a:pt x="0" y="0"/>
                    </a:moveTo>
                    <a:lnTo>
                      <a:pt x="0" y="90"/>
                    </a:lnTo>
                    <a:lnTo>
                      <a:pt x="0" y="1399"/>
                    </a:lnTo>
                    <a:lnTo>
                      <a:pt x="1330" y="744"/>
                    </a:lnTo>
                    <a:lnTo>
                      <a:pt x="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 name="Google Shape;1760;p46"/>
              <p:cNvSpPr/>
              <p:nvPr/>
            </p:nvSpPr>
            <p:spPr>
              <a:xfrm>
                <a:off x="6069532" y="2947833"/>
                <a:ext cx="1545806" cy="121846"/>
              </a:xfrm>
              <a:custGeom>
                <a:rect b="b" l="l" r="r" t="t"/>
                <a:pathLst>
                  <a:path extrusionOk="0" h="855" w="10847">
                    <a:moveTo>
                      <a:pt x="435" y="1"/>
                    </a:moveTo>
                    <a:cubicBezTo>
                      <a:pt x="200" y="1"/>
                      <a:pt x="1" y="179"/>
                      <a:pt x="1" y="420"/>
                    </a:cubicBezTo>
                    <a:cubicBezTo>
                      <a:pt x="1" y="656"/>
                      <a:pt x="200" y="855"/>
                      <a:pt x="435" y="855"/>
                    </a:cubicBezTo>
                    <a:lnTo>
                      <a:pt x="10412" y="855"/>
                    </a:lnTo>
                    <a:cubicBezTo>
                      <a:pt x="10647" y="855"/>
                      <a:pt x="10846" y="656"/>
                      <a:pt x="10846" y="420"/>
                    </a:cubicBezTo>
                    <a:cubicBezTo>
                      <a:pt x="10846" y="179"/>
                      <a:pt x="10647" y="1"/>
                      <a:pt x="104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 name="Google Shape;1761;p46"/>
              <p:cNvSpPr/>
              <p:nvPr/>
            </p:nvSpPr>
            <p:spPr>
              <a:xfrm>
                <a:off x="6076217" y="2938997"/>
                <a:ext cx="1563762" cy="139660"/>
              </a:xfrm>
              <a:custGeom>
                <a:rect b="b" l="l" r="r" t="t"/>
                <a:pathLst>
                  <a:path extrusionOk="0" h="980" w="10973">
                    <a:moveTo>
                      <a:pt x="10475" y="110"/>
                    </a:moveTo>
                    <a:cubicBezTo>
                      <a:pt x="10689" y="110"/>
                      <a:pt x="10841" y="283"/>
                      <a:pt x="10841" y="482"/>
                    </a:cubicBezTo>
                    <a:cubicBezTo>
                      <a:pt x="10841" y="697"/>
                      <a:pt x="10689" y="848"/>
                      <a:pt x="10475" y="848"/>
                    </a:cubicBezTo>
                    <a:lnTo>
                      <a:pt x="498" y="848"/>
                    </a:lnTo>
                    <a:cubicBezTo>
                      <a:pt x="284" y="848"/>
                      <a:pt x="106" y="697"/>
                      <a:pt x="106" y="482"/>
                    </a:cubicBezTo>
                    <a:cubicBezTo>
                      <a:pt x="106" y="283"/>
                      <a:pt x="284" y="110"/>
                      <a:pt x="498" y="110"/>
                    </a:cubicBezTo>
                    <a:close/>
                    <a:moveTo>
                      <a:pt x="498" y="0"/>
                    </a:moveTo>
                    <a:cubicBezTo>
                      <a:pt x="216" y="0"/>
                      <a:pt x="1" y="220"/>
                      <a:pt x="1" y="482"/>
                    </a:cubicBezTo>
                    <a:cubicBezTo>
                      <a:pt x="1" y="765"/>
                      <a:pt x="216" y="979"/>
                      <a:pt x="498" y="979"/>
                    </a:cubicBezTo>
                    <a:lnTo>
                      <a:pt x="10475" y="979"/>
                    </a:lnTo>
                    <a:cubicBezTo>
                      <a:pt x="10757" y="979"/>
                      <a:pt x="10972" y="765"/>
                      <a:pt x="10972" y="482"/>
                    </a:cubicBezTo>
                    <a:cubicBezTo>
                      <a:pt x="10972" y="220"/>
                      <a:pt x="10757" y="0"/>
                      <a:pt x="1047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 name="Google Shape;1762;p46"/>
              <p:cNvSpPr/>
              <p:nvPr/>
            </p:nvSpPr>
            <p:spPr>
              <a:xfrm>
                <a:off x="6069532" y="2752305"/>
                <a:ext cx="1545806" cy="121133"/>
              </a:xfrm>
              <a:custGeom>
                <a:rect b="b" l="l" r="r" t="t"/>
                <a:pathLst>
                  <a:path extrusionOk="0" h="850" w="10847">
                    <a:moveTo>
                      <a:pt x="435" y="1"/>
                    </a:moveTo>
                    <a:cubicBezTo>
                      <a:pt x="200" y="1"/>
                      <a:pt x="1" y="195"/>
                      <a:pt x="1" y="436"/>
                    </a:cubicBezTo>
                    <a:cubicBezTo>
                      <a:pt x="1" y="676"/>
                      <a:pt x="200" y="849"/>
                      <a:pt x="435" y="849"/>
                    </a:cubicBezTo>
                    <a:lnTo>
                      <a:pt x="10412" y="849"/>
                    </a:lnTo>
                    <a:cubicBezTo>
                      <a:pt x="10647" y="849"/>
                      <a:pt x="10846" y="676"/>
                      <a:pt x="10846" y="436"/>
                    </a:cubicBezTo>
                    <a:cubicBezTo>
                      <a:pt x="10846" y="195"/>
                      <a:pt x="10647" y="1"/>
                      <a:pt x="104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 name="Google Shape;1763;p46"/>
              <p:cNvSpPr/>
              <p:nvPr/>
            </p:nvSpPr>
            <p:spPr>
              <a:xfrm>
                <a:off x="6076217" y="2742614"/>
                <a:ext cx="1563762" cy="140515"/>
              </a:xfrm>
              <a:custGeom>
                <a:rect b="b" l="l" r="r" t="t"/>
                <a:pathLst>
                  <a:path extrusionOk="0" h="986" w="10973">
                    <a:moveTo>
                      <a:pt x="10475" y="111"/>
                    </a:moveTo>
                    <a:cubicBezTo>
                      <a:pt x="10689" y="111"/>
                      <a:pt x="10841" y="289"/>
                      <a:pt x="10841" y="504"/>
                    </a:cubicBezTo>
                    <a:cubicBezTo>
                      <a:pt x="10841" y="703"/>
                      <a:pt x="10689" y="875"/>
                      <a:pt x="10475" y="875"/>
                    </a:cubicBezTo>
                    <a:lnTo>
                      <a:pt x="498" y="875"/>
                    </a:lnTo>
                    <a:cubicBezTo>
                      <a:pt x="284" y="875"/>
                      <a:pt x="106" y="703"/>
                      <a:pt x="106" y="504"/>
                    </a:cubicBezTo>
                    <a:cubicBezTo>
                      <a:pt x="106" y="289"/>
                      <a:pt x="284" y="111"/>
                      <a:pt x="498" y="111"/>
                    </a:cubicBezTo>
                    <a:close/>
                    <a:moveTo>
                      <a:pt x="498" y="1"/>
                    </a:moveTo>
                    <a:cubicBezTo>
                      <a:pt x="216" y="1"/>
                      <a:pt x="1" y="221"/>
                      <a:pt x="1" y="504"/>
                    </a:cubicBezTo>
                    <a:cubicBezTo>
                      <a:pt x="1" y="765"/>
                      <a:pt x="216" y="985"/>
                      <a:pt x="498" y="985"/>
                    </a:cubicBezTo>
                    <a:lnTo>
                      <a:pt x="10475" y="985"/>
                    </a:lnTo>
                    <a:cubicBezTo>
                      <a:pt x="10757" y="985"/>
                      <a:pt x="10972" y="765"/>
                      <a:pt x="10972" y="504"/>
                    </a:cubicBezTo>
                    <a:cubicBezTo>
                      <a:pt x="10972" y="221"/>
                      <a:pt x="10757" y="1"/>
                      <a:pt x="1047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 name="Google Shape;1764;p46"/>
              <p:cNvSpPr/>
              <p:nvPr/>
            </p:nvSpPr>
            <p:spPr>
              <a:xfrm>
                <a:off x="6069532" y="2544093"/>
                <a:ext cx="1545806" cy="124126"/>
              </a:xfrm>
              <a:custGeom>
                <a:rect b="b" l="l" r="r" t="t"/>
                <a:pathLst>
                  <a:path extrusionOk="0" h="871" w="10847">
                    <a:moveTo>
                      <a:pt x="435" y="1"/>
                    </a:moveTo>
                    <a:cubicBezTo>
                      <a:pt x="200" y="1"/>
                      <a:pt x="1" y="195"/>
                      <a:pt x="1" y="435"/>
                    </a:cubicBezTo>
                    <a:cubicBezTo>
                      <a:pt x="1" y="676"/>
                      <a:pt x="200" y="870"/>
                      <a:pt x="435" y="870"/>
                    </a:cubicBezTo>
                    <a:lnTo>
                      <a:pt x="10412" y="870"/>
                    </a:lnTo>
                    <a:cubicBezTo>
                      <a:pt x="10647" y="870"/>
                      <a:pt x="10846" y="676"/>
                      <a:pt x="10846" y="435"/>
                    </a:cubicBezTo>
                    <a:cubicBezTo>
                      <a:pt x="10846" y="195"/>
                      <a:pt x="10647" y="1"/>
                      <a:pt x="104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 name="Google Shape;1765;p46"/>
              <p:cNvSpPr/>
              <p:nvPr/>
            </p:nvSpPr>
            <p:spPr>
              <a:xfrm>
                <a:off x="6076217" y="2537395"/>
                <a:ext cx="1563762" cy="140515"/>
              </a:xfrm>
              <a:custGeom>
                <a:rect b="b" l="l" r="r" t="t"/>
                <a:pathLst>
                  <a:path extrusionOk="0" h="986" w="10973">
                    <a:moveTo>
                      <a:pt x="10475" y="111"/>
                    </a:moveTo>
                    <a:cubicBezTo>
                      <a:pt x="10689" y="111"/>
                      <a:pt x="10841" y="289"/>
                      <a:pt x="10841" y="482"/>
                    </a:cubicBezTo>
                    <a:cubicBezTo>
                      <a:pt x="10841" y="702"/>
                      <a:pt x="10689" y="854"/>
                      <a:pt x="10475" y="854"/>
                    </a:cubicBezTo>
                    <a:lnTo>
                      <a:pt x="498" y="854"/>
                    </a:lnTo>
                    <a:cubicBezTo>
                      <a:pt x="284" y="854"/>
                      <a:pt x="106" y="702"/>
                      <a:pt x="106" y="482"/>
                    </a:cubicBezTo>
                    <a:cubicBezTo>
                      <a:pt x="106" y="289"/>
                      <a:pt x="284" y="111"/>
                      <a:pt x="498" y="111"/>
                    </a:cubicBezTo>
                    <a:close/>
                    <a:moveTo>
                      <a:pt x="498" y="1"/>
                    </a:moveTo>
                    <a:cubicBezTo>
                      <a:pt x="216" y="1"/>
                      <a:pt x="1" y="221"/>
                      <a:pt x="1" y="482"/>
                    </a:cubicBezTo>
                    <a:cubicBezTo>
                      <a:pt x="1" y="765"/>
                      <a:pt x="216" y="985"/>
                      <a:pt x="498" y="985"/>
                    </a:cubicBezTo>
                    <a:lnTo>
                      <a:pt x="10475" y="985"/>
                    </a:lnTo>
                    <a:cubicBezTo>
                      <a:pt x="10757" y="985"/>
                      <a:pt x="10972" y="765"/>
                      <a:pt x="10972" y="482"/>
                    </a:cubicBezTo>
                    <a:cubicBezTo>
                      <a:pt x="10972" y="221"/>
                      <a:pt x="10757" y="1"/>
                      <a:pt x="1047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 name="Google Shape;1766;p46"/>
              <p:cNvSpPr/>
              <p:nvPr/>
            </p:nvSpPr>
            <p:spPr>
              <a:xfrm>
                <a:off x="5609072" y="933690"/>
                <a:ext cx="215048" cy="208065"/>
              </a:xfrm>
              <a:custGeom>
                <a:rect b="b" l="l" r="r" t="t"/>
                <a:pathLst>
                  <a:path extrusionOk="0" h="1460" w="1509">
                    <a:moveTo>
                      <a:pt x="273" y="1"/>
                    </a:moveTo>
                    <a:cubicBezTo>
                      <a:pt x="210" y="1"/>
                      <a:pt x="145" y="28"/>
                      <a:pt x="90" y="83"/>
                    </a:cubicBezTo>
                    <a:cubicBezTo>
                      <a:pt x="1" y="172"/>
                      <a:pt x="1" y="324"/>
                      <a:pt x="90" y="434"/>
                    </a:cubicBezTo>
                    <a:lnTo>
                      <a:pt x="1048" y="1393"/>
                    </a:lnTo>
                    <a:cubicBezTo>
                      <a:pt x="1103" y="1437"/>
                      <a:pt x="1168" y="1459"/>
                      <a:pt x="1231" y="1459"/>
                    </a:cubicBezTo>
                    <a:cubicBezTo>
                      <a:pt x="1294" y="1459"/>
                      <a:pt x="1354" y="1437"/>
                      <a:pt x="1399" y="1393"/>
                    </a:cubicBezTo>
                    <a:cubicBezTo>
                      <a:pt x="1509" y="1283"/>
                      <a:pt x="1509" y="1131"/>
                      <a:pt x="1399" y="1042"/>
                    </a:cubicBezTo>
                    <a:lnTo>
                      <a:pt x="440" y="83"/>
                    </a:lnTo>
                    <a:cubicBezTo>
                      <a:pt x="396" y="28"/>
                      <a:pt x="336" y="1"/>
                      <a:pt x="2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 name="Google Shape;1767;p46"/>
              <p:cNvSpPr/>
              <p:nvPr/>
            </p:nvSpPr>
            <p:spPr>
              <a:xfrm>
                <a:off x="5600094" y="927705"/>
                <a:ext cx="230011" cy="222173"/>
              </a:xfrm>
              <a:custGeom>
                <a:rect b="b" l="l" r="r" t="t"/>
                <a:pathLst>
                  <a:path extrusionOk="0" h="1559" w="1614">
                    <a:moveTo>
                      <a:pt x="327" y="104"/>
                    </a:moveTo>
                    <a:cubicBezTo>
                      <a:pt x="376" y="104"/>
                      <a:pt x="425" y="125"/>
                      <a:pt x="456" y="167"/>
                    </a:cubicBezTo>
                    <a:lnTo>
                      <a:pt x="1420" y="1131"/>
                    </a:lnTo>
                    <a:cubicBezTo>
                      <a:pt x="1504" y="1194"/>
                      <a:pt x="1504" y="1325"/>
                      <a:pt x="1420" y="1393"/>
                    </a:cubicBezTo>
                    <a:cubicBezTo>
                      <a:pt x="1386" y="1424"/>
                      <a:pt x="1341" y="1440"/>
                      <a:pt x="1295" y="1440"/>
                    </a:cubicBezTo>
                    <a:cubicBezTo>
                      <a:pt x="1248" y="1440"/>
                      <a:pt x="1200" y="1424"/>
                      <a:pt x="1158" y="1393"/>
                    </a:cubicBezTo>
                    <a:lnTo>
                      <a:pt x="195" y="429"/>
                    </a:lnTo>
                    <a:cubicBezTo>
                      <a:pt x="132" y="345"/>
                      <a:pt x="132" y="235"/>
                      <a:pt x="195" y="167"/>
                    </a:cubicBezTo>
                    <a:cubicBezTo>
                      <a:pt x="229" y="125"/>
                      <a:pt x="278" y="104"/>
                      <a:pt x="327" y="104"/>
                    </a:cubicBezTo>
                    <a:close/>
                    <a:moveTo>
                      <a:pt x="336" y="1"/>
                    </a:moveTo>
                    <a:cubicBezTo>
                      <a:pt x="257" y="1"/>
                      <a:pt x="176" y="28"/>
                      <a:pt x="111" y="83"/>
                    </a:cubicBezTo>
                    <a:cubicBezTo>
                      <a:pt x="1" y="193"/>
                      <a:pt x="1" y="387"/>
                      <a:pt x="111" y="518"/>
                    </a:cubicBezTo>
                    <a:lnTo>
                      <a:pt x="1069" y="1476"/>
                    </a:lnTo>
                    <a:cubicBezTo>
                      <a:pt x="1135" y="1531"/>
                      <a:pt x="1217" y="1559"/>
                      <a:pt x="1296" y="1559"/>
                    </a:cubicBezTo>
                    <a:cubicBezTo>
                      <a:pt x="1375" y="1559"/>
                      <a:pt x="1451" y="1531"/>
                      <a:pt x="1504" y="1476"/>
                    </a:cubicBezTo>
                    <a:cubicBezTo>
                      <a:pt x="1614" y="1346"/>
                      <a:pt x="1614" y="1152"/>
                      <a:pt x="1504" y="1042"/>
                    </a:cubicBezTo>
                    <a:lnTo>
                      <a:pt x="545" y="83"/>
                    </a:lnTo>
                    <a:cubicBezTo>
                      <a:pt x="490" y="28"/>
                      <a:pt x="414" y="1"/>
                      <a:pt x="3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 name="Google Shape;1768;p46"/>
              <p:cNvSpPr/>
              <p:nvPr/>
            </p:nvSpPr>
            <p:spPr>
              <a:xfrm>
                <a:off x="5432214" y="768375"/>
                <a:ext cx="280032" cy="255093"/>
              </a:xfrm>
              <a:custGeom>
                <a:rect b="b" l="l" r="r" t="t"/>
                <a:pathLst>
                  <a:path extrusionOk="0" h="1790" w="1965">
                    <a:moveTo>
                      <a:pt x="982" y="1"/>
                    </a:moveTo>
                    <a:cubicBezTo>
                      <a:pt x="753" y="1"/>
                      <a:pt x="524" y="89"/>
                      <a:pt x="351" y="264"/>
                    </a:cubicBezTo>
                    <a:cubicBezTo>
                      <a:pt x="0" y="610"/>
                      <a:pt x="0" y="1180"/>
                      <a:pt x="351" y="1526"/>
                    </a:cubicBezTo>
                    <a:cubicBezTo>
                      <a:pt x="524" y="1702"/>
                      <a:pt x="753" y="1789"/>
                      <a:pt x="982" y="1789"/>
                    </a:cubicBezTo>
                    <a:cubicBezTo>
                      <a:pt x="1211" y="1789"/>
                      <a:pt x="1441" y="1702"/>
                      <a:pt x="1613" y="1526"/>
                    </a:cubicBezTo>
                    <a:cubicBezTo>
                      <a:pt x="1964" y="1180"/>
                      <a:pt x="1964" y="610"/>
                      <a:pt x="1613" y="264"/>
                    </a:cubicBezTo>
                    <a:cubicBezTo>
                      <a:pt x="1441" y="89"/>
                      <a:pt x="1211" y="1"/>
                      <a:pt x="9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9" name="Google Shape;1769;p46"/>
              <p:cNvSpPr/>
              <p:nvPr/>
            </p:nvSpPr>
            <p:spPr>
              <a:xfrm>
                <a:off x="5422523" y="759396"/>
                <a:ext cx="298701" cy="272479"/>
              </a:xfrm>
              <a:custGeom>
                <a:rect b="b" l="l" r="r" t="t"/>
                <a:pathLst>
                  <a:path extrusionOk="0" h="1912" w="2096">
                    <a:moveTo>
                      <a:pt x="1048" y="121"/>
                    </a:moveTo>
                    <a:cubicBezTo>
                      <a:pt x="1261" y="121"/>
                      <a:pt x="1475" y="204"/>
                      <a:pt x="1640" y="369"/>
                    </a:cubicBezTo>
                    <a:cubicBezTo>
                      <a:pt x="1964" y="694"/>
                      <a:pt x="1964" y="1217"/>
                      <a:pt x="1640" y="1547"/>
                    </a:cubicBezTo>
                    <a:cubicBezTo>
                      <a:pt x="1475" y="1710"/>
                      <a:pt x="1261" y="1791"/>
                      <a:pt x="1048" y="1791"/>
                    </a:cubicBezTo>
                    <a:cubicBezTo>
                      <a:pt x="836" y="1791"/>
                      <a:pt x="624" y="1710"/>
                      <a:pt x="461" y="1547"/>
                    </a:cubicBezTo>
                    <a:cubicBezTo>
                      <a:pt x="131" y="1217"/>
                      <a:pt x="131" y="694"/>
                      <a:pt x="461" y="369"/>
                    </a:cubicBezTo>
                    <a:cubicBezTo>
                      <a:pt x="624" y="204"/>
                      <a:pt x="836" y="121"/>
                      <a:pt x="1048" y="121"/>
                    </a:cubicBezTo>
                    <a:close/>
                    <a:moveTo>
                      <a:pt x="1050" y="1"/>
                    </a:moveTo>
                    <a:cubicBezTo>
                      <a:pt x="804" y="1"/>
                      <a:pt x="558" y="94"/>
                      <a:pt x="372" y="280"/>
                    </a:cubicBezTo>
                    <a:cubicBezTo>
                      <a:pt x="0" y="652"/>
                      <a:pt x="0" y="1264"/>
                      <a:pt x="372" y="1636"/>
                    </a:cubicBezTo>
                    <a:cubicBezTo>
                      <a:pt x="558" y="1820"/>
                      <a:pt x="804" y="1911"/>
                      <a:pt x="1050" y="1911"/>
                    </a:cubicBezTo>
                    <a:cubicBezTo>
                      <a:pt x="1296" y="1911"/>
                      <a:pt x="1543" y="1820"/>
                      <a:pt x="1729" y="1636"/>
                    </a:cubicBezTo>
                    <a:cubicBezTo>
                      <a:pt x="2095" y="1264"/>
                      <a:pt x="2095" y="652"/>
                      <a:pt x="1729" y="280"/>
                    </a:cubicBezTo>
                    <a:cubicBezTo>
                      <a:pt x="1543" y="94"/>
                      <a:pt x="1296" y="1"/>
                      <a:pt x="105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 name="Google Shape;1770;p46"/>
              <p:cNvSpPr/>
              <p:nvPr/>
            </p:nvSpPr>
            <p:spPr>
              <a:xfrm>
                <a:off x="5466559" y="799585"/>
                <a:ext cx="211342" cy="189681"/>
              </a:xfrm>
              <a:custGeom>
                <a:rect b="b" l="l" r="r" t="t"/>
                <a:pathLst>
                  <a:path extrusionOk="0" h="1331" w="1483">
                    <a:moveTo>
                      <a:pt x="741" y="0"/>
                    </a:moveTo>
                    <a:cubicBezTo>
                      <a:pt x="567" y="0"/>
                      <a:pt x="393" y="66"/>
                      <a:pt x="262" y="197"/>
                    </a:cubicBezTo>
                    <a:cubicBezTo>
                      <a:pt x="0" y="459"/>
                      <a:pt x="0" y="893"/>
                      <a:pt x="262" y="1134"/>
                    </a:cubicBezTo>
                    <a:cubicBezTo>
                      <a:pt x="393" y="1265"/>
                      <a:pt x="567" y="1331"/>
                      <a:pt x="741" y="1331"/>
                    </a:cubicBezTo>
                    <a:cubicBezTo>
                      <a:pt x="915" y="1331"/>
                      <a:pt x="1090" y="1265"/>
                      <a:pt x="1221" y="1134"/>
                    </a:cubicBezTo>
                    <a:cubicBezTo>
                      <a:pt x="1482" y="893"/>
                      <a:pt x="1482" y="459"/>
                      <a:pt x="1221" y="197"/>
                    </a:cubicBezTo>
                    <a:cubicBezTo>
                      <a:pt x="1090" y="66"/>
                      <a:pt x="915" y="0"/>
                      <a:pt x="7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 name="Google Shape;1771;p46"/>
              <p:cNvSpPr/>
              <p:nvPr/>
            </p:nvSpPr>
            <p:spPr>
              <a:xfrm>
                <a:off x="5459861" y="790607"/>
                <a:ext cx="227731" cy="206925"/>
              </a:xfrm>
              <a:custGeom>
                <a:rect b="b" l="l" r="r" t="t"/>
                <a:pathLst>
                  <a:path extrusionOk="0" h="1452" w="1598">
                    <a:moveTo>
                      <a:pt x="788" y="121"/>
                    </a:moveTo>
                    <a:cubicBezTo>
                      <a:pt x="947" y="121"/>
                      <a:pt x="1105" y="181"/>
                      <a:pt x="1226" y="302"/>
                    </a:cubicBezTo>
                    <a:cubicBezTo>
                      <a:pt x="1467" y="543"/>
                      <a:pt x="1467" y="935"/>
                      <a:pt x="1226" y="1176"/>
                    </a:cubicBezTo>
                    <a:cubicBezTo>
                      <a:pt x="1105" y="1297"/>
                      <a:pt x="947" y="1357"/>
                      <a:pt x="788" y="1357"/>
                    </a:cubicBezTo>
                    <a:cubicBezTo>
                      <a:pt x="630" y="1357"/>
                      <a:pt x="472" y="1297"/>
                      <a:pt x="351" y="1176"/>
                    </a:cubicBezTo>
                    <a:cubicBezTo>
                      <a:pt x="110" y="935"/>
                      <a:pt x="110" y="543"/>
                      <a:pt x="351" y="302"/>
                    </a:cubicBezTo>
                    <a:cubicBezTo>
                      <a:pt x="472" y="181"/>
                      <a:pt x="630" y="121"/>
                      <a:pt x="788" y="121"/>
                    </a:cubicBezTo>
                    <a:close/>
                    <a:moveTo>
                      <a:pt x="799" y="1"/>
                    </a:moveTo>
                    <a:cubicBezTo>
                      <a:pt x="614" y="1"/>
                      <a:pt x="430" y="71"/>
                      <a:pt x="288" y="213"/>
                    </a:cubicBezTo>
                    <a:cubicBezTo>
                      <a:pt x="0" y="501"/>
                      <a:pt x="0" y="956"/>
                      <a:pt x="288" y="1239"/>
                    </a:cubicBezTo>
                    <a:cubicBezTo>
                      <a:pt x="430" y="1381"/>
                      <a:pt x="614" y="1451"/>
                      <a:pt x="799" y="1451"/>
                    </a:cubicBezTo>
                    <a:cubicBezTo>
                      <a:pt x="983" y="1451"/>
                      <a:pt x="1168" y="1381"/>
                      <a:pt x="1309" y="1239"/>
                    </a:cubicBezTo>
                    <a:cubicBezTo>
                      <a:pt x="1597" y="956"/>
                      <a:pt x="1597" y="501"/>
                      <a:pt x="1309" y="213"/>
                    </a:cubicBezTo>
                    <a:cubicBezTo>
                      <a:pt x="1168" y="71"/>
                      <a:pt x="983" y="1"/>
                      <a:pt x="79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72" name="Google Shape;1772;p46"/>
            <p:cNvGrpSpPr/>
            <p:nvPr/>
          </p:nvGrpSpPr>
          <p:grpSpPr>
            <a:xfrm flipH="1">
              <a:off x="6976822" y="1731964"/>
              <a:ext cx="1261938" cy="2704551"/>
              <a:chOff x="487650" y="835701"/>
              <a:chExt cx="1906250" cy="4085425"/>
            </a:xfrm>
          </p:grpSpPr>
          <p:sp>
            <p:nvSpPr>
              <p:cNvPr id="1773" name="Google Shape;1773;p46"/>
              <p:cNvSpPr/>
              <p:nvPr/>
            </p:nvSpPr>
            <p:spPr>
              <a:xfrm>
                <a:off x="1747466" y="1278205"/>
                <a:ext cx="422542" cy="530137"/>
              </a:xfrm>
              <a:custGeom>
                <a:rect b="b" l="l" r="r" t="t"/>
                <a:pathLst>
                  <a:path extrusionOk="0" h="3720" w="2965">
                    <a:moveTo>
                      <a:pt x="1782" y="1"/>
                    </a:moveTo>
                    <a:cubicBezTo>
                      <a:pt x="1717" y="1"/>
                      <a:pt x="1650" y="35"/>
                      <a:pt x="1592" y="122"/>
                    </a:cubicBezTo>
                    <a:cubicBezTo>
                      <a:pt x="1440" y="384"/>
                      <a:pt x="1111" y="536"/>
                      <a:pt x="959" y="667"/>
                    </a:cubicBezTo>
                    <a:cubicBezTo>
                      <a:pt x="786" y="797"/>
                      <a:pt x="697" y="991"/>
                      <a:pt x="524" y="1321"/>
                    </a:cubicBezTo>
                    <a:cubicBezTo>
                      <a:pt x="346" y="1646"/>
                      <a:pt x="0" y="2170"/>
                      <a:pt x="0" y="2170"/>
                    </a:cubicBezTo>
                    <a:cubicBezTo>
                      <a:pt x="0" y="2170"/>
                      <a:pt x="173" y="2850"/>
                      <a:pt x="435" y="3175"/>
                    </a:cubicBezTo>
                    <a:cubicBezTo>
                      <a:pt x="697" y="3479"/>
                      <a:pt x="1262" y="3720"/>
                      <a:pt x="1262" y="3720"/>
                    </a:cubicBezTo>
                    <a:cubicBezTo>
                      <a:pt x="1262" y="3720"/>
                      <a:pt x="1681" y="3217"/>
                      <a:pt x="1943" y="3154"/>
                    </a:cubicBezTo>
                    <a:cubicBezTo>
                      <a:pt x="2179" y="3086"/>
                      <a:pt x="2682" y="3023"/>
                      <a:pt x="2682" y="3023"/>
                    </a:cubicBezTo>
                    <a:cubicBezTo>
                      <a:pt x="2682" y="3023"/>
                      <a:pt x="2964" y="1232"/>
                      <a:pt x="2682" y="1232"/>
                    </a:cubicBezTo>
                    <a:cubicBezTo>
                      <a:pt x="2399" y="1211"/>
                      <a:pt x="1786" y="1101"/>
                      <a:pt x="1786" y="1101"/>
                    </a:cubicBezTo>
                    <a:cubicBezTo>
                      <a:pt x="1786" y="1101"/>
                      <a:pt x="1681" y="970"/>
                      <a:pt x="1744" y="839"/>
                    </a:cubicBezTo>
                    <a:cubicBezTo>
                      <a:pt x="1812" y="729"/>
                      <a:pt x="2116" y="494"/>
                      <a:pt x="2074" y="274"/>
                    </a:cubicBezTo>
                    <a:cubicBezTo>
                      <a:pt x="2043" y="141"/>
                      <a:pt x="1915" y="1"/>
                      <a:pt x="1782" y="1"/>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 name="Google Shape;1774;p46"/>
              <p:cNvSpPr/>
              <p:nvPr/>
            </p:nvSpPr>
            <p:spPr>
              <a:xfrm>
                <a:off x="1737775" y="1268942"/>
                <a:ext cx="420262" cy="549091"/>
              </a:xfrm>
              <a:custGeom>
                <a:rect b="b" l="l" r="r" t="t"/>
                <a:pathLst>
                  <a:path extrusionOk="0" h="3853" w="2949">
                    <a:moveTo>
                      <a:pt x="1812" y="119"/>
                    </a:moveTo>
                    <a:cubicBezTo>
                      <a:pt x="1854" y="119"/>
                      <a:pt x="1880" y="119"/>
                      <a:pt x="1922" y="140"/>
                    </a:cubicBezTo>
                    <a:cubicBezTo>
                      <a:pt x="1985" y="187"/>
                      <a:pt x="2074" y="271"/>
                      <a:pt x="2095" y="360"/>
                    </a:cubicBezTo>
                    <a:cubicBezTo>
                      <a:pt x="2095" y="428"/>
                      <a:pt x="2053" y="533"/>
                      <a:pt x="1964" y="622"/>
                    </a:cubicBezTo>
                    <a:cubicBezTo>
                      <a:pt x="1901" y="732"/>
                      <a:pt x="1812" y="794"/>
                      <a:pt x="1770" y="883"/>
                    </a:cubicBezTo>
                    <a:cubicBezTo>
                      <a:pt x="1681" y="1056"/>
                      <a:pt x="1812" y="1213"/>
                      <a:pt x="1812" y="1213"/>
                    </a:cubicBezTo>
                    <a:lnTo>
                      <a:pt x="1833" y="1234"/>
                    </a:lnTo>
                    <a:lnTo>
                      <a:pt x="1854" y="1234"/>
                    </a:lnTo>
                    <a:cubicBezTo>
                      <a:pt x="1854" y="1234"/>
                      <a:pt x="2446" y="1344"/>
                      <a:pt x="2750" y="1344"/>
                    </a:cubicBezTo>
                    <a:lnTo>
                      <a:pt x="2750" y="1365"/>
                    </a:lnTo>
                    <a:lnTo>
                      <a:pt x="2771" y="1386"/>
                    </a:lnTo>
                    <a:cubicBezTo>
                      <a:pt x="2797" y="1428"/>
                      <a:pt x="2797" y="1496"/>
                      <a:pt x="2818" y="1580"/>
                    </a:cubicBezTo>
                    <a:cubicBezTo>
                      <a:pt x="2818" y="1758"/>
                      <a:pt x="2818" y="1973"/>
                      <a:pt x="2797" y="2193"/>
                    </a:cubicBezTo>
                    <a:cubicBezTo>
                      <a:pt x="2771" y="2606"/>
                      <a:pt x="2708" y="2999"/>
                      <a:pt x="2687" y="3046"/>
                    </a:cubicBezTo>
                    <a:cubicBezTo>
                      <a:pt x="2640" y="3046"/>
                      <a:pt x="2226" y="3088"/>
                      <a:pt x="1985" y="3177"/>
                    </a:cubicBezTo>
                    <a:cubicBezTo>
                      <a:pt x="1833" y="3219"/>
                      <a:pt x="1681" y="3350"/>
                      <a:pt x="1529" y="3481"/>
                    </a:cubicBezTo>
                    <a:cubicBezTo>
                      <a:pt x="1419" y="3612"/>
                      <a:pt x="1357" y="3701"/>
                      <a:pt x="1330" y="3722"/>
                    </a:cubicBezTo>
                    <a:cubicBezTo>
                      <a:pt x="1288" y="3701"/>
                      <a:pt x="1199" y="3654"/>
                      <a:pt x="1048" y="3570"/>
                    </a:cubicBezTo>
                    <a:cubicBezTo>
                      <a:pt x="875" y="3481"/>
                      <a:pt x="676" y="3350"/>
                      <a:pt x="545" y="3198"/>
                    </a:cubicBezTo>
                    <a:cubicBezTo>
                      <a:pt x="440" y="3046"/>
                      <a:pt x="330" y="2805"/>
                      <a:pt x="241" y="2606"/>
                    </a:cubicBezTo>
                    <a:cubicBezTo>
                      <a:pt x="178" y="2413"/>
                      <a:pt x="131" y="2261"/>
                      <a:pt x="131" y="2261"/>
                    </a:cubicBezTo>
                    <a:cubicBezTo>
                      <a:pt x="152" y="2214"/>
                      <a:pt x="482" y="1737"/>
                      <a:pt x="655" y="1407"/>
                    </a:cubicBezTo>
                    <a:cubicBezTo>
                      <a:pt x="833" y="1082"/>
                      <a:pt x="917" y="883"/>
                      <a:pt x="1048" y="773"/>
                    </a:cubicBezTo>
                    <a:cubicBezTo>
                      <a:pt x="1199" y="663"/>
                      <a:pt x="1529" y="491"/>
                      <a:pt x="1702" y="208"/>
                    </a:cubicBezTo>
                    <a:cubicBezTo>
                      <a:pt x="1749" y="166"/>
                      <a:pt x="1791" y="119"/>
                      <a:pt x="1812" y="119"/>
                    </a:cubicBezTo>
                    <a:close/>
                    <a:moveTo>
                      <a:pt x="1846" y="0"/>
                    </a:moveTo>
                    <a:cubicBezTo>
                      <a:pt x="1828" y="0"/>
                      <a:pt x="1809" y="3"/>
                      <a:pt x="1791" y="9"/>
                    </a:cubicBezTo>
                    <a:cubicBezTo>
                      <a:pt x="1723" y="35"/>
                      <a:pt x="1660" y="77"/>
                      <a:pt x="1618" y="140"/>
                    </a:cubicBezTo>
                    <a:cubicBezTo>
                      <a:pt x="1461" y="402"/>
                      <a:pt x="1158" y="559"/>
                      <a:pt x="985" y="690"/>
                    </a:cubicBezTo>
                    <a:cubicBezTo>
                      <a:pt x="807" y="821"/>
                      <a:pt x="723" y="1035"/>
                      <a:pt x="545" y="1365"/>
                    </a:cubicBezTo>
                    <a:cubicBezTo>
                      <a:pt x="372" y="1669"/>
                      <a:pt x="68" y="2151"/>
                      <a:pt x="47" y="2193"/>
                    </a:cubicBezTo>
                    <a:lnTo>
                      <a:pt x="0" y="2193"/>
                    </a:lnTo>
                    <a:lnTo>
                      <a:pt x="21" y="2261"/>
                    </a:lnTo>
                    <a:cubicBezTo>
                      <a:pt x="21" y="2261"/>
                      <a:pt x="68" y="2434"/>
                      <a:pt x="131" y="2627"/>
                    </a:cubicBezTo>
                    <a:cubicBezTo>
                      <a:pt x="220" y="2847"/>
                      <a:pt x="330" y="3109"/>
                      <a:pt x="461" y="3261"/>
                    </a:cubicBezTo>
                    <a:cubicBezTo>
                      <a:pt x="613" y="3439"/>
                      <a:pt x="807" y="3570"/>
                      <a:pt x="985" y="3675"/>
                    </a:cubicBezTo>
                    <a:cubicBezTo>
                      <a:pt x="1179" y="3785"/>
                      <a:pt x="1309" y="3832"/>
                      <a:pt x="1309" y="3832"/>
                    </a:cubicBezTo>
                    <a:lnTo>
                      <a:pt x="1357" y="3853"/>
                    </a:lnTo>
                    <a:lnTo>
                      <a:pt x="1378" y="3832"/>
                    </a:lnTo>
                    <a:cubicBezTo>
                      <a:pt x="1378" y="3832"/>
                      <a:pt x="1487" y="3701"/>
                      <a:pt x="1618" y="3570"/>
                    </a:cubicBezTo>
                    <a:cubicBezTo>
                      <a:pt x="1749" y="3439"/>
                      <a:pt x="1922" y="3308"/>
                      <a:pt x="2011" y="3282"/>
                    </a:cubicBezTo>
                    <a:cubicBezTo>
                      <a:pt x="2247" y="3198"/>
                      <a:pt x="2750" y="3151"/>
                      <a:pt x="2750" y="3151"/>
                    </a:cubicBezTo>
                    <a:lnTo>
                      <a:pt x="2797" y="3151"/>
                    </a:lnTo>
                    <a:lnTo>
                      <a:pt x="2797" y="3109"/>
                    </a:lnTo>
                    <a:cubicBezTo>
                      <a:pt x="2797" y="3109"/>
                      <a:pt x="2881" y="2653"/>
                      <a:pt x="2901" y="2193"/>
                    </a:cubicBezTo>
                    <a:cubicBezTo>
                      <a:pt x="2928" y="1973"/>
                      <a:pt x="2949" y="1758"/>
                      <a:pt x="2928" y="1580"/>
                    </a:cubicBezTo>
                    <a:cubicBezTo>
                      <a:pt x="2928" y="1496"/>
                      <a:pt x="2901" y="1407"/>
                      <a:pt x="2881" y="1365"/>
                    </a:cubicBezTo>
                    <a:cubicBezTo>
                      <a:pt x="2860" y="1318"/>
                      <a:pt x="2860" y="1297"/>
                      <a:pt x="2839" y="1276"/>
                    </a:cubicBezTo>
                    <a:cubicBezTo>
                      <a:pt x="2818" y="1255"/>
                      <a:pt x="2771" y="1234"/>
                      <a:pt x="2750" y="1234"/>
                    </a:cubicBezTo>
                    <a:cubicBezTo>
                      <a:pt x="2488" y="1234"/>
                      <a:pt x="1943" y="1124"/>
                      <a:pt x="1901" y="1124"/>
                    </a:cubicBezTo>
                    <a:cubicBezTo>
                      <a:pt x="1901" y="1103"/>
                      <a:pt x="1833" y="1014"/>
                      <a:pt x="1854" y="951"/>
                    </a:cubicBezTo>
                    <a:cubicBezTo>
                      <a:pt x="1880" y="904"/>
                      <a:pt x="1985" y="794"/>
                      <a:pt x="2053" y="690"/>
                    </a:cubicBezTo>
                    <a:cubicBezTo>
                      <a:pt x="2142" y="601"/>
                      <a:pt x="2226" y="470"/>
                      <a:pt x="2205" y="339"/>
                    </a:cubicBezTo>
                    <a:cubicBezTo>
                      <a:pt x="2163" y="208"/>
                      <a:pt x="2095" y="98"/>
                      <a:pt x="1985" y="35"/>
                    </a:cubicBezTo>
                    <a:cubicBezTo>
                      <a:pt x="1940" y="16"/>
                      <a:pt x="1893" y="0"/>
                      <a:pt x="18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 name="Google Shape;1775;p46"/>
              <p:cNvSpPr/>
              <p:nvPr/>
            </p:nvSpPr>
            <p:spPr>
              <a:xfrm>
                <a:off x="975757" y="1549978"/>
                <a:ext cx="974056" cy="625619"/>
              </a:xfrm>
              <a:custGeom>
                <a:rect b="b" l="l" r="r" t="t"/>
                <a:pathLst>
                  <a:path extrusionOk="0" h="4390" w="6835">
                    <a:moveTo>
                      <a:pt x="5133" y="1"/>
                    </a:moveTo>
                    <a:cubicBezTo>
                      <a:pt x="5133" y="1"/>
                      <a:pt x="3582" y="1640"/>
                      <a:pt x="1791" y="2205"/>
                    </a:cubicBezTo>
                    <a:cubicBezTo>
                      <a:pt x="0" y="2776"/>
                      <a:pt x="330" y="4017"/>
                      <a:pt x="1268" y="4389"/>
                    </a:cubicBezTo>
                    <a:cubicBezTo>
                      <a:pt x="1268" y="4389"/>
                      <a:pt x="2860" y="4216"/>
                      <a:pt x="4693" y="3274"/>
                    </a:cubicBezTo>
                    <a:cubicBezTo>
                      <a:pt x="6526" y="2336"/>
                      <a:pt x="6834" y="1881"/>
                      <a:pt x="6834" y="1881"/>
                    </a:cubicBezTo>
                    <a:lnTo>
                      <a:pt x="5133" y="1"/>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 name="Google Shape;1776;p46"/>
              <p:cNvSpPr/>
              <p:nvPr/>
            </p:nvSpPr>
            <p:spPr>
              <a:xfrm>
                <a:off x="1038463" y="1538007"/>
                <a:ext cx="923322" cy="643575"/>
              </a:xfrm>
              <a:custGeom>
                <a:rect b="b" l="l" r="r" t="t"/>
                <a:pathLst>
                  <a:path extrusionOk="0" h="4516" w="6479">
                    <a:moveTo>
                      <a:pt x="4666" y="153"/>
                    </a:moveTo>
                    <a:lnTo>
                      <a:pt x="6326" y="1965"/>
                    </a:lnTo>
                    <a:cubicBezTo>
                      <a:pt x="6305" y="1965"/>
                      <a:pt x="6305" y="1965"/>
                      <a:pt x="6285" y="2007"/>
                    </a:cubicBezTo>
                    <a:cubicBezTo>
                      <a:pt x="6216" y="2049"/>
                      <a:pt x="6133" y="2138"/>
                      <a:pt x="5976" y="2268"/>
                    </a:cubicBezTo>
                    <a:cubicBezTo>
                      <a:pt x="5672" y="2488"/>
                      <a:pt x="5148" y="2834"/>
                      <a:pt x="4232" y="3295"/>
                    </a:cubicBezTo>
                    <a:cubicBezTo>
                      <a:pt x="2420" y="4232"/>
                      <a:pt x="870" y="4405"/>
                      <a:pt x="849" y="4405"/>
                    </a:cubicBezTo>
                    <a:cubicBezTo>
                      <a:pt x="414" y="4232"/>
                      <a:pt x="110" y="3840"/>
                      <a:pt x="131" y="3447"/>
                    </a:cubicBezTo>
                    <a:cubicBezTo>
                      <a:pt x="152" y="3054"/>
                      <a:pt x="503" y="2619"/>
                      <a:pt x="1372" y="2357"/>
                    </a:cubicBezTo>
                    <a:cubicBezTo>
                      <a:pt x="3142" y="1787"/>
                      <a:pt x="4603" y="242"/>
                      <a:pt x="4666" y="153"/>
                    </a:cubicBezTo>
                    <a:close/>
                    <a:moveTo>
                      <a:pt x="4693" y="1"/>
                    </a:moveTo>
                    <a:lnTo>
                      <a:pt x="4645" y="43"/>
                    </a:lnTo>
                    <a:cubicBezTo>
                      <a:pt x="4645" y="43"/>
                      <a:pt x="3095" y="1682"/>
                      <a:pt x="1330" y="2248"/>
                    </a:cubicBezTo>
                    <a:cubicBezTo>
                      <a:pt x="435" y="2530"/>
                      <a:pt x="42" y="2991"/>
                      <a:pt x="21" y="3447"/>
                    </a:cubicBezTo>
                    <a:cubicBezTo>
                      <a:pt x="0" y="3908"/>
                      <a:pt x="325" y="4321"/>
                      <a:pt x="807" y="4515"/>
                    </a:cubicBezTo>
                    <a:lnTo>
                      <a:pt x="849" y="4515"/>
                    </a:lnTo>
                    <a:cubicBezTo>
                      <a:pt x="849" y="4515"/>
                      <a:pt x="2441" y="4342"/>
                      <a:pt x="4274" y="3405"/>
                    </a:cubicBezTo>
                    <a:cubicBezTo>
                      <a:pt x="5190" y="2944"/>
                      <a:pt x="5740" y="2572"/>
                      <a:pt x="6044" y="2357"/>
                    </a:cubicBezTo>
                    <a:cubicBezTo>
                      <a:pt x="6195" y="2227"/>
                      <a:pt x="6305" y="2138"/>
                      <a:pt x="6368" y="2096"/>
                    </a:cubicBezTo>
                    <a:cubicBezTo>
                      <a:pt x="6415" y="2028"/>
                      <a:pt x="6436" y="1986"/>
                      <a:pt x="6436" y="1986"/>
                    </a:cubicBezTo>
                    <a:lnTo>
                      <a:pt x="6478" y="1965"/>
                    </a:lnTo>
                    <a:lnTo>
                      <a:pt x="4693"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 name="Google Shape;1777;p46"/>
              <p:cNvSpPr/>
              <p:nvPr/>
            </p:nvSpPr>
            <p:spPr>
              <a:xfrm>
                <a:off x="1610083" y="1505229"/>
                <a:ext cx="386060" cy="396605"/>
              </a:xfrm>
              <a:custGeom>
                <a:rect b="b" l="l" r="r" t="t"/>
                <a:pathLst>
                  <a:path extrusionOk="0" h="2783" w="2709">
                    <a:moveTo>
                      <a:pt x="864" y="0"/>
                    </a:moveTo>
                    <a:cubicBezTo>
                      <a:pt x="747" y="0"/>
                      <a:pt x="682" y="100"/>
                      <a:pt x="682" y="100"/>
                    </a:cubicBezTo>
                    <a:cubicBezTo>
                      <a:pt x="352" y="294"/>
                      <a:pt x="1" y="535"/>
                      <a:pt x="111" y="885"/>
                    </a:cubicBezTo>
                    <a:cubicBezTo>
                      <a:pt x="200" y="1210"/>
                      <a:pt x="1441" y="2650"/>
                      <a:pt x="1661" y="2760"/>
                    </a:cubicBezTo>
                    <a:cubicBezTo>
                      <a:pt x="1688" y="2776"/>
                      <a:pt x="1719" y="2782"/>
                      <a:pt x="1751" y="2782"/>
                    </a:cubicBezTo>
                    <a:cubicBezTo>
                      <a:pt x="1954" y="2782"/>
                      <a:pt x="2239" y="2519"/>
                      <a:pt x="2446" y="2388"/>
                    </a:cubicBezTo>
                    <a:cubicBezTo>
                      <a:pt x="2708" y="2216"/>
                      <a:pt x="2708" y="2148"/>
                      <a:pt x="2666" y="1912"/>
                    </a:cubicBezTo>
                    <a:cubicBezTo>
                      <a:pt x="2598" y="1671"/>
                      <a:pt x="1420" y="472"/>
                      <a:pt x="1137" y="163"/>
                    </a:cubicBezTo>
                    <a:cubicBezTo>
                      <a:pt x="1029" y="39"/>
                      <a:pt x="937" y="0"/>
                      <a:pt x="864"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 name="Google Shape;1778;p46"/>
              <p:cNvSpPr/>
              <p:nvPr/>
            </p:nvSpPr>
            <p:spPr>
              <a:xfrm>
                <a:off x="1607090" y="1496536"/>
                <a:ext cx="395038" cy="413707"/>
              </a:xfrm>
              <a:custGeom>
                <a:rect b="b" l="l" r="r" t="t"/>
                <a:pathLst>
                  <a:path extrusionOk="0" h="2903" w="2772">
                    <a:moveTo>
                      <a:pt x="891" y="104"/>
                    </a:moveTo>
                    <a:cubicBezTo>
                      <a:pt x="948" y="104"/>
                      <a:pt x="1021" y="134"/>
                      <a:pt x="1116" y="245"/>
                    </a:cubicBezTo>
                    <a:cubicBezTo>
                      <a:pt x="1247" y="423"/>
                      <a:pt x="1619" y="795"/>
                      <a:pt x="1965" y="1161"/>
                    </a:cubicBezTo>
                    <a:cubicBezTo>
                      <a:pt x="2116" y="1339"/>
                      <a:pt x="2295" y="1533"/>
                      <a:pt x="2425" y="1664"/>
                    </a:cubicBezTo>
                    <a:cubicBezTo>
                      <a:pt x="2467" y="1753"/>
                      <a:pt x="2535" y="1816"/>
                      <a:pt x="2556" y="1863"/>
                    </a:cubicBezTo>
                    <a:cubicBezTo>
                      <a:pt x="2598" y="1926"/>
                      <a:pt x="2619" y="1973"/>
                      <a:pt x="2619" y="1973"/>
                    </a:cubicBezTo>
                    <a:cubicBezTo>
                      <a:pt x="2640" y="2104"/>
                      <a:pt x="2666" y="2167"/>
                      <a:pt x="2640" y="2209"/>
                    </a:cubicBezTo>
                    <a:cubicBezTo>
                      <a:pt x="2619" y="2256"/>
                      <a:pt x="2556" y="2319"/>
                      <a:pt x="2446" y="2387"/>
                    </a:cubicBezTo>
                    <a:cubicBezTo>
                      <a:pt x="2315" y="2470"/>
                      <a:pt x="2164" y="2601"/>
                      <a:pt x="2033" y="2690"/>
                    </a:cubicBezTo>
                    <a:cubicBezTo>
                      <a:pt x="1965" y="2732"/>
                      <a:pt x="1902" y="2758"/>
                      <a:pt x="1834" y="2779"/>
                    </a:cubicBezTo>
                    <a:cubicBezTo>
                      <a:pt x="1813" y="2790"/>
                      <a:pt x="1785" y="2795"/>
                      <a:pt x="1760" y="2795"/>
                    </a:cubicBezTo>
                    <a:cubicBezTo>
                      <a:pt x="1735" y="2795"/>
                      <a:pt x="1713" y="2790"/>
                      <a:pt x="1703" y="2779"/>
                    </a:cubicBezTo>
                    <a:cubicBezTo>
                      <a:pt x="1682" y="2758"/>
                      <a:pt x="1640" y="2732"/>
                      <a:pt x="1593" y="2690"/>
                    </a:cubicBezTo>
                    <a:lnTo>
                      <a:pt x="1399" y="2497"/>
                    </a:lnTo>
                    <a:cubicBezTo>
                      <a:pt x="1247" y="2340"/>
                      <a:pt x="1069" y="2146"/>
                      <a:pt x="896" y="1926"/>
                    </a:cubicBezTo>
                    <a:cubicBezTo>
                      <a:pt x="723" y="1732"/>
                      <a:pt x="572" y="1512"/>
                      <a:pt x="414" y="1318"/>
                    </a:cubicBezTo>
                    <a:cubicBezTo>
                      <a:pt x="284" y="1140"/>
                      <a:pt x="200" y="988"/>
                      <a:pt x="179" y="926"/>
                    </a:cubicBezTo>
                    <a:cubicBezTo>
                      <a:pt x="132" y="768"/>
                      <a:pt x="179" y="664"/>
                      <a:pt x="284" y="533"/>
                    </a:cubicBezTo>
                    <a:cubicBezTo>
                      <a:pt x="394" y="423"/>
                      <a:pt x="572" y="292"/>
                      <a:pt x="723" y="203"/>
                    </a:cubicBezTo>
                    <a:lnTo>
                      <a:pt x="744" y="182"/>
                    </a:lnTo>
                    <a:cubicBezTo>
                      <a:pt x="744" y="182"/>
                      <a:pt x="765" y="140"/>
                      <a:pt x="833" y="114"/>
                    </a:cubicBezTo>
                    <a:cubicBezTo>
                      <a:pt x="850" y="108"/>
                      <a:pt x="869" y="104"/>
                      <a:pt x="891" y="104"/>
                    </a:cubicBezTo>
                    <a:close/>
                    <a:moveTo>
                      <a:pt x="871" y="0"/>
                    </a:moveTo>
                    <a:cubicBezTo>
                      <a:pt x="847" y="0"/>
                      <a:pt x="826" y="4"/>
                      <a:pt x="807" y="9"/>
                    </a:cubicBezTo>
                    <a:cubicBezTo>
                      <a:pt x="703" y="30"/>
                      <a:pt x="655" y="114"/>
                      <a:pt x="655" y="114"/>
                    </a:cubicBezTo>
                    <a:lnTo>
                      <a:pt x="655" y="93"/>
                    </a:lnTo>
                    <a:cubicBezTo>
                      <a:pt x="504" y="203"/>
                      <a:pt x="331" y="313"/>
                      <a:pt x="200" y="465"/>
                    </a:cubicBezTo>
                    <a:cubicBezTo>
                      <a:pt x="90" y="596"/>
                      <a:pt x="1" y="768"/>
                      <a:pt x="69" y="967"/>
                    </a:cubicBezTo>
                    <a:cubicBezTo>
                      <a:pt x="111" y="1056"/>
                      <a:pt x="200" y="1208"/>
                      <a:pt x="331" y="1402"/>
                    </a:cubicBezTo>
                    <a:cubicBezTo>
                      <a:pt x="462" y="1580"/>
                      <a:pt x="634" y="1795"/>
                      <a:pt x="807" y="1994"/>
                    </a:cubicBezTo>
                    <a:cubicBezTo>
                      <a:pt x="985" y="2209"/>
                      <a:pt x="1179" y="2408"/>
                      <a:pt x="1310" y="2559"/>
                    </a:cubicBezTo>
                    <a:cubicBezTo>
                      <a:pt x="1399" y="2648"/>
                      <a:pt x="1462" y="2711"/>
                      <a:pt x="1509" y="2758"/>
                    </a:cubicBezTo>
                    <a:cubicBezTo>
                      <a:pt x="1572" y="2821"/>
                      <a:pt x="1619" y="2842"/>
                      <a:pt x="1640" y="2863"/>
                    </a:cubicBezTo>
                    <a:cubicBezTo>
                      <a:pt x="1690" y="2891"/>
                      <a:pt x="1735" y="2903"/>
                      <a:pt x="1782" y="2903"/>
                    </a:cubicBezTo>
                    <a:cubicBezTo>
                      <a:pt x="1813" y="2903"/>
                      <a:pt x="1845" y="2898"/>
                      <a:pt x="1881" y="2889"/>
                    </a:cubicBezTo>
                    <a:cubicBezTo>
                      <a:pt x="1944" y="2863"/>
                      <a:pt x="2012" y="2821"/>
                      <a:pt x="2096" y="2779"/>
                    </a:cubicBezTo>
                    <a:cubicBezTo>
                      <a:pt x="2247" y="2690"/>
                      <a:pt x="2378" y="2559"/>
                      <a:pt x="2509" y="2497"/>
                    </a:cubicBezTo>
                    <a:cubicBezTo>
                      <a:pt x="2640" y="2408"/>
                      <a:pt x="2708" y="2340"/>
                      <a:pt x="2750" y="2256"/>
                    </a:cubicBezTo>
                    <a:cubicBezTo>
                      <a:pt x="2771" y="2167"/>
                      <a:pt x="2771" y="2078"/>
                      <a:pt x="2729" y="1947"/>
                    </a:cubicBezTo>
                    <a:cubicBezTo>
                      <a:pt x="2729" y="1905"/>
                      <a:pt x="2708" y="1863"/>
                      <a:pt x="2666" y="1795"/>
                    </a:cubicBezTo>
                    <a:cubicBezTo>
                      <a:pt x="2619" y="1753"/>
                      <a:pt x="2556" y="1685"/>
                      <a:pt x="2509" y="1601"/>
                    </a:cubicBezTo>
                    <a:cubicBezTo>
                      <a:pt x="2378" y="1449"/>
                      <a:pt x="2205" y="1271"/>
                      <a:pt x="2054" y="1077"/>
                    </a:cubicBezTo>
                    <a:cubicBezTo>
                      <a:pt x="1703" y="727"/>
                      <a:pt x="1331" y="334"/>
                      <a:pt x="1200" y="182"/>
                    </a:cubicBezTo>
                    <a:cubicBezTo>
                      <a:pt x="1080" y="45"/>
                      <a:pt x="960" y="0"/>
                      <a:pt x="8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 name="Google Shape;1779;p46"/>
              <p:cNvSpPr/>
              <p:nvPr/>
            </p:nvSpPr>
            <p:spPr>
              <a:xfrm>
                <a:off x="2126551" y="1449791"/>
                <a:ext cx="261363" cy="117001"/>
              </a:xfrm>
              <a:custGeom>
                <a:rect b="b" l="l" r="r" t="t"/>
                <a:pathLst>
                  <a:path extrusionOk="0" h="821" w="1834">
                    <a:moveTo>
                      <a:pt x="1504" y="0"/>
                    </a:moveTo>
                    <a:cubicBezTo>
                      <a:pt x="1478" y="0"/>
                      <a:pt x="1450" y="2"/>
                      <a:pt x="1420" y="7"/>
                    </a:cubicBezTo>
                    <a:cubicBezTo>
                      <a:pt x="1269" y="46"/>
                      <a:pt x="923" y="70"/>
                      <a:pt x="606" y="70"/>
                    </a:cubicBezTo>
                    <a:cubicBezTo>
                      <a:pt x="372" y="70"/>
                      <a:pt x="154" y="57"/>
                      <a:pt x="43" y="28"/>
                    </a:cubicBezTo>
                    <a:cubicBezTo>
                      <a:pt x="43" y="28"/>
                      <a:pt x="1" y="421"/>
                      <a:pt x="22" y="620"/>
                    </a:cubicBezTo>
                    <a:cubicBezTo>
                      <a:pt x="39" y="776"/>
                      <a:pt x="28" y="820"/>
                      <a:pt x="197" y="820"/>
                    </a:cubicBezTo>
                    <a:cubicBezTo>
                      <a:pt x="238" y="820"/>
                      <a:pt x="288" y="818"/>
                      <a:pt x="352" y="814"/>
                    </a:cubicBezTo>
                    <a:cubicBezTo>
                      <a:pt x="676" y="793"/>
                      <a:pt x="1724" y="573"/>
                      <a:pt x="1724" y="573"/>
                    </a:cubicBezTo>
                    <a:cubicBezTo>
                      <a:pt x="1724" y="573"/>
                      <a:pt x="1834" y="379"/>
                      <a:pt x="1792" y="248"/>
                    </a:cubicBezTo>
                    <a:cubicBezTo>
                      <a:pt x="1773" y="132"/>
                      <a:pt x="1701" y="0"/>
                      <a:pt x="1504" y="0"/>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 name="Google Shape;1780;p46"/>
              <p:cNvSpPr/>
              <p:nvPr/>
            </p:nvSpPr>
            <p:spPr>
              <a:xfrm>
                <a:off x="2123558" y="1441810"/>
                <a:ext cx="270341" cy="133674"/>
              </a:xfrm>
              <a:custGeom>
                <a:rect b="b" l="l" r="r" t="t"/>
                <a:pathLst>
                  <a:path extrusionOk="0" h="938" w="1897">
                    <a:moveTo>
                      <a:pt x="1530" y="0"/>
                    </a:moveTo>
                    <a:cubicBezTo>
                      <a:pt x="1504" y="0"/>
                      <a:pt x="1462" y="21"/>
                      <a:pt x="1420" y="21"/>
                    </a:cubicBezTo>
                    <a:cubicBezTo>
                      <a:pt x="1271" y="47"/>
                      <a:pt x="888" y="65"/>
                      <a:pt x="555" y="65"/>
                    </a:cubicBezTo>
                    <a:cubicBezTo>
                      <a:pt x="350" y="65"/>
                      <a:pt x="164" y="58"/>
                      <a:pt x="64" y="42"/>
                    </a:cubicBezTo>
                    <a:lnTo>
                      <a:pt x="22" y="21"/>
                    </a:lnTo>
                    <a:lnTo>
                      <a:pt x="1" y="84"/>
                    </a:lnTo>
                    <a:lnTo>
                      <a:pt x="1" y="105"/>
                    </a:lnTo>
                    <a:cubicBezTo>
                      <a:pt x="64" y="105"/>
                      <a:pt x="153" y="131"/>
                      <a:pt x="194" y="152"/>
                    </a:cubicBezTo>
                    <a:cubicBezTo>
                      <a:pt x="336" y="168"/>
                      <a:pt x="517" y="175"/>
                      <a:pt x="699" y="175"/>
                    </a:cubicBezTo>
                    <a:cubicBezTo>
                      <a:pt x="993" y="175"/>
                      <a:pt x="1292" y="157"/>
                      <a:pt x="1441" y="131"/>
                    </a:cubicBezTo>
                    <a:cubicBezTo>
                      <a:pt x="1477" y="124"/>
                      <a:pt x="1508" y="121"/>
                      <a:pt x="1535" y="121"/>
                    </a:cubicBezTo>
                    <a:cubicBezTo>
                      <a:pt x="1605" y="121"/>
                      <a:pt x="1648" y="143"/>
                      <a:pt x="1682" y="173"/>
                    </a:cubicBezTo>
                    <a:cubicBezTo>
                      <a:pt x="1724" y="194"/>
                      <a:pt x="1745" y="262"/>
                      <a:pt x="1766" y="325"/>
                    </a:cubicBezTo>
                    <a:cubicBezTo>
                      <a:pt x="1766" y="367"/>
                      <a:pt x="1766" y="435"/>
                      <a:pt x="1745" y="498"/>
                    </a:cubicBezTo>
                    <a:cubicBezTo>
                      <a:pt x="1724" y="545"/>
                      <a:pt x="1703" y="566"/>
                      <a:pt x="1703" y="587"/>
                    </a:cubicBezTo>
                    <a:cubicBezTo>
                      <a:pt x="1682" y="587"/>
                      <a:pt x="1462" y="629"/>
                      <a:pt x="1158" y="676"/>
                    </a:cubicBezTo>
                    <a:cubicBezTo>
                      <a:pt x="849" y="739"/>
                      <a:pt x="524" y="807"/>
                      <a:pt x="373" y="828"/>
                    </a:cubicBezTo>
                    <a:lnTo>
                      <a:pt x="304" y="828"/>
                    </a:lnTo>
                    <a:lnTo>
                      <a:pt x="304" y="938"/>
                    </a:lnTo>
                    <a:lnTo>
                      <a:pt x="373" y="938"/>
                    </a:lnTo>
                    <a:cubicBezTo>
                      <a:pt x="545" y="917"/>
                      <a:pt x="875" y="849"/>
                      <a:pt x="1179" y="807"/>
                    </a:cubicBezTo>
                    <a:cubicBezTo>
                      <a:pt x="1483" y="739"/>
                      <a:pt x="1745" y="676"/>
                      <a:pt x="1745" y="676"/>
                    </a:cubicBezTo>
                    <a:lnTo>
                      <a:pt x="1766" y="676"/>
                    </a:lnTo>
                    <a:lnTo>
                      <a:pt x="1792" y="655"/>
                    </a:lnTo>
                    <a:cubicBezTo>
                      <a:pt x="1792" y="655"/>
                      <a:pt x="1813" y="608"/>
                      <a:pt x="1834" y="545"/>
                    </a:cubicBezTo>
                    <a:cubicBezTo>
                      <a:pt x="1876" y="477"/>
                      <a:pt x="1896" y="393"/>
                      <a:pt x="1876" y="304"/>
                    </a:cubicBezTo>
                    <a:cubicBezTo>
                      <a:pt x="1855" y="215"/>
                      <a:pt x="1813" y="152"/>
                      <a:pt x="1745" y="84"/>
                    </a:cubicBezTo>
                    <a:cubicBezTo>
                      <a:pt x="1703" y="42"/>
                      <a:pt x="1614" y="0"/>
                      <a:pt x="153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 name="Google Shape;1781;p46"/>
              <p:cNvSpPr/>
              <p:nvPr/>
            </p:nvSpPr>
            <p:spPr>
              <a:xfrm>
                <a:off x="2126551" y="1497248"/>
                <a:ext cx="261363" cy="130254"/>
              </a:xfrm>
              <a:custGeom>
                <a:rect b="b" l="l" r="r" t="t"/>
                <a:pathLst>
                  <a:path extrusionOk="0" h="914" w="1834">
                    <a:moveTo>
                      <a:pt x="1591" y="0"/>
                    </a:moveTo>
                    <a:cubicBezTo>
                      <a:pt x="1445" y="0"/>
                      <a:pt x="1270" y="97"/>
                      <a:pt x="917" y="177"/>
                    </a:cubicBezTo>
                    <a:cubicBezTo>
                      <a:pt x="524" y="266"/>
                      <a:pt x="69" y="266"/>
                      <a:pt x="69" y="266"/>
                    </a:cubicBezTo>
                    <a:cubicBezTo>
                      <a:pt x="69" y="266"/>
                      <a:pt x="1" y="680"/>
                      <a:pt x="1" y="811"/>
                    </a:cubicBezTo>
                    <a:cubicBezTo>
                      <a:pt x="13" y="891"/>
                      <a:pt x="60" y="914"/>
                      <a:pt x="193" y="914"/>
                    </a:cubicBezTo>
                    <a:cubicBezTo>
                      <a:pt x="278" y="914"/>
                      <a:pt x="397" y="905"/>
                      <a:pt x="566" y="894"/>
                    </a:cubicBezTo>
                    <a:cubicBezTo>
                      <a:pt x="985" y="873"/>
                      <a:pt x="1614" y="680"/>
                      <a:pt x="1614" y="680"/>
                    </a:cubicBezTo>
                    <a:cubicBezTo>
                      <a:pt x="1614" y="680"/>
                      <a:pt x="1771" y="528"/>
                      <a:pt x="1813" y="418"/>
                    </a:cubicBezTo>
                    <a:cubicBezTo>
                      <a:pt x="1834" y="287"/>
                      <a:pt x="1771" y="25"/>
                      <a:pt x="1640" y="4"/>
                    </a:cubicBezTo>
                    <a:cubicBezTo>
                      <a:pt x="1624" y="1"/>
                      <a:pt x="1608" y="0"/>
                      <a:pt x="1591" y="0"/>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 name="Google Shape;1782;p46"/>
              <p:cNvSpPr/>
              <p:nvPr/>
            </p:nvSpPr>
            <p:spPr>
              <a:xfrm>
                <a:off x="2163889" y="1490978"/>
                <a:ext cx="230011" cy="143508"/>
              </a:xfrm>
              <a:custGeom>
                <a:rect b="b" l="l" r="r" t="t"/>
                <a:pathLst>
                  <a:path extrusionOk="0" h="1007" w="1614">
                    <a:moveTo>
                      <a:pt x="1310" y="1"/>
                    </a:moveTo>
                    <a:cubicBezTo>
                      <a:pt x="1158" y="1"/>
                      <a:pt x="985" y="90"/>
                      <a:pt x="634" y="153"/>
                    </a:cubicBezTo>
                    <a:cubicBezTo>
                      <a:pt x="414" y="200"/>
                      <a:pt x="173" y="242"/>
                      <a:pt x="0" y="242"/>
                    </a:cubicBezTo>
                    <a:lnTo>
                      <a:pt x="0" y="352"/>
                    </a:lnTo>
                    <a:cubicBezTo>
                      <a:pt x="152" y="352"/>
                      <a:pt x="414" y="331"/>
                      <a:pt x="655" y="263"/>
                    </a:cubicBezTo>
                    <a:cubicBezTo>
                      <a:pt x="1027" y="187"/>
                      <a:pt x="1209" y="108"/>
                      <a:pt x="1318" y="108"/>
                    </a:cubicBezTo>
                    <a:cubicBezTo>
                      <a:pt x="1330" y="108"/>
                      <a:pt x="1341" y="109"/>
                      <a:pt x="1352" y="111"/>
                    </a:cubicBezTo>
                    <a:cubicBezTo>
                      <a:pt x="1399" y="111"/>
                      <a:pt x="1441" y="153"/>
                      <a:pt x="1462" y="242"/>
                    </a:cubicBezTo>
                    <a:cubicBezTo>
                      <a:pt x="1509" y="310"/>
                      <a:pt x="1509" y="394"/>
                      <a:pt x="1483" y="441"/>
                    </a:cubicBezTo>
                    <a:cubicBezTo>
                      <a:pt x="1483" y="483"/>
                      <a:pt x="1441" y="546"/>
                      <a:pt x="1399" y="593"/>
                    </a:cubicBezTo>
                    <a:cubicBezTo>
                      <a:pt x="1352" y="635"/>
                      <a:pt x="1331" y="656"/>
                      <a:pt x="1310" y="677"/>
                    </a:cubicBezTo>
                    <a:cubicBezTo>
                      <a:pt x="1310" y="677"/>
                      <a:pt x="697" y="855"/>
                      <a:pt x="283" y="876"/>
                    </a:cubicBezTo>
                    <a:cubicBezTo>
                      <a:pt x="173" y="896"/>
                      <a:pt x="90" y="896"/>
                      <a:pt x="21" y="896"/>
                    </a:cubicBezTo>
                    <a:lnTo>
                      <a:pt x="21" y="1006"/>
                    </a:lnTo>
                    <a:lnTo>
                      <a:pt x="304" y="1006"/>
                    </a:lnTo>
                    <a:cubicBezTo>
                      <a:pt x="744" y="985"/>
                      <a:pt x="1378" y="766"/>
                      <a:pt x="1378" y="766"/>
                    </a:cubicBezTo>
                    <a:lnTo>
                      <a:pt x="1399" y="766"/>
                    </a:lnTo>
                    <a:cubicBezTo>
                      <a:pt x="1399" y="766"/>
                      <a:pt x="1441" y="724"/>
                      <a:pt x="1483" y="677"/>
                    </a:cubicBezTo>
                    <a:cubicBezTo>
                      <a:pt x="1530" y="614"/>
                      <a:pt x="1572" y="546"/>
                      <a:pt x="1593" y="462"/>
                    </a:cubicBezTo>
                    <a:cubicBezTo>
                      <a:pt x="1613" y="394"/>
                      <a:pt x="1613" y="284"/>
                      <a:pt x="1572" y="200"/>
                    </a:cubicBezTo>
                    <a:cubicBezTo>
                      <a:pt x="1551" y="111"/>
                      <a:pt x="1483" y="1"/>
                      <a:pt x="137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 name="Google Shape;1783;p46"/>
              <p:cNvSpPr/>
              <p:nvPr/>
            </p:nvSpPr>
            <p:spPr>
              <a:xfrm>
                <a:off x="2105459" y="1546700"/>
                <a:ext cx="260793" cy="125979"/>
              </a:xfrm>
              <a:custGeom>
                <a:rect b="b" l="l" r="r" t="t"/>
                <a:pathLst>
                  <a:path extrusionOk="0" h="884" w="1830">
                    <a:moveTo>
                      <a:pt x="1567" y="0"/>
                    </a:moveTo>
                    <a:cubicBezTo>
                      <a:pt x="1412" y="0"/>
                      <a:pt x="1264" y="101"/>
                      <a:pt x="803" y="202"/>
                    </a:cubicBezTo>
                    <a:cubicBezTo>
                      <a:pt x="590" y="257"/>
                      <a:pt x="440" y="273"/>
                      <a:pt x="338" y="273"/>
                    </a:cubicBezTo>
                    <a:cubicBezTo>
                      <a:pt x="199" y="273"/>
                      <a:pt x="149" y="244"/>
                      <a:pt x="149" y="244"/>
                    </a:cubicBezTo>
                    <a:cubicBezTo>
                      <a:pt x="149" y="244"/>
                      <a:pt x="39" y="526"/>
                      <a:pt x="18" y="704"/>
                    </a:cubicBezTo>
                    <a:cubicBezTo>
                      <a:pt x="1" y="843"/>
                      <a:pt x="55" y="884"/>
                      <a:pt x="244" y="884"/>
                    </a:cubicBezTo>
                    <a:cubicBezTo>
                      <a:pt x="291" y="884"/>
                      <a:pt x="346" y="881"/>
                      <a:pt x="410" y="877"/>
                    </a:cubicBezTo>
                    <a:cubicBezTo>
                      <a:pt x="761" y="877"/>
                      <a:pt x="1547" y="636"/>
                      <a:pt x="1547" y="636"/>
                    </a:cubicBezTo>
                    <a:cubicBezTo>
                      <a:pt x="1547" y="636"/>
                      <a:pt x="1830" y="464"/>
                      <a:pt x="1830" y="286"/>
                    </a:cubicBezTo>
                    <a:cubicBezTo>
                      <a:pt x="1830" y="113"/>
                      <a:pt x="1788" y="24"/>
                      <a:pt x="1610" y="3"/>
                    </a:cubicBezTo>
                    <a:cubicBezTo>
                      <a:pt x="1595" y="1"/>
                      <a:pt x="1581" y="0"/>
                      <a:pt x="1567" y="0"/>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 name="Google Shape;1784;p46"/>
              <p:cNvSpPr/>
              <p:nvPr/>
            </p:nvSpPr>
            <p:spPr>
              <a:xfrm>
                <a:off x="2151206" y="1538007"/>
                <a:ext cx="224026" cy="142795"/>
              </a:xfrm>
              <a:custGeom>
                <a:rect b="b" l="l" r="r" t="t"/>
                <a:pathLst>
                  <a:path extrusionOk="0" h="1002" w="1572">
                    <a:moveTo>
                      <a:pt x="1247" y="1"/>
                    </a:moveTo>
                    <a:cubicBezTo>
                      <a:pt x="1158" y="1"/>
                      <a:pt x="1095" y="22"/>
                      <a:pt x="985" y="64"/>
                    </a:cubicBezTo>
                    <a:cubicBezTo>
                      <a:pt x="875" y="85"/>
                      <a:pt x="723" y="153"/>
                      <a:pt x="482" y="216"/>
                    </a:cubicBezTo>
                    <a:cubicBezTo>
                      <a:pt x="330" y="242"/>
                      <a:pt x="199" y="263"/>
                      <a:pt x="110" y="263"/>
                    </a:cubicBezTo>
                    <a:lnTo>
                      <a:pt x="110" y="394"/>
                    </a:lnTo>
                    <a:cubicBezTo>
                      <a:pt x="220" y="373"/>
                      <a:pt x="351" y="373"/>
                      <a:pt x="503" y="326"/>
                    </a:cubicBezTo>
                    <a:cubicBezTo>
                      <a:pt x="744" y="263"/>
                      <a:pt x="917" y="195"/>
                      <a:pt x="1027" y="174"/>
                    </a:cubicBezTo>
                    <a:cubicBezTo>
                      <a:pt x="1107" y="143"/>
                      <a:pt x="1165" y="124"/>
                      <a:pt x="1224" y="124"/>
                    </a:cubicBezTo>
                    <a:cubicBezTo>
                      <a:pt x="1245" y="124"/>
                      <a:pt x="1266" y="126"/>
                      <a:pt x="1289" y="132"/>
                    </a:cubicBezTo>
                    <a:cubicBezTo>
                      <a:pt x="1357" y="132"/>
                      <a:pt x="1399" y="153"/>
                      <a:pt x="1420" y="174"/>
                    </a:cubicBezTo>
                    <a:cubicBezTo>
                      <a:pt x="1441" y="216"/>
                      <a:pt x="1441" y="263"/>
                      <a:pt x="1441" y="347"/>
                    </a:cubicBezTo>
                    <a:cubicBezTo>
                      <a:pt x="1441" y="394"/>
                      <a:pt x="1399" y="477"/>
                      <a:pt x="1336" y="546"/>
                    </a:cubicBezTo>
                    <a:cubicBezTo>
                      <a:pt x="1268" y="608"/>
                      <a:pt x="1205" y="635"/>
                      <a:pt x="1205" y="635"/>
                    </a:cubicBezTo>
                    <a:cubicBezTo>
                      <a:pt x="1205" y="655"/>
                      <a:pt x="1006" y="697"/>
                      <a:pt x="765" y="765"/>
                    </a:cubicBezTo>
                    <a:cubicBezTo>
                      <a:pt x="524" y="828"/>
                      <a:pt x="241" y="870"/>
                      <a:pt x="89" y="896"/>
                    </a:cubicBezTo>
                    <a:lnTo>
                      <a:pt x="48" y="896"/>
                    </a:lnTo>
                    <a:cubicBezTo>
                      <a:pt x="48" y="938"/>
                      <a:pt x="27" y="959"/>
                      <a:pt x="0" y="1001"/>
                    </a:cubicBezTo>
                    <a:lnTo>
                      <a:pt x="89" y="1001"/>
                    </a:lnTo>
                    <a:cubicBezTo>
                      <a:pt x="262" y="1001"/>
                      <a:pt x="550" y="938"/>
                      <a:pt x="812" y="870"/>
                    </a:cubicBezTo>
                    <a:cubicBezTo>
                      <a:pt x="1048" y="807"/>
                      <a:pt x="1247" y="739"/>
                      <a:pt x="1247" y="739"/>
                    </a:cubicBezTo>
                    <a:lnTo>
                      <a:pt x="1268" y="739"/>
                    </a:lnTo>
                    <a:cubicBezTo>
                      <a:pt x="1268" y="739"/>
                      <a:pt x="1336" y="697"/>
                      <a:pt x="1420" y="635"/>
                    </a:cubicBezTo>
                    <a:cubicBezTo>
                      <a:pt x="1488" y="546"/>
                      <a:pt x="1572" y="456"/>
                      <a:pt x="1572" y="347"/>
                    </a:cubicBezTo>
                    <a:cubicBezTo>
                      <a:pt x="1551" y="263"/>
                      <a:pt x="1551" y="174"/>
                      <a:pt x="1509" y="111"/>
                    </a:cubicBezTo>
                    <a:cubicBezTo>
                      <a:pt x="1467" y="64"/>
                      <a:pt x="1399" y="22"/>
                      <a:pt x="1289" y="22"/>
                    </a:cubicBezTo>
                    <a:cubicBezTo>
                      <a:pt x="1268" y="1"/>
                      <a:pt x="1268" y="1"/>
                      <a:pt x="124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 name="Google Shape;1785;p46"/>
              <p:cNvSpPr/>
              <p:nvPr/>
            </p:nvSpPr>
            <p:spPr>
              <a:xfrm>
                <a:off x="2107882" y="1612257"/>
                <a:ext cx="227018" cy="97049"/>
              </a:xfrm>
              <a:custGeom>
                <a:rect b="b" l="l" r="r" t="t"/>
                <a:pathLst>
                  <a:path extrusionOk="0" h="681" w="1593">
                    <a:moveTo>
                      <a:pt x="1309" y="1"/>
                    </a:moveTo>
                    <a:cubicBezTo>
                      <a:pt x="1153" y="1"/>
                      <a:pt x="909" y="93"/>
                      <a:pt x="613" y="155"/>
                    </a:cubicBezTo>
                    <a:cubicBezTo>
                      <a:pt x="536" y="166"/>
                      <a:pt x="474" y="170"/>
                      <a:pt x="424" y="170"/>
                    </a:cubicBezTo>
                    <a:cubicBezTo>
                      <a:pt x="271" y="170"/>
                      <a:pt x="219" y="134"/>
                      <a:pt x="153" y="134"/>
                    </a:cubicBezTo>
                    <a:cubicBezTo>
                      <a:pt x="43" y="155"/>
                      <a:pt x="22" y="244"/>
                      <a:pt x="22" y="349"/>
                    </a:cubicBezTo>
                    <a:cubicBezTo>
                      <a:pt x="1" y="480"/>
                      <a:pt x="90" y="679"/>
                      <a:pt x="90" y="679"/>
                    </a:cubicBezTo>
                    <a:cubicBezTo>
                      <a:pt x="109" y="680"/>
                      <a:pt x="130" y="681"/>
                      <a:pt x="152" y="681"/>
                    </a:cubicBezTo>
                    <a:cubicBezTo>
                      <a:pt x="526" y="681"/>
                      <a:pt x="1278" y="517"/>
                      <a:pt x="1441" y="349"/>
                    </a:cubicBezTo>
                    <a:cubicBezTo>
                      <a:pt x="1593" y="197"/>
                      <a:pt x="1483" y="25"/>
                      <a:pt x="1352" y="4"/>
                    </a:cubicBezTo>
                    <a:cubicBezTo>
                      <a:pt x="1338" y="2"/>
                      <a:pt x="1324" y="1"/>
                      <a:pt x="1309" y="1"/>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 name="Google Shape;1786;p46"/>
              <p:cNvSpPr/>
              <p:nvPr/>
            </p:nvSpPr>
            <p:spPr>
              <a:xfrm>
                <a:off x="2107882" y="1602993"/>
                <a:ext cx="227018" cy="115006"/>
              </a:xfrm>
              <a:custGeom>
                <a:rect b="b" l="l" r="r" t="t"/>
                <a:pathLst>
                  <a:path extrusionOk="0" h="807" w="1593">
                    <a:moveTo>
                      <a:pt x="1289" y="0"/>
                    </a:moveTo>
                    <a:cubicBezTo>
                      <a:pt x="1200" y="0"/>
                      <a:pt x="1137" y="21"/>
                      <a:pt x="1027" y="48"/>
                    </a:cubicBezTo>
                    <a:cubicBezTo>
                      <a:pt x="917" y="90"/>
                      <a:pt x="765" y="131"/>
                      <a:pt x="613" y="152"/>
                    </a:cubicBezTo>
                    <a:cubicBezTo>
                      <a:pt x="524" y="179"/>
                      <a:pt x="462" y="179"/>
                      <a:pt x="414" y="179"/>
                    </a:cubicBezTo>
                    <a:cubicBezTo>
                      <a:pt x="414" y="220"/>
                      <a:pt x="393" y="241"/>
                      <a:pt x="393" y="283"/>
                    </a:cubicBezTo>
                    <a:cubicBezTo>
                      <a:pt x="462" y="283"/>
                      <a:pt x="524" y="283"/>
                      <a:pt x="634" y="262"/>
                    </a:cubicBezTo>
                    <a:cubicBezTo>
                      <a:pt x="786" y="241"/>
                      <a:pt x="938" y="199"/>
                      <a:pt x="1069" y="152"/>
                    </a:cubicBezTo>
                    <a:cubicBezTo>
                      <a:pt x="1147" y="138"/>
                      <a:pt x="1225" y="123"/>
                      <a:pt x="1278" y="123"/>
                    </a:cubicBezTo>
                    <a:cubicBezTo>
                      <a:pt x="1301" y="123"/>
                      <a:pt x="1319" y="125"/>
                      <a:pt x="1331" y="131"/>
                    </a:cubicBezTo>
                    <a:cubicBezTo>
                      <a:pt x="1399" y="131"/>
                      <a:pt x="1441" y="179"/>
                      <a:pt x="1441" y="220"/>
                    </a:cubicBezTo>
                    <a:cubicBezTo>
                      <a:pt x="1462" y="262"/>
                      <a:pt x="1462" y="309"/>
                      <a:pt x="1399" y="393"/>
                    </a:cubicBezTo>
                    <a:cubicBezTo>
                      <a:pt x="1352" y="414"/>
                      <a:pt x="1289" y="461"/>
                      <a:pt x="1179" y="503"/>
                    </a:cubicBezTo>
                    <a:cubicBezTo>
                      <a:pt x="1069" y="524"/>
                      <a:pt x="959" y="571"/>
                      <a:pt x="807" y="592"/>
                    </a:cubicBezTo>
                    <a:cubicBezTo>
                      <a:pt x="613" y="655"/>
                      <a:pt x="393" y="676"/>
                      <a:pt x="242" y="676"/>
                    </a:cubicBezTo>
                    <a:cubicBezTo>
                      <a:pt x="221" y="676"/>
                      <a:pt x="111" y="702"/>
                      <a:pt x="1" y="702"/>
                    </a:cubicBezTo>
                    <a:cubicBezTo>
                      <a:pt x="22" y="744"/>
                      <a:pt x="22" y="765"/>
                      <a:pt x="22" y="765"/>
                    </a:cubicBezTo>
                    <a:lnTo>
                      <a:pt x="43" y="807"/>
                    </a:lnTo>
                    <a:lnTo>
                      <a:pt x="69" y="807"/>
                    </a:lnTo>
                    <a:cubicBezTo>
                      <a:pt x="263" y="807"/>
                      <a:pt x="566" y="765"/>
                      <a:pt x="854" y="702"/>
                    </a:cubicBezTo>
                    <a:cubicBezTo>
                      <a:pt x="985" y="676"/>
                      <a:pt x="1116" y="634"/>
                      <a:pt x="1221" y="592"/>
                    </a:cubicBezTo>
                    <a:cubicBezTo>
                      <a:pt x="1331" y="571"/>
                      <a:pt x="1420" y="524"/>
                      <a:pt x="1462" y="461"/>
                    </a:cubicBezTo>
                    <a:cubicBezTo>
                      <a:pt x="1572" y="372"/>
                      <a:pt x="1593" y="262"/>
                      <a:pt x="1551" y="179"/>
                    </a:cubicBezTo>
                    <a:cubicBezTo>
                      <a:pt x="1530" y="90"/>
                      <a:pt x="1441" y="21"/>
                      <a:pt x="1352" y="21"/>
                    </a:cubicBezTo>
                    <a:cubicBezTo>
                      <a:pt x="1331" y="0"/>
                      <a:pt x="1310" y="0"/>
                      <a:pt x="12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 name="Google Shape;1787;p46"/>
              <p:cNvSpPr/>
              <p:nvPr/>
            </p:nvSpPr>
            <p:spPr>
              <a:xfrm>
                <a:off x="1905655" y="1546985"/>
                <a:ext cx="124839" cy="60709"/>
              </a:xfrm>
              <a:custGeom>
                <a:rect b="b" l="l" r="r" t="t"/>
                <a:pathLst>
                  <a:path extrusionOk="0" h="426" w="876">
                    <a:moveTo>
                      <a:pt x="807" y="1"/>
                    </a:moveTo>
                    <a:cubicBezTo>
                      <a:pt x="634" y="48"/>
                      <a:pt x="503" y="48"/>
                      <a:pt x="372" y="90"/>
                    </a:cubicBezTo>
                    <a:cubicBezTo>
                      <a:pt x="241" y="132"/>
                      <a:pt x="131" y="200"/>
                      <a:pt x="21" y="331"/>
                    </a:cubicBezTo>
                    <a:cubicBezTo>
                      <a:pt x="1" y="352"/>
                      <a:pt x="1" y="393"/>
                      <a:pt x="21" y="414"/>
                    </a:cubicBezTo>
                    <a:cubicBezTo>
                      <a:pt x="29" y="422"/>
                      <a:pt x="39" y="425"/>
                      <a:pt x="48" y="425"/>
                    </a:cubicBezTo>
                    <a:cubicBezTo>
                      <a:pt x="71" y="425"/>
                      <a:pt x="96" y="408"/>
                      <a:pt x="110" y="393"/>
                    </a:cubicBezTo>
                    <a:cubicBezTo>
                      <a:pt x="220" y="284"/>
                      <a:pt x="309" y="221"/>
                      <a:pt x="414" y="200"/>
                    </a:cubicBezTo>
                    <a:cubicBezTo>
                      <a:pt x="524" y="153"/>
                      <a:pt x="655" y="153"/>
                      <a:pt x="833" y="132"/>
                    </a:cubicBezTo>
                    <a:cubicBezTo>
                      <a:pt x="854" y="111"/>
                      <a:pt x="875" y="90"/>
                      <a:pt x="875" y="69"/>
                    </a:cubicBezTo>
                    <a:cubicBezTo>
                      <a:pt x="875" y="22"/>
                      <a:pt x="833" y="1"/>
                      <a:pt x="80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 name="Google Shape;1788;p46"/>
              <p:cNvSpPr/>
              <p:nvPr/>
            </p:nvSpPr>
            <p:spPr>
              <a:xfrm>
                <a:off x="487650" y="4560718"/>
                <a:ext cx="544246" cy="352997"/>
              </a:xfrm>
              <a:custGeom>
                <a:rect b="b" l="l" r="r" t="t"/>
                <a:pathLst>
                  <a:path extrusionOk="0" h="2477" w="3819">
                    <a:moveTo>
                      <a:pt x="482" y="0"/>
                    </a:moveTo>
                    <a:cubicBezTo>
                      <a:pt x="131" y="194"/>
                      <a:pt x="131" y="194"/>
                      <a:pt x="110" y="697"/>
                    </a:cubicBezTo>
                    <a:cubicBezTo>
                      <a:pt x="89" y="1200"/>
                      <a:pt x="0" y="1571"/>
                      <a:pt x="309" y="1786"/>
                    </a:cubicBezTo>
                    <a:cubicBezTo>
                      <a:pt x="613" y="1985"/>
                      <a:pt x="1509" y="2074"/>
                      <a:pt x="2116" y="2336"/>
                    </a:cubicBezTo>
                    <a:cubicBezTo>
                      <a:pt x="2336" y="2437"/>
                      <a:pt x="2513" y="2477"/>
                      <a:pt x="2667" y="2477"/>
                    </a:cubicBezTo>
                    <a:cubicBezTo>
                      <a:pt x="2943" y="2477"/>
                      <a:pt x="3145" y="2350"/>
                      <a:pt x="3383" y="2226"/>
                    </a:cubicBezTo>
                    <a:cubicBezTo>
                      <a:pt x="3755" y="2048"/>
                      <a:pt x="3818" y="1896"/>
                      <a:pt x="3818" y="1634"/>
                    </a:cubicBezTo>
                    <a:cubicBezTo>
                      <a:pt x="3818" y="1352"/>
                      <a:pt x="3624" y="1262"/>
                      <a:pt x="3232" y="1001"/>
                    </a:cubicBezTo>
                    <a:cubicBezTo>
                      <a:pt x="2818" y="765"/>
                      <a:pt x="2556" y="414"/>
                      <a:pt x="2556" y="414"/>
                    </a:cubicBezTo>
                    <a:lnTo>
                      <a:pt x="482"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 name="Google Shape;1789;p46"/>
              <p:cNvSpPr/>
              <p:nvPr/>
            </p:nvSpPr>
            <p:spPr>
              <a:xfrm>
                <a:off x="490643" y="4551027"/>
                <a:ext cx="550944" cy="370098"/>
              </a:xfrm>
              <a:custGeom>
                <a:rect b="b" l="l" r="r" t="t"/>
                <a:pathLst>
                  <a:path extrusionOk="0" h="2597" w="3866">
                    <a:moveTo>
                      <a:pt x="482" y="131"/>
                    </a:moveTo>
                    <a:lnTo>
                      <a:pt x="2514" y="524"/>
                    </a:lnTo>
                    <a:cubicBezTo>
                      <a:pt x="2535" y="545"/>
                      <a:pt x="2776" y="875"/>
                      <a:pt x="3169" y="1137"/>
                    </a:cubicBezTo>
                    <a:cubicBezTo>
                      <a:pt x="3383" y="1268"/>
                      <a:pt x="3514" y="1330"/>
                      <a:pt x="3624" y="1420"/>
                    </a:cubicBezTo>
                    <a:cubicBezTo>
                      <a:pt x="3713" y="1509"/>
                      <a:pt x="3734" y="1571"/>
                      <a:pt x="3734" y="1702"/>
                    </a:cubicBezTo>
                    <a:cubicBezTo>
                      <a:pt x="3755" y="1833"/>
                      <a:pt x="3734" y="1922"/>
                      <a:pt x="3666" y="2011"/>
                    </a:cubicBezTo>
                    <a:cubicBezTo>
                      <a:pt x="3624" y="2074"/>
                      <a:pt x="3514" y="2163"/>
                      <a:pt x="3341" y="2247"/>
                    </a:cubicBezTo>
                    <a:cubicBezTo>
                      <a:pt x="3142" y="2336"/>
                      <a:pt x="2991" y="2425"/>
                      <a:pt x="2818" y="2467"/>
                    </a:cubicBezTo>
                    <a:cubicBezTo>
                      <a:pt x="2758" y="2479"/>
                      <a:pt x="2699" y="2486"/>
                      <a:pt x="2637" y="2486"/>
                    </a:cubicBezTo>
                    <a:cubicBezTo>
                      <a:pt x="2493" y="2486"/>
                      <a:pt x="2334" y="2449"/>
                      <a:pt x="2121" y="2357"/>
                    </a:cubicBezTo>
                    <a:cubicBezTo>
                      <a:pt x="1812" y="2205"/>
                      <a:pt x="1420" y="2116"/>
                      <a:pt x="1095" y="2053"/>
                    </a:cubicBezTo>
                    <a:cubicBezTo>
                      <a:pt x="765" y="1964"/>
                      <a:pt x="461" y="1901"/>
                      <a:pt x="309" y="1791"/>
                    </a:cubicBezTo>
                    <a:cubicBezTo>
                      <a:pt x="178" y="1702"/>
                      <a:pt x="131" y="1571"/>
                      <a:pt x="110" y="1399"/>
                    </a:cubicBezTo>
                    <a:cubicBezTo>
                      <a:pt x="110" y="1226"/>
                      <a:pt x="131" y="1006"/>
                      <a:pt x="131" y="765"/>
                    </a:cubicBezTo>
                    <a:cubicBezTo>
                      <a:pt x="157" y="503"/>
                      <a:pt x="157" y="393"/>
                      <a:pt x="199" y="330"/>
                    </a:cubicBezTo>
                    <a:cubicBezTo>
                      <a:pt x="241" y="262"/>
                      <a:pt x="309" y="220"/>
                      <a:pt x="482" y="131"/>
                    </a:cubicBezTo>
                    <a:close/>
                    <a:moveTo>
                      <a:pt x="461" y="0"/>
                    </a:moveTo>
                    <a:lnTo>
                      <a:pt x="440" y="21"/>
                    </a:lnTo>
                    <a:cubicBezTo>
                      <a:pt x="262" y="110"/>
                      <a:pt x="157" y="152"/>
                      <a:pt x="89" y="262"/>
                    </a:cubicBezTo>
                    <a:cubicBezTo>
                      <a:pt x="47" y="372"/>
                      <a:pt x="47" y="503"/>
                      <a:pt x="27" y="765"/>
                    </a:cubicBezTo>
                    <a:cubicBezTo>
                      <a:pt x="27" y="1006"/>
                      <a:pt x="0" y="1226"/>
                      <a:pt x="0" y="1420"/>
                    </a:cubicBezTo>
                    <a:cubicBezTo>
                      <a:pt x="27" y="1592"/>
                      <a:pt x="89" y="1770"/>
                      <a:pt x="262" y="1901"/>
                    </a:cubicBezTo>
                    <a:cubicBezTo>
                      <a:pt x="440" y="2011"/>
                      <a:pt x="723" y="2074"/>
                      <a:pt x="1074" y="2163"/>
                    </a:cubicBezTo>
                    <a:cubicBezTo>
                      <a:pt x="1399" y="2247"/>
                      <a:pt x="1770" y="2315"/>
                      <a:pt x="2074" y="2467"/>
                    </a:cubicBezTo>
                    <a:cubicBezTo>
                      <a:pt x="2291" y="2559"/>
                      <a:pt x="2471" y="2596"/>
                      <a:pt x="2635" y="2596"/>
                    </a:cubicBezTo>
                    <a:cubicBezTo>
                      <a:pt x="2706" y="2596"/>
                      <a:pt x="2773" y="2589"/>
                      <a:pt x="2839" y="2577"/>
                    </a:cubicBezTo>
                    <a:cubicBezTo>
                      <a:pt x="3038" y="2535"/>
                      <a:pt x="3211" y="2446"/>
                      <a:pt x="3383" y="2336"/>
                    </a:cubicBezTo>
                    <a:cubicBezTo>
                      <a:pt x="3582" y="2247"/>
                      <a:pt x="3692" y="2163"/>
                      <a:pt x="3755" y="2074"/>
                    </a:cubicBezTo>
                    <a:cubicBezTo>
                      <a:pt x="3844" y="1964"/>
                      <a:pt x="3865" y="1833"/>
                      <a:pt x="3865" y="1702"/>
                    </a:cubicBezTo>
                    <a:cubicBezTo>
                      <a:pt x="3844" y="1550"/>
                      <a:pt x="3797" y="1440"/>
                      <a:pt x="3692" y="1330"/>
                    </a:cubicBezTo>
                    <a:cubicBezTo>
                      <a:pt x="3582" y="1247"/>
                      <a:pt x="3431" y="1158"/>
                      <a:pt x="3232" y="1027"/>
                    </a:cubicBezTo>
                    <a:cubicBezTo>
                      <a:pt x="2839" y="786"/>
                      <a:pt x="2577" y="440"/>
                      <a:pt x="2577" y="440"/>
                    </a:cubicBezTo>
                    <a:lnTo>
                      <a:pt x="461"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 name="Google Shape;1790;p46"/>
              <p:cNvSpPr/>
              <p:nvPr/>
            </p:nvSpPr>
            <p:spPr>
              <a:xfrm>
                <a:off x="1031765" y="4383146"/>
                <a:ext cx="547808" cy="358128"/>
              </a:xfrm>
              <a:custGeom>
                <a:rect b="b" l="l" r="r" t="t"/>
                <a:pathLst>
                  <a:path extrusionOk="0" h="2513" w="3844">
                    <a:moveTo>
                      <a:pt x="2142" y="0"/>
                    </a:moveTo>
                    <a:lnTo>
                      <a:pt x="309" y="110"/>
                    </a:lnTo>
                    <a:lnTo>
                      <a:pt x="199" y="110"/>
                    </a:lnTo>
                    <a:cubicBezTo>
                      <a:pt x="0" y="744"/>
                      <a:pt x="157" y="1833"/>
                      <a:pt x="440" y="1985"/>
                    </a:cubicBezTo>
                    <a:cubicBezTo>
                      <a:pt x="702" y="2142"/>
                      <a:pt x="1660" y="2357"/>
                      <a:pt x="2252" y="2488"/>
                    </a:cubicBezTo>
                    <a:cubicBezTo>
                      <a:pt x="2330" y="2505"/>
                      <a:pt x="2408" y="2513"/>
                      <a:pt x="2484" y="2513"/>
                    </a:cubicBezTo>
                    <a:cubicBezTo>
                      <a:pt x="2988" y="2513"/>
                      <a:pt x="3456" y="2179"/>
                      <a:pt x="3624" y="2011"/>
                    </a:cubicBezTo>
                    <a:cubicBezTo>
                      <a:pt x="3844" y="1791"/>
                      <a:pt x="3776" y="1529"/>
                      <a:pt x="3645" y="1356"/>
                    </a:cubicBezTo>
                    <a:cubicBezTo>
                      <a:pt x="3493" y="1178"/>
                      <a:pt x="3079" y="1246"/>
                      <a:pt x="2687" y="916"/>
                    </a:cubicBezTo>
                    <a:cubicBezTo>
                      <a:pt x="2294" y="592"/>
                      <a:pt x="2142" y="0"/>
                      <a:pt x="2142"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 name="Google Shape;1791;p46"/>
              <p:cNvSpPr/>
              <p:nvPr/>
            </p:nvSpPr>
            <p:spPr>
              <a:xfrm>
                <a:off x="1038463" y="4377161"/>
                <a:ext cx="538260" cy="373376"/>
              </a:xfrm>
              <a:custGeom>
                <a:rect b="b" l="l" r="r" t="t"/>
                <a:pathLst>
                  <a:path extrusionOk="0" h="2620" w="3777">
                    <a:moveTo>
                      <a:pt x="2048" y="110"/>
                    </a:moveTo>
                    <a:cubicBezTo>
                      <a:pt x="2074" y="173"/>
                      <a:pt x="2205" y="676"/>
                      <a:pt x="2598" y="1006"/>
                    </a:cubicBezTo>
                    <a:cubicBezTo>
                      <a:pt x="2812" y="1178"/>
                      <a:pt x="3011" y="1241"/>
                      <a:pt x="3205" y="1288"/>
                    </a:cubicBezTo>
                    <a:cubicBezTo>
                      <a:pt x="3383" y="1330"/>
                      <a:pt x="3488" y="1351"/>
                      <a:pt x="3556" y="1419"/>
                    </a:cubicBezTo>
                    <a:cubicBezTo>
                      <a:pt x="3619" y="1503"/>
                      <a:pt x="3666" y="1613"/>
                      <a:pt x="3666" y="1702"/>
                    </a:cubicBezTo>
                    <a:cubicBezTo>
                      <a:pt x="3666" y="1812"/>
                      <a:pt x="3645" y="1922"/>
                      <a:pt x="3535" y="2006"/>
                    </a:cubicBezTo>
                    <a:cubicBezTo>
                      <a:pt x="3446" y="2095"/>
                      <a:pt x="3252" y="2247"/>
                      <a:pt x="3011" y="2357"/>
                    </a:cubicBezTo>
                    <a:cubicBezTo>
                      <a:pt x="2836" y="2437"/>
                      <a:pt x="2639" y="2492"/>
                      <a:pt x="2444" y="2492"/>
                    </a:cubicBezTo>
                    <a:cubicBezTo>
                      <a:pt x="2371" y="2492"/>
                      <a:pt x="2297" y="2484"/>
                      <a:pt x="2226" y="2467"/>
                    </a:cubicBezTo>
                    <a:cubicBezTo>
                      <a:pt x="1917" y="2420"/>
                      <a:pt x="1550" y="2336"/>
                      <a:pt x="1199" y="2247"/>
                    </a:cubicBezTo>
                    <a:cubicBezTo>
                      <a:pt x="849" y="2137"/>
                      <a:pt x="545" y="2053"/>
                      <a:pt x="414" y="1985"/>
                    </a:cubicBezTo>
                    <a:cubicBezTo>
                      <a:pt x="372" y="1964"/>
                      <a:pt x="304" y="1875"/>
                      <a:pt x="262" y="1744"/>
                    </a:cubicBezTo>
                    <a:cubicBezTo>
                      <a:pt x="215" y="1613"/>
                      <a:pt x="173" y="1440"/>
                      <a:pt x="152" y="1267"/>
                    </a:cubicBezTo>
                    <a:cubicBezTo>
                      <a:pt x="110" y="917"/>
                      <a:pt x="131" y="503"/>
                      <a:pt x="215" y="194"/>
                    </a:cubicBezTo>
                    <a:lnTo>
                      <a:pt x="262" y="194"/>
                    </a:lnTo>
                    <a:lnTo>
                      <a:pt x="2048" y="110"/>
                    </a:lnTo>
                    <a:close/>
                    <a:moveTo>
                      <a:pt x="2137" y="0"/>
                    </a:moveTo>
                    <a:lnTo>
                      <a:pt x="262" y="89"/>
                    </a:lnTo>
                    <a:lnTo>
                      <a:pt x="131" y="89"/>
                    </a:lnTo>
                    <a:lnTo>
                      <a:pt x="110" y="131"/>
                    </a:lnTo>
                    <a:cubicBezTo>
                      <a:pt x="0" y="456"/>
                      <a:pt x="0" y="896"/>
                      <a:pt x="42" y="1267"/>
                    </a:cubicBezTo>
                    <a:cubicBezTo>
                      <a:pt x="63" y="1461"/>
                      <a:pt x="84" y="1634"/>
                      <a:pt x="152" y="1791"/>
                    </a:cubicBezTo>
                    <a:cubicBezTo>
                      <a:pt x="194" y="1922"/>
                      <a:pt x="262" y="2027"/>
                      <a:pt x="346" y="2074"/>
                    </a:cubicBezTo>
                    <a:cubicBezTo>
                      <a:pt x="503" y="2158"/>
                      <a:pt x="807" y="2247"/>
                      <a:pt x="1179" y="2357"/>
                    </a:cubicBezTo>
                    <a:cubicBezTo>
                      <a:pt x="1524" y="2446"/>
                      <a:pt x="1896" y="2530"/>
                      <a:pt x="2205" y="2598"/>
                    </a:cubicBezTo>
                    <a:cubicBezTo>
                      <a:pt x="2277" y="2613"/>
                      <a:pt x="2349" y="2619"/>
                      <a:pt x="2420" y="2619"/>
                    </a:cubicBezTo>
                    <a:cubicBezTo>
                      <a:pt x="2649" y="2619"/>
                      <a:pt x="2870" y="2551"/>
                      <a:pt x="3053" y="2467"/>
                    </a:cubicBezTo>
                    <a:cubicBezTo>
                      <a:pt x="3315" y="2357"/>
                      <a:pt x="3514" y="2205"/>
                      <a:pt x="3619" y="2095"/>
                    </a:cubicBezTo>
                    <a:cubicBezTo>
                      <a:pt x="3729" y="1964"/>
                      <a:pt x="3776" y="1833"/>
                      <a:pt x="3776" y="1702"/>
                    </a:cubicBezTo>
                    <a:cubicBezTo>
                      <a:pt x="3776" y="1571"/>
                      <a:pt x="3708" y="1461"/>
                      <a:pt x="3645" y="1351"/>
                    </a:cubicBezTo>
                    <a:cubicBezTo>
                      <a:pt x="3556" y="1241"/>
                      <a:pt x="3404" y="1220"/>
                      <a:pt x="3226" y="1178"/>
                    </a:cubicBezTo>
                    <a:cubicBezTo>
                      <a:pt x="3053" y="1137"/>
                      <a:pt x="2860" y="1068"/>
                      <a:pt x="2661" y="917"/>
                    </a:cubicBezTo>
                    <a:cubicBezTo>
                      <a:pt x="2289" y="613"/>
                      <a:pt x="2137" y="42"/>
                      <a:pt x="2137" y="42"/>
                    </a:cubicBezTo>
                    <a:lnTo>
                      <a:pt x="2137"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 name="Google Shape;1792;p46"/>
              <p:cNvSpPr/>
              <p:nvPr/>
            </p:nvSpPr>
            <p:spPr>
              <a:xfrm>
                <a:off x="1041456" y="3061334"/>
                <a:ext cx="388910" cy="1391183"/>
              </a:xfrm>
              <a:custGeom>
                <a:rect b="b" l="l" r="r" t="t"/>
                <a:pathLst>
                  <a:path extrusionOk="0" h="9762" w="2729">
                    <a:moveTo>
                      <a:pt x="2640" y="0"/>
                    </a:moveTo>
                    <a:lnTo>
                      <a:pt x="42" y="1268"/>
                    </a:lnTo>
                    <a:lnTo>
                      <a:pt x="0" y="9516"/>
                    </a:lnTo>
                    <a:cubicBezTo>
                      <a:pt x="0" y="9516"/>
                      <a:pt x="436" y="9761"/>
                      <a:pt x="1041" y="9761"/>
                    </a:cubicBezTo>
                    <a:cubicBezTo>
                      <a:pt x="1086" y="9761"/>
                      <a:pt x="1132" y="9760"/>
                      <a:pt x="1178" y="9757"/>
                    </a:cubicBezTo>
                    <a:cubicBezTo>
                      <a:pt x="1875" y="9736"/>
                      <a:pt x="2268" y="9453"/>
                      <a:pt x="2268" y="9453"/>
                    </a:cubicBezTo>
                    <a:cubicBezTo>
                      <a:pt x="2268" y="9453"/>
                      <a:pt x="2729" y="550"/>
                      <a:pt x="26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 name="Google Shape;1793;p46"/>
              <p:cNvSpPr/>
              <p:nvPr/>
            </p:nvSpPr>
            <p:spPr>
              <a:xfrm>
                <a:off x="1035470" y="3049363"/>
                <a:ext cx="391902" cy="1411704"/>
              </a:xfrm>
              <a:custGeom>
                <a:rect b="b" l="l" r="r" t="t"/>
                <a:pathLst>
                  <a:path extrusionOk="0" h="9906" w="2750">
                    <a:moveTo>
                      <a:pt x="2640" y="173"/>
                    </a:moveTo>
                    <a:lnTo>
                      <a:pt x="2640" y="655"/>
                    </a:lnTo>
                    <a:cubicBezTo>
                      <a:pt x="2640" y="938"/>
                      <a:pt x="2619" y="1331"/>
                      <a:pt x="2593" y="1786"/>
                    </a:cubicBezTo>
                    <a:cubicBezTo>
                      <a:pt x="2572" y="2703"/>
                      <a:pt x="2530" y="3860"/>
                      <a:pt x="2462" y="5018"/>
                    </a:cubicBezTo>
                    <a:cubicBezTo>
                      <a:pt x="2378" y="7285"/>
                      <a:pt x="2268" y="9469"/>
                      <a:pt x="2268" y="9511"/>
                    </a:cubicBezTo>
                    <a:cubicBezTo>
                      <a:pt x="2226" y="9537"/>
                      <a:pt x="1875" y="9752"/>
                      <a:pt x="1220" y="9799"/>
                    </a:cubicBezTo>
                    <a:cubicBezTo>
                      <a:pt x="1192" y="9800"/>
                      <a:pt x="1163" y="9800"/>
                      <a:pt x="1136" y="9800"/>
                    </a:cubicBezTo>
                    <a:cubicBezTo>
                      <a:pt x="548" y="9800"/>
                      <a:pt x="150" y="9599"/>
                      <a:pt x="105" y="9579"/>
                    </a:cubicBezTo>
                    <a:lnTo>
                      <a:pt x="152" y="1373"/>
                    </a:lnTo>
                    <a:lnTo>
                      <a:pt x="2640" y="173"/>
                    </a:lnTo>
                    <a:close/>
                    <a:moveTo>
                      <a:pt x="2750" y="1"/>
                    </a:moveTo>
                    <a:lnTo>
                      <a:pt x="2661" y="43"/>
                    </a:lnTo>
                    <a:lnTo>
                      <a:pt x="42" y="1310"/>
                    </a:lnTo>
                    <a:lnTo>
                      <a:pt x="0" y="9642"/>
                    </a:lnTo>
                    <a:lnTo>
                      <a:pt x="21" y="9668"/>
                    </a:lnTo>
                    <a:cubicBezTo>
                      <a:pt x="21" y="9668"/>
                      <a:pt x="477" y="9905"/>
                      <a:pt x="1122" y="9905"/>
                    </a:cubicBezTo>
                    <a:cubicBezTo>
                      <a:pt x="1155" y="9905"/>
                      <a:pt x="1187" y="9905"/>
                      <a:pt x="1220" y="9904"/>
                    </a:cubicBezTo>
                    <a:cubicBezTo>
                      <a:pt x="1938" y="9862"/>
                      <a:pt x="2357" y="9579"/>
                      <a:pt x="2357" y="9579"/>
                    </a:cubicBezTo>
                    <a:lnTo>
                      <a:pt x="2378" y="9579"/>
                    </a:lnTo>
                    <a:lnTo>
                      <a:pt x="2378" y="9537"/>
                    </a:lnTo>
                    <a:cubicBezTo>
                      <a:pt x="2378" y="9537"/>
                      <a:pt x="2488" y="7311"/>
                      <a:pt x="2593" y="5018"/>
                    </a:cubicBezTo>
                    <a:cubicBezTo>
                      <a:pt x="2640" y="3881"/>
                      <a:pt x="2682" y="2703"/>
                      <a:pt x="2723" y="1786"/>
                    </a:cubicBezTo>
                    <a:cubicBezTo>
                      <a:pt x="2723" y="1331"/>
                      <a:pt x="2750" y="938"/>
                      <a:pt x="2750" y="655"/>
                    </a:cubicBezTo>
                    <a:lnTo>
                      <a:pt x="2750" y="84"/>
                    </a:lnTo>
                    <a:lnTo>
                      <a:pt x="275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 name="Google Shape;1794;p46"/>
              <p:cNvSpPr/>
              <p:nvPr/>
            </p:nvSpPr>
            <p:spPr>
              <a:xfrm>
                <a:off x="1128674" y="3294913"/>
                <a:ext cx="65127" cy="1156896"/>
              </a:xfrm>
              <a:custGeom>
                <a:rect b="b" l="l" r="r" t="t"/>
                <a:pathLst>
                  <a:path extrusionOk="0" h="8118" w="457">
                    <a:moveTo>
                      <a:pt x="457" y="1"/>
                    </a:moveTo>
                    <a:lnTo>
                      <a:pt x="216" y="111"/>
                    </a:lnTo>
                    <a:lnTo>
                      <a:pt x="1" y="8097"/>
                    </a:lnTo>
                    <a:cubicBezTo>
                      <a:pt x="85" y="8097"/>
                      <a:pt x="174" y="8118"/>
                      <a:pt x="237" y="8118"/>
                    </a:cubicBezTo>
                    <a:lnTo>
                      <a:pt x="457"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 name="Google Shape;1795;p46"/>
              <p:cNvSpPr/>
              <p:nvPr/>
            </p:nvSpPr>
            <p:spPr>
              <a:xfrm>
                <a:off x="1121976" y="3282230"/>
                <a:ext cx="81516" cy="1178558"/>
              </a:xfrm>
              <a:custGeom>
                <a:rect b="b" l="l" r="r" t="t"/>
                <a:pathLst>
                  <a:path extrusionOk="0" h="8270" w="572">
                    <a:moveTo>
                      <a:pt x="462" y="179"/>
                    </a:moveTo>
                    <a:lnTo>
                      <a:pt x="242" y="8139"/>
                    </a:lnTo>
                    <a:cubicBezTo>
                      <a:pt x="200" y="8139"/>
                      <a:pt x="153" y="8139"/>
                      <a:pt x="111" y="8118"/>
                    </a:cubicBezTo>
                    <a:lnTo>
                      <a:pt x="331" y="221"/>
                    </a:lnTo>
                    <a:lnTo>
                      <a:pt x="462" y="179"/>
                    </a:lnTo>
                    <a:close/>
                    <a:moveTo>
                      <a:pt x="572" y="1"/>
                    </a:moveTo>
                    <a:lnTo>
                      <a:pt x="483" y="48"/>
                    </a:lnTo>
                    <a:lnTo>
                      <a:pt x="221" y="152"/>
                    </a:lnTo>
                    <a:lnTo>
                      <a:pt x="1" y="8228"/>
                    </a:lnTo>
                    <a:lnTo>
                      <a:pt x="48" y="8228"/>
                    </a:lnTo>
                    <a:cubicBezTo>
                      <a:pt x="132" y="8249"/>
                      <a:pt x="200" y="8249"/>
                      <a:pt x="284" y="8270"/>
                    </a:cubicBezTo>
                    <a:lnTo>
                      <a:pt x="352" y="8270"/>
                    </a:lnTo>
                    <a:lnTo>
                      <a:pt x="57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 name="Google Shape;1796;p46"/>
              <p:cNvSpPr/>
              <p:nvPr/>
            </p:nvSpPr>
            <p:spPr>
              <a:xfrm>
                <a:off x="497341" y="3080003"/>
                <a:ext cx="768129" cy="1587419"/>
              </a:xfrm>
              <a:custGeom>
                <a:rect b="b" l="l" r="r" t="t"/>
                <a:pathLst>
                  <a:path extrusionOk="0" h="11139" w="5390">
                    <a:moveTo>
                      <a:pt x="1069" y="0"/>
                    </a:moveTo>
                    <a:lnTo>
                      <a:pt x="0" y="10673"/>
                    </a:lnTo>
                    <a:cubicBezTo>
                      <a:pt x="0" y="10673"/>
                      <a:pt x="215" y="10914"/>
                      <a:pt x="1001" y="11087"/>
                    </a:cubicBezTo>
                    <a:cubicBezTo>
                      <a:pt x="1142" y="11124"/>
                      <a:pt x="1285" y="11139"/>
                      <a:pt x="1425" y="11139"/>
                    </a:cubicBezTo>
                    <a:cubicBezTo>
                      <a:pt x="2044" y="11139"/>
                      <a:pt x="2598" y="10846"/>
                      <a:pt x="2598" y="10846"/>
                    </a:cubicBezTo>
                    <a:lnTo>
                      <a:pt x="4646" y="2205"/>
                    </a:lnTo>
                    <a:lnTo>
                      <a:pt x="5216" y="2053"/>
                    </a:lnTo>
                    <a:lnTo>
                      <a:pt x="5389" y="482"/>
                    </a:lnTo>
                    <a:lnTo>
                      <a:pt x="106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 name="Google Shape;1797;p46"/>
              <p:cNvSpPr/>
              <p:nvPr/>
            </p:nvSpPr>
            <p:spPr>
              <a:xfrm>
                <a:off x="487650" y="3071025"/>
                <a:ext cx="786798" cy="1605518"/>
              </a:xfrm>
              <a:custGeom>
                <a:rect b="b" l="l" r="r" t="t"/>
                <a:pathLst>
                  <a:path extrusionOk="0" h="11266" w="5521">
                    <a:moveTo>
                      <a:pt x="1179" y="131"/>
                    </a:moveTo>
                    <a:lnTo>
                      <a:pt x="5415" y="587"/>
                    </a:lnTo>
                    <a:lnTo>
                      <a:pt x="5216" y="2074"/>
                    </a:lnTo>
                    <a:lnTo>
                      <a:pt x="4672" y="2226"/>
                    </a:lnTo>
                    <a:lnTo>
                      <a:pt x="2619" y="10867"/>
                    </a:lnTo>
                    <a:cubicBezTo>
                      <a:pt x="2584" y="10884"/>
                      <a:pt x="2064" y="11152"/>
                      <a:pt x="1467" y="11152"/>
                    </a:cubicBezTo>
                    <a:cubicBezTo>
                      <a:pt x="1336" y="11152"/>
                      <a:pt x="1202" y="11139"/>
                      <a:pt x="1069" y="11108"/>
                    </a:cubicBezTo>
                    <a:cubicBezTo>
                      <a:pt x="702" y="11019"/>
                      <a:pt x="440" y="10909"/>
                      <a:pt x="309" y="10825"/>
                    </a:cubicBezTo>
                    <a:cubicBezTo>
                      <a:pt x="152" y="10757"/>
                      <a:pt x="131" y="10715"/>
                      <a:pt x="131" y="10715"/>
                    </a:cubicBezTo>
                    <a:lnTo>
                      <a:pt x="1179" y="131"/>
                    </a:lnTo>
                    <a:close/>
                    <a:moveTo>
                      <a:pt x="1069" y="1"/>
                    </a:moveTo>
                    <a:lnTo>
                      <a:pt x="0" y="10757"/>
                    </a:lnTo>
                    <a:lnTo>
                      <a:pt x="21" y="10778"/>
                    </a:lnTo>
                    <a:cubicBezTo>
                      <a:pt x="21" y="10778"/>
                      <a:pt x="89" y="10846"/>
                      <a:pt x="241" y="10930"/>
                    </a:cubicBezTo>
                    <a:cubicBezTo>
                      <a:pt x="393" y="11019"/>
                      <a:pt x="655" y="11129"/>
                      <a:pt x="1048" y="11218"/>
                    </a:cubicBezTo>
                    <a:cubicBezTo>
                      <a:pt x="1189" y="11252"/>
                      <a:pt x="1331" y="11266"/>
                      <a:pt x="1470" y="11266"/>
                    </a:cubicBezTo>
                    <a:cubicBezTo>
                      <a:pt x="2121" y="11266"/>
                      <a:pt x="2687" y="10956"/>
                      <a:pt x="2687" y="10956"/>
                    </a:cubicBezTo>
                    <a:lnTo>
                      <a:pt x="2708" y="10956"/>
                    </a:lnTo>
                    <a:lnTo>
                      <a:pt x="4761" y="2336"/>
                    </a:lnTo>
                    <a:lnTo>
                      <a:pt x="5326" y="2158"/>
                    </a:lnTo>
                    <a:lnTo>
                      <a:pt x="5520" y="503"/>
                    </a:lnTo>
                    <a:lnTo>
                      <a:pt x="5478" y="503"/>
                    </a:lnTo>
                    <a:lnTo>
                      <a:pt x="1069"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 name="Google Shape;1798;p46"/>
              <p:cNvSpPr/>
              <p:nvPr/>
            </p:nvSpPr>
            <p:spPr>
              <a:xfrm>
                <a:off x="575011" y="3167364"/>
                <a:ext cx="199371" cy="1486664"/>
              </a:xfrm>
              <a:custGeom>
                <a:rect b="b" l="l" r="r" t="t"/>
                <a:pathLst>
                  <a:path extrusionOk="0" h="10432" w="1399">
                    <a:moveTo>
                      <a:pt x="1398" y="0"/>
                    </a:moveTo>
                    <a:lnTo>
                      <a:pt x="1027" y="21"/>
                    </a:lnTo>
                    <a:lnTo>
                      <a:pt x="0" y="10364"/>
                    </a:lnTo>
                    <a:cubicBezTo>
                      <a:pt x="63" y="10385"/>
                      <a:pt x="152" y="10411"/>
                      <a:pt x="220" y="10432"/>
                    </a:cubicBezTo>
                    <a:lnTo>
                      <a:pt x="1398" y="0"/>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 name="Google Shape;1799;p46"/>
              <p:cNvSpPr/>
              <p:nvPr/>
            </p:nvSpPr>
            <p:spPr>
              <a:xfrm>
                <a:off x="569025" y="3158385"/>
                <a:ext cx="214335" cy="1504621"/>
              </a:xfrm>
              <a:custGeom>
                <a:rect b="b" l="l" r="r" t="t"/>
                <a:pathLst>
                  <a:path extrusionOk="0" h="10558" w="1504">
                    <a:moveTo>
                      <a:pt x="1372" y="131"/>
                    </a:moveTo>
                    <a:lnTo>
                      <a:pt x="215" y="10406"/>
                    </a:lnTo>
                    <a:cubicBezTo>
                      <a:pt x="173" y="10406"/>
                      <a:pt x="152" y="10385"/>
                      <a:pt x="105" y="10385"/>
                    </a:cubicBezTo>
                    <a:lnTo>
                      <a:pt x="1131" y="131"/>
                    </a:lnTo>
                    <a:close/>
                    <a:moveTo>
                      <a:pt x="1440" y="0"/>
                    </a:moveTo>
                    <a:lnTo>
                      <a:pt x="1021" y="21"/>
                    </a:lnTo>
                    <a:lnTo>
                      <a:pt x="0" y="10448"/>
                    </a:lnTo>
                    <a:lnTo>
                      <a:pt x="42" y="10474"/>
                    </a:lnTo>
                    <a:cubicBezTo>
                      <a:pt x="105" y="10495"/>
                      <a:pt x="173" y="10516"/>
                      <a:pt x="262" y="10537"/>
                    </a:cubicBezTo>
                    <a:lnTo>
                      <a:pt x="325" y="10558"/>
                    </a:lnTo>
                    <a:lnTo>
                      <a:pt x="1503"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 name="Google Shape;1800;p46"/>
              <p:cNvSpPr/>
              <p:nvPr/>
            </p:nvSpPr>
            <p:spPr>
              <a:xfrm>
                <a:off x="1013096" y="1858235"/>
                <a:ext cx="410571" cy="1343157"/>
              </a:xfrm>
              <a:custGeom>
                <a:rect b="b" l="l" r="r" t="t"/>
                <a:pathLst>
                  <a:path extrusionOk="0" h="9425" w="2881">
                    <a:moveTo>
                      <a:pt x="461" y="1"/>
                    </a:moveTo>
                    <a:lnTo>
                      <a:pt x="0" y="1069"/>
                    </a:lnTo>
                    <a:lnTo>
                      <a:pt x="68" y="9317"/>
                    </a:lnTo>
                    <a:cubicBezTo>
                      <a:pt x="68" y="9317"/>
                      <a:pt x="515" y="9424"/>
                      <a:pt x="1052" y="9424"/>
                    </a:cubicBezTo>
                    <a:cubicBezTo>
                      <a:pt x="1320" y="9424"/>
                      <a:pt x="1611" y="9397"/>
                      <a:pt x="1880" y="9317"/>
                    </a:cubicBezTo>
                    <a:cubicBezTo>
                      <a:pt x="2708" y="9097"/>
                      <a:pt x="2880" y="8861"/>
                      <a:pt x="2880" y="8861"/>
                    </a:cubicBezTo>
                    <a:cubicBezTo>
                      <a:pt x="2880" y="8861"/>
                      <a:pt x="2577" y="4321"/>
                      <a:pt x="2577" y="3143"/>
                    </a:cubicBezTo>
                    <a:cubicBezTo>
                      <a:pt x="2577" y="1964"/>
                      <a:pt x="2336" y="718"/>
                      <a:pt x="1749" y="482"/>
                    </a:cubicBezTo>
                    <a:cubicBezTo>
                      <a:pt x="1178" y="262"/>
                      <a:pt x="461" y="1"/>
                      <a:pt x="46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 name="Google Shape;1801;p46"/>
              <p:cNvSpPr/>
              <p:nvPr/>
            </p:nvSpPr>
            <p:spPr>
              <a:xfrm>
                <a:off x="1004118" y="1848544"/>
                <a:ext cx="426247" cy="1362111"/>
              </a:xfrm>
              <a:custGeom>
                <a:rect b="b" l="l" r="r" t="t"/>
                <a:pathLst>
                  <a:path extrusionOk="0" h="9558" w="2991">
                    <a:moveTo>
                      <a:pt x="566" y="131"/>
                    </a:moveTo>
                    <a:cubicBezTo>
                      <a:pt x="613" y="158"/>
                      <a:pt x="1241" y="393"/>
                      <a:pt x="1791" y="613"/>
                    </a:cubicBezTo>
                    <a:cubicBezTo>
                      <a:pt x="2053" y="702"/>
                      <a:pt x="2247" y="1074"/>
                      <a:pt x="2399" y="1551"/>
                    </a:cubicBezTo>
                    <a:cubicBezTo>
                      <a:pt x="2530" y="2032"/>
                      <a:pt x="2577" y="2619"/>
                      <a:pt x="2577" y="3211"/>
                    </a:cubicBezTo>
                    <a:cubicBezTo>
                      <a:pt x="2577" y="4389"/>
                      <a:pt x="2881" y="8861"/>
                      <a:pt x="2881" y="8903"/>
                    </a:cubicBezTo>
                    <a:lnTo>
                      <a:pt x="2860" y="8929"/>
                    </a:lnTo>
                    <a:cubicBezTo>
                      <a:pt x="2839" y="8950"/>
                      <a:pt x="2792" y="8971"/>
                      <a:pt x="2729" y="9013"/>
                    </a:cubicBezTo>
                    <a:cubicBezTo>
                      <a:pt x="2577" y="9102"/>
                      <a:pt x="2336" y="9233"/>
                      <a:pt x="1943" y="9343"/>
                    </a:cubicBezTo>
                    <a:cubicBezTo>
                      <a:pt x="1676" y="9418"/>
                      <a:pt x="1389" y="9443"/>
                      <a:pt x="1128" y="9443"/>
                    </a:cubicBezTo>
                    <a:cubicBezTo>
                      <a:pt x="641" y="9443"/>
                      <a:pt x="238" y="9357"/>
                      <a:pt x="194" y="9343"/>
                    </a:cubicBezTo>
                    <a:lnTo>
                      <a:pt x="131" y="1137"/>
                    </a:lnTo>
                    <a:lnTo>
                      <a:pt x="566" y="131"/>
                    </a:lnTo>
                    <a:close/>
                    <a:moveTo>
                      <a:pt x="503" y="0"/>
                    </a:moveTo>
                    <a:lnTo>
                      <a:pt x="0" y="1116"/>
                    </a:lnTo>
                    <a:lnTo>
                      <a:pt x="63" y="9427"/>
                    </a:lnTo>
                    <a:lnTo>
                      <a:pt x="110" y="9453"/>
                    </a:lnTo>
                    <a:cubicBezTo>
                      <a:pt x="110" y="9453"/>
                      <a:pt x="567" y="9558"/>
                      <a:pt x="1116" y="9558"/>
                    </a:cubicBezTo>
                    <a:cubicBezTo>
                      <a:pt x="1390" y="9558"/>
                      <a:pt x="1688" y="9532"/>
                      <a:pt x="1964" y="9453"/>
                    </a:cubicBezTo>
                    <a:cubicBezTo>
                      <a:pt x="2378" y="9322"/>
                      <a:pt x="2640" y="9212"/>
                      <a:pt x="2771" y="9123"/>
                    </a:cubicBezTo>
                    <a:cubicBezTo>
                      <a:pt x="2860" y="9081"/>
                      <a:pt x="2902" y="9034"/>
                      <a:pt x="2943" y="8992"/>
                    </a:cubicBezTo>
                    <a:cubicBezTo>
                      <a:pt x="2970" y="8971"/>
                      <a:pt x="2991" y="8950"/>
                      <a:pt x="2991" y="8950"/>
                    </a:cubicBezTo>
                    <a:lnTo>
                      <a:pt x="2991" y="8929"/>
                    </a:lnTo>
                    <a:lnTo>
                      <a:pt x="2991" y="8903"/>
                    </a:lnTo>
                    <a:cubicBezTo>
                      <a:pt x="2991" y="8903"/>
                      <a:pt x="2682" y="4368"/>
                      <a:pt x="2708" y="3211"/>
                    </a:cubicBezTo>
                    <a:cubicBezTo>
                      <a:pt x="2708" y="2619"/>
                      <a:pt x="2640" y="2011"/>
                      <a:pt x="2509" y="1509"/>
                    </a:cubicBezTo>
                    <a:cubicBezTo>
                      <a:pt x="2357" y="1027"/>
                      <a:pt x="2158" y="634"/>
                      <a:pt x="1833" y="503"/>
                    </a:cubicBezTo>
                    <a:cubicBezTo>
                      <a:pt x="1241" y="262"/>
                      <a:pt x="545" y="27"/>
                      <a:pt x="545" y="27"/>
                    </a:cubicBezTo>
                    <a:lnTo>
                      <a:pt x="503"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 name="Google Shape;1802;p46"/>
              <p:cNvSpPr/>
              <p:nvPr/>
            </p:nvSpPr>
            <p:spPr>
              <a:xfrm>
                <a:off x="1134660" y="1923221"/>
                <a:ext cx="192674" cy="1262781"/>
              </a:xfrm>
              <a:custGeom>
                <a:rect b="b" l="l" r="r" t="t"/>
                <a:pathLst>
                  <a:path extrusionOk="0" h="8861" w="1352">
                    <a:moveTo>
                      <a:pt x="1" y="0"/>
                    </a:moveTo>
                    <a:cubicBezTo>
                      <a:pt x="1" y="0"/>
                      <a:pt x="614" y="896"/>
                      <a:pt x="849" y="2514"/>
                    </a:cubicBezTo>
                    <a:cubicBezTo>
                      <a:pt x="1090" y="4127"/>
                      <a:pt x="1027" y="8751"/>
                      <a:pt x="1027" y="8861"/>
                    </a:cubicBezTo>
                    <a:cubicBezTo>
                      <a:pt x="1111" y="8840"/>
                      <a:pt x="1179" y="8819"/>
                      <a:pt x="1242" y="8798"/>
                    </a:cubicBezTo>
                    <a:cubicBezTo>
                      <a:pt x="1268" y="8144"/>
                      <a:pt x="1352" y="4692"/>
                      <a:pt x="1090" y="2598"/>
                    </a:cubicBezTo>
                    <a:cubicBezTo>
                      <a:pt x="786" y="262"/>
                      <a:pt x="153" y="26"/>
                      <a:pt x="153" y="26"/>
                    </a:cubicBezTo>
                    <a:lnTo>
                      <a:pt x="1" y="0"/>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 name="Google Shape;1803;p46"/>
              <p:cNvSpPr/>
              <p:nvPr/>
            </p:nvSpPr>
            <p:spPr>
              <a:xfrm>
                <a:off x="1115990" y="1911250"/>
                <a:ext cx="221033" cy="1287578"/>
              </a:xfrm>
              <a:custGeom>
                <a:rect b="b" l="l" r="r" t="t"/>
                <a:pathLst>
                  <a:path extrusionOk="0" h="9035" w="1551">
                    <a:moveTo>
                      <a:pt x="263" y="173"/>
                    </a:moveTo>
                    <a:cubicBezTo>
                      <a:pt x="263" y="173"/>
                      <a:pt x="284" y="173"/>
                      <a:pt x="352" y="241"/>
                    </a:cubicBezTo>
                    <a:cubicBezTo>
                      <a:pt x="394" y="283"/>
                      <a:pt x="483" y="393"/>
                      <a:pt x="587" y="545"/>
                    </a:cubicBezTo>
                    <a:cubicBezTo>
                      <a:pt x="786" y="896"/>
                      <a:pt x="1006" y="1524"/>
                      <a:pt x="1158" y="2682"/>
                    </a:cubicBezTo>
                    <a:cubicBezTo>
                      <a:pt x="1420" y="4755"/>
                      <a:pt x="1352" y="8139"/>
                      <a:pt x="1331" y="8835"/>
                    </a:cubicBezTo>
                    <a:cubicBezTo>
                      <a:pt x="1289" y="8856"/>
                      <a:pt x="1242" y="8856"/>
                      <a:pt x="1221" y="8882"/>
                    </a:cubicBezTo>
                    <a:cubicBezTo>
                      <a:pt x="1221" y="8751"/>
                      <a:pt x="1242" y="7657"/>
                      <a:pt x="1221" y="6327"/>
                    </a:cubicBezTo>
                    <a:cubicBezTo>
                      <a:pt x="1200" y="4954"/>
                      <a:pt x="1158" y="3404"/>
                      <a:pt x="1048" y="2598"/>
                    </a:cubicBezTo>
                    <a:cubicBezTo>
                      <a:pt x="807" y="1090"/>
                      <a:pt x="326" y="304"/>
                      <a:pt x="242" y="173"/>
                    </a:cubicBezTo>
                    <a:close/>
                    <a:moveTo>
                      <a:pt x="1" y="0"/>
                    </a:moveTo>
                    <a:lnTo>
                      <a:pt x="90" y="131"/>
                    </a:lnTo>
                    <a:cubicBezTo>
                      <a:pt x="90" y="131"/>
                      <a:pt x="676" y="1001"/>
                      <a:pt x="938" y="2619"/>
                    </a:cubicBezTo>
                    <a:cubicBezTo>
                      <a:pt x="1048" y="3404"/>
                      <a:pt x="1090" y="4954"/>
                      <a:pt x="1111" y="6327"/>
                    </a:cubicBezTo>
                    <a:lnTo>
                      <a:pt x="1111" y="8945"/>
                    </a:lnTo>
                    <a:lnTo>
                      <a:pt x="1111" y="9034"/>
                    </a:lnTo>
                    <a:lnTo>
                      <a:pt x="1179" y="9013"/>
                    </a:lnTo>
                    <a:cubicBezTo>
                      <a:pt x="1268" y="8987"/>
                      <a:pt x="1331" y="8966"/>
                      <a:pt x="1399" y="8945"/>
                    </a:cubicBezTo>
                    <a:lnTo>
                      <a:pt x="1441" y="8924"/>
                    </a:lnTo>
                    <a:lnTo>
                      <a:pt x="1441" y="8882"/>
                    </a:lnTo>
                    <a:cubicBezTo>
                      <a:pt x="1462" y="8228"/>
                      <a:pt x="1551" y="4776"/>
                      <a:pt x="1268" y="2661"/>
                    </a:cubicBezTo>
                    <a:cubicBezTo>
                      <a:pt x="1111" y="1503"/>
                      <a:pt x="896" y="849"/>
                      <a:pt x="676" y="503"/>
                    </a:cubicBezTo>
                    <a:cubicBezTo>
                      <a:pt x="587" y="325"/>
                      <a:pt x="483" y="215"/>
                      <a:pt x="415" y="152"/>
                    </a:cubicBezTo>
                    <a:cubicBezTo>
                      <a:pt x="352" y="84"/>
                      <a:pt x="284" y="63"/>
                      <a:pt x="284" y="63"/>
                    </a:cubicBezTo>
                    <a:lnTo>
                      <a:pt x="1"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 name="Google Shape;1804;p46"/>
              <p:cNvSpPr/>
              <p:nvPr/>
            </p:nvSpPr>
            <p:spPr>
              <a:xfrm>
                <a:off x="1262351" y="1926926"/>
                <a:ext cx="245687" cy="1258363"/>
              </a:xfrm>
              <a:custGeom>
                <a:rect b="b" l="l" r="r" t="t"/>
                <a:pathLst>
                  <a:path extrusionOk="0" h="8830" w="1724">
                    <a:moveTo>
                      <a:pt x="0" y="0"/>
                    </a:moveTo>
                    <a:cubicBezTo>
                      <a:pt x="0" y="1"/>
                      <a:pt x="503" y="1854"/>
                      <a:pt x="655" y="2530"/>
                    </a:cubicBezTo>
                    <a:cubicBezTo>
                      <a:pt x="786" y="3184"/>
                      <a:pt x="718" y="4143"/>
                      <a:pt x="718" y="4143"/>
                    </a:cubicBezTo>
                    <a:cubicBezTo>
                      <a:pt x="718" y="4143"/>
                      <a:pt x="697" y="8594"/>
                      <a:pt x="765" y="8746"/>
                    </a:cubicBezTo>
                    <a:cubicBezTo>
                      <a:pt x="779" y="8804"/>
                      <a:pt x="857" y="8829"/>
                      <a:pt x="962" y="8829"/>
                    </a:cubicBezTo>
                    <a:cubicBezTo>
                      <a:pt x="1178" y="8829"/>
                      <a:pt x="1504" y="8721"/>
                      <a:pt x="1592" y="8573"/>
                    </a:cubicBezTo>
                    <a:cubicBezTo>
                      <a:pt x="1723" y="8379"/>
                      <a:pt x="1503" y="5017"/>
                      <a:pt x="1200" y="2902"/>
                    </a:cubicBezTo>
                    <a:cubicBezTo>
                      <a:pt x="870" y="760"/>
                      <a:pt x="0" y="0"/>
                      <a:pt x="0"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 name="Google Shape;1805;p46"/>
              <p:cNvSpPr/>
              <p:nvPr/>
            </p:nvSpPr>
            <p:spPr>
              <a:xfrm>
                <a:off x="1246675" y="1904552"/>
                <a:ext cx="255378" cy="1289003"/>
              </a:xfrm>
              <a:custGeom>
                <a:rect b="b" l="l" r="r" t="t"/>
                <a:pathLst>
                  <a:path extrusionOk="0" h="9045" w="1792">
                    <a:moveTo>
                      <a:pt x="241" y="440"/>
                    </a:moveTo>
                    <a:cubicBezTo>
                      <a:pt x="325" y="524"/>
                      <a:pt x="372" y="550"/>
                      <a:pt x="545" y="833"/>
                    </a:cubicBezTo>
                    <a:cubicBezTo>
                      <a:pt x="786" y="1288"/>
                      <a:pt x="1090" y="2011"/>
                      <a:pt x="1241" y="3059"/>
                    </a:cubicBezTo>
                    <a:cubicBezTo>
                      <a:pt x="1399" y="4127"/>
                      <a:pt x="1530" y="5499"/>
                      <a:pt x="1613" y="6614"/>
                    </a:cubicBezTo>
                    <a:cubicBezTo>
                      <a:pt x="1660" y="7180"/>
                      <a:pt x="1681" y="7683"/>
                      <a:pt x="1681" y="8055"/>
                    </a:cubicBezTo>
                    <a:lnTo>
                      <a:pt x="1681" y="8510"/>
                    </a:lnTo>
                    <a:cubicBezTo>
                      <a:pt x="1681" y="8578"/>
                      <a:pt x="1660" y="8620"/>
                      <a:pt x="1660" y="8641"/>
                    </a:cubicBezTo>
                    <a:lnTo>
                      <a:pt x="1660" y="8709"/>
                    </a:lnTo>
                    <a:cubicBezTo>
                      <a:pt x="1634" y="8751"/>
                      <a:pt x="1571" y="8798"/>
                      <a:pt x="1482" y="8819"/>
                    </a:cubicBezTo>
                    <a:cubicBezTo>
                      <a:pt x="1420" y="8861"/>
                      <a:pt x="1331" y="8882"/>
                      <a:pt x="1241" y="8903"/>
                    </a:cubicBezTo>
                    <a:cubicBezTo>
                      <a:pt x="1158" y="8929"/>
                      <a:pt x="1069" y="8929"/>
                      <a:pt x="1006" y="8929"/>
                    </a:cubicBezTo>
                    <a:cubicBezTo>
                      <a:pt x="980" y="8929"/>
                      <a:pt x="938" y="8929"/>
                      <a:pt x="938" y="8903"/>
                    </a:cubicBezTo>
                    <a:lnTo>
                      <a:pt x="917" y="8903"/>
                    </a:lnTo>
                    <a:lnTo>
                      <a:pt x="917" y="8840"/>
                    </a:lnTo>
                    <a:cubicBezTo>
                      <a:pt x="917" y="8798"/>
                      <a:pt x="917" y="8730"/>
                      <a:pt x="896" y="8667"/>
                    </a:cubicBezTo>
                    <a:lnTo>
                      <a:pt x="896" y="8117"/>
                    </a:lnTo>
                    <a:cubicBezTo>
                      <a:pt x="896" y="7683"/>
                      <a:pt x="896" y="7117"/>
                      <a:pt x="875" y="6546"/>
                    </a:cubicBezTo>
                    <a:lnTo>
                      <a:pt x="875" y="4300"/>
                    </a:lnTo>
                    <a:cubicBezTo>
                      <a:pt x="875" y="4300"/>
                      <a:pt x="938" y="3341"/>
                      <a:pt x="807" y="2666"/>
                    </a:cubicBezTo>
                    <a:cubicBezTo>
                      <a:pt x="676" y="2053"/>
                      <a:pt x="325" y="765"/>
                      <a:pt x="241" y="440"/>
                    </a:cubicBezTo>
                    <a:close/>
                    <a:moveTo>
                      <a:pt x="0" y="0"/>
                    </a:moveTo>
                    <a:lnTo>
                      <a:pt x="63" y="178"/>
                    </a:lnTo>
                    <a:cubicBezTo>
                      <a:pt x="63" y="178"/>
                      <a:pt x="566" y="2032"/>
                      <a:pt x="697" y="2687"/>
                    </a:cubicBezTo>
                    <a:cubicBezTo>
                      <a:pt x="828" y="3341"/>
                      <a:pt x="765" y="4300"/>
                      <a:pt x="765" y="4300"/>
                    </a:cubicBezTo>
                    <a:lnTo>
                      <a:pt x="765" y="6546"/>
                    </a:lnTo>
                    <a:cubicBezTo>
                      <a:pt x="765" y="7117"/>
                      <a:pt x="786" y="7683"/>
                      <a:pt x="786" y="8117"/>
                    </a:cubicBezTo>
                    <a:lnTo>
                      <a:pt x="786" y="8667"/>
                    </a:lnTo>
                    <a:cubicBezTo>
                      <a:pt x="786" y="8730"/>
                      <a:pt x="786" y="8798"/>
                      <a:pt x="807" y="8840"/>
                    </a:cubicBezTo>
                    <a:lnTo>
                      <a:pt x="807" y="8929"/>
                    </a:lnTo>
                    <a:cubicBezTo>
                      <a:pt x="828" y="8971"/>
                      <a:pt x="849" y="8992"/>
                      <a:pt x="875" y="9013"/>
                    </a:cubicBezTo>
                    <a:cubicBezTo>
                      <a:pt x="917" y="9034"/>
                      <a:pt x="959" y="9034"/>
                      <a:pt x="980" y="9034"/>
                    </a:cubicBezTo>
                    <a:cubicBezTo>
                      <a:pt x="1006" y="9042"/>
                      <a:pt x="1033" y="9045"/>
                      <a:pt x="1060" y="9045"/>
                    </a:cubicBezTo>
                    <a:cubicBezTo>
                      <a:pt x="1124" y="9045"/>
                      <a:pt x="1191" y="9028"/>
                      <a:pt x="1268" y="9013"/>
                    </a:cubicBezTo>
                    <a:cubicBezTo>
                      <a:pt x="1351" y="8992"/>
                      <a:pt x="1461" y="8971"/>
                      <a:pt x="1550" y="8929"/>
                    </a:cubicBezTo>
                    <a:cubicBezTo>
                      <a:pt x="1634" y="8882"/>
                      <a:pt x="1702" y="8840"/>
                      <a:pt x="1744" y="8772"/>
                    </a:cubicBezTo>
                    <a:cubicBezTo>
                      <a:pt x="1765" y="8730"/>
                      <a:pt x="1765" y="8709"/>
                      <a:pt x="1765" y="8667"/>
                    </a:cubicBezTo>
                    <a:cubicBezTo>
                      <a:pt x="1791" y="8620"/>
                      <a:pt x="1791" y="8578"/>
                      <a:pt x="1791" y="8510"/>
                    </a:cubicBezTo>
                    <a:lnTo>
                      <a:pt x="1791" y="8055"/>
                    </a:lnTo>
                    <a:cubicBezTo>
                      <a:pt x="1791" y="7683"/>
                      <a:pt x="1765" y="7180"/>
                      <a:pt x="1723" y="6614"/>
                    </a:cubicBezTo>
                    <a:cubicBezTo>
                      <a:pt x="1660" y="5478"/>
                      <a:pt x="1530" y="4106"/>
                      <a:pt x="1351" y="3059"/>
                    </a:cubicBezTo>
                    <a:cubicBezTo>
                      <a:pt x="1200" y="1990"/>
                      <a:pt x="896" y="1247"/>
                      <a:pt x="634" y="786"/>
                    </a:cubicBezTo>
                    <a:cubicBezTo>
                      <a:pt x="372" y="330"/>
                      <a:pt x="152" y="110"/>
                      <a:pt x="152" y="110"/>
                    </a:cubicBezTo>
                    <a:lnTo>
                      <a:pt x="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 name="Google Shape;1806;p46"/>
              <p:cNvSpPr/>
              <p:nvPr/>
            </p:nvSpPr>
            <p:spPr>
              <a:xfrm>
                <a:off x="587694" y="1842131"/>
                <a:ext cx="659109" cy="1423675"/>
              </a:xfrm>
              <a:custGeom>
                <a:rect b="b" l="l" r="r" t="t"/>
                <a:pathLst>
                  <a:path extrusionOk="0" h="9990" w="4625">
                    <a:moveTo>
                      <a:pt x="1658" y="1"/>
                    </a:moveTo>
                    <a:cubicBezTo>
                      <a:pt x="1315" y="1"/>
                      <a:pt x="979" y="396"/>
                      <a:pt x="979" y="396"/>
                    </a:cubicBezTo>
                    <a:cubicBezTo>
                      <a:pt x="979" y="396"/>
                      <a:pt x="477" y="789"/>
                      <a:pt x="393" y="1596"/>
                    </a:cubicBezTo>
                    <a:cubicBezTo>
                      <a:pt x="304" y="2402"/>
                      <a:pt x="545" y="3580"/>
                      <a:pt x="435" y="5413"/>
                    </a:cubicBezTo>
                    <a:cubicBezTo>
                      <a:pt x="304" y="7225"/>
                      <a:pt x="0" y="8163"/>
                      <a:pt x="84" y="8817"/>
                    </a:cubicBezTo>
                    <a:cubicBezTo>
                      <a:pt x="173" y="9472"/>
                      <a:pt x="587" y="9472"/>
                      <a:pt x="1744" y="9823"/>
                    </a:cubicBezTo>
                    <a:cubicBezTo>
                      <a:pt x="2142" y="9943"/>
                      <a:pt x="2547" y="9989"/>
                      <a:pt x="2915" y="9989"/>
                    </a:cubicBezTo>
                    <a:cubicBezTo>
                      <a:pt x="3617" y="9989"/>
                      <a:pt x="4181" y="9822"/>
                      <a:pt x="4294" y="9692"/>
                    </a:cubicBezTo>
                    <a:cubicBezTo>
                      <a:pt x="4493" y="9472"/>
                      <a:pt x="4425" y="8603"/>
                      <a:pt x="4535" y="7466"/>
                    </a:cubicBezTo>
                    <a:cubicBezTo>
                      <a:pt x="4624" y="6330"/>
                      <a:pt x="4535" y="4979"/>
                      <a:pt x="4535" y="4979"/>
                    </a:cubicBezTo>
                    <a:cubicBezTo>
                      <a:pt x="4535" y="4979"/>
                      <a:pt x="4404" y="2821"/>
                      <a:pt x="4059" y="2339"/>
                    </a:cubicBezTo>
                    <a:cubicBezTo>
                      <a:pt x="3687" y="1857"/>
                      <a:pt x="2399" y="595"/>
                      <a:pt x="1985" y="155"/>
                    </a:cubicBezTo>
                    <a:cubicBezTo>
                      <a:pt x="1883" y="43"/>
                      <a:pt x="1770" y="1"/>
                      <a:pt x="1658"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 name="Google Shape;1807;p46"/>
              <p:cNvSpPr/>
              <p:nvPr/>
            </p:nvSpPr>
            <p:spPr>
              <a:xfrm>
                <a:off x="578003" y="1833580"/>
                <a:ext cx="677778" cy="1441489"/>
              </a:xfrm>
              <a:custGeom>
                <a:rect b="b" l="l" r="r" t="t"/>
                <a:pathLst>
                  <a:path extrusionOk="0" h="10115" w="4756">
                    <a:moveTo>
                      <a:pt x="1723" y="105"/>
                    </a:moveTo>
                    <a:cubicBezTo>
                      <a:pt x="1833" y="105"/>
                      <a:pt x="1922" y="153"/>
                      <a:pt x="2006" y="236"/>
                    </a:cubicBezTo>
                    <a:cubicBezTo>
                      <a:pt x="2226" y="477"/>
                      <a:pt x="2639" y="891"/>
                      <a:pt x="3053" y="1331"/>
                    </a:cubicBezTo>
                    <a:cubicBezTo>
                      <a:pt x="3472" y="1766"/>
                      <a:pt x="3886" y="2200"/>
                      <a:pt x="4059" y="2420"/>
                    </a:cubicBezTo>
                    <a:cubicBezTo>
                      <a:pt x="4148" y="2530"/>
                      <a:pt x="4231" y="2750"/>
                      <a:pt x="4300" y="3033"/>
                    </a:cubicBezTo>
                    <a:cubicBezTo>
                      <a:pt x="4341" y="3295"/>
                      <a:pt x="4410" y="3598"/>
                      <a:pt x="4430" y="3902"/>
                    </a:cubicBezTo>
                    <a:cubicBezTo>
                      <a:pt x="4520" y="4515"/>
                      <a:pt x="4540" y="5039"/>
                      <a:pt x="4540" y="5039"/>
                    </a:cubicBezTo>
                    <a:cubicBezTo>
                      <a:pt x="4540" y="5039"/>
                      <a:pt x="4624" y="6390"/>
                      <a:pt x="4540" y="7526"/>
                    </a:cubicBezTo>
                    <a:cubicBezTo>
                      <a:pt x="4493" y="8092"/>
                      <a:pt x="4472" y="8594"/>
                      <a:pt x="4451" y="8987"/>
                    </a:cubicBezTo>
                    <a:cubicBezTo>
                      <a:pt x="4451" y="9165"/>
                      <a:pt x="4430" y="9338"/>
                      <a:pt x="4410" y="9469"/>
                    </a:cubicBezTo>
                    <a:cubicBezTo>
                      <a:pt x="4389" y="9579"/>
                      <a:pt x="4362" y="9663"/>
                      <a:pt x="4321" y="9710"/>
                    </a:cubicBezTo>
                    <a:cubicBezTo>
                      <a:pt x="4300" y="9752"/>
                      <a:pt x="4190" y="9794"/>
                      <a:pt x="4038" y="9862"/>
                    </a:cubicBezTo>
                    <a:cubicBezTo>
                      <a:pt x="3886" y="9904"/>
                      <a:pt x="3687" y="9951"/>
                      <a:pt x="3446" y="9972"/>
                    </a:cubicBezTo>
                    <a:cubicBezTo>
                      <a:pt x="3315" y="9984"/>
                      <a:pt x="3172" y="9991"/>
                      <a:pt x="3022" y="9991"/>
                    </a:cubicBezTo>
                    <a:cubicBezTo>
                      <a:pt x="2651" y="9991"/>
                      <a:pt x="2236" y="9949"/>
                      <a:pt x="1833" y="9841"/>
                    </a:cubicBezTo>
                    <a:cubicBezTo>
                      <a:pt x="1246" y="9642"/>
                      <a:pt x="854" y="9558"/>
                      <a:pt x="613" y="9448"/>
                    </a:cubicBezTo>
                    <a:cubicBezTo>
                      <a:pt x="351" y="9317"/>
                      <a:pt x="262" y="9186"/>
                      <a:pt x="220" y="8877"/>
                    </a:cubicBezTo>
                    <a:cubicBezTo>
                      <a:pt x="131" y="8249"/>
                      <a:pt x="435" y="7306"/>
                      <a:pt x="545" y="5473"/>
                    </a:cubicBezTo>
                    <a:cubicBezTo>
                      <a:pt x="676" y="3640"/>
                      <a:pt x="435" y="2462"/>
                      <a:pt x="524" y="1656"/>
                    </a:cubicBezTo>
                    <a:cubicBezTo>
                      <a:pt x="613" y="870"/>
                      <a:pt x="1089" y="498"/>
                      <a:pt x="1089" y="498"/>
                    </a:cubicBezTo>
                    <a:cubicBezTo>
                      <a:pt x="1089" y="498"/>
                      <a:pt x="1246" y="325"/>
                      <a:pt x="1419" y="215"/>
                    </a:cubicBezTo>
                    <a:cubicBezTo>
                      <a:pt x="1529" y="153"/>
                      <a:pt x="1613" y="132"/>
                      <a:pt x="1723" y="105"/>
                    </a:cubicBezTo>
                    <a:close/>
                    <a:moveTo>
                      <a:pt x="1723" y="1"/>
                    </a:moveTo>
                    <a:cubicBezTo>
                      <a:pt x="1592" y="1"/>
                      <a:pt x="1482" y="64"/>
                      <a:pt x="1377" y="132"/>
                    </a:cubicBezTo>
                    <a:cubicBezTo>
                      <a:pt x="1157" y="236"/>
                      <a:pt x="1027" y="414"/>
                      <a:pt x="1006" y="435"/>
                    </a:cubicBezTo>
                    <a:cubicBezTo>
                      <a:pt x="1006" y="435"/>
                      <a:pt x="503" y="828"/>
                      <a:pt x="414" y="1656"/>
                    </a:cubicBezTo>
                    <a:cubicBezTo>
                      <a:pt x="304" y="2488"/>
                      <a:pt x="566" y="3640"/>
                      <a:pt x="435" y="5452"/>
                    </a:cubicBezTo>
                    <a:cubicBezTo>
                      <a:pt x="330" y="7285"/>
                      <a:pt x="0" y="8202"/>
                      <a:pt x="89" y="8877"/>
                    </a:cubicBezTo>
                    <a:cubicBezTo>
                      <a:pt x="131" y="9228"/>
                      <a:pt x="283" y="9427"/>
                      <a:pt x="566" y="9558"/>
                    </a:cubicBezTo>
                    <a:cubicBezTo>
                      <a:pt x="828" y="9689"/>
                      <a:pt x="1220" y="9752"/>
                      <a:pt x="1812" y="9951"/>
                    </a:cubicBezTo>
                    <a:cubicBezTo>
                      <a:pt x="2205" y="10067"/>
                      <a:pt x="2600" y="10114"/>
                      <a:pt x="2962" y="10114"/>
                    </a:cubicBezTo>
                    <a:cubicBezTo>
                      <a:pt x="3142" y="10114"/>
                      <a:pt x="3313" y="10103"/>
                      <a:pt x="3472" y="10082"/>
                    </a:cubicBezTo>
                    <a:cubicBezTo>
                      <a:pt x="3708" y="10056"/>
                      <a:pt x="3907" y="10014"/>
                      <a:pt x="4059" y="9972"/>
                    </a:cubicBezTo>
                    <a:cubicBezTo>
                      <a:pt x="4231" y="9904"/>
                      <a:pt x="4341" y="9862"/>
                      <a:pt x="4410" y="9794"/>
                    </a:cubicBezTo>
                    <a:cubicBezTo>
                      <a:pt x="4472" y="9710"/>
                      <a:pt x="4493" y="9621"/>
                      <a:pt x="4520" y="9490"/>
                    </a:cubicBezTo>
                    <a:cubicBezTo>
                      <a:pt x="4540" y="9338"/>
                      <a:pt x="4561" y="9186"/>
                      <a:pt x="4561" y="8987"/>
                    </a:cubicBezTo>
                    <a:cubicBezTo>
                      <a:pt x="4582" y="8594"/>
                      <a:pt x="4603" y="8092"/>
                      <a:pt x="4650" y="7526"/>
                    </a:cubicBezTo>
                    <a:cubicBezTo>
                      <a:pt x="4755" y="6390"/>
                      <a:pt x="4671" y="5039"/>
                      <a:pt x="4671" y="5039"/>
                    </a:cubicBezTo>
                    <a:cubicBezTo>
                      <a:pt x="4671" y="5039"/>
                      <a:pt x="4624" y="4494"/>
                      <a:pt x="4561" y="3881"/>
                    </a:cubicBezTo>
                    <a:cubicBezTo>
                      <a:pt x="4520" y="3598"/>
                      <a:pt x="4472" y="3274"/>
                      <a:pt x="4410" y="2986"/>
                    </a:cubicBezTo>
                    <a:cubicBezTo>
                      <a:pt x="4341" y="2724"/>
                      <a:pt x="4258" y="2488"/>
                      <a:pt x="4169" y="2357"/>
                    </a:cubicBezTo>
                    <a:cubicBezTo>
                      <a:pt x="3970" y="2116"/>
                      <a:pt x="3556" y="1677"/>
                      <a:pt x="3142" y="1242"/>
                    </a:cubicBezTo>
                    <a:cubicBezTo>
                      <a:pt x="2728" y="828"/>
                      <a:pt x="2294" y="393"/>
                      <a:pt x="2095" y="174"/>
                    </a:cubicBezTo>
                    <a:cubicBezTo>
                      <a:pt x="1985" y="43"/>
                      <a:pt x="1854" y="1"/>
                      <a:pt x="172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 name="Google Shape;1808;p46"/>
              <p:cNvSpPr/>
              <p:nvPr/>
            </p:nvSpPr>
            <p:spPr>
              <a:xfrm>
                <a:off x="1121976" y="1829875"/>
                <a:ext cx="261363" cy="687468"/>
              </a:xfrm>
              <a:custGeom>
                <a:rect b="b" l="l" r="r" t="t"/>
                <a:pathLst>
                  <a:path extrusionOk="0" h="4824" w="1834">
                    <a:moveTo>
                      <a:pt x="48" y="1"/>
                    </a:moveTo>
                    <a:lnTo>
                      <a:pt x="1" y="393"/>
                    </a:lnTo>
                    <a:cubicBezTo>
                      <a:pt x="1" y="393"/>
                      <a:pt x="786" y="1179"/>
                      <a:pt x="1247" y="2425"/>
                    </a:cubicBezTo>
                    <a:cubicBezTo>
                      <a:pt x="1703" y="3693"/>
                      <a:pt x="1703" y="4824"/>
                      <a:pt x="1703" y="4824"/>
                    </a:cubicBezTo>
                    <a:lnTo>
                      <a:pt x="1834" y="2535"/>
                    </a:lnTo>
                    <a:lnTo>
                      <a:pt x="1572" y="2404"/>
                    </a:lnTo>
                    <a:lnTo>
                      <a:pt x="1813" y="2163"/>
                    </a:lnTo>
                    <a:cubicBezTo>
                      <a:pt x="1813" y="2163"/>
                      <a:pt x="1441" y="1205"/>
                      <a:pt x="1006" y="613"/>
                    </a:cubicBezTo>
                    <a:cubicBezTo>
                      <a:pt x="545" y="48"/>
                      <a:pt x="48" y="1"/>
                      <a:pt x="48"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 name="Google Shape;1809;p46"/>
              <p:cNvSpPr/>
              <p:nvPr/>
            </p:nvSpPr>
            <p:spPr>
              <a:xfrm>
                <a:off x="1112998" y="1820896"/>
                <a:ext cx="280032" cy="696446"/>
              </a:xfrm>
              <a:custGeom>
                <a:rect b="b" l="l" r="r" t="t"/>
                <a:pathLst>
                  <a:path extrusionOk="0" h="4887" w="1965">
                    <a:moveTo>
                      <a:pt x="174" y="132"/>
                    </a:moveTo>
                    <a:cubicBezTo>
                      <a:pt x="195" y="132"/>
                      <a:pt x="263" y="153"/>
                      <a:pt x="394" y="194"/>
                    </a:cubicBezTo>
                    <a:cubicBezTo>
                      <a:pt x="567" y="283"/>
                      <a:pt x="807" y="435"/>
                      <a:pt x="1027" y="718"/>
                    </a:cubicBezTo>
                    <a:cubicBezTo>
                      <a:pt x="1441" y="1268"/>
                      <a:pt x="1787" y="2158"/>
                      <a:pt x="1813" y="2226"/>
                    </a:cubicBezTo>
                    <a:lnTo>
                      <a:pt x="1525" y="2488"/>
                    </a:lnTo>
                    <a:lnTo>
                      <a:pt x="1834" y="2619"/>
                    </a:lnTo>
                    <a:lnTo>
                      <a:pt x="1745" y="4101"/>
                    </a:lnTo>
                    <a:cubicBezTo>
                      <a:pt x="1703" y="3667"/>
                      <a:pt x="1593" y="3101"/>
                      <a:pt x="1352" y="2467"/>
                    </a:cubicBezTo>
                    <a:cubicBezTo>
                      <a:pt x="917" y="1221"/>
                      <a:pt x="153" y="456"/>
                      <a:pt x="132" y="435"/>
                    </a:cubicBezTo>
                    <a:lnTo>
                      <a:pt x="174" y="132"/>
                    </a:lnTo>
                    <a:close/>
                    <a:moveTo>
                      <a:pt x="64" y="1"/>
                    </a:moveTo>
                    <a:lnTo>
                      <a:pt x="1" y="482"/>
                    </a:lnTo>
                    <a:lnTo>
                      <a:pt x="22" y="482"/>
                    </a:lnTo>
                    <a:cubicBezTo>
                      <a:pt x="22" y="482"/>
                      <a:pt x="807" y="1268"/>
                      <a:pt x="1263" y="2509"/>
                    </a:cubicBezTo>
                    <a:cubicBezTo>
                      <a:pt x="1703" y="3756"/>
                      <a:pt x="1703" y="4866"/>
                      <a:pt x="1703" y="4887"/>
                    </a:cubicBezTo>
                    <a:lnTo>
                      <a:pt x="1813" y="4887"/>
                    </a:lnTo>
                    <a:lnTo>
                      <a:pt x="1965" y="2551"/>
                    </a:lnTo>
                    <a:lnTo>
                      <a:pt x="1724" y="2446"/>
                    </a:lnTo>
                    <a:lnTo>
                      <a:pt x="1944" y="2247"/>
                    </a:lnTo>
                    <a:lnTo>
                      <a:pt x="1944" y="2205"/>
                    </a:lnTo>
                    <a:cubicBezTo>
                      <a:pt x="1944" y="2205"/>
                      <a:pt x="1572" y="1242"/>
                      <a:pt x="1111" y="655"/>
                    </a:cubicBezTo>
                    <a:cubicBezTo>
                      <a:pt x="870" y="352"/>
                      <a:pt x="635" y="194"/>
                      <a:pt x="436" y="111"/>
                    </a:cubicBezTo>
                    <a:cubicBezTo>
                      <a:pt x="263" y="22"/>
                      <a:pt x="132" y="1"/>
                      <a:pt x="13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 name="Google Shape;1810;p46"/>
              <p:cNvSpPr/>
              <p:nvPr/>
            </p:nvSpPr>
            <p:spPr>
              <a:xfrm>
                <a:off x="870440" y="1721707"/>
                <a:ext cx="267349" cy="279890"/>
              </a:xfrm>
              <a:custGeom>
                <a:rect b="b" l="l" r="r" t="t"/>
                <a:pathLst>
                  <a:path extrusionOk="0" h="1964" w="1876">
                    <a:moveTo>
                      <a:pt x="457" y="0"/>
                    </a:moveTo>
                    <a:lnTo>
                      <a:pt x="1" y="1000"/>
                    </a:lnTo>
                    <a:cubicBezTo>
                      <a:pt x="1" y="1000"/>
                      <a:pt x="394" y="1440"/>
                      <a:pt x="917" y="1702"/>
                    </a:cubicBezTo>
                    <a:cubicBezTo>
                      <a:pt x="1420" y="1964"/>
                      <a:pt x="1876" y="1964"/>
                      <a:pt x="1876" y="1964"/>
                    </a:cubicBezTo>
                    <a:lnTo>
                      <a:pt x="1855" y="173"/>
                    </a:lnTo>
                    <a:lnTo>
                      <a:pt x="457" y="0"/>
                    </a:ln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 name="Google Shape;1811;p46"/>
              <p:cNvSpPr/>
              <p:nvPr/>
            </p:nvSpPr>
            <p:spPr>
              <a:xfrm>
                <a:off x="860749" y="1712016"/>
                <a:ext cx="283025" cy="298558"/>
              </a:xfrm>
              <a:custGeom>
                <a:rect b="b" l="l" r="r" t="t"/>
                <a:pathLst>
                  <a:path extrusionOk="0" h="2095" w="1986">
                    <a:moveTo>
                      <a:pt x="545" y="131"/>
                    </a:moveTo>
                    <a:lnTo>
                      <a:pt x="1855" y="283"/>
                    </a:lnTo>
                    <a:lnTo>
                      <a:pt x="1881" y="1964"/>
                    </a:lnTo>
                    <a:cubicBezTo>
                      <a:pt x="1792" y="1964"/>
                      <a:pt x="1441" y="1943"/>
                      <a:pt x="1006" y="1723"/>
                    </a:cubicBezTo>
                    <a:cubicBezTo>
                      <a:pt x="525" y="1461"/>
                      <a:pt x="153" y="1068"/>
                      <a:pt x="132" y="1047"/>
                    </a:cubicBezTo>
                    <a:lnTo>
                      <a:pt x="545" y="131"/>
                    </a:lnTo>
                    <a:close/>
                    <a:moveTo>
                      <a:pt x="483" y="0"/>
                    </a:moveTo>
                    <a:lnTo>
                      <a:pt x="1" y="1068"/>
                    </a:lnTo>
                    <a:lnTo>
                      <a:pt x="22" y="1089"/>
                    </a:lnTo>
                    <a:cubicBezTo>
                      <a:pt x="22" y="1089"/>
                      <a:pt x="441" y="1550"/>
                      <a:pt x="938" y="1812"/>
                    </a:cubicBezTo>
                    <a:cubicBezTo>
                      <a:pt x="1462" y="2095"/>
                      <a:pt x="1944" y="2095"/>
                      <a:pt x="1944" y="2095"/>
                    </a:cubicBezTo>
                    <a:lnTo>
                      <a:pt x="1986" y="2095"/>
                    </a:lnTo>
                    <a:lnTo>
                      <a:pt x="1986" y="199"/>
                    </a:lnTo>
                    <a:lnTo>
                      <a:pt x="1923" y="173"/>
                    </a:lnTo>
                    <a:lnTo>
                      <a:pt x="483"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 name="Google Shape;1812;p46"/>
              <p:cNvSpPr/>
              <p:nvPr/>
            </p:nvSpPr>
            <p:spPr>
              <a:xfrm>
                <a:off x="727215" y="1828165"/>
                <a:ext cx="513606" cy="723523"/>
              </a:xfrm>
              <a:custGeom>
                <a:rect b="b" l="l" r="r" t="t"/>
                <a:pathLst>
                  <a:path extrusionOk="0" h="5077" w="3604">
                    <a:moveTo>
                      <a:pt x="876" y="1"/>
                    </a:moveTo>
                    <a:cubicBezTo>
                      <a:pt x="680" y="1"/>
                      <a:pt x="440" y="187"/>
                      <a:pt x="0" y="494"/>
                    </a:cubicBezTo>
                    <a:cubicBezTo>
                      <a:pt x="0" y="494"/>
                      <a:pt x="89" y="562"/>
                      <a:pt x="262" y="604"/>
                    </a:cubicBezTo>
                    <a:cubicBezTo>
                      <a:pt x="414" y="625"/>
                      <a:pt x="854" y="693"/>
                      <a:pt x="1661" y="1521"/>
                    </a:cubicBezTo>
                    <a:cubicBezTo>
                      <a:pt x="2446" y="2327"/>
                      <a:pt x="2556" y="2699"/>
                      <a:pt x="2556" y="2699"/>
                    </a:cubicBezTo>
                    <a:lnTo>
                      <a:pt x="3054" y="2741"/>
                    </a:lnTo>
                    <a:lnTo>
                      <a:pt x="2729" y="2940"/>
                    </a:lnTo>
                    <a:cubicBezTo>
                      <a:pt x="2729" y="2940"/>
                      <a:pt x="2818" y="3092"/>
                      <a:pt x="2949" y="3443"/>
                    </a:cubicBezTo>
                    <a:cubicBezTo>
                      <a:pt x="3101" y="3767"/>
                      <a:pt x="3556" y="5077"/>
                      <a:pt x="3556" y="5077"/>
                    </a:cubicBezTo>
                    <a:cubicBezTo>
                      <a:pt x="3556" y="5077"/>
                      <a:pt x="3603" y="2741"/>
                      <a:pt x="3080" y="1610"/>
                    </a:cubicBezTo>
                    <a:cubicBezTo>
                      <a:pt x="2556" y="473"/>
                      <a:pt x="1200" y="81"/>
                      <a:pt x="959" y="13"/>
                    </a:cubicBezTo>
                    <a:cubicBezTo>
                      <a:pt x="932" y="5"/>
                      <a:pt x="904" y="1"/>
                      <a:pt x="876"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 name="Google Shape;1813;p46"/>
              <p:cNvSpPr/>
              <p:nvPr/>
            </p:nvSpPr>
            <p:spPr>
              <a:xfrm>
                <a:off x="714531" y="1821609"/>
                <a:ext cx="529282" cy="733071"/>
              </a:xfrm>
              <a:custGeom>
                <a:rect b="b" l="l" r="r" t="t"/>
                <a:pathLst>
                  <a:path extrusionOk="0" h="5144" w="3714">
                    <a:moveTo>
                      <a:pt x="939" y="106"/>
                    </a:moveTo>
                    <a:cubicBezTo>
                      <a:pt x="970" y="106"/>
                      <a:pt x="999" y="113"/>
                      <a:pt x="1027" y="127"/>
                    </a:cubicBezTo>
                    <a:cubicBezTo>
                      <a:pt x="1268" y="168"/>
                      <a:pt x="2598" y="582"/>
                      <a:pt x="3101" y="1677"/>
                    </a:cubicBezTo>
                    <a:cubicBezTo>
                      <a:pt x="3363" y="2221"/>
                      <a:pt x="3493" y="3096"/>
                      <a:pt x="3535" y="3813"/>
                    </a:cubicBezTo>
                    <a:cubicBezTo>
                      <a:pt x="3582" y="4358"/>
                      <a:pt x="3582" y="4578"/>
                      <a:pt x="3582" y="4772"/>
                    </a:cubicBezTo>
                    <a:cubicBezTo>
                      <a:pt x="3452" y="4426"/>
                      <a:pt x="3211" y="3751"/>
                      <a:pt x="3101" y="3463"/>
                    </a:cubicBezTo>
                    <a:cubicBezTo>
                      <a:pt x="2970" y="3159"/>
                      <a:pt x="2907" y="3028"/>
                      <a:pt x="2907" y="3007"/>
                    </a:cubicBezTo>
                    <a:lnTo>
                      <a:pt x="3321" y="2745"/>
                    </a:lnTo>
                    <a:lnTo>
                      <a:pt x="2687" y="2703"/>
                    </a:lnTo>
                    <a:cubicBezTo>
                      <a:pt x="2687" y="2656"/>
                      <a:pt x="2666" y="2593"/>
                      <a:pt x="2556" y="2441"/>
                    </a:cubicBezTo>
                    <a:cubicBezTo>
                      <a:pt x="2425" y="2242"/>
                      <a:pt x="2184" y="1939"/>
                      <a:pt x="1770" y="1525"/>
                    </a:cubicBezTo>
                    <a:cubicBezTo>
                      <a:pt x="1378" y="1106"/>
                      <a:pt x="1074" y="891"/>
                      <a:pt x="833" y="760"/>
                    </a:cubicBezTo>
                    <a:cubicBezTo>
                      <a:pt x="592" y="629"/>
                      <a:pt x="440" y="608"/>
                      <a:pt x="351" y="582"/>
                    </a:cubicBezTo>
                    <a:cubicBezTo>
                      <a:pt x="288" y="582"/>
                      <a:pt x="241" y="561"/>
                      <a:pt x="199" y="540"/>
                    </a:cubicBezTo>
                    <a:cubicBezTo>
                      <a:pt x="393" y="388"/>
                      <a:pt x="571" y="258"/>
                      <a:pt x="702" y="189"/>
                    </a:cubicBezTo>
                    <a:cubicBezTo>
                      <a:pt x="803" y="134"/>
                      <a:pt x="877" y="106"/>
                      <a:pt x="939" y="106"/>
                    </a:cubicBezTo>
                    <a:close/>
                    <a:moveTo>
                      <a:pt x="969" y="0"/>
                    </a:moveTo>
                    <a:cubicBezTo>
                      <a:pt x="870" y="0"/>
                      <a:pt x="765" y="40"/>
                      <a:pt x="634" y="106"/>
                    </a:cubicBezTo>
                    <a:cubicBezTo>
                      <a:pt x="482" y="189"/>
                      <a:pt x="309" y="320"/>
                      <a:pt x="69" y="498"/>
                    </a:cubicBezTo>
                    <a:lnTo>
                      <a:pt x="0" y="540"/>
                    </a:lnTo>
                    <a:lnTo>
                      <a:pt x="48" y="582"/>
                    </a:lnTo>
                    <a:lnTo>
                      <a:pt x="131" y="629"/>
                    </a:lnTo>
                    <a:cubicBezTo>
                      <a:pt x="178" y="650"/>
                      <a:pt x="241" y="692"/>
                      <a:pt x="330" y="692"/>
                    </a:cubicBezTo>
                    <a:cubicBezTo>
                      <a:pt x="419" y="713"/>
                      <a:pt x="550" y="739"/>
                      <a:pt x="765" y="844"/>
                    </a:cubicBezTo>
                    <a:cubicBezTo>
                      <a:pt x="1006" y="975"/>
                      <a:pt x="1289" y="1195"/>
                      <a:pt x="1702" y="1609"/>
                    </a:cubicBezTo>
                    <a:cubicBezTo>
                      <a:pt x="2095" y="2001"/>
                      <a:pt x="2315" y="2310"/>
                      <a:pt x="2446" y="2483"/>
                    </a:cubicBezTo>
                    <a:cubicBezTo>
                      <a:pt x="2577" y="2677"/>
                      <a:pt x="2598" y="2766"/>
                      <a:pt x="2598" y="2766"/>
                    </a:cubicBezTo>
                    <a:lnTo>
                      <a:pt x="2598" y="2787"/>
                    </a:lnTo>
                    <a:lnTo>
                      <a:pt x="2970" y="2834"/>
                    </a:lnTo>
                    <a:lnTo>
                      <a:pt x="2750" y="2965"/>
                    </a:lnTo>
                    <a:lnTo>
                      <a:pt x="2776" y="3007"/>
                    </a:lnTo>
                    <a:cubicBezTo>
                      <a:pt x="2776" y="3007"/>
                      <a:pt x="2839" y="3159"/>
                      <a:pt x="2991" y="3510"/>
                    </a:cubicBezTo>
                    <a:cubicBezTo>
                      <a:pt x="3122" y="3834"/>
                      <a:pt x="3582" y="5144"/>
                      <a:pt x="3582" y="5144"/>
                    </a:cubicBezTo>
                    <a:lnTo>
                      <a:pt x="3713" y="5123"/>
                    </a:lnTo>
                    <a:cubicBezTo>
                      <a:pt x="3713" y="5123"/>
                      <a:pt x="3713" y="4536"/>
                      <a:pt x="3645" y="3813"/>
                    </a:cubicBezTo>
                    <a:cubicBezTo>
                      <a:pt x="3603" y="3070"/>
                      <a:pt x="3472" y="2200"/>
                      <a:pt x="3211" y="1630"/>
                    </a:cubicBezTo>
                    <a:cubicBezTo>
                      <a:pt x="2687" y="477"/>
                      <a:pt x="1289" y="59"/>
                      <a:pt x="1074" y="17"/>
                    </a:cubicBezTo>
                    <a:cubicBezTo>
                      <a:pt x="1039" y="5"/>
                      <a:pt x="1004" y="0"/>
                      <a:pt x="9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 name="Google Shape;1814;p46"/>
              <p:cNvSpPr/>
              <p:nvPr/>
            </p:nvSpPr>
            <p:spPr>
              <a:xfrm>
                <a:off x="870440" y="1783558"/>
                <a:ext cx="283025" cy="163316"/>
              </a:xfrm>
              <a:custGeom>
                <a:rect b="b" l="l" r="r" t="t"/>
                <a:pathLst>
                  <a:path extrusionOk="0" h="1146" w="1986">
                    <a:moveTo>
                      <a:pt x="242" y="1"/>
                    </a:moveTo>
                    <a:lnTo>
                      <a:pt x="1" y="394"/>
                    </a:lnTo>
                    <a:cubicBezTo>
                      <a:pt x="1" y="394"/>
                      <a:pt x="828" y="896"/>
                      <a:pt x="1069" y="1069"/>
                    </a:cubicBezTo>
                    <a:cubicBezTo>
                      <a:pt x="1157" y="1127"/>
                      <a:pt x="1222" y="1146"/>
                      <a:pt x="1270" y="1146"/>
                    </a:cubicBezTo>
                    <a:cubicBezTo>
                      <a:pt x="1366" y="1146"/>
                      <a:pt x="1394" y="1069"/>
                      <a:pt x="1394" y="1069"/>
                    </a:cubicBezTo>
                    <a:lnTo>
                      <a:pt x="1352" y="786"/>
                    </a:lnTo>
                    <a:lnTo>
                      <a:pt x="1986" y="1027"/>
                    </a:lnTo>
                    <a:lnTo>
                      <a:pt x="1986" y="1027"/>
                    </a:lnTo>
                    <a:lnTo>
                      <a:pt x="1373" y="525"/>
                    </a:lnTo>
                    <a:cubicBezTo>
                      <a:pt x="1373" y="525"/>
                      <a:pt x="718" y="284"/>
                      <a:pt x="436" y="242"/>
                    </a:cubicBezTo>
                    <a:cubicBezTo>
                      <a:pt x="174" y="221"/>
                      <a:pt x="242" y="1"/>
                      <a:pt x="2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 name="Google Shape;1815;p46"/>
              <p:cNvSpPr/>
              <p:nvPr/>
            </p:nvSpPr>
            <p:spPr>
              <a:xfrm>
                <a:off x="857757" y="1780565"/>
                <a:ext cx="298701" cy="174717"/>
              </a:xfrm>
              <a:custGeom>
                <a:rect b="b" l="l" r="r" t="t"/>
                <a:pathLst>
                  <a:path extrusionOk="0" h="1226" w="2096">
                    <a:moveTo>
                      <a:pt x="305" y="174"/>
                    </a:moveTo>
                    <a:cubicBezTo>
                      <a:pt x="331" y="242"/>
                      <a:pt x="394" y="305"/>
                      <a:pt x="525" y="326"/>
                    </a:cubicBezTo>
                    <a:cubicBezTo>
                      <a:pt x="656" y="347"/>
                      <a:pt x="896" y="415"/>
                      <a:pt x="1090" y="477"/>
                    </a:cubicBezTo>
                    <a:cubicBezTo>
                      <a:pt x="1289" y="546"/>
                      <a:pt x="1441" y="587"/>
                      <a:pt x="1441" y="587"/>
                    </a:cubicBezTo>
                    <a:lnTo>
                      <a:pt x="1771" y="870"/>
                    </a:lnTo>
                    <a:lnTo>
                      <a:pt x="1378" y="718"/>
                    </a:lnTo>
                    <a:lnTo>
                      <a:pt x="1420" y="1069"/>
                    </a:lnTo>
                    <a:cubicBezTo>
                      <a:pt x="1420" y="1069"/>
                      <a:pt x="1420" y="1090"/>
                      <a:pt x="1399" y="1111"/>
                    </a:cubicBezTo>
                    <a:cubicBezTo>
                      <a:pt x="1392" y="1111"/>
                      <a:pt x="1380" y="1113"/>
                      <a:pt x="1363" y="1113"/>
                    </a:cubicBezTo>
                    <a:cubicBezTo>
                      <a:pt x="1328" y="1113"/>
                      <a:pt x="1273" y="1104"/>
                      <a:pt x="1200" y="1048"/>
                    </a:cubicBezTo>
                    <a:cubicBezTo>
                      <a:pt x="959" y="870"/>
                      <a:pt x="221" y="436"/>
                      <a:pt x="153" y="394"/>
                    </a:cubicBezTo>
                    <a:lnTo>
                      <a:pt x="305" y="174"/>
                    </a:lnTo>
                    <a:close/>
                    <a:moveTo>
                      <a:pt x="284" y="1"/>
                    </a:moveTo>
                    <a:lnTo>
                      <a:pt x="1" y="436"/>
                    </a:lnTo>
                    <a:lnTo>
                      <a:pt x="43" y="456"/>
                    </a:lnTo>
                    <a:cubicBezTo>
                      <a:pt x="43" y="456"/>
                      <a:pt x="875" y="980"/>
                      <a:pt x="1137" y="1132"/>
                    </a:cubicBezTo>
                    <a:cubicBezTo>
                      <a:pt x="1218" y="1200"/>
                      <a:pt x="1291" y="1226"/>
                      <a:pt x="1350" y="1226"/>
                    </a:cubicBezTo>
                    <a:cubicBezTo>
                      <a:pt x="1386" y="1226"/>
                      <a:pt x="1417" y="1216"/>
                      <a:pt x="1441" y="1200"/>
                    </a:cubicBezTo>
                    <a:cubicBezTo>
                      <a:pt x="1509" y="1179"/>
                      <a:pt x="1530" y="1090"/>
                      <a:pt x="1530" y="1090"/>
                    </a:cubicBezTo>
                    <a:lnTo>
                      <a:pt x="1509" y="896"/>
                    </a:lnTo>
                    <a:lnTo>
                      <a:pt x="2054" y="1090"/>
                    </a:lnTo>
                    <a:lnTo>
                      <a:pt x="2096" y="1001"/>
                    </a:lnTo>
                    <a:lnTo>
                      <a:pt x="1483" y="504"/>
                    </a:lnTo>
                    <a:cubicBezTo>
                      <a:pt x="1483" y="504"/>
                      <a:pt x="1331" y="436"/>
                      <a:pt x="1116" y="373"/>
                    </a:cubicBezTo>
                    <a:cubicBezTo>
                      <a:pt x="917" y="305"/>
                      <a:pt x="697" y="216"/>
                      <a:pt x="546" y="216"/>
                    </a:cubicBezTo>
                    <a:cubicBezTo>
                      <a:pt x="415" y="195"/>
                      <a:pt x="394" y="153"/>
                      <a:pt x="394" y="132"/>
                    </a:cubicBezTo>
                    <a:cubicBezTo>
                      <a:pt x="373" y="85"/>
                      <a:pt x="394" y="43"/>
                      <a:pt x="394" y="43"/>
                    </a:cubicBezTo>
                    <a:lnTo>
                      <a:pt x="28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 name="Google Shape;1816;p46"/>
              <p:cNvSpPr/>
              <p:nvPr/>
            </p:nvSpPr>
            <p:spPr>
              <a:xfrm>
                <a:off x="1137652" y="1829875"/>
                <a:ext cx="77810" cy="90494"/>
              </a:xfrm>
              <a:custGeom>
                <a:rect b="b" l="l" r="r" t="t"/>
                <a:pathLst>
                  <a:path extrusionOk="0" h="635" w="546">
                    <a:moveTo>
                      <a:pt x="1" y="1"/>
                    </a:moveTo>
                    <a:lnTo>
                      <a:pt x="1" y="634"/>
                    </a:lnTo>
                    <a:lnTo>
                      <a:pt x="545" y="571"/>
                    </a:lnTo>
                    <a:lnTo>
                      <a:pt x="1" y="1"/>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 name="Google Shape;1817;p46"/>
              <p:cNvSpPr/>
              <p:nvPr/>
            </p:nvSpPr>
            <p:spPr>
              <a:xfrm>
                <a:off x="1128674" y="1811205"/>
                <a:ext cx="102465" cy="118853"/>
              </a:xfrm>
              <a:custGeom>
                <a:rect b="b" l="l" r="r" t="t"/>
                <a:pathLst>
                  <a:path extrusionOk="0" h="834" w="719">
                    <a:moveTo>
                      <a:pt x="132" y="289"/>
                    </a:moveTo>
                    <a:lnTo>
                      <a:pt x="477" y="655"/>
                    </a:lnTo>
                    <a:lnTo>
                      <a:pt x="132" y="702"/>
                    </a:lnTo>
                    <a:lnTo>
                      <a:pt x="132" y="289"/>
                    </a:lnTo>
                    <a:close/>
                    <a:moveTo>
                      <a:pt x="1" y="1"/>
                    </a:moveTo>
                    <a:lnTo>
                      <a:pt x="22" y="833"/>
                    </a:lnTo>
                    <a:lnTo>
                      <a:pt x="85" y="812"/>
                    </a:lnTo>
                    <a:lnTo>
                      <a:pt x="718" y="723"/>
                    </a:lnTo>
                    <a:lnTo>
                      <a:pt x="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 name="Google Shape;1818;p46"/>
              <p:cNvSpPr/>
              <p:nvPr/>
            </p:nvSpPr>
            <p:spPr>
              <a:xfrm>
                <a:off x="755575" y="2856114"/>
                <a:ext cx="294996" cy="311384"/>
              </a:xfrm>
              <a:custGeom>
                <a:rect b="b" l="l" r="r" t="t"/>
                <a:pathLst>
                  <a:path extrusionOk="0" h="2185" w="2070">
                    <a:moveTo>
                      <a:pt x="236" y="0"/>
                    </a:moveTo>
                    <a:lnTo>
                      <a:pt x="0" y="1357"/>
                    </a:lnTo>
                    <a:cubicBezTo>
                      <a:pt x="0" y="1357"/>
                      <a:pt x="21" y="2032"/>
                      <a:pt x="786" y="2163"/>
                    </a:cubicBezTo>
                    <a:cubicBezTo>
                      <a:pt x="867" y="2178"/>
                      <a:pt x="945" y="2185"/>
                      <a:pt x="1020" y="2185"/>
                    </a:cubicBezTo>
                    <a:cubicBezTo>
                      <a:pt x="1606" y="2185"/>
                      <a:pt x="1985" y="1772"/>
                      <a:pt x="1985" y="1618"/>
                    </a:cubicBezTo>
                    <a:cubicBezTo>
                      <a:pt x="2006" y="1419"/>
                      <a:pt x="2069" y="241"/>
                      <a:pt x="2069" y="241"/>
                    </a:cubicBezTo>
                    <a:lnTo>
                      <a:pt x="2069" y="241"/>
                    </a:lnTo>
                    <a:cubicBezTo>
                      <a:pt x="2069" y="241"/>
                      <a:pt x="1997" y="244"/>
                      <a:pt x="1880" y="244"/>
                    </a:cubicBezTo>
                    <a:cubicBezTo>
                      <a:pt x="1520" y="244"/>
                      <a:pt x="729" y="217"/>
                      <a:pt x="236"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 name="Google Shape;1819;p46"/>
              <p:cNvSpPr/>
              <p:nvPr/>
            </p:nvSpPr>
            <p:spPr>
              <a:xfrm>
                <a:off x="745884" y="2847136"/>
                <a:ext cx="314377" cy="329198"/>
              </a:xfrm>
              <a:custGeom>
                <a:rect b="b" l="l" r="r" t="t"/>
                <a:pathLst>
                  <a:path extrusionOk="0" h="2310" w="2206">
                    <a:moveTo>
                      <a:pt x="351" y="131"/>
                    </a:moveTo>
                    <a:cubicBezTo>
                      <a:pt x="676" y="262"/>
                      <a:pt x="1116" y="325"/>
                      <a:pt x="1461" y="351"/>
                    </a:cubicBezTo>
                    <a:cubicBezTo>
                      <a:pt x="1812" y="372"/>
                      <a:pt x="2053" y="372"/>
                      <a:pt x="2095" y="372"/>
                    </a:cubicBezTo>
                    <a:cubicBezTo>
                      <a:pt x="2074" y="456"/>
                      <a:pt x="2006" y="1503"/>
                      <a:pt x="2006" y="1681"/>
                    </a:cubicBezTo>
                    <a:cubicBezTo>
                      <a:pt x="2006" y="1702"/>
                      <a:pt x="1985" y="1744"/>
                      <a:pt x="1922" y="1812"/>
                    </a:cubicBezTo>
                    <a:cubicBezTo>
                      <a:pt x="1875" y="1875"/>
                      <a:pt x="1791" y="1964"/>
                      <a:pt x="1681" y="2027"/>
                    </a:cubicBezTo>
                    <a:cubicBezTo>
                      <a:pt x="1517" y="2118"/>
                      <a:pt x="1295" y="2195"/>
                      <a:pt x="1039" y="2195"/>
                    </a:cubicBezTo>
                    <a:cubicBezTo>
                      <a:pt x="986" y="2195"/>
                      <a:pt x="931" y="2191"/>
                      <a:pt x="875" y="2184"/>
                    </a:cubicBezTo>
                    <a:cubicBezTo>
                      <a:pt x="503" y="2116"/>
                      <a:pt x="330" y="1922"/>
                      <a:pt x="220" y="1744"/>
                    </a:cubicBezTo>
                    <a:cubicBezTo>
                      <a:pt x="131" y="1572"/>
                      <a:pt x="110" y="1420"/>
                      <a:pt x="110" y="1420"/>
                    </a:cubicBezTo>
                    <a:lnTo>
                      <a:pt x="351" y="131"/>
                    </a:lnTo>
                    <a:close/>
                    <a:moveTo>
                      <a:pt x="262" y="0"/>
                    </a:moveTo>
                    <a:lnTo>
                      <a:pt x="241" y="63"/>
                    </a:lnTo>
                    <a:lnTo>
                      <a:pt x="0" y="1420"/>
                    </a:lnTo>
                    <a:cubicBezTo>
                      <a:pt x="0" y="1420"/>
                      <a:pt x="0" y="1613"/>
                      <a:pt x="131" y="1812"/>
                    </a:cubicBezTo>
                    <a:cubicBezTo>
                      <a:pt x="241" y="2006"/>
                      <a:pt x="461" y="2226"/>
                      <a:pt x="854" y="2289"/>
                    </a:cubicBezTo>
                    <a:cubicBezTo>
                      <a:pt x="931" y="2303"/>
                      <a:pt x="1006" y="2310"/>
                      <a:pt x="1078" y="2310"/>
                    </a:cubicBezTo>
                    <a:cubicBezTo>
                      <a:pt x="1347" y="2310"/>
                      <a:pt x="1575" y="2219"/>
                      <a:pt x="1744" y="2116"/>
                    </a:cubicBezTo>
                    <a:cubicBezTo>
                      <a:pt x="1854" y="2053"/>
                      <a:pt x="1943" y="1964"/>
                      <a:pt x="2006" y="1896"/>
                    </a:cubicBezTo>
                    <a:cubicBezTo>
                      <a:pt x="2074" y="1812"/>
                      <a:pt x="2116" y="1744"/>
                      <a:pt x="2116" y="1681"/>
                    </a:cubicBezTo>
                    <a:cubicBezTo>
                      <a:pt x="2137" y="1482"/>
                      <a:pt x="2205" y="304"/>
                      <a:pt x="2205" y="304"/>
                    </a:cubicBezTo>
                    <a:lnTo>
                      <a:pt x="2205" y="262"/>
                    </a:lnTo>
                    <a:lnTo>
                      <a:pt x="2137" y="262"/>
                    </a:lnTo>
                    <a:cubicBezTo>
                      <a:pt x="2137" y="262"/>
                      <a:pt x="1854" y="262"/>
                      <a:pt x="1482" y="241"/>
                    </a:cubicBezTo>
                    <a:cubicBezTo>
                      <a:pt x="1090" y="220"/>
                      <a:pt x="634" y="152"/>
                      <a:pt x="330" y="21"/>
                    </a:cubicBezTo>
                    <a:lnTo>
                      <a:pt x="26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 name="Google Shape;1820;p46"/>
              <p:cNvSpPr/>
              <p:nvPr/>
            </p:nvSpPr>
            <p:spPr>
              <a:xfrm>
                <a:off x="639854" y="1026384"/>
                <a:ext cx="715828" cy="754733"/>
              </a:xfrm>
              <a:custGeom>
                <a:rect b="b" l="l" r="r" t="t"/>
                <a:pathLst>
                  <a:path extrusionOk="0" h="5296" w="5023">
                    <a:moveTo>
                      <a:pt x="2352" y="0"/>
                    </a:moveTo>
                    <a:cubicBezTo>
                      <a:pt x="1693" y="0"/>
                      <a:pt x="1125" y="297"/>
                      <a:pt x="985" y="580"/>
                    </a:cubicBezTo>
                    <a:cubicBezTo>
                      <a:pt x="833" y="951"/>
                      <a:pt x="1027" y="2214"/>
                      <a:pt x="1027" y="2214"/>
                    </a:cubicBezTo>
                    <a:cubicBezTo>
                      <a:pt x="1027" y="2214"/>
                      <a:pt x="853" y="2137"/>
                      <a:pt x="640" y="2137"/>
                    </a:cubicBezTo>
                    <a:cubicBezTo>
                      <a:pt x="534" y="2137"/>
                      <a:pt x="418" y="2156"/>
                      <a:pt x="310" y="2214"/>
                    </a:cubicBezTo>
                    <a:cubicBezTo>
                      <a:pt x="1" y="2392"/>
                      <a:pt x="132" y="2936"/>
                      <a:pt x="373" y="3088"/>
                    </a:cubicBezTo>
                    <a:cubicBezTo>
                      <a:pt x="471" y="3150"/>
                      <a:pt x="606" y="3169"/>
                      <a:pt x="731" y="3169"/>
                    </a:cubicBezTo>
                    <a:cubicBezTo>
                      <a:pt x="913" y="3169"/>
                      <a:pt x="1074" y="3130"/>
                      <a:pt x="1074" y="3130"/>
                    </a:cubicBezTo>
                    <a:lnTo>
                      <a:pt x="1074" y="3130"/>
                    </a:lnTo>
                    <a:lnTo>
                      <a:pt x="1048" y="3240"/>
                    </a:lnTo>
                    <a:cubicBezTo>
                      <a:pt x="1048" y="3240"/>
                      <a:pt x="1095" y="4308"/>
                      <a:pt x="1834" y="4879"/>
                    </a:cubicBezTo>
                    <a:cubicBezTo>
                      <a:pt x="2189" y="5150"/>
                      <a:pt x="2720" y="5296"/>
                      <a:pt x="3227" y="5296"/>
                    </a:cubicBezTo>
                    <a:cubicBezTo>
                      <a:pt x="3780" y="5296"/>
                      <a:pt x="4304" y="5122"/>
                      <a:pt x="4541" y="4748"/>
                    </a:cubicBezTo>
                    <a:cubicBezTo>
                      <a:pt x="5023" y="4005"/>
                      <a:pt x="4871" y="3350"/>
                      <a:pt x="4824" y="2847"/>
                    </a:cubicBezTo>
                    <a:cubicBezTo>
                      <a:pt x="4761" y="2365"/>
                      <a:pt x="4714" y="1475"/>
                      <a:pt x="4761" y="993"/>
                    </a:cubicBezTo>
                    <a:cubicBezTo>
                      <a:pt x="4761" y="993"/>
                      <a:pt x="4782" y="862"/>
                      <a:pt x="4693" y="773"/>
                    </a:cubicBezTo>
                    <a:cubicBezTo>
                      <a:pt x="4609" y="690"/>
                      <a:pt x="4609" y="752"/>
                      <a:pt x="4258" y="642"/>
                    </a:cubicBezTo>
                    <a:cubicBezTo>
                      <a:pt x="3907" y="533"/>
                      <a:pt x="3714" y="271"/>
                      <a:pt x="2839" y="56"/>
                    </a:cubicBezTo>
                    <a:cubicBezTo>
                      <a:pt x="2675" y="17"/>
                      <a:pt x="2511" y="0"/>
                      <a:pt x="2352" y="0"/>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 name="Google Shape;1821;p46"/>
              <p:cNvSpPr/>
              <p:nvPr/>
            </p:nvSpPr>
            <p:spPr>
              <a:xfrm>
                <a:off x="646552" y="1018545"/>
                <a:ext cx="718108" cy="771122"/>
              </a:xfrm>
              <a:custGeom>
                <a:rect b="b" l="l" r="r" t="t"/>
                <a:pathLst>
                  <a:path extrusionOk="0" h="5411" w="5039">
                    <a:moveTo>
                      <a:pt x="2179" y="111"/>
                    </a:moveTo>
                    <a:cubicBezTo>
                      <a:pt x="2378" y="111"/>
                      <a:pt x="2572" y="132"/>
                      <a:pt x="2792" y="174"/>
                    </a:cubicBezTo>
                    <a:cubicBezTo>
                      <a:pt x="3646" y="373"/>
                      <a:pt x="3840" y="635"/>
                      <a:pt x="4190" y="766"/>
                    </a:cubicBezTo>
                    <a:cubicBezTo>
                      <a:pt x="4363" y="807"/>
                      <a:pt x="4473" y="828"/>
                      <a:pt x="4515" y="828"/>
                    </a:cubicBezTo>
                    <a:cubicBezTo>
                      <a:pt x="4562" y="849"/>
                      <a:pt x="4562" y="828"/>
                      <a:pt x="4604" y="876"/>
                    </a:cubicBezTo>
                    <a:cubicBezTo>
                      <a:pt x="4667" y="938"/>
                      <a:pt x="4646" y="1048"/>
                      <a:pt x="4646" y="1048"/>
                    </a:cubicBezTo>
                    <a:cubicBezTo>
                      <a:pt x="4604" y="1551"/>
                      <a:pt x="4667" y="2420"/>
                      <a:pt x="4714" y="2923"/>
                    </a:cubicBezTo>
                    <a:cubicBezTo>
                      <a:pt x="4777" y="3405"/>
                      <a:pt x="4908" y="4039"/>
                      <a:pt x="4452" y="4756"/>
                    </a:cubicBezTo>
                    <a:cubicBezTo>
                      <a:pt x="4232" y="5107"/>
                      <a:pt x="3777" y="5280"/>
                      <a:pt x="3253" y="5301"/>
                    </a:cubicBezTo>
                    <a:cubicBezTo>
                      <a:pt x="2729" y="5301"/>
                      <a:pt x="2179" y="5149"/>
                      <a:pt x="1834" y="4887"/>
                    </a:cubicBezTo>
                    <a:cubicBezTo>
                      <a:pt x="1111" y="4321"/>
                      <a:pt x="1048" y="3295"/>
                      <a:pt x="1048" y="3295"/>
                    </a:cubicBezTo>
                    <a:lnTo>
                      <a:pt x="1090" y="3101"/>
                    </a:lnTo>
                    <a:lnTo>
                      <a:pt x="1001" y="3122"/>
                    </a:lnTo>
                    <a:cubicBezTo>
                      <a:pt x="1001" y="3122"/>
                      <a:pt x="896" y="3164"/>
                      <a:pt x="765" y="3164"/>
                    </a:cubicBezTo>
                    <a:cubicBezTo>
                      <a:pt x="608" y="3164"/>
                      <a:pt x="456" y="3164"/>
                      <a:pt x="347" y="3101"/>
                    </a:cubicBezTo>
                    <a:cubicBezTo>
                      <a:pt x="263" y="3033"/>
                      <a:pt x="174" y="2881"/>
                      <a:pt x="153" y="2708"/>
                    </a:cubicBezTo>
                    <a:cubicBezTo>
                      <a:pt x="132" y="2551"/>
                      <a:pt x="174" y="2399"/>
                      <a:pt x="305" y="2316"/>
                    </a:cubicBezTo>
                    <a:cubicBezTo>
                      <a:pt x="391" y="2268"/>
                      <a:pt x="486" y="2251"/>
                      <a:pt x="576" y="2251"/>
                    </a:cubicBezTo>
                    <a:cubicBezTo>
                      <a:pt x="780" y="2251"/>
                      <a:pt x="959" y="2337"/>
                      <a:pt x="959" y="2337"/>
                    </a:cubicBezTo>
                    <a:lnTo>
                      <a:pt x="1069" y="2379"/>
                    </a:lnTo>
                    <a:lnTo>
                      <a:pt x="1048" y="2269"/>
                    </a:lnTo>
                    <a:cubicBezTo>
                      <a:pt x="1048" y="2269"/>
                      <a:pt x="1001" y="1965"/>
                      <a:pt x="959" y="1593"/>
                    </a:cubicBezTo>
                    <a:cubicBezTo>
                      <a:pt x="959" y="1420"/>
                      <a:pt x="938" y="1221"/>
                      <a:pt x="938" y="1048"/>
                    </a:cubicBezTo>
                    <a:cubicBezTo>
                      <a:pt x="938" y="896"/>
                      <a:pt x="959" y="745"/>
                      <a:pt x="1001" y="656"/>
                    </a:cubicBezTo>
                    <a:cubicBezTo>
                      <a:pt x="1069" y="504"/>
                      <a:pt x="1310" y="326"/>
                      <a:pt x="1635" y="221"/>
                    </a:cubicBezTo>
                    <a:cubicBezTo>
                      <a:pt x="1787" y="174"/>
                      <a:pt x="1986" y="132"/>
                      <a:pt x="2179" y="111"/>
                    </a:cubicBezTo>
                    <a:close/>
                    <a:moveTo>
                      <a:pt x="2158" y="1"/>
                    </a:moveTo>
                    <a:cubicBezTo>
                      <a:pt x="1965" y="22"/>
                      <a:pt x="1766" y="64"/>
                      <a:pt x="1593" y="111"/>
                    </a:cubicBezTo>
                    <a:cubicBezTo>
                      <a:pt x="1242" y="221"/>
                      <a:pt x="980" y="415"/>
                      <a:pt x="896" y="614"/>
                    </a:cubicBezTo>
                    <a:cubicBezTo>
                      <a:pt x="849" y="718"/>
                      <a:pt x="828" y="876"/>
                      <a:pt x="828" y="1048"/>
                    </a:cubicBezTo>
                    <a:cubicBezTo>
                      <a:pt x="828" y="1221"/>
                      <a:pt x="828" y="1420"/>
                      <a:pt x="849" y="1593"/>
                    </a:cubicBezTo>
                    <a:cubicBezTo>
                      <a:pt x="870" y="1923"/>
                      <a:pt x="917" y="2138"/>
                      <a:pt x="917" y="2206"/>
                    </a:cubicBezTo>
                    <a:cubicBezTo>
                      <a:pt x="853" y="2178"/>
                      <a:pt x="730" y="2131"/>
                      <a:pt x="582" y="2131"/>
                    </a:cubicBezTo>
                    <a:cubicBezTo>
                      <a:pt x="477" y="2131"/>
                      <a:pt x="359" y="2155"/>
                      <a:pt x="242" y="2227"/>
                    </a:cubicBezTo>
                    <a:cubicBezTo>
                      <a:pt x="64" y="2337"/>
                      <a:pt x="1" y="2530"/>
                      <a:pt x="43" y="2729"/>
                    </a:cubicBezTo>
                    <a:cubicBezTo>
                      <a:pt x="64" y="2923"/>
                      <a:pt x="153" y="3101"/>
                      <a:pt x="305" y="3185"/>
                    </a:cubicBezTo>
                    <a:cubicBezTo>
                      <a:pt x="405" y="3253"/>
                      <a:pt x="530" y="3282"/>
                      <a:pt x="654" y="3282"/>
                    </a:cubicBezTo>
                    <a:cubicBezTo>
                      <a:pt x="691" y="3282"/>
                      <a:pt x="729" y="3279"/>
                      <a:pt x="765" y="3274"/>
                    </a:cubicBezTo>
                    <a:cubicBezTo>
                      <a:pt x="870" y="3274"/>
                      <a:pt x="896" y="3253"/>
                      <a:pt x="938" y="3253"/>
                    </a:cubicBezTo>
                    <a:lnTo>
                      <a:pt x="938" y="3274"/>
                    </a:lnTo>
                    <a:lnTo>
                      <a:pt x="938" y="3295"/>
                    </a:lnTo>
                    <a:cubicBezTo>
                      <a:pt x="938" y="3295"/>
                      <a:pt x="980" y="4384"/>
                      <a:pt x="1766" y="4976"/>
                    </a:cubicBezTo>
                    <a:cubicBezTo>
                      <a:pt x="2138" y="5259"/>
                      <a:pt x="2703" y="5411"/>
                      <a:pt x="3253" y="5411"/>
                    </a:cubicBezTo>
                    <a:cubicBezTo>
                      <a:pt x="3798" y="5390"/>
                      <a:pt x="4300" y="5217"/>
                      <a:pt x="4562" y="4824"/>
                    </a:cubicBezTo>
                    <a:cubicBezTo>
                      <a:pt x="5039" y="4081"/>
                      <a:pt x="4887" y="3384"/>
                      <a:pt x="4824" y="2902"/>
                    </a:cubicBezTo>
                    <a:cubicBezTo>
                      <a:pt x="4777" y="2420"/>
                      <a:pt x="4714" y="1530"/>
                      <a:pt x="4777" y="1048"/>
                    </a:cubicBezTo>
                    <a:lnTo>
                      <a:pt x="4777" y="1048"/>
                    </a:lnTo>
                    <a:lnTo>
                      <a:pt x="4777" y="1069"/>
                    </a:lnTo>
                    <a:cubicBezTo>
                      <a:pt x="4777" y="1069"/>
                      <a:pt x="4798" y="896"/>
                      <a:pt x="4693" y="787"/>
                    </a:cubicBezTo>
                    <a:cubicBezTo>
                      <a:pt x="4625" y="745"/>
                      <a:pt x="4583" y="718"/>
                      <a:pt x="4536" y="718"/>
                    </a:cubicBezTo>
                    <a:cubicBezTo>
                      <a:pt x="4473" y="718"/>
                      <a:pt x="4405" y="697"/>
                      <a:pt x="4232" y="656"/>
                    </a:cubicBezTo>
                    <a:cubicBezTo>
                      <a:pt x="3908" y="546"/>
                      <a:pt x="3688" y="263"/>
                      <a:pt x="2813" y="64"/>
                    </a:cubicBezTo>
                    <a:cubicBezTo>
                      <a:pt x="2598" y="1"/>
                      <a:pt x="2378" y="1"/>
                      <a:pt x="21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 name="Google Shape;1822;p46"/>
              <p:cNvSpPr/>
              <p:nvPr/>
            </p:nvSpPr>
            <p:spPr>
              <a:xfrm>
                <a:off x="565320" y="845249"/>
                <a:ext cx="880712" cy="949402"/>
              </a:xfrm>
              <a:custGeom>
                <a:rect b="b" l="l" r="r" t="t"/>
                <a:pathLst>
                  <a:path extrusionOk="0" h="6662" w="6180">
                    <a:moveTo>
                      <a:pt x="3296" y="1"/>
                    </a:moveTo>
                    <a:cubicBezTo>
                      <a:pt x="3200" y="1"/>
                      <a:pt x="3098" y="6"/>
                      <a:pt x="2990" y="18"/>
                    </a:cubicBezTo>
                    <a:cubicBezTo>
                      <a:pt x="1770" y="149"/>
                      <a:pt x="1288" y="782"/>
                      <a:pt x="1288" y="782"/>
                    </a:cubicBezTo>
                    <a:cubicBezTo>
                      <a:pt x="1288" y="782"/>
                      <a:pt x="938" y="404"/>
                      <a:pt x="663" y="404"/>
                    </a:cubicBezTo>
                    <a:cubicBezTo>
                      <a:pt x="577" y="404"/>
                      <a:pt x="498" y="442"/>
                      <a:pt x="440" y="541"/>
                    </a:cubicBezTo>
                    <a:cubicBezTo>
                      <a:pt x="178" y="955"/>
                      <a:pt x="833" y="1390"/>
                      <a:pt x="833" y="1390"/>
                    </a:cubicBezTo>
                    <a:cubicBezTo>
                      <a:pt x="833" y="1390"/>
                      <a:pt x="547" y="1223"/>
                      <a:pt x="336" y="1223"/>
                    </a:cubicBezTo>
                    <a:cubicBezTo>
                      <a:pt x="243" y="1223"/>
                      <a:pt x="165" y="1255"/>
                      <a:pt x="131" y="1348"/>
                    </a:cubicBezTo>
                    <a:cubicBezTo>
                      <a:pt x="0" y="1652"/>
                      <a:pt x="702" y="1872"/>
                      <a:pt x="702" y="1872"/>
                    </a:cubicBezTo>
                    <a:cubicBezTo>
                      <a:pt x="702" y="1872"/>
                      <a:pt x="503" y="2112"/>
                      <a:pt x="503" y="2678"/>
                    </a:cubicBezTo>
                    <a:cubicBezTo>
                      <a:pt x="482" y="3270"/>
                      <a:pt x="744" y="3574"/>
                      <a:pt x="744" y="3574"/>
                    </a:cubicBezTo>
                    <a:cubicBezTo>
                      <a:pt x="744" y="3574"/>
                      <a:pt x="917" y="3422"/>
                      <a:pt x="1116" y="3422"/>
                    </a:cubicBezTo>
                    <a:cubicBezTo>
                      <a:pt x="1288" y="3422"/>
                      <a:pt x="1571" y="3506"/>
                      <a:pt x="1571" y="3506"/>
                    </a:cubicBezTo>
                    <a:cubicBezTo>
                      <a:pt x="1571" y="3506"/>
                      <a:pt x="1770" y="3856"/>
                      <a:pt x="1728" y="4029"/>
                    </a:cubicBezTo>
                    <a:cubicBezTo>
                      <a:pt x="1702" y="4228"/>
                      <a:pt x="1529" y="4422"/>
                      <a:pt x="1529" y="4422"/>
                    </a:cubicBezTo>
                    <a:cubicBezTo>
                      <a:pt x="1529" y="4422"/>
                      <a:pt x="1508" y="4642"/>
                      <a:pt x="1508" y="4752"/>
                    </a:cubicBezTo>
                    <a:cubicBezTo>
                      <a:pt x="1529" y="4841"/>
                      <a:pt x="1660" y="5427"/>
                      <a:pt x="2095" y="5972"/>
                    </a:cubicBezTo>
                    <a:cubicBezTo>
                      <a:pt x="2475" y="6466"/>
                      <a:pt x="3016" y="6662"/>
                      <a:pt x="3592" y="6662"/>
                    </a:cubicBezTo>
                    <a:cubicBezTo>
                      <a:pt x="3682" y="6662"/>
                      <a:pt x="3773" y="6657"/>
                      <a:pt x="3865" y="6648"/>
                    </a:cubicBezTo>
                    <a:cubicBezTo>
                      <a:pt x="4561" y="6606"/>
                      <a:pt x="5001" y="6454"/>
                      <a:pt x="5305" y="5799"/>
                    </a:cubicBezTo>
                    <a:cubicBezTo>
                      <a:pt x="5609" y="5124"/>
                      <a:pt x="5478" y="4511"/>
                      <a:pt x="5436" y="4448"/>
                    </a:cubicBezTo>
                    <a:cubicBezTo>
                      <a:pt x="5394" y="4380"/>
                      <a:pt x="5237" y="4228"/>
                      <a:pt x="4609" y="4160"/>
                    </a:cubicBezTo>
                    <a:cubicBezTo>
                      <a:pt x="4559" y="4155"/>
                      <a:pt x="4507" y="4153"/>
                      <a:pt x="4454" y="4153"/>
                    </a:cubicBezTo>
                    <a:cubicBezTo>
                      <a:pt x="3945" y="4153"/>
                      <a:pt x="3279" y="4348"/>
                      <a:pt x="2882" y="4348"/>
                    </a:cubicBezTo>
                    <a:cubicBezTo>
                      <a:pt x="2769" y="4348"/>
                      <a:pt x="2678" y="4332"/>
                      <a:pt x="2618" y="4291"/>
                    </a:cubicBezTo>
                    <a:cubicBezTo>
                      <a:pt x="2336" y="4097"/>
                      <a:pt x="2294" y="2720"/>
                      <a:pt x="2226" y="2505"/>
                    </a:cubicBezTo>
                    <a:cubicBezTo>
                      <a:pt x="2163" y="2306"/>
                      <a:pt x="2294" y="2196"/>
                      <a:pt x="2488" y="2092"/>
                    </a:cubicBezTo>
                    <a:cubicBezTo>
                      <a:pt x="2580" y="2045"/>
                      <a:pt x="2725" y="1999"/>
                      <a:pt x="2922" y="1999"/>
                    </a:cubicBezTo>
                    <a:cubicBezTo>
                      <a:pt x="3104" y="1999"/>
                      <a:pt x="3331" y="2039"/>
                      <a:pt x="3603" y="2154"/>
                    </a:cubicBezTo>
                    <a:cubicBezTo>
                      <a:pt x="4012" y="2328"/>
                      <a:pt x="4614" y="2410"/>
                      <a:pt x="5000" y="2410"/>
                    </a:cubicBezTo>
                    <a:cubicBezTo>
                      <a:pt x="5149" y="2410"/>
                      <a:pt x="5265" y="2398"/>
                      <a:pt x="5326" y="2374"/>
                    </a:cubicBezTo>
                    <a:cubicBezTo>
                      <a:pt x="5525" y="2264"/>
                      <a:pt x="5499" y="2023"/>
                      <a:pt x="5499" y="2023"/>
                    </a:cubicBezTo>
                    <a:cubicBezTo>
                      <a:pt x="5499" y="2023"/>
                      <a:pt x="6180" y="1500"/>
                      <a:pt x="5787" y="887"/>
                    </a:cubicBezTo>
                    <a:cubicBezTo>
                      <a:pt x="5609" y="672"/>
                      <a:pt x="5284" y="824"/>
                      <a:pt x="4954" y="672"/>
                    </a:cubicBezTo>
                    <a:cubicBezTo>
                      <a:pt x="4659" y="553"/>
                      <a:pt x="4268" y="1"/>
                      <a:pt x="3296"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 name="Google Shape;1823;p46"/>
              <p:cNvSpPr/>
              <p:nvPr/>
            </p:nvSpPr>
            <p:spPr>
              <a:xfrm>
                <a:off x="572018" y="835701"/>
                <a:ext cx="855345" cy="968355"/>
              </a:xfrm>
              <a:custGeom>
                <a:rect b="b" l="l" r="r" t="t"/>
                <a:pathLst>
                  <a:path extrusionOk="0" h="6795" w="6002">
                    <a:moveTo>
                      <a:pt x="3187" y="118"/>
                    </a:moveTo>
                    <a:cubicBezTo>
                      <a:pt x="3646" y="118"/>
                      <a:pt x="3972" y="220"/>
                      <a:pt x="4232" y="368"/>
                    </a:cubicBezTo>
                    <a:cubicBezTo>
                      <a:pt x="4514" y="519"/>
                      <a:pt x="4713" y="718"/>
                      <a:pt x="4886" y="802"/>
                    </a:cubicBezTo>
                    <a:cubicBezTo>
                      <a:pt x="5059" y="870"/>
                      <a:pt x="5237" y="870"/>
                      <a:pt x="5368" y="870"/>
                    </a:cubicBezTo>
                    <a:cubicBezTo>
                      <a:pt x="5520" y="891"/>
                      <a:pt x="5609" y="912"/>
                      <a:pt x="5693" y="1001"/>
                    </a:cubicBezTo>
                    <a:cubicBezTo>
                      <a:pt x="5871" y="1284"/>
                      <a:pt x="5803" y="1525"/>
                      <a:pt x="5693" y="1719"/>
                    </a:cubicBezTo>
                    <a:cubicBezTo>
                      <a:pt x="5583" y="1939"/>
                      <a:pt x="5410" y="2049"/>
                      <a:pt x="5410" y="2049"/>
                    </a:cubicBezTo>
                    <a:lnTo>
                      <a:pt x="5389" y="2070"/>
                    </a:lnTo>
                    <a:lnTo>
                      <a:pt x="5389" y="2111"/>
                    </a:lnTo>
                    <a:cubicBezTo>
                      <a:pt x="5389" y="2111"/>
                      <a:pt x="5410" y="2310"/>
                      <a:pt x="5237" y="2373"/>
                    </a:cubicBezTo>
                    <a:cubicBezTo>
                      <a:pt x="5216" y="2394"/>
                      <a:pt x="5127" y="2420"/>
                      <a:pt x="4996" y="2420"/>
                    </a:cubicBezTo>
                    <a:cubicBezTo>
                      <a:pt x="4865" y="2420"/>
                      <a:pt x="4713" y="2420"/>
                      <a:pt x="4562" y="2394"/>
                    </a:cubicBezTo>
                    <a:cubicBezTo>
                      <a:pt x="4232" y="2352"/>
                      <a:pt x="3839" y="2289"/>
                      <a:pt x="3577" y="2159"/>
                    </a:cubicBezTo>
                    <a:cubicBezTo>
                      <a:pt x="3299" y="2044"/>
                      <a:pt x="3064" y="2003"/>
                      <a:pt x="2873" y="2003"/>
                    </a:cubicBezTo>
                    <a:cubicBezTo>
                      <a:pt x="2661" y="2003"/>
                      <a:pt x="2503" y="2054"/>
                      <a:pt x="2399" y="2111"/>
                    </a:cubicBezTo>
                    <a:cubicBezTo>
                      <a:pt x="2310" y="2179"/>
                      <a:pt x="2226" y="2221"/>
                      <a:pt x="2179" y="2289"/>
                    </a:cubicBezTo>
                    <a:cubicBezTo>
                      <a:pt x="2116" y="2373"/>
                      <a:pt x="2095" y="2483"/>
                      <a:pt x="2137" y="2593"/>
                    </a:cubicBezTo>
                    <a:cubicBezTo>
                      <a:pt x="2137" y="2635"/>
                      <a:pt x="2158" y="2766"/>
                      <a:pt x="2179" y="2918"/>
                    </a:cubicBezTo>
                    <a:cubicBezTo>
                      <a:pt x="2205" y="3096"/>
                      <a:pt x="2226" y="3290"/>
                      <a:pt x="2247" y="3489"/>
                    </a:cubicBezTo>
                    <a:cubicBezTo>
                      <a:pt x="2268" y="3682"/>
                      <a:pt x="2310" y="3881"/>
                      <a:pt x="2357" y="4033"/>
                    </a:cubicBezTo>
                    <a:cubicBezTo>
                      <a:pt x="2399" y="4206"/>
                      <a:pt x="2441" y="4337"/>
                      <a:pt x="2530" y="4405"/>
                    </a:cubicBezTo>
                    <a:cubicBezTo>
                      <a:pt x="2612" y="4452"/>
                      <a:pt x="2695" y="4476"/>
                      <a:pt x="2795" y="4476"/>
                    </a:cubicBezTo>
                    <a:cubicBezTo>
                      <a:pt x="2828" y="4476"/>
                      <a:pt x="2863" y="4473"/>
                      <a:pt x="2901" y="4468"/>
                    </a:cubicBezTo>
                    <a:cubicBezTo>
                      <a:pt x="3053" y="4468"/>
                      <a:pt x="3252" y="4447"/>
                      <a:pt x="3425" y="4405"/>
                    </a:cubicBezTo>
                    <a:cubicBezTo>
                      <a:pt x="3745" y="4350"/>
                      <a:pt x="4078" y="4284"/>
                      <a:pt x="4355" y="4284"/>
                    </a:cubicBezTo>
                    <a:cubicBezTo>
                      <a:pt x="4418" y="4284"/>
                      <a:pt x="4479" y="4287"/>
                      <a:pt x="4535" y="4295"/>
                    </a:cubicBezTo>
                    <a:cubicBezTo>
                      <a:pt x="5190" y="4337"/>
                      <a:pt x="5321" y="4489"/>
                      <a:pt x="5347" y="4536"/>
                    </a:cubicBezTo>
                    <a:lnTo>
                      <a:pt x="5347" y="4578"/>
                    </a:lnTo>
                    <a:cubicBezTo>
                      <a:pt x="5347" y="4599"/>
                      <a:pt x="5368" y="4620"/>
                      <a:pt x="5368" y="4667"/>
                    </a:cubicBezTo>
                    <a:cubicBezTo>
                      <a:pt x="5389" y="4730"/>
                      <a:pt x="5389" y="4840"/>
                      <a:pt x="5389" y="4971"/>
                    </a:cubicBezTo>
                    <a:cubicBezTo>
                      <a:pt x="5389" y="5212"/>
                      <a:pt x="5347" y="5515"/>
                      <a:pt x="5190" y="5845"/>
                    </a:cubicBezTo>
                    <a:cubicBezTo>
                      <a:pt x="5059" y="6149"/>
                      <a:pt x="4886" y="6348"/>
                      <a:pt x="4645" y="6479"/>
                    </a:cubicBezTo>
                    <a:cubicBezTo>
                      <a:pt x="4431" y="6584"/>
                      <a:pt x="4169" y="6631"/>
                      <a:pt x="3818" y="6673"/>
                    </a:cubicBezTo>
                    <a:cubicBezTo>
                      <a:pt x="3733" y="6681"/>
                      <a:pt x="3649" y="6686"/>
                      <a:pt x="3565" y="6686"/>
                    </a:cubicBezTo>
                    <a:cubicBezTo>
                      <a:pt x="2986" y="6686"/>
                      <a:pt x="2457" y="6476"/>
                      <a:pt x="2095" y="6018"/>
                    </a:cubicBezTo>
                    <a:cubicBezTo>
                      <a:pt x="1875" y="5735"/>
                      <a:pt x="1723" y="5474"/>
                      <a:pt x="1634" y="5233"/>
                    </a:cubicBezTo>
                    <a:cubicBezTo>
                      <a:pt x="1550" y="5013"/>
                      <a:pt x="1524" y="4840"/>
                      <a:pt x="1524" y="4798"/>
                    </a:cubicBezTo>
                    <a:cubicBezTo>
                      <a:pt x="1503" y="4709"/>
                      <a:pt x="1524" y="4515"/>
                      <a:pt x="1524" y="4515"/>
                    </a:cubicBezTo>
                    <a:cubicBezTo>
                      <a:pt x="1550" y="4489"/>
                      <a:pt x="1702" y="4316"/>
                      <a:pt x="1744" y="4122"/>
                    </a:cubicBezTo>
                    <a:cubicBezTo>
                      <a:pt x="1765" y="3991"/>
                      <a:pt x="1723" y="3861"/>
                      <a:pt x="1681" y="3751"/>
                    </a:cubicBezTo>
                    <a:cubicBezTo>
                      <a:pt x="1613" y="3641"/>
                      <a:pt x="1571" y="3531"/>
                      <a:pt x="1571" y="3531"/>
                    </a:cubicBezTo>
                    <a:lnTo>
                      <a:pt x="1550" y="3510"/>
                    </a:lnTo>
                    <a:cubicBezTo>
                      <a:pt x="1550" y="3510"/>
                      <a:pt x="1320" y="3438"/>
                      <a:pt x="1132" y="3438"/>
                    </a:cubicBezTo>
                    <a:cubicBezTo>
                      <a:pt x="1110" y="3438"/>
                      <a:pt x="1089" y="3439"/>
                      <a:pt x="1069" y="3442"/>
                    </a:cubicBezTo>
                    <a:cubicBezTo>
                      <a:pt x="870" y="3442"/>
                      <a:pt x="765" y="3531"/>
                      <a:pt x="718" y="3573"/>
                    </a:cubicBezTo>
                    <a:cubicBezTo>
                      <a:pt x="697" y="3531"/>
                      <a:pt x="503" y="3269"/>
                      <a:pt x="503" y="2745"/>
                    </a:cubicBezTo>
                    <a:cubicBezTo>
                      <a:pt x="503" y="2462"/>
                      <a:pt x="566" y="2263"/>
                      <a:pt x="608" y="2159"/>
                    </a:cubicBezTo>
                    <a:cubicBezTo>
                      <a:pt x="655" y="2028"/>
                      <a:pt x="697" y="1980"/>
                      <a:pt x="697" y="1980"/>
                    </a:cubicBezTo>
                    <a:lnTo>
                      <a:pt x="739" y="1918"/>
                    </a:lnTo>
                    <a:lnTo>
                      <a:pt x="676" y="1897"/>
                    </a:lnTo>
                    <a:cubicBezTo>
                      <a:pt x="676" y="1897"/>
                      <a:pt x="503" y="1829"/>
                      <a:pt x="346" y="1740"/>
                    </a:cubicBezTo>
                    <a:cubicBezTo>
                      <a:pt x="283" y="1698"/>
                      <a:pt x="215" y="1635"/>
                      <a:pt x="173" y="1588"/>
                    </a:cubicBezTo>
                    <a:cubicBezTo>
                      <a:pt x="131" y="1525"/>
                      <a:pt x="110" y="1478"/>
                      <a:pt x="131" y="1436"/>
                    </a:cubicBezTo>
                    <a:cubicBezTo>
                      <a:pt x="152" y="1373"/>
                      <a:pt x="194" y="1347"/>
                      <a:pt x="241" y="1347"/>
                    </a:cubicBezTo>
                    <a:cubicBezTo>
                      <a:pt x="304" y="1347"/>
                      <a:pt x="393" y="1347"/>
                      <a:pt x="456" y="1373"/>
                    </a:cubicBezTo>
                    <a:cubicBezTo>
                      <a:pt x="608" y="1436"/>
                      <a:pt x="765" y="1504"/>
                      <a:pt x="765" y="1504"/>
                    </a:cubicBezTo>
                    <a:lnTo>
                      <a:pt x="828" y="1415"/>
                    </a:lnTo>
                    <a:cubicBezTo>
                      <a:pt x="828" y="1415"/>
                      <a:pt x="655" y="1305"/>
                      <a:pt x="545" y="1153"/>
                    </a:cubicBezTo>
                    <a:cubicBezTo>
                      <a:pt x="477" y="1064"/>
                      <a:pt x="414" y="980"/>
                      <a:pt x="393" y="891"/>
                    </a:cubicBezTo>
                    <a:cubicBezTo>
                      <a:pt x="372" y="802"/>
                      <a:pt x="372" y="718"/>
                      <a:pt x="435" y="629"/>
                    </a:cubicBezTo>
                    <a:cubicBezTo>
                      <a:pt x="477" y="540"/>
                      <a:pt x="545" y="519"/>
                      <a:pt x="634" y="519"/>
                    </a:cubicBezTo>
                    <a:cubicBezTo>
                      <a:pt x="697" y="519"/>
                      <a:pt x="786" y="561"/>
                      <a:pt x="870" y="608"/>
                    </a:cubicBezTo>
                    <a:cubicBezTo>
                      <a:pt x="1048" y="718"/>
                      <a:pt x="1199" y="870"/>
                      <a:pt x="1199" y="870"/>
                    </a:cubicBezTo>
                    <a:lnTo>
                      <a:pt x="1241" y="933"/>
                    </a:lnTo>
                    <a:lnTo>
                      <a:pt x="1288" y="870"/>
                    </a:lnTo>
                    <a:cubicBezTo>
                      <a:pt x="1288" y="870"/>
                      <a:pt x="1393" y="718"/>
                      <a:pt x="1655" y="561"/>
                    </a:cubicBezTo>
                    <a:cubicBezTo>
                      <a:pt x="1917" y="388"/>
                      <a:pt x="2336" y="195"/>
                      <a:pt x="2943" y="127"/>
                    </a:cubicBezTo>
                    <a:cubicBezTo>
                      <a:pt x="3029" y="121"/>
                      <a:pt x="3110" y="118"/>
                      <a:pt x="3187" y="118"/>
                    </a:cubicBezTo>
                    <a:close/>
                    <a:moveTo>
                      <a:pt x="3234" y="1"/>
                    </a:moveTo>
                    <a:cubicBezTo>
                      <a:pt x="3136" y="1"/>
                      <a:pt x="3033" y="6"/>
                      <a:pt x="2922" y="17"/>
                    </a:cubicBezTo>
                    <a:cubicBezTo>
                      <a:pt x="2310" y="85"/>
                      <a:pt x="1875" y="278"/>
                      <a:pt x="1592" y="457"/>
                    </a:cubicBezTo>
                    <a:cubicBezTo>
                      <a:pt x="1351" y="608"/>
                      <a:pt x="1262" y="739"/>
                      <a:pt x="1241" y="760"/>
                    </a:cubicBezTo>
                    <a:cubicBezTo>
                      <a:pt x="1199" y="739"/>
                      <a:pt x="1110" y="629"/>
                      <a:pt x="938" y="519"/>
                    </a:cubicBezTo>
                    <a:cubicBezTo>
                      <a:pt x="849" y="457"/>
                      <a:pt x="739" y="409"/>
                      <a:pt x="634" y="409"/>
                    </a:cubicBezTo>
                    <a:cubicBezTo>
                      <a:pt x="524" y="409"/>
                      <a:pt x="414" y="457"/>
                      <a:pt x="346" y="561"/>
                    </a:cubicBezTo>
                    <a:cubicBezTo>
                      <a:pt x="262" y="692"/>
                      <a:pt x="262" y="802"/>
                      <a:pt x="283" y="933"/>
                    </a:cubicBezTo>
                    <a:cubicBezTo>
                      <a:pt x="304" y="1043"/>
                      <a:pt x="372" y="1132"/>
                      <a:pt x="456" y="1216"/>
                    </a:cubicBezTo>
                    <a:cubicBezTo>
                      <a:pt x="470" y="1248"/>
                      <a:pt x="475" y="1249"/>
                      <a:pt x="484" y="1259"/>
                    </a:cubicBezTo>
                    <a:lnTo>
                      <a:pt x="484" y="1259"/>
                    </a:lnTo>
                    <a:cubicBezTo>
                      <a:pt x="428" y="1245"/>
                      <a:pt x="372" y="1231"/>
                      <a:pt x="318" y="1231"/>
                    </a:cubicBezTo>
                    <a:cubicBezTo>
                      <a:pt x="292" y="1231"/>
                      <a:pt x="266" y="1234"/>
                      <a:pt x="241" y="1242"/>
                    </a:cubicBezTo>
                    <a:cubicBezTo>
                      <a:pt x="152" y="1242"/>
                      <a:pt x="63" y="1305"/>
                      <a:pt x="21" y="1394"/>
                    </a:cubicBezTo>
                    <a:cubicBezTo>
                      <a:pt x="0" y="1478"/>
                      <a:pt x="21" y="1588"/>
                      <a:pt x="63" y="1656"/>
                    </a:cubicBezTo>
                    <a:cubicBezTo>
                      <a:pt x="131" y="1719"/>
                      <a:pt x="215" y="1787"/>
                      <a:pt x="283" y="1829"/>
                    </a:cubicBezTo>
                    <a:cubicBezTo>
                      <a:pt x="435" y="1918"/>
                      <a:pt x="524" y="1960"/>
                      <a:pt x="566" y="1980"/>
                    </a:cubicBezTo>
                    <a:cubicBezTo>
                      <a:pt x="545" y="2001"/>
                      <a:pt x="545" y="2028"/>
                      <a:pt x="503" y="2111"/>
                    </a:cubicBezTo>
                    <a:cubicBezTo>
                      <a:pt x="456" y="2242"/>
                      <a:pt x="393" y="2441"/>
                      <a:pt x="393" y="2745"/>
                    </a:cubicBezTo>
                    <a:cubicBezTo>
                      <a:pt x="372" y="3337"/>
                      <a:pt x="655" y="3682"/>
                      <a:pt x="655" y="3682"/>
                    </a:cubicBezTo>
                    <a:lnTo>
                      <a:pt x="697" y="3730"/>
                    </a:lnTo>
                    <a:lnTo>
                      <a:pt x="739" y="3682"/>
                    </a:lnTo>
                    <a:cubicBezTo>
                      <a:pt x="739" y="3682"/>
                      <a:pt x="896" y="3552"/>
                      <a:pt x="1069" y="3552"/>
                    </a:cubicBezTo>
                    <a:cubicBezTo>
                      <a:pt x="1220" y="3552"/>
                      <a:pt x="1461" y="3620"/>
                      <a:pt x="1482" y="3620"/>
                    </a:cubicBezTo>
                    <a:cubicBezTo>
                      <a:pt x="1503" y="3641"/>
                      <a:pt x="1524" y="3682"/>
                      <a:pt x="1571" y="3792"/>
                    </a:cubicBezTo>
                    <a:cubicBezTo>
                      <a:pt x="1613" y="3902"/>
                      <a:pt x="1634" y="4033"/>
                      <a:pt x="1634" y="4096"/>
                    </a:cubicBezTo>
                    <a:cubicBezTo>
                      <a:pt x="1592" y="4253"/>
                      <a:pt x="1440" y="4447"/>
                      <a:pt x="1440" y="4447"/>
                    </a:cubicBezTo>
                    <a:lnTo>
                      <a:pt x="1419" y="4468"/>
                    </a:lnTo>
                    <a:lnTo>
                      <a:pt x="1419" y="4489"/>
                    </a:lnTo>
                    <a:cubicBezTo>
                      <a:pt x="1419" y="4489"/>
                      <a:pt x="1393" y="4688"/>
                      <a:pt x="1393" y="4819"/>
                    </a:cubicBezTo>
                    <a:cubicBezTo>
                      <a:pt x="1419" y="4882"/>
                      <a:pt x="1440" y="5060"/>
                      <a:pt x="1550" y="5275"/>
                    </a:cubicBezTo>
                    <a:cubicBezTo>
                      <a:pt x="1634" y="5515"/>
                      <a:pt x="1765" y="5798"/>
                      <a:pt x="2006" y="6086"/>
                    </a:cubicBezTo>
                    <a:cubicBezTo>
                      <a:pt x="2412" y="6584"/>
                      <a:pt x="2968" y="6794"/>
                      <a:pt x="3571" y="6794"/>
                    </a:cubicBezTo>
                    <a:cubicBezTo>
                      <a:pt x="3652" y="6794"/>
                      <a:pt x="3735" y="6790"/>
                      <a:pt x="3818" y="6783"/>
                    </a:cubicBezTo>
                    <a:cubicBezTo>
                      <a:pt x="4169" y="6762"/>
                      <a:pt x="4472" y="6694"/>
                      <a:pt x="4713" y="6563"/>
                    </a:cubicBezTo>
                    <a:cubicBezTo>
                      <a:pt x="4954" y="6432"/>
                      <a:pt x="5148" y="6217"/>
                      <a:pt x="5300" y="5887"/>
                    </a:cubicBezTo>
                    <a:cubicBezTo>
                      <a:pt x="5452" y="5536"/>
                      <a:pt x="5499" y="5212"/>
                      <a:pt x="5499" y="4971"/>
                    </a:cubicBezTo>
                    <a:cubicBezTo>
                      <a:pt x="5499" y="4840"/>
                      <a:pt x="5499" y="4730"/>
                      <a:pt x="5478" y="4646"/>
                    </a:cubicBezTo>
                    <a:cubicBezTo>
                      <a:pt x="5478" y="4599"/>
                      <a:pt x="5478" y="4578"/>
                      <a:pt x="5452" y="4536"/>
                    </a:cubicBezTo>
                    <a:cubicBezTo>
                      <a:pt x="5452" y="4515"/>
                      <a:pt x="5452" y="4489"/>
                      <a:pt x="5431" y="4489"/>
                    </a:cubicBezTo>
                    <a:cubicBezTo>
                      <a:pt x="5389" y="4405"/>
                      <a:pt x="5216" y="4227"/>
                      <a:pt x="4562" y="4164"/>
                    </a:cubicBezTo>
                    <a:cubicBezTo>
                      <a:pt x="4524" y="4162"/>
                      <a:pt x="4486" y="4161"/>
                      <a:pt x="4447" y="4161"/>
                    </a:cubicBezTo>
                    <a:cubicBezTo>
                      <a:pt x="4123" y="4161"/>
                      <a:pt x="3755" y="4234"/>
                      <a:pt x="3404" y="4295"/>
                    </a:cubicBezTo>
                    <a:cubicBezTo>
                      <a:pt x="3226" y="4316"/>
                      <a:pt x="3053" y="4358"/>
                      <a:pt x="2901" y="4358"/>
                    </a:cubicBezTo>
                    <a:cubicBezTo>
                      <a:pt x="2770" y="4358"/>
                      <a:pt x="2661" y="4358"/>
                      <a:pt x="2619" y="4316"/>
                    </a:cubicBezTo>
                    <a:cubicBezTo>
                      <a:pt x="2551" y="4274"/>
                      <a:pt x="2509" y="4164"/>
                      <a:pt x="2467" y="4012"/>
                    </a:cubicBezTo>
                    <a:cubicBezTo>
                      <a:pt x="2420" y="3861"/>
                      <a:pt x="2378" y="3662"/>
                      <a:pt x="2357" y="3468"/>
                    </a:cubicBezTo>
                    <a:cubicBezTo>
                      <a:pt x="2336" y="3269"/>
                      <a:pt x="2310" y="3075"/>
                      <a:pt x="2289" y="2918"/>
                    </a:cubicBezTo>
                    <a:cubicBezTo>
                      <a:pt x="2268" y="2745"/>
                      <a:pt x="2247" y="2635"/>
                      <a:pt x="2247" y="2572"/>
                    </a:cubicBezTo>
                    <a:cubicBezTo>
                      <a:pt x="2205" y="2462"/>
                      <a:pt x="2226" y="2420"/>
                      <a:pt x="2268" y="2373"/>
                    </a:cubicBezTo>
                    <a:cubicBezTo>
                      <a:pt x="2310" y="2310"/>
                      <a:pt x="2378" y="2263"/>
                      <a:pt x="2467" y="2221"/>
                    </a:cubicBezTo>
                    <a:cubicBezTo>
                      <a:pt x="2550" y="2173"/>
                      <a:pt x="2690" y="2119"/>
                      <a:pt x="2894" y="2119"/>
                    </a:cubicBezTo>
                    <a:cubicBezTo>
                      <a:pt x="3063" y="2119"/>
                      <a:pt x="3276" y="2156"/>
                      <a:pt x="3535" y="2263"/>
                    </a:cubicBezTo>
                    <a:cubicBezTo>
                      <a:pt x="3818" y="2394"/>
                      <a:pt x="4211" y="2462"/>
                      <a:pt x="4535" y="2504"/>
                    </a:cubicBezTo>
                    <a:cubicBezTo>
                      <a:pt x="4713" y="2525"/>
                      <a:pt x="4865" y="2525"/>
                      <a:pt x="4996" y="2525"/>
                    </a:cubicBezTo>
                    <a:cubicBezTo>
                      <a:pt x="5127" y="2525"/>
                      <a:pt x="5237" y="2504"/>
                      <a:pt x="5300" y="2483"/>
                    </a:cubicBezTo>
                    <a:cubicBezTo>
                      <a:pt x="5499" y="2373"/>
                      <a:pt x="5499" y="2159"/>
                      <a:pt x="5499" y="2111"/>
                    </a:cubicBezTo>
                    <a:cubicBezTo>
                      <a:pt x="5520" y="2111"/>
                      <a:pt x="5672" y="2001"/>
                      <a:pt x="5803" y="1787"/>
                    </a:cubicBezTo>
                    <a:cubicBezTo>
                      <a:pt x="5934" y="1567"/>
                      <a:pt x="6002" y="1263"/>
                      <a:pt x="5782" y="912"/>
                    </a:cubicBezTo>
                    <a:cubicBezTo>
                      <a:pt x="5672" y="802"/>
                      <a:pt x="5520" y="781"/>
                      <a:pt x="5389" y="760"/>
                    </a:cubicBezTo>
                    <a:cubicBezTo>
                      <a:pt x="5237" y="760"/>
                      <a:pt x="5085" y="760"/>
                      <a:pt x="4928" y="692"/>
                    </a:cubicBezTo>
                    <a:cubicBezTo>
                      <a:pt x="4776" y="629"/>
                      <a:pt x="4582" y="430"/>
                      <a:pt x="4273" y="258"/>
                    </a:cubicBezTo>
                    <a:cubicBezTo>
                      <a:pt x="4023" y="115"/>
                      <a:pt x="3697" y="1"/>
                      <a:pt x="323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 name="Google Shape;1824;p46"/>
              <p:cNvSpPr/>
              <p:nvPr/>
            </p:nvSpPr>
            <p:spPr>
              <a:xfrm>
                <a:off x="954095" y="1201960"/>
                <a:ext cx="129684" cy="66410"/>
              </a:xfrm>
              <a:custGeom>
                <a:rect b="b" l="l" r="r" t="t"/>
                <a:pathLst>
                  <a:path extrusionOk="0" h="466" w="910">
                    <a:moveTo>
                      <a:pt x="653" y="0"/>
                    </a:moveTo>
                    <a:cubicBezTo>
                      <a:pt x="640" y="0"/>
                      <a:pt x="627" y="1"/>
                      <a:pt x="613" y="2"/>
                    </a:cubicBezTo>
                    <a:cubicBezTo>
                      <a:pt x="372" y="2"/>
                      <a:pt x="89" y="65"/>
                      <a:pt x="48" y="112"/>
                    </a:cubicBezTo>
                    <a:cubicBezTo>
                      <a:pt x="0" y="154"/>
                      <a:pt x="69" y="306"/>
                      <a:pt x="69" y="306"/>
                    </a:cubicBezTo>
                    <a:cubicBezTo>
                      <a:pt x="97" y="396"/>
                      <a:pt x="138" y="466"/>
                      <a:pt x="217" y="466"/>
                    </a:cubicBezTo>
                    <a:cubicBezTo>
                      <a:pt x="253" y="466"/>
                      <a:pt x="297" y="451"/>
                      <a:pt x="351" y="416"/>
                    </a:cubicBezTo>
                    <a:cubicBezTo>
                      <a:pt x="431" y="347"/>
                      <a:pt x="517" y="320"/>
                      <a:pt x="596" y="320"/>
                    </a:cubicBezTo>
                    <a:cubicBezTo>
                      <a:pt x="668" y="320"/>
                      <a:pt x="734" y="342"/>
                      <a:pt x="786" y="374"/>
                    </a:cubicBezTo>
                    <a:cubicBezTo>
                      <a:pt x="810" y="386"/>
                      <a:pt x="829" y="391"/>
                      <a:pt x="844" y="391"/>
                    </a:cubicBezTo>
                    <a:cubicBezTo>
                      <a:pt x="910" y="391"/>
                      <a:pt x="896" y="290"/>
                      <a:pt x="896" y="217"/>
                    </a:cubicBezTo>
                    <a:cubicBezTo>
                      <a:pt x="896" y="139"/>
                      <a:pt x="841" y="0"/>
                      <a:pt x="653"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 name="Google Shape;1825;p46"/>
              <p:cNvSpPr/>
              <p:nvPr/>
            </p:nvSpPr>
            <p:spPr>
              <a:xfrm>
                <a:off x="948110" y="1192554"/>
                <a:ext cx="143508" cy="84366"/>
              </a:xfrm>
              <a:custGeom>
                <a:rect b="b" l="l" r="r" t="t"/>
                <a:pathLst>
                  <a:path extrusionOk="0" h="592" w="1007">
                    <a:moveTo>
                      <a:pt x="655" y="110"/>
                    </a:moveTo>
                    <a:cubicBezTo>
                      <a:pt x="765" y="110"/>
                      <a:pt x="807" y="131"/>
                      <a:pt x="849" y="178"/>
                    </a:cubicBezTo>
                    <a:cubicBezTo>
                      <a:pt x="875" y="199"/>
                      <a:pt x="896" y="241"/>
                      <a:pt x="896" y="283"/>
                    </a:cubicBezTo>
                    <a:cubicBezTo>
                      <a:pt x="896" y="330"/>
                      <a:pt x="896" y="372"/>
                      <a:pt x="875" y="393"/>
                    </a:cubicBezTo>
                    <a:cubicBezTo>
                      <a:pt x="817" y="356"/>
                      <a:pt x="741" y="335"/>
                      <a:pt x="660" y="335"/>
                    </a:cubicBezTo>
                    <a:cubicBezTo>
                      <a:pt x="558" y="335"/>
                      <a:pt x="447" y="367"/>
                      <a:pt x="351" y="440"/>
                    </a:cubicBezTo>
                    <a:cubicBezTo>
                      <a:pt x="325" y="461"/>
                      <a:pt x="283" y="461"/>
                      <a:pt x="262" y="482"/>
                    </a:cubicBezTo>
                    <a:cubicBezTo>
                      <a:pt x="262" y="482"/>
                      <a:pt x="241" y="482"/>
                      <a:pt x="241" y="461"/>
                    </a:cubicBezTo>
                    <a:cubicBezTo>
                      <a:pt x="221" y="461"/>
                      <a:pt x="173" y="414"/>
                      <a:pt x="152" y="351"/>
                    </a:cubicBezTo>
                    <a:lnTo>
                      <a:pt x="152" y="330"/>
                    </a:lnTo>
                    <a:cubicBezTo>
                      <a:pt x="152" y="330"/>
                      <a:pt x="131" y="309"/>
                      <a:pt x="131" y="262"/>
                    </a:cubicBezTo>
                    <a:lnTo>
                      <a:pt x="131" y="220"/>
                    </a:lnTo>
                    <a:cubicBezTo>
                      <a:pt x="111" y="220"/>
                      <a:pt x="131" y="199"/>
                      <a:pt x="173" y="199"/>
                    </a:cubicBezTo>
                    <a:cubicBezTo>
                      <a:pt x="221" y="178"/>
                      <a:pt x="262" y="178"/>
                      <a:pt x="304" y="152"/>
                    </a:cubicBezTo>
                    <a:cubicBezTo>
                      <a:pt x="414" y="131"/>
                      <a:pt x="524" y="110"/>
                      <a:pt x="655" y="110"/>
                    </a:cubicBezTo>
                    <a:close/>
                    <a:moveTo>
                      <a:pt x="634" y="0"/>
                    </a:moveTo>
                    <a:cubicBezTo>
                      <a:pt x="524" y="0"/>
                      <a:pt x="393" y="21"/>
                      <a:pt x="283" y="47"/>
                    </a:cubicBezTo>
                    <a:cubicBezTo>
                      <a:pt x="221" y="68"/>
                      <a:pt x="173" y="68"/>
                      <a:pt x="131" y="89"/>
                    </a:cubicBezTo>
                    <a:cubicBezTo>
                      <a:pt x="90" y="89"/>
                      <a:pt x="63" y="110"/>
                      <a:pt x="42" y="131"/>
                    </a:cubicBezTo>
                    <a:cubicBezTo>
                      <a:pt x="22" y="152"/>
                      <a:pt x="1" y="199"/>
                      <a:pt x="1" y="220"/>
                    </a:cubicBezTo>
                    <a:cubicBezTo>
                      <a:pt x="1" y="262"/>
                      <a:pt x="22" y="283"/>
                      <a:pt x="22" y="309"/>
                    </a:cubicBezTo>
                    <a:cubicBezTo>
                      <a:pt x="42" y="351"/>
                      <a:pt x="42" y="372"/>
                      <a:pt x="42" y="372"/>
                    </a:cubicBezTo>
                    <a:cubicBezTo>
                      <a:pt x="90" y="461"/>
                      <a:pt x="111" y="524"/>
                      <a:pt x="173" y="571"/>
                    </a:cubicBezTo>
                    <a:cubicBezTo>
                      <a:pt x="221" y="592"/>
                      <a:pt x="262" y="592"/>
                      <a:pt x="283" y="592"/>
                    </a:cubicBezTo>
                    <a:cubicBezTo>
                      <a:pt x="325" y="571"/>
                      <a:pt x="372" y="545"/>
                      <a:pt x="414" y="524"/>
                    </a:cubicBezTo>
                    <a:cubicBezTo>
                      <a:pt x="494" y="466"/>
                      <a:pt x="574" y="446"/>
                      <a:pt x="645" y="446"/>
                    </a:cubicBezTo>
                    <a:cubicBezTo>
                      <a:pt x="709" y="446"/>
                      <a:pt x="765" y="462"/>
                      <a:pt x="807" y="482"/>
                    </a:cubicBezTo>
                    <a:cubicBezTo>
                      <a:pt x="837" y="497"/>
                      <a:pt x="858" y="512"/>
                      <a:pt x="883" y="512"/>
                    </a:cubicBezTo>
                    <a:cubicBezTo>
                      <a:pt x="894" y="512"/>
                      <a:pt x="905" y="509"/>
                      <a:pt x="917" y="503"/>
                    </a:cubicBezTo>
                    <a:cubicBezTo>
                      <a:pt x="959" y="503"/>
                      <a:pt x="980" y="461"/>
                      <a:pt x="980" y="440"/>
                    </a:cubicBezTo>
                    <a:cubicBezTo>
                      <a:pt x="1006" y="372"/>
                      <a:pt x="1006" y="330"/>
                      <a:pt x="1006" y="283"/>
                    </a:cubicBezTo>
                    <a:cubicBezTo>
                      <a:pt x="1006" y="220"/>
                      <a:pt x="980" y="152"/>
                      <a:pt x="917" y="89"/>
                    </a:cubicBezTo>
                    <a:cubicBezTo>
                      <a:pt x="875" y="47"/>
                      <a:pt x="765" y="0"/>
                      <a:pt x="63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 name="Google Shape;1826;p46"/>
              <p:cNvSpPr/>
              <p:nvPr/>
            </p:nvSpPr>
            <p:spPr>
              <a:xfrm>
                <a:off x="1209336" y="1209228"/>
                <a:ext cx="99329" cy="60994"/>
              </a:xfrm>
              <a:custGeom>
                <a:rect b="b" l="l" r="r" t="t"/>
                <a:pathLst>
                  <a:path extrusionOk="0" h="428" w="697">
                    <a:moveTo>
                      <a:pt x="282" y="0"/>
                    </a:moveTo>
                    <a:cubicBezTo>
                      <a:pt x="223" y="0"/>
                      <a:pt x="165" y="5"/>
                      <a:pt x="110" y="14"/>
                    </a:cubicBezTo>
                    <a:cubicBezTo>
                      <a:pt x="0" y="14"/>
                      <a:pt x="42" y="145"/>
                      <a:pt x="42" y="145"/>
                    </a:cubicBezTo>
                    <a:cubicBezTo>
                      <a:pt x="25" y="293"/>
                      <a:pt x="83" y="376"/>
                      <a:pt x="178" y="376"/>
                    </a:cubicBezTo>
                    <a:cubicBezTo>
                      <a:pt x="198" y="376"/>
                      <a:pt x="219" y="372"/>
                      <a:pt x="241" y="365"/>
                    </a:cubicBezTo>
                    <a:cubicBezTo>
                      <a:pt x="305" y="341"/>
                      <a:pt x="377" y="314"/>
                      <a:pt x="441" y="314"/>
                    </a:cubicBezTo>
                    <a:cubicBezTo>
                      <a:pt x="488" y="314"/>
                      <a:pt x="531" y="328"/>
                      <a:pt x="566" y="365"/>
                    </a:cubicBezTo>
                    <a:cubicBezTo>
                      <a:pt x="606" y="405"/>
                      <a:pt x="633" y="427"/>
                      <a:pt x="649" y="427"/>
                    </a:cubicBezTo>
                    <a:cubicBezTo>
                      <a:pt x="670" y="427"/>
                      <a:pt x="676" y="395"/>
                      <a:pt x="676" y="323"/>
                    </a:cubicBezTo>
                    <a:cubicBezTo>
                      <a:pt x="697" y="166"/>
                      <a:pt x="697" y="103"/>
                      <a:pt x="545" y="35"/>
                    </a:cubicBezTo>
                    <a:cubicBezTo>
                      <a:pt x="456" y="11"/>
                      <a:pt x="367" y="0"/>
                      <a:pt x="282"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 name="Google Shape;1827;p46"/>
              <p:cNvSpPr/>
              <p:nvPr/>
            </p:nvSpPr>
            <p:spPr>
              <a:xfrm>
                <a:off x="1206344" y="1201675"/>
                <a:ext cx="112155" cy="76528"/>
              </a:xfrm>
              <a:custGeom>
                <a:rect b="b" l="l" r="r" t="t"/>
                <a:pathLst>
                  <a:path extrusionOk="0" h="537" w="787">
                    <a:moveTo>
                      <a:pt x="152" y="114"/>
                    </a:moveTo>
                    <a:cubicBezTo>
                      <a:pt x="262" y="114"/>
                      <a:pt x="414" y="114"/>
                      <a:pt x="566" y="156"/>
                    </a:cubicBezTo>
                    <a:cubicBezTo>
                      <a:pt x="634" y="177"/>
                      <a:pt x="634" y="198"/>
                      <a:pt x="655" y="219"/>
                    </a:cubicBezTo>
                    <a:lnTo>
                      <a:pt x="655" y="350"/>
                    </a:lnTo>
                    <a:lnTo>
                      <a:pt x="655" y="397"/>
                    </a:lnTo>
                    <a:cubicBezTo>
                      <a:pt x="634" y="397"/>
                      <a:pt x="634" y="397"/>
                      <a:pt x="634" y="376"/>
                    </a:cubicBezTo>
                    <a:cubicBezTo>
                      <a:pt x="566" y="329"/>
                      <a:pt x="503" y="308"/>
                      <a:pt x="435" y="308"/>
                    </a:cubicBezTo>
                    <a:cubicBezTo>
                      <a:pt x="372" y="308"/>
                      <a:pt x="304" y="329"/>
                      <a:pt x="241" y="350"/>
                    </a:cubicBezTo>
                    <a:cubicBezTo>
                      <a:pt x="218" y="363"/>
                      <a:pt x="201" y="370"/>
                      <a:pt x="187" y="370"/>
                    </a:cubicBezTo>
                    <a:cubicBezTo>
                      <a:pt x="173" y="370"/>
                      <a:pt x="163" y="363"/>
                      <a:pt x="152" y="350"/>
                    </a:cubicBezTo>
                    <a:cubicBezTo>
                      <a:pt x="131" y="329"/>
                      <a:pt x="111" y="287"/>
                      <a:pt x="111" y="198"/>
                    </a:cubicBezTo>
                    <a:lnTo>
                      <a:pt x="21" y="198"/>
                    </a:lnTo>
                    <a:lnTo>
                      <a:pt x="111" y="177"/>
                    </a:lnTo>
                    <a:lnTo>
                      <a:pt x="111" y="135"/>
                    </a:lnTo>
                    <a:lnTo>
                      <a:pt x="131" y="135"/>
                    </a:lnTo>
                    <a:cubicBezTo>
                      <a:pt x="131" y="135"/>
                      <a:pt x="131" y="114"/>
                      <a:pt x="152" y="114"/>
                    </a:cubicBezTo>
                    <a:close/>
                    <a:moveTo>
                      <a:pt x="296" y="1"/>
                    </a:moveTo>
                    <a:cubicBezTo>
                      <a:pt x="233" y="1"/>
                      <a:pt x="175" y="4"/>
                      <a:pt x="131" y="4"/>
                    </a:cubicBezTo>
                    <a:cubicBezTo>
                      <a:pt x="111" y="4"/>
                      <a:pt x="63" y="25"/>
                      <a:pt x="42" y="46"/>
                    </a:cubicBezTo>
                    <a:cubicBezTo>
                      <a:pt x="21" y="67"/>
                      <a:pt x="1" y="88"/>
                      <a:pt x="1" y="135"/>
                    </a:cubicBezTo>
                    <a:lnTo>
                      <a:pt x="1" y="198"/>
                    </a:lnTo>
                    <a:lnTo>
                      <a:pt x="1" y="219"/>
                    </a:lnTo>
                    <a:cubicBezTo>
                      <a:pt x="1" y="308"/>
                      <a:pt x="21" y="376"/>
                      <a:pt x="63" y="439"/>
                    </a:cubicBezTo>
                    <a:cubicBezTo>
                      <a:pt x="93" y="465"/>
                      <a:pt x="136" y="485"/>
                      <a:pt x="186" y="485"/>
                    </a:cubicBezTo>
                    <a:cubicBezTo>
                      <a:pt x="217" y="485"/>
                      <a:pt x="250" y="478"/>
                      <a:pt x="283" y="460"/>
                    </a:cubicBezTo>
                    <a:cubicBezTo>
                      <a:pt x="325" y="439"/>
                      <a:pt x="393" y="418"/>
                      <a:pt x="435" y="418"/>
                    </a:cubicBezTo>
                    <a:cubicBezTo>
                      <a:pt x="477" y="418"/>
                      <a:pt x="524" y="418"/>
                      <a:pt x="545" y="460"/>
                    </a:cubicBezTo>
                    <a:cubicBezTo>
                      <a:pt x="566" y="481"/>
                      <a:pt x="587" y="507"/>
                      <a:pt x="608" y="507"/>
                    </a:cubicBezTo>
                    <a:cubicBezTo>
                      <a:pt x="627" y="522"/>
                      <a:pt x="642" y="537"/>
                      <a:pt x="665" y="537"/>
                    </a:cubicBezTo>
                    <a:cubicBezTo>
                      <a:pt x="674" y="537"/>
                      <a:pt x="685" y="534"/>
                      <a:pt x="697" y="528"/>
                    </a:cubicBezTo>
                    <a:cubicBezTo>
                      <a:pt x="718" y="528"/>
                      <a:pt x="739" y="481"/>
                      <a:pt x="739" y="460"/>
                    </a:cubicBezTo>
                    <a:cubicBezTo>
                      <a:pt x="765" y="439"/>
                      <a:pt x="765" y="418"/>
                      <a:pt x="765" y="376"/>
                    </a:cubicBezTo>
                    <a:cubicBezTo>
                      <a:pt x="765" y="308"/>
                      <a:pt x="786" y="245"/>
                      <a:pt x="765" y="177"/>
                    </a:cubicBezTo>
                    <a:cubicBezTo>
                      <a:pt x="739" y="114"/>
                      <a:pt x="676" y="67"/>
                      <a:pt x="587" y="46"/>
                    </a:cubicBezTo>
                    <a:cubicBezTo>
                      <a:pt x="496" y="8"/>
                      <a:pt x="390" y="1"/>
                      <a:pt x="29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 name="Google Shape;1828;p46"/>
              <p:cNvSpPr/>
              <p:nvPr/>
            </p:nvSpPr>
            <p:spPr>
              <a:xfrm>
                <a:off x="677192" y="1394781"/>
                <a:ext cx="56149" cy="64842"/>
              </a:xfrm>
              <a:custGeom>
                <a:rect b="b" l="l" r="r" t="t"/>
                <a:pathLst>
                  <a:path extrusionOk="0" h="455" w="394">
                    <a:moveTo>
                      <a:pt x="69" y="0"/>
                    </a:moveTo>
                    <a:cubicBezTo>
                      <a:pt x="27" y="21"/>
                      <a:pt x="1" y="42"/>
                      <a:pt x="27" y="68"/>
                    </a:cubicBezTo>
                    <a:cubicBezTo>
                      <a:pt x="48" y="262"/>
                      <a:pt x="179" y="351"/>
                      <a:pt x="289" y="435"/>
                    </a:cubicBezTo>
                    <a:cubicBezTo>
                      <a:pt x="310" y="448"/>
                      <a:pt x="325" y="455"/>
                      <a:pt x="338" y="455"/>
                    </a:cubicBezTo>
                    <a:cubicBezTo>
                      <a:pt x="351" y="455"/>
                      <a:pt x="362" y="448"/>
                      <a:pt x="372" y="435"/>
                    </a:cubicBezTo>
                    <a:cubicBezTo>
                      <a:pt x="393" y="393"/>
                      <a:pt x="393" y="372"/>
                      <a:pt x="351" y="351"/>
                    </a:cubicBezTo>
                    <a:cubicBezTo>
                      <a:pt x="241" y="262"/>
                      <a:pt x="158" y="199"/>
                      <a:pt x="132" y="42"/>
                    </a:cubicBezTo>
                    <a:cubicBezTo>
                      <a:pt x="111" y="21"/>
                      <a:pt x="90" y="0"/>
                      <a:pt x="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 name="Google Shape;1829;p46"/>
              <p:cNvSpPr/>
              <p:nvPr/>
            </p:nvSpPr>
            <p:spPr>
              <a:xfrm>
                <a:off x="736905" y="1442523"/>
                <a:ext cx="40473" cy="18099"/>
              </a:xfrm>
              <a:custGeom>
                <a:rect b="b" l="l" r="r" t="t"/>
                <a:pathLst>
                  <a:path extrusionOk="0" h="127" w="284">
                    <a:moveTo>
                      <a:pt x="76" y="1"/>
                    </a:moveTo>
                    <a:cubicBezTo>
                      <a:pt x="69" y="1"/>
                      <a:pt x="63" y="6"/>
                      <a:pt x="63" y="16"/>
                    </a:cubicBezTo>
                    <a:cubicBezTo>
                      <a:pt x="42" y="16"/>
                      <a:pt x="21" y="16"/>
                      <a:pt x="21" y="37"/>
                    </a:cubicBezTo>
                    <a:cubicBezTo>
                      <a:pt x="1" y="58"/>
                      <a:pt x="21" y="100"/>
                      <a:pt x="42" y="100"/>
                    </a:cubicBezTo>
                    <a:cubicBezTo>
                      <a:pt x="84" y="126"/>
                      <a:pt x="105" y="126"/>
                      <a:pt x="152" y="126"/>
                    </a:cubicBezTo>
                    <a:lnTo>
                      <a:pt x="215" y="126"/>
                    </a:lnTo>
                    <a:cubicBezTo>
                      <a:pt x="262" y="126"/>
                      <a:pt x="283" y="100"/>
                      <a:pt x="283" y="79"/>
                    </a:cubicBezTo>
                    <a:cubicBezTo>
                      <a:pt x="283" y="37"/>
                      <a:pt x="262" y="16"/>
                      <a:pt x="236" y="16"/>
                    </a:cubicBezTo>
                    <a:lnTo>
                      <a:pt x="105" y="16"/>
                    </a:lnTo>
                    <a:cubicBezTo>
                      <a:pt x="95" y="6"/>
                      <a:pt x="84" y="1"/>
                      <a:pt x="7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 name="Google Shape;1830;p46"/>
              <p:cNvSpPr/>
              <p:nvPr/>
            </p:nvSpPr>
            <p:spPr>
              <a:xfrm>
                <a:off x="602516" y="1659001"/>
                <a:ext cx="989019" cy="643860"/>
              </a:xfrm>
              <a:custGeom>
                <a:rect b="b" l="l" r="r" t="t"/>
                <a:pathLst>
                  <a:path extrusionOk="0" h="4518" w="6940">
                    <a:moveTo>
                      <a:pt x="5086" y="0"/>
                    </a:moveTo>
                    <a:cubicBezTo>
                      <a:pt x="5086" y="0"/>
                      <a:pt x="5023" y="110"/>
                      <a:pt x="4693" y="524"/>
                    </a:cubicBezTo>
                    <a:cubicBezTo>
                      <a:pt x="4348" y="964"/>
                      <a:pt x="3122" y="1901"/>
                      <a:pt x="1834" y="2142"/>
                    </a:cubicBezTo>
                    <a:cubicBezTo>
                      <a:pt x="525" y="2404"/>
                      <a:pt x="1" y="2729"/>
                      <a:pt x="90" y="3645"/>
                    </a:cubicBezTo>
                    <a:cubicBezTo>
                      <a:pt x="237" y="4271"/>
                      <a:pt x="706" y="4517"/>
                      <a:pt x="1437" y="4517"/>
                    </a:cubicBezTo>
                    <a:cubicBezTo>
                      <a:pt x="2009" y="4517"/>
                      <a:pt x="2741" y="4366"/>
                      <a:pt x="3604" y="4127"/>
                    </a:cubicBezTo>
                    <a:cubicBezTo>
                      <a:pt x="5589" y="3556"/>
                      <a:pt x="6940" y="1749"/>
                      <a:pt x="6940" y="1749"/>
                    </a:cubicBezTo>
                    <a:lnTo>
                      <a:pt x="5086"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 name="Google Shape;1831;p46"/>
              <p:cNvSpPr/>
              <p:nvPr/>
            </p:nvSpPr>
            <p:spPr>
              <a:xfrm>
                <a:off x="599523" y="1647030"/>
                <a:ext cx="1004696" cy="663099"/>
              </a:xfrm>
              <a:custGeom>
                <a:rect b="b" l="l" r="r" t="t"/>
                <a:pathLst>
                  <a:path extrusionOk="0" h="4653" w="7050">
                    <a:moveTo>
                      <a:pt x="5128" y="173"/>
                    </a:moveTo>
                    <a:lnTo>
                      <a:pt x="6898" y="1833"/>
                    </a:lnTo>
                    <a:cubicBezTo>
                      <a:pt x="6830" y="1896"/>
                      <a:pt x="5547" y="3598"/>
                      <a:pt x="3625" y="4143"/>
                    </a:cubicBezTo>
                    <a:cubicBezTo>
                      <a:pt x="2738" y="4392"/>
                      <a:pt x="2006" y="4544"/>
                      <a:pt x="1443" y="4544"/>
                    </a:cubicBezTo>
                    <a:cubicBezTo>
                      <a:pt x="1368" y="4544"/>
                      <a:pt x="1296" y="4541"/>
                      <a:pt x="1226" y="4536"/>
                    </a:cubicBezTo>
                    <a:cubicBezTo>
                      <a:pt x="938" y="4515"/>
                      <a:pt x="703" y="4426"/>
                      <a:pt x="525" y="4295"/>
                    </a:cubicBezTo>
                    <a:cubicBezTo>
                      <a:pt x="352" y="4164"/>
                      <a:pt x="242" y="3991"/>
                      <a:pt x="179" y="3708"/>
                    </a:cubicBezTo>
                    <a:cubicBezTo>
                      <a:pt x="132" y="3274"/>
                      <a:pt x="221" y="2986"/>
                      <a:pt x="483" y="2771"/>
                    </a:cubicBezTo>
                    <a:cubicBezTo>
                      <a:pt x="766" y="2551"/>
                      <a:pt x="1200" y="2420"/>
                      <a:pt x="1855" y="2289"/>
                    </a:cubicBezTo>
                    <a:cubicBezTo>
                      <a:pt x="2509" y="2158"/>
                      <a:pt x="3164" y="1875"/>
                      <a:pt x="3667" y="1545"/>
                    </a:cubicBezTo>
                    <a:cubicBezTo>
                      <a:pt x="4190" y="1221"/>
                      <a:pt x="4583" y="870"/>
                      <a:pt x="4761" y="655"/>
                    </a:cubicBezTo>
                    <a:cubicBezTo>
                      <a:pt x="5065" y="262"/>
                      <a:pt x="5107" y="194"/>
                      <a:pt x="5128" y="173"/>
                    </a:cubicBezTo>
                    <a:close/>
                    <a:moveTo>
                      <a:pt x="5107" y="0"/>
                    </a:moveTo>
                    <a:lnTo>
                      <a:pt x="5065" y="63"/>
                    </a:lnTo>
                    <a:cubicBezTo>
                      <a:pt x="5065" y="63"/>
                      <a:pt x="4997" y="152"/>
                      <a:pt x="4672" y="587"/>
                    </a:cubicBezTo>
                    <a:cubicBezTo>
                      <a:pt x="4499" y="786"/>
                      <a:pt x="4128" y="1132"/>
                      <a:pt x="3604" y="1441"/>
                    </a:cubicBezTo>
                    <a:cubicBezTo>
                      <a:pt x="3101" y="1765"/>
                      <a:pt x="2488" y="2048"/>
                      <a:pt x="1834" y="2179"/>
                    </a:cubicBezTo>
                    <a:cubicBezTo>
                      <a:pt x="1179" y="2289"/>
                      <a:pt x="724" y="2441"/>
                      <a:pt x="415" y="2682"/>
                    </a:cubicBezTo>
                    <a:cubicBezTo>
                      <a:pt x="111" y="2923"/>
                      <a:pt x="1" y="3274"/>
                      <a:pt x="48" y="3729"/>
                    </a:cubicBezTo>
                    <a:lnTo>
                      <a:pt x="69" y="3729"/>
                    </a:lnTo>
                    <a:cubicBezTo>
                      <a:pt x="132" y="4033"/>
                      <a:pt x="263" y="4253"/>
                      <a:pt x="462" y="4405"/>
                    </a:cubicBezTo>
                    <a:cubicBezTo>
                      <a:pt x="656" y="4536"/>
                      <a:pt x="917" y="4625"/>
                      <a:pt x="1226" y="4646"/>
                    </a:cubicBezTo>
                    <a:cubicBezTo>
                      <a:pt x="1293" y="4650"/>
                      <a:pt x="1363" y="4652"/>
                      <a:pt x="1435" y="4652"/>
                    </a:cubicBezTo>
                    <a:cubicBezTo>
                      <a:pt x="2019" y="4652"/>
                      <a:pt x="2774" y="4505"/>
                      <a:pt x="3646" y="4253"/>
                    </a:cubicBezTo>
                    <a:cubicBezTo>
                      <a:pt x="5652" y="3687"/>
                      <a:pt x="7008" y="1854"/>
                      <a:pt x="7008" y="1854"/>
                    </a:cubicBezTo>
                    <a:lnTo>
                      <a:pt x="7050" y="1807"/>
                    </a:lnTo>
                    <a:lnTo>
                      <a:pt x="5107"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 name="Google Shape;1832;p46"/>
              <p:cNvSpPr/>
              <p:nvPr/>
            </p:nvSpPr>
            <p:spPr>
              <a:xfrm>
                <a:off x="1383202" y="1228895"/>
                <a:ext cx="401736" cy="530137"/>
              </a:xfrm>
              <a:custGeom>
                <a:rect b="b" l="l" r="r" t="t"/>
                <a:pathLst>
                  <a:path extrusionOk="0" h="3720" w="2819">
                    <a:moveTo>
                      <a:pt x="1118" y="1"/>
                    </a:moveTo>
                    <a:cubicBezTo>
                      <a:pt x="1033" y="1"/>
                      <a:pt x="955" y="53"/>
                      <a:pt x="917" y="185"/>
                    </a:cubicBezTo>
                    <a:cubicBezTo>
                      <a:pt x="833" y="489"/>
                      <a:pt x="592" y="730"/>
                      <a:pt x="462" y="903"/>
                    </a:cubicBezTo>
                    <a:cubicBezTo>
                      <a:pt x="352" y="1075"/>
                      <a:pt x="331" y="1295"/>
                      <a:pt x="263" y="1646"/>
                    </a:cubicBezTo>
                    <a:cubicBezTo>
                      <a:pt x="200" y="2018"/>
                      <a:pt x="1" y="2625"/>
                      <a:pt x="1" y="2625"/>
                    </a:cubicBezTo>
                    <a:cubicBezTo>
                      <a:pt x="1" y="2625"/>
                      <a:pt x="373" y="3217"/>
                      <a:pt x="723" y="3432"/>
                    </a:cubicBezTo>
                    <a:cubicBezTo>
                      <a:pt x="1069" y="3673"/>
                      <a:pt x="1682" y="3720"/>
                      <a:pt x="1682" y="3720"/>
                    </a:cubicBezTo>
                    <a:cubicBezTo>
                      <a:pt x="1682" y="3720"/>
                      <a:pt x="1923" y="3128"/>
                      <a:pt x="2143" y="2997"/>
                    </a:cubicBezTo>
                    <a:cubicBezTo>
                      <a:pt x="2357" y="2845"/>
                      <a:pt x="2818" y="2646"/>
                      <a:pt x="2818" y="2646"/>
                    </a:cubicBezTo>
                    <a:cubicBezTo>
                      <a:pt x="2818" y="2646"/>
                      <a:pt x="2565" y="922"/>
                      <a:pt x="2288" y="922"/>
                    </a:cubicBezTo>
                    <a:cubicBezTo>
                      <a:pt x="2283" y="922"/>
                      <a:pt x="2278" y="922"/>
                      <a:pt x="2274" y="923"/>
                    </a:cubicBezTo>
                    <a:cubicBezTo>
                      <a:pt x="2012" y="1013"/>
                      <a:pt x="1399" y="1075"/>
                      <a:pt x="1399" y="1075"/>
                    </a:cubicBezTo>
                    <a:cubicBezTo>
                      <a:pt x="1399" y="1075"/>
                      <a:pt x="1268" y="992"/>
                      <a:pt x="1289" y="840"/>
                    </a:cubicBezTo>
                    <a:cubicBezTo>
                      <a:pt x="1289" y="709"/>
                      <a:pt x="1530" y="379"/>
                      <a:pt x="1420" y="206"/>
                    </a:cubicBezTo>
                    <a:cubicBezTo>
                      <a:pt x="1357" y="92"/>
                      <a:pt x="1231" y="1"/>
                      <a:pt x="1118" y="1"/>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 name="Google Shape;1833;p46"/>
              <p:cNvSpPr/>
              <p:nvPr/>
            </p:nvSpPr>
            <p:spPr>
              <a:xfrm>
                <a:off x="1377217" y="1221912"/>
                <a:ext cx="416557" cy="546098"/>
              </a:xfrm>
              <a:custGeom>
                <a:rect b="b" l="l" r="r" t="t"/>
                <a:pathLst>
                  <a:path extrusionOk="0" h="3832" w="2923">
                    <a:moveTo>
                      <a:pt x="1158" y="115"/>
                    </a:moveTo>
                    <a:cubicBezTo>
                      <a:pt x="1172" y="115"/>
                      <a:pt x="1186" y="117"/>
                      <a:pt x="1200" y="124"/>
                    </a:cubicBezTo>
                    <a:cubicBezTo>
                      <a:pt x="1268" y="124"/>
                      <a:pt x="1373" y="208"/>
                      <a:pt x="1420" y="276"/>
                    </a:cubicBezTo>
                    <a:cubicBezTo>
                      <a:pt x="1441" y="339"/>
                      <a:pt x="1420" y="449"/>
                      <a:pt x="1373" y="559"/>
                    </a:cubicBezTo>
                    <a:cubicBezTo>
                      <a:pt x="1331" y="690"/>
                      <a:pt x="1289" y="800"/>
                      <a:pt x="1268" y="889"/>
                    </a:cubicBezTo>
                    <a:cubicBezTo>
                      <a:pt x="1242" y="1062"/>
                      <a:pt x="1420" y="1171"/>
                      <a:pt x="1420" y="1171"/>
                    </a:cubicBezTo>
                    <a:lnTo>
                      <a:pt x="1441" y="1192"/>
                    </a:lnTo>
                    <a:lnTo>
                      <a:pt x="1462" y="1192"/>
                    </a:lnTo>
                    <a:cubicBezTo>
                      <a:pt x="1462" y="1192"/>
                      <a:pt x="2054" y="1103"/>
                      <a:pt x="2336" y="1041"/>
                    </a:cubicBezTo>
                    <a:lnTo>
                      <a:pt x="2357" y="1041"/>
                    </a:lnTo>
                    <a:cubicBezTo>
                      <a:pt x="2357" y="1041"/>
                      <a:pt x="2378" y="1041"/>
                      <a:pt x="2378" y="1062"/>
                    </a:cubicBezTo>
                    <a:cubicBezTo>
                      <a:pt x="2399" y="1103"/>
                      <a:pt x="2446" y="1171"/>
                      <a:pt x="2467" y="1234"/>
                    </a:cubicBezTo>
                    <a:cubicBezTo>
                      <a:pt x="2530" y="1386"/>
                      <a:pt x="2598" y="1606"/>
                      <a:pt x="2640" y="1826"/>
                    </a:cubicBezTo>
                    <a:cubicBezTo>
                      <a:pt x="2729" y="2240"/>
                      <a:pt x="2792" y="2633"/>
                      <a:pt x="2792" y="2654"/>
                    </a:cubicBezTo>
                    <a:cubicBezTo>
                      <a:pt x="2750" y="2674"/>
                      <a:pt x="2357" y="2853"/>
                      <a:pt x="2158" y="2983"/>
                    </a:cubicBezTo>
                    <a:cubicBezTo>
                      <a:pt x="2027" y="3067"/>
                      <a:pt x="1923" y="3266"/>
                      <a:pt x="1813" y="3439"/>
                    </a:cubicBezTo>
                    <a:cubicBezTo>
                      <a:pt x="1745" y="3570"/>
                      <a:pt x="1703" y="3680"/>
                      <a:pt x="1682" y="3701"/>
                    </a:cubicBezTo>
                    <a:cubicBezTo>
                      <a:pt x="1661" y="3701"/>
                      <a:pt x="1551" y="3701"/>
                      <a:pt x="1373" y="3659"/>
                    </a:cubicBezTo>
                    <a:cubicBezTo>
                      <a:pt x="1200" y="3612"/>
                      <a:pt x="959" y="3549"/>
                      <a:pt x="807" y="3439"/>
                    </a:cubicBezTo>
                    <a:cubicBezTo>
                      <a:pt x="634" y="3350"/>
                      <a:pt x="456" y="3135"/>
                      <a:pt x="325" y="2957"/>
                    </a:cubicBezTo>
                    <a:cubicBezTo>
                      <a:pt x="195" y="2805"/>
                      <a:pt x="132" y="2674"/>
                      <a:pt x="111" y="2674"/>
                    </a:cubicBezTo>
                    <a:cubicBezTo>
                      <a:pt x="132" y="2633"/>
                      <a:pt x="284" y="2067"/>
                      <a:pt x="352" y="1716"/>
                    </a:cubicBezTo>
                    <a:cubicBezTo>
                      <a:pt x="415" y="1344"/>
                      <a:pt x="435" y="1124"/>
                      <a:pt x="545" y="993"/>
                    </a:cubicBezTo>
                    <a:cubicBezTo>
                      <a:pt x="655" y="821"/>
                      <a:pt x="917" y="580"/>
                      <a:pt x="1027" y="255"/>
                    </a:cubicBezTo>
                    <a:cubicBezTo>
                      <a:pt x="1027" y="187"/>
                      <a:pt x="1069" y="145"/>
                      <a:pt x="1090" y="124"/>
                    </a:cubicBezTo>
                    <a:cubicBezTo>
                      <a:pt x="1104" y="124"/>
                      <a:pt x="1130" y="115"/>
                      <a:pt x="1158" y="115"/>
                    </a:cubicBezTo>
                    <a:close/>
                    <a:moveTo>
                      <a:pt x="1141" y="0"/>
                    </a:moveTo>
                    <a:cubicBezTo>
                      <a:pt x="1103" y="0"/>
                      <a:pt x="1064" y="11"/>
                      <a:pt x="1027" y="35"/>
                    </a:cubicBezTo>
                    <a:cubicBezTo>
                      <a:pt x="980" y="77"/>
                      <a:pt x="938" y="145"/>
                      <a:pt x="917" y="208"/>
                    </a:cubicBezTo>
                    <a:cubicBezTo>
                      <a:pt x="828" y="496"/>
                      <a:pt x="587" y="758"/>
                      <a:pt x="456" y="931"/>
                    </a:cubicBezTo>
                    <a:cubicBezTo>
                      <a:pt x="325" y="1103"/>
                      <a:pt x="305" y="1323"/>
                      <a:pt x="242" y="1695"/>
                    </a:cubicBezTo>
                    <a:cubicBezTo>
                      <a:pt x="174" y="2041"/>
                      <a:pt x="1" y="2654"/>
                      <a:pt x="1" y="2654"/>
                    </a:cubicBezTo>
                    <a:lnTo>
                      <a:pt x="1" y="2674"/>
                    </a:lnTo>
                    <a:lnTo>
                      <a:pt x="1" y="2695"/>
                    </a:lnTo>
                    <a:cubicBezTo>
                      <a:pt x="1" y="2695"/>
                      <a:pt x="111" y="2853"/>
                      <a:pt x="242" y="3046"/>
                    </a:cubicBezTo>
                    <a:cubicBezTo>
                      <a:pt x="373" y="3219"/>
                      <a:pt x="545" y="3418"/>
                      <a:pt x="744" y="3549"/>
                    </a:cubicBezTo>
                    <a:cubicBezTo>
                      <a:pt x="917" y="3659"/>
                      <a:pt x="1158" y="3722"/>
                      <a:pt x="1352" y="3769"/>
                    </a:cubicBezTo>
                    <a:cubicBezTo>
                      <a:pt x="1551" y="3811"/>
                      <a:pt x="1703" y="3832"/>
                      <a:pt x="1703" y="3832"/>
                    </a:cubicBezTo>
                    <a:lnTo>
                      <a:pt x="1745" y="3832"/>
                    </a:lnTo>
                    <a:lnTo>
                      <a:pt x="1766" y="3790"/>
                    </a:lnTo>
                    <a:lnTo>
                      <a:pt x="1923" y="3481"/>
                    </a:lnTo>
                    <a:cubicBezTo>
                      <a:pt x="2007" y="3329"/>
                      <a:pt x="2137" y="3135"/>
                      <a:pt x="2206" y="3088"/>
                    </a:cubicBezTo>
                    <a:cubicBezTo>
                      <a:pt x="2399" y="2957"/>
                      <a:pt x="2881" y="2743"/>
                      <a:pt x="2881" y="2743"/>
                    </a:cubicBezTo>
                    <a:lnTo>
                      <a:pt x="2923" y="2722"/>
                    </a:lnTo>
                    <a:lnTo>
                      <a:pt x="2902" y="2674"/>
                    </a:lnTo>
                    <a:cubicBezTo>
                      <a:pt x="2902" y="2674"/>
                      <a:pt x="2860" y="2240"/>
                      <a:pt x="2750" y="1805"/>
                    </a:cubicBezTo>
                    <a:cubicBezTo>
                      <a:pt x="2708" y="1585"/>
                      <a:pt x="2640" y="1365"/>
                      <a:pt x="2577" y="1192"/>
                    </a:cubicBezTo>
                    <a:cubicBezTo>
                      <a:pt x="2551" y="1103"/>
                      <a:pt x="2509" y="1041"/>
                      <a:pt x="2467" y="993"/>
                    </a:cubicBezTo>
                    <a:cubicBezTo>
                      <a:pt x="2446" y="972"/>
                      <a:pt x="2420" y="952"/>
                      <a:pt x="2399" y="931"/>
                    </a:cubicBezTo>
                    <a:cubicBezTo>
                      <a:pt x="2385" y="931"/>
                      <a:pt x="2362" y="921"/>
                      <a:pt x="2342" y="921"/>
                    </a:cubicBezTo>
                    <a:cubicBezTo>
                      <a:pt x="2332" y="921"/>
                      <a:pt x="2322" y="924"/>
                      <a:pt x="2316" y="931"/>
                    </a:cubicBezTo>
                    <a:cubicBezTo>
                      <a:pt x="2054" y="993"/>
                      <a:pt x="1504" y="1062"/>
                      <a:pt x="1462" y="1062"/>
                    </a:cubicBezTo>
                    <a:cubicBezTo>
                      <a:pt x="1462" y="1062"/>
                      <a:pt x="1373" y="993"/>
                      <a:pt x="1373" y="910"/>
                    </a:cubicBezTo>
                    <a:cubicBezTo>
                      <a:pt x="1373" y="863"/>
                      <a:pt x="1441" y="732"/>
                      <a:pt x="1483" y="601"/>
                    </a:cubicBezTo>
                    <a:cubicBezTo>
                      <a:pt x="1530" y="496"/>
                      <a:pt x="1572" y="339"/>
                      <a:pt x="1504" y="234"/>
                    </a:cubicBezTo>
                    <a:cubicBezTo>
                      <a:pt x="1462" y="124"/>
                      <a:pt x="1331" y="35"/>
                      <a:pt x="1221" y="14"/>
                    </a:cubicBezTo>
                    <a:cubicBezTo>
                      <a:pt x="1195" y="5"/>
                      <a:pt x="1168" y="0"/>
                      <a:pt x="114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 name="Google Shape;1834;p46"/>
              <p:cNvSpPr/>
              <p:nvPr/>
            </p:nvSpPr>
            <p:spPr>
              <a:xfrm>
                <a:off x="1734782" y="1444803"/>
                <a:ext cx="230011" cy="168019"/>
              </a:xfrm>
              <a:custGeom>
                <a:rect b="b" l="l" r="r" t="t"/>
                <a:pathLst>
                  <a:path extrusionOk="0" h="1179" w="1614">
                    <a:moveTo>
                      <a:pt x="1508" y="0"/>
                    </a:moveTo>
                    <a:cubicBezTo>
                      <a:pt x="1508" y="0"/>
                      <a:pt x="697" y="241"/>
                      <a:pt x="372" y="346"/>
                    </a:cubicBezTo>
                    <a:cubicBezTo>
                      <a:pt x="42" y="477"/>
                      <a:pt x="0" y="524"/>
                      <a:pt x="42" y="676"/>
                    </a:cubicBezTo>
                    <a:cubicBezTo>
                      <a:pt x="68" y="828"/>
                      <a:pt x="220" y="1179"/>
                      <a:pt x="220" y="1179"/>
                    </a:cubicBezTo>
                    <a:cubicBezTo>
                      <a:pt x="220" y="1179"/>
                      <a:pt x="896" y="959"/>
                      <a:pt x="1268" y="718"/>
                    </a:cubicBezTo>
                    <a:cubicBezTo>
                      <a:pt x="1613" y="456"/>
                      <a:pt x="1509" y="0"/>
                      <a:pt x="1508" y="0"/>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 name="Google Shape;1835;p46"/>
              <p:cNvSpPr/>
              <p:nvPr/>
            </p:nvSpPr>
            <p:spPr>
              <a:xfrm>
                <a:off x="1753451" y="1432120"/>
                <a:ext cx="221033" cy="192674"/>
              </a:xfrm>
              <a:custGeom>
                <a:rect b="b" l="l" r="r" t="t"/>
                <a:pathLst>
                  <a:path extrusionOk="0" h="1352" w="1551">
                    <a:moveTo>
                      <a:pt x="1419" y="0"/>
                    </a:moveTo>
                    <a:lnTo>
                      <a:pt x="1351" y="21"/>
                    </a:lnTo>
                    <a:cubicBezTo>
                      <a:pt x="1351" y="21"/>
                      <a:pt x="545" y="262"/>
                      <a:pt x="220" y="393"/>
                    </a:cubicBezTo>
                    <a:cubicBezTo>
                      <a:pt x="152" y="414"/>
                      <a:pt x="110" y="435"/>
                      <a:pt x="42" y="461"/>
                    </a:cubicBezTo>
                    <a:cubicBezTo>
                      <a:pt x="68" y="503"/>
                      <a:pt x="68" y="524"/>
                      <a:pt x="89" y="566"/>
                    </a:cubicBezTo>
                    <a:cubicBezTo>
                      <a:pt x="131" y="545"/>
                      <a:pt x="173" y="524"/>
                      <a:pt x="262" y="503"/>
                    </a:cubicBezTo>
                    <a:cubicBezTo>
                      <a:pt x="566" y="393"/>
                      <a:pt x="1247" y="173"/>
                      <a:pt x="1330" y="152"/>
                    </a:cubicBezTo>
                    <a:lnTo>
                      <a:pt x="1330" y="152"/>
                    </a:lnTo>
                    <a:cubicBezTo>
                      <a:pt x="1330" y="241"/>
                      <a:pt x="1377" y="566"/>
                      <a:pt x="1089" y="765"/>
                    </a:cubicBezTo>
                    <a:cubicBezTo>
                      <a:pt x="765" y="985"/>
                      <a:pt x="173" y="1179"/>
                      <a:pt x="110" y="1199"/>
                    </a:cubicBezTo>
                    <a:cubicBezTo>
                      <a:pt x="89" y="1199"/>
                      <a:pt x="42" y="1220"/>
                      <a:pt x="0" y="1247"/>
                    </a:cubicBezTo>
                    <a:cubicBezTo>
                      <a:pt x="21" y="1268"/>
                      <a:pt x="21" y="1289"/>
                      <a:pt x="21" y="1289"/>
                    </a:cubicBezTo>
                    <a:lnTo>
                      <a:pt x="42" y="1351"/>
                    </a:lnTo>
                    <a:lnTo>
                      <a:pt x="110" y="1330"/>
                    </a:lnTo>
                    <a:cubicBezTo>
                      <a:pt x="110" y="1330"/>
                      <a:pt x="786" y="1116"/>
                      <a:pt x="1158" y="854"/>
                    </a:cubicBezTo>
                    <a:cubicBezTo>
                      <a:pt x="1550" y="566"/>
                      <a:pt x="1440" y="68"/>
                      <a:pt x="1440" y="68"/>
                    </a:cubicBezTo>
                    <a:lnTo>
                      <a:pt x="1419"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 name="Google Shape;1836;p46"/>
              <p:cNvSpPr/>
              <p:nvPr/>
            </p:nvSpPr>
            <p:spPr>
              <a:xfrm>
                <a:off x="1703429" y="1351314"/>
                <a:ext cx="258371" cy="205499"/>
              </a:xfrm>
              <a:custGeom>
                <a:rect b="b" l="l" r="r" t="t"/>
                <a:pathLst>
                  <a:path extrusionOk="0" h="1442" w="1813">
                    <a:moveTo>
                      <a:pt x="1574" y="0"/>
                    </a:moveTo>
                    <a:cubicBezTo>
                      <a:pt x="1523" y="0"/>
                      <a:pt x="1469" y="15"/>
                      <a:pt x="1420" y="44"/>
                    </a:cubicBezTo>
                    <a:cubicBezTo>
                      <a:pt x="1247" y="112"/>
                      <a:pt x="592" y="567"/>
                      <a:pt x="309" y="635"/>
                    </a:cubicBezTo>
                    <a:cubicBezTo>
                      <a:pt x="0" y="698"/>
                      <a:pt x="89" y="918"/>
                      <a:pt x="157" y="1070"/>
                    </a:cubicBezTo>
                    <a:cubicBezTo>
                      <a:pt x="220" y="1222"/>
                      <a:pt x="419" y="1442"/>
                      <a:pt x="419" y="1442"/>
                    </a:cubicBezTo>
                    <a:cubicBezTo>
                      <a:pt x="419" y="1442"/>
                      <a:pt x="1179" y="1201"/>
                      <a:pt x="1467" y="897"/>
                    </a:cubicBezTo>
                    <a:cubicBezTo>
                      <a:pt x="1770" y="609"/>
                      <a:pt x="1812" y="373"/>
                      <a:pt x="1791" y="195"/>
                    </a:cubicBezTo>
                    <a:cubicBezTo>
                      <a:pt x="1777" y="64"/>
                      <a:pt x="1681" y="0"/>
                      <a:pt x="1574" y="0"/>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 name="Google Shape;1837;p46"/>
              <p:cNvSpPr/>
              <p:nvPr/>
            </p:nvSpPr>
            <p:spPr>
              <a:xfrm>
                <a:off x="1744473" y="1341766"/>
                <a:ext cx="227018" cy="218040"/>
              </a:xfrm>
              <a:custGeom>
                <a:rect b="b" l="l" r="r" t="t"/>
                <a:pathLst>
                  <a:path extrusionOk="0" h="1530" w="1593">
                    <a:moveTo>
                      <a:pt x="1262" y="1"/>
                    </a:moveTo>
                    <a:cubicBezTo>
                      <a:pt x="1200" y="22"/>
                      <a:pt x="1152" y="22"/>
                      <a:pt x="1111" y="48"/>
                    </a:cubicBezTo>
                    <a:cubicBezTo>
                      <a:pt x="1001" y="90"/>
                      <a:pt x="807" y="221"/>
                      <a:pt x="587" y="351"/>
                    </a:cubicBezTo>
                    <a:cubicBezTo>
                      <a:pt x="367" y="482"/>
                      <a:pt x="131" y="613"/>
                      <a:pt x="0" y="634"/>
                    </a:cubicBezTo>
                    <a:cubicBezTo>
                      <a:pt x="0" y="676"/>
                      <a:pt x="21" y="723"/>
                      <a:pt x="21" y="744"/>
                    </a:cubicBezTo>
                    <a:cubicBezTo>
                      <a:pt x="194" y="723"/>
                      <a:pt x="414" y="592"/>
                      <a:pt x="655" y="461"/>
                    </a:cubicBezTo>
                    <a:cubicBezTo>
                      <a:pt x="870" y="330"/>
                      <a:pt x="1090" y="179"/>
                      <a:pt x="1152" y="152"/>
                    </a:cubicBezTo>
                    <a:cubicBezTo>
                      <a:pt x="1201" y="138"/>
                      <a:pt x="1246" y="123"/>
                      <a:pt x="1293" y="123"/>
                    </a:cubicBezTo>
                    <a:cubicBezTo>
                      <a:pt x="1312" y="123"/>
                      <a:pt x="1332" y="125"/>
                      <a:pt x="1351" y="131"/>
                    </a:cubicBezTo>
                    <a:cubicBezTo>
                      <a:pt x="1414" y="152"/>
                      <a:pt x="1440" y="200"/>
                      <a:pt x="1461" y="262"/>
                    </a:cubicBezTo>
                    <a:cubicBezTo>
                      <a:pt x="1461" y="440"/>
                      <a:pt x="1414" y="655"/>
                      <a:pt x="1152" y="938"/>
                    </a:cubicBezTo>
                    <a:cubicBezTo>
                      <a:pt x="1022" y="1069"/>
                      <a:pt x="760" y="1200"/>
                      <a:pt x="524" y="1310"/>
                    </a:cubicBezTo>
                    <a:cubicBezTo>
                      <a:pt x="393" y="1357"/>
                      <a:pt x="283" y="1399"/>
                      <a:pt x="215" y="1420"/>
                    </a:cubicBezTo>
                    <a:cubicBezTo>
                      <a:pt x="215" y="1441"/>
                      <a:pt x="236" y="1462"/>
                      <a:pt x="236" y="1488"/>
                    </a:cubicBezTo>
                    <a:cubicBezTo>
                      <a:pt x="236" y="1488"/>
                      <a:pt x="236" y="1509"/>
                      <a:pt x="262" y="1530"/>
                    </a:cubicBezTo>
                    <a:cubicBezTo>
                      <a:pt x="325" y="1509"/>
                      <a:pt x="456" y="1462"/>
                      <a:pt x="587" y="1399"/>
                    </a:cubicBezTo>
                    <a:cubicBezTo>
                      <a:pt x="807" y="1310"/>
                      <a:pt x="1069" y="1179"/>
                      <a:pt x="1221" y="1006"/>
                    </a:cubicBezTo>
                    <a:cubicBezTo>
                      <a:pt x="1524" y="723"/>
                      <a:pt x="1592" y="461"/>
                      <a:pt x="1571" y="262"/>
                    </a:cubicBezTo>
                    <a:cubicBezTo>
                      <a:pt x="1545" y="131"/>
                      <a:pt x="1482" y="69"/>
                      <a:pt x="1393" y="22"/>
                    </a:cubicBezTo>
                    <a:cubicBezTo>
                      <a:pt x="1351" y="22"/>
                      <a:pt x="1310" y="1"/>
                      <a:pt x="12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 name="Google Shape;1838;p46"/>
              <p:cNvSpPr/>
              <p:nvPr/>
            </p:nvSpPr>
            <p:spPr>
              <a:xfrm>
                <a:off x="1691458" y="1289606"/>
                <a:ext cx="267349" cy="226876"/>
              </a:xfrm>
              <a:custGeom>
                <a:rect b="b" l="l" r="r" t="t"/>
                <a:pathLst>
                  <a:path extrusionOk="0" h="1592" w="1876">
                    <a:moveTo>
                      <a:pt x="1498" y="1"/>
                    </a:moveTo>
                    <a:cubicBezTo>
                      <a:pt x="1369" y="1"/>
                      <a:pt x="1307" y="98"/>
                      <a:pt x="1132" y="236"/>
                    </a:cubicBezTo>
                    <a:cubicBezTo>
                      <a:pt x="917" y="435"/>
                      <a:pt x="241" y="738"/>
                      <a:pt x="131" y="827"/>
                    </a:cubicBezTo>
                    <a:cubicBezTo>
                      <a:pt x="1" y="911"/>
                      <a:pt x="346" y="1592"/>
                      <a:pt x="346" y="1592"/>
                    </a:cubicBezTo>
                    <a:cubicBezTo>
                      <a:pt x="346" y="1592"/>
                      <a:pt x="1132" y="1283"/>
                      <a:pt x="1462" y="1042"/>
                    </a:cubicBezTo>
                    <a:cubicBezTo>
                      <a:pt x="1765" y="780"/>
                      <a:pt x="1875" y="545"/>
                      <a:pt x="1875" y="367"/>
                    </a:cubicBezTo>
                    <a:cubicBezTo>
                      <a:pt x="1875" y="173"/>
                      <a:pt x="1812" y="63"/>
                      <a:pt x="1613" y="21"/>
                    </a:cubicBezTo>
                    <a:cubicBezTo>
                      <a:pt x="1568" y="7"/>
                      <a:pt x="1531" y="1"/>
                      <a:pt x="1498" y="1"/>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 name="Google Shape;1839;p46"/>
              <p:cNvSpPr/>
              <p:nvPr/>
            </p:nvSpPr>
            <p:spPr>
              <a:xfrm>
                <a:off x="1728797" y="1281625"/>
                <a:ext cx="239702" cy="231151"/>
              </a:xfrm>
              <a:custGeom>
                <a:rect b="b" l="l" r="r" t="t"/>
                <a:pathLst>
                  <a:path extrusionOk="0" h="1622" w="1682">
                    <a:moveTo>
                      <a:pt x="1211" y="1"/>
                    </a:moveTo>
                    <a:cubicBezTo>
                      <a:pt x="1165" y="1"/>
                      <a:pt x="1120" y="20"/>
                      <a:pt x="1090" y="51"/>
                    </a:cubicBezTo>
                    <a:cubicBezTo>
                      <a:pt x="1001" y="98"/>
                      <a:pt x="938" y="161"/>
                      <a:pt x="828" y="250"/>
                    </a:cubicBezTo>
                    <a:cubicBezTo>
                      <a:pt x="739" y="339"/>
                      <a:pt x="503" y="470"/>
                      <a:pt x="304" y="574"/>
                    </a:cubicBezTo>
                    <a:cubicBezTo>
                      <a:pt x="194" y="643"/>
                      <a:pt x="84" y="684"/>
                      <a:pt x="0" y="732"/>
                    </a:cubicBezTo>
                    <a:cubicBezTo>
                      <a:pt x="21" y="773"/>
                      <a:pt x="21" y="815"/>
                      <a:pt x="42" y="836"/>
                    </a:cubicBezTo>
                    <a:cubicBezTo>
                      <a:pt x="131" y="794"/>
                      <a:pt x="241" y="752"/>
                      <a:pt x="346" y="684"/>
                    </a:cubicBezTo>
                    <a:cubicBezTo>
                      <a:pt x="566" y="553"/>
                      <a:pt x="786" y="444"/>
                      <a:pt x="896" y="339"/>
                    </a:cubicBezTo>
                    <a:cubicBezTo>
                      <a:pt x="1027" y="250"/>
                      <a:pt x="1090" y="182"/>
                      <a:pt x="1132" y="140"/>
                    </a:cubicBezTo>
                    <a:cubicBezTo>
                      <a:pt x="1180" y="125"/>
                      <a:pt x="1215" y="110"/>
                      <a:pt x="1263" y="110"/>
                    </a:cubicBezTo>
                    <a:cubicBezTo>
                      <a:pt x="1282" y="110"/>
                      <a:pt x="1304" y="113"/>
                      <a:pt x="1331" y="119"/>
                    </a:cubicBezTo>
                    <a:cubicBezTo>
                      <a:pt x="1420" y="140"/>
                      <a:pt x="1482" y="182"/>
                      <a:pt x="1503" y="229"/>
                    </a:cubicBezTo>
                    <a:cubicBezTo>
                      <a:pt x="1550" y="271"/>
                      <a:pt x="1550" y="339"/>
                      <a:pt x="1550" y="423"/>
                    </a:cubicBezTo>
                    <a:cubicBezTo>
                      <a:pt x="1550" y="574"/>
                      <a:pt x="1461" y="794"/>
                      <a:pt x="1158" y="1056"/>
                    </a:cubicBezTo>
                    <a:cubicBezTo>
                      <a:pt x="1001" y="1166"/>
                      <a:pt x="718" y="1297"/>
                      <a:pt x="503" y="1407"/>
                    </a:cubicBezTo>
                    <a:cubicBezTo>
                      <a:pt x="393" y="1449"/>
                      <a:pt x="304" y="1491"/>
                      <a:pt x="241" y="1517"/>
                    </a:cubicBezTo>
                    <a:cubicBezTo>
                      <a:pt x="241" y="1559"/>
                      <a:pt x="262" y="1601"/>
                      <a:pt x="262" y="1622"/>
                    </a:cubicBezTo>
                    <a:cubicBezTo>
                      <a:pt x="346" y="1601"/>
                      <a:pt x="435" y="1559"/>
                      <a:pt x="545" y="1517"/>
                    </a:cubicBezTo>
                    <a:cubicBezTo>
                      <a:pt x="786" y="1407"/>
                      <a:pt x="1048" y="1276"/>
                      <a:pt x="1221" y="1145"/>
                    </a:cubicBezTo>
                    <a:cubicBezTo>
                      <a:pt x="1550" y="862"/>
                      <a:pt x="1681" y="622"/>
                      <a:pt x="1681" y="402"/>
                    </a:cubicBezTo>
                    <a:cubicBezTo>
                      <a:pt x="1681" y="313"/>
                      <a:pt x="1655" y="229"/>
                      <a:pt x="1592" y="161"/>
                    </a:cubicBezTo>
                    <a:cubicBezTo>
                      <a:pt x="1550" y="98"/>
                      <a:pt x="1461" y="30"/>
                      <a:pt x="1351" y="9"/>
                    </a:cubicBezTo>
                    <a:lnTo>
                      <a:pt x="1262" y="9"/>
                    </a:lnTo>
                    <a:cubicBezTo>
                      <a:pt x="1246" y="3"/>
                      <a:pt x="1228" y="1"/>
                      <a:pt x="121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 name="Google Shape;1840;p46"/>
              <p:cNvSpPr/>
              <p:nvPr/>
            </p:nvSpPr>
            <p:spPr>
              <a:xfrm>
                <a:off x="1684760" y="1246710"/>
                <a:ext cx="283737" cy="238562"/>
              </a:xfrm>
              <a:custGeom>
                <a:rect b="b" l="l" r="r" t="t"/>
                <a:pathLst>
                  <a:path extrusionOk="0" h="1674" w="1991">
                    <a:moveTo>
                      <a:pt x="1621" y="1"/>
                    </a:moveTo>
                    <a:cubicBezTo>
                      <a:pt x="1505" y="1"/>
                      <a:pt x="1357" y="92"/>
                      <a:pt x="1116" y="275"/>
                    </a:cubicBezTo>
                    <a:cubicBezTo>
                      <a:pt x="744" y="584"/>
                      <a:pt x="0" y="846"/>
                      <a:pt x="0" y="846"/>
                    </a:cubicBezTo>
                    <a:lnTo>
                      <a:pt x="288" y="1673"/>
                    </a:lnTo>
                    <a:cubicBezTo>
                      <a:pt x="288" y="1673"/>
                      <a:pt x="290" y="1673"/>
                      <a:pt x="292" y="1673"/>
                    </a:cubicBezTo>
                    <a:cubicBezTo>
                      <a:pt x="316" y="1673"/>
                      <a:pt x="454" y="1657"/>
                      <a:pt x="964" y="1343"/>
                    </a:cubicBezTo>
                    <a:cubicBezTo>
                      <a:pt x="1509" y="997"/>
                      <a:pt x="1791" y="689"/>
                      <a:pt x="1901" y="558"/>
                    </a:cubicBezTo>
                    <a:cubicBezTo>
                      <a:pt x="1990" y="406"/>
                      <a:pt x="1943" y="212"/>
                      <a:pt x="1791" y="81"/>
                    </a:cubicBezTo>
                    <a:cubicBezTo>
                      <a:pt x="1738" y="28"/>
                      <a:pt x="1684" y="1"/>
                      <a:pt x="1621" y="1"/>
                    </a:cubicBezTo>
                    <a:close/>
                  </a:path>
                </a:pathLst>
              </a:custGeom>
              <a:solidFill>
                <a:srgbClr val="FFB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 name="Google Shape;1841;p46"/>
              <p:cNvSpPr/>
              <p:nvPr/>
            </p:nvSpPr>
            <p:spPr>
              <a:xfrm>
                <a:off x="1675782" y="1239584"/>
                <a:ext cx="304686" cy="242695"/>
              </a:xfrm>
              <a:custGeom>
                <a:rect b="b" l="l" r="r" t="t"/>
                <a:pathLst>
                  <a:path extrusionOk="0" h="1703" w="2138">
                    <a:moveTo>
                      <a:pt x="1572" y="0"/>
                    </a:moveTo>
                    <a:cubicBezTo>
                      <a:pt x="1462" y="42"/>
                      <a:pt x="1331" y="131"/>
                      <a:pt x="1137" y="283"/>
                    </a:cubicBezTo>
                    <a:cubicBezTo>
                      <a:pt x="786" y="566"/>
                      <a:pt x="42" y="848"/>
                      <a:pt x="42" y="848"/>
                    </a:cubicBezTo>
                    <a:lnTo>
                      <a:pt x="1" y="869"/>
                    </a:lnTo>
                    <a:lnTo>
                      <a:pt x="1" y="917"/>
                    </a:lnTo>
                    <a:lnTo>
                      <a:pt x="22" y="938"/>
                    </a:lnTo>
                    <a:cubicBezTo>
                      <a:pt x="63" y="917"/>
                      <a:pt x="131" y="917"/>
                      <a:pt x="194" y="917"/>
                    </a:cubicBezTo>
                    <a:cubicBezTo>
                      <a:pt x="372" y="828"/>
                      <a:pt x="896" y="634"/>
                      <a:pt x="1200" y="372"/>
                    </a:cubicBezTo>
                    <a:cubicBezTo>
                      <a:pt x="1399" y="241"/>
                      <a:pt x="1530" y="152"/>
                      <a:pt x="1614" y="110"/>
                    </a:cubicBezTo>
                    <a:cubicBezTo>
                      <a:pt x="1637" y="103"/>
                      <a:pt x="1657" y="100"/>
                      <a:pt x="1675" y="100"/>
                    </a:cubicBezTo>
                    <a:cubicBezTo>
                      <a:pt x="1728" y="100"/>
                      <a:pt x="1768" y="126"/>
                      <a:pt x="1833" y="173"/>
                    </a:cubicBezTo>
                    <a:cubicBezTo>
                      <a:pt x="1964" y="283"/>
                      <a:pt x="1985" y="456"/>
                      <a:pt x="1922" y="566"/>
                    </a:cubicBezTo>
                    <a:cubicBezTo>
                      <a:pt x="1813" y="697"/>
                      <a:pt x="1551" y="1000"/>
                      <a:pt x="980" y="1351"/>
                    </a:cubicBezTo>
                    <a:cubicBezTo>
                      <a:pt x="786" y="1461"/>
                      <a:pt x="634" y="1550"/>
                      <a:pt x="545" y="1592"/>
                    </a:cubicBezTo>
                    <a:cubicBezTo>
                      <a:pt x="545" y="1634"/>
                      <a:pt x="566" y="1655"/>
                      <a:pt x="566" y="1702"/>
                    </a:cubicBezTo>
                    <a:cubicBezTo>
                      <a:pt x="676" y="1655"/>
                      <a:pt x="828" y="1571"/>
                      <a:pt x="1048" y="1440"/>
                    </a:cubicBezTo>
                    <a:cubicBezTo>
                      <a:pt x="1614" y="1089"/>
                      <a:pt x="1896" y="765"/>
                      <a:pt x="2006" y="634"/>
                    </a:cubicBezTo>
                    <a:cubicBezTo>
                      <a:pt x="2137" y="477"/>
                      <a:pt x="2074" y="241"/>
                      <a:pt x="1896" y="84"/>
                    </a:cubicBezTo>
                    <a:cubicBezTo>
                      <a:pt x="1833" y="21"/>
                      <a:pt x="1765" y="0"/>
                      <a:pt x="16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 name="Google Shape;1842;p46"/>
              <p:cNvSpPr/>
              <p:nvPr/>
            </p:nvSpPr>
            <p:spPr>
              <a:xfrm>
                <a:off x="1259359" y="1552971"/>
                <a:ext cx="450902" cy="392900"/>
              </a:xfrm>
              <a:custGeom>
                <a:rect b="b" l="l" r="r" t="t"/>
                <a:pathLst>
                  <a:path extrusionOk="0" h="2757" w="3164">
                    <a:moveTo>
                      <a:pt x="880" y="0"/>
                    </a:moveTo>
                    <a:cubicBezTo>
                      <a:pt x="859" y="0"/>
                      <a:pt x="843" y="6"/>
                      <a:pt x="828" y="6"/>
                    </a:cubicBezTo>
                    <a:cubicBezTo>
                      <a:pt x="739" y="48"/>
                      <a:pt x="629" y="111"/>
                      <a:pt x="587" y="179"/>
                    </a:cubicBezTo>
                    <a:cubicBezTo>
                      <a:pt x="587" y="179"/>
                      <a:pt x="456" y="310"/>
                      <a:pt x="236" y="613"/>
                    </a:cubicBezTo>
                    <a:cubicBezTo>
                      <a:pt x="0" y="922"/>
                      <a:pt x="105" y="1074"/>
                      <a:pt x="262" y="1289"/>
                    </a:cubicBezTo>
                    <a:cubicBezTo>
                      <a:pt x="414" y="1488"/>
                      <a:pt x="1917" y="2577"/>
                      <a:pt x="2200" y="2729"/>
                    </a:cubicBezTo>
                    <a:cubicBezTo>
                      <a:pt x="2235" y="2748"/>
                      <a:pt x="2270" y="2757"/>
                      <a:pt x="2306" y="2757"/>
                    </a:cubicBezTo>
                    <a:cubicBezTo>
                      <a:pt x="2564" y="2757"/>
                      <a:pt x="2831" y="2302"/>
                      <a:pt x="2964" y="2053"/>
                    </a:cubicBezTo>
                    <a:cubicBezTo>
                      <a:pt x="3116" y="1792"/>
                      <a:pt x="3163" y="1619"/>
                      <a:pt x="2964" y="1509"/>
                    </a:cubicBezTo>
                    <a:cubicBezTo>
                      <a:pt x="2792" y="1399"/>
                      <a:pt x="1765" y="943"/>
                      <a:pt x="1372" y="461"/>
                    </a:cubicBezTo>
                    <a:cubicBezTo>
                      <a:pt x="1061" y="51"/>
                      <a:pt x="945" y="0"/>
                      <a:pt x="880"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 name="Google Shape;1843;p46"/>
              <p:cNvSpPr/>
              <p:nvPr/>
            </p:nvSpPr>
            <p:spPr>
              <a:xfrm>
                <a:off x="1262351" y="1546273"/>
                <a:ext cx="447909" cy="406866"/>
              </a:xfrm>
              <a:custGeom>
                <a:rect b="b" l="l" r="r" t="t"/>
                <a:pathLst>
                  <a:path extrusionOk="0" h="2855" w="3143">
                    <a:moveTo>
                      <a:pt x="873" y="110"/>
                    </a:moveTo>
                    <a:cubicBezTo>
                      <a:pt x="887" y="110"/>
                      <a:pt x="904" y="116"/>
                      <a:pt x="938" y="137"/>
                    </a:cubicBezTo>
                    <a:cubicBezTo>
                      <a:pt x="980" y="158"/>
                      <a:pt x="1111" y="268"/>
                      <a:pt x="1310" y="529"/>
                    </a:cubicBezTo>
                    <a:cubicBezTo>
                      <a:pt x="1503" y="791"/>
                      <a:pt x="1875" y="1032"/>
                      <a:pt x="2205" y="1231"/>
                    </a:cubicBezTo>
                    <a:cubicBezTo>
                      <a:pt x="2530" y="1404"/>
                      <a:pt x="2833" y="1556"/>
                      <a:pt x="2923" y="1598"/>
                    </a:cubicBezTo>
                    <a:cubicBezTo>
                      <a:pt x="3012" y="1645"/>
                      <a:pt x="3032" y="1687"/>
                      <a:pt x="3032" y="1776"/>
                    </a:cubicBezTo>
                    <a:cubicBezTo>
                      <a:pt x="3032" y="1839"/>
                      <a:pt x="2991" y="1949"/>
                      <a:pt x="2902" y="2080"/>
                    </a:cubicBezTo>
                    <a:cubicBezTo>
                      <a:pt x="2833" y="2210"/>
                      <a:pt x="2703" y="2409"/>
                      <a:pt x="2572" y="2561"/>
                    </a:cubicBezTo>
                    <a:cubicBezTo>
                      <a:pt x="2509" y="2624"/>
                      <a:pt x="2441" y="2692"/>
                      <a:pt x="2378" y="2713"/>
                    </a:cubicBezTo>
                    <a:cubicBezTo>
                      <a:pt x="2344" y="2734"/>
                      <a:pt x="2316" y="2745"/>
                      <a:pt x="2289" y="2745"/>
                    </a:cubicBezTo>
                    <a:cubicBezTo>
                      <a:pt x="2263" y="2745"/>
                      <a:pt x="2236" y="2734"/>
                      <a:pt x="2205" y="2713"/>
                    </a:cubicBezTo>
                    <a:cubicBezTo>
                      <a:pt x="2074" y="2645"/>
                      <a:pt x="1613" y="2341"/>
                      <a:pt x="1200" y="2038"/>
                    </a:cubicBezTo>
                    <a:cubicBezTo>
                      <a:pt x="980" y="1860"/>
                      <a:pt x="765" y="1708"/>
                      <a:pt x="587" y="1577"/>
                    </a:cubicBezTo>
                    <a:cubicBezTo>
                      <a:pt x="524" y="1514"/>
                      <a:pt x="435" y="1446"/>
                      <a:pt x="393" y="1404"/>
                    </a:cubicBezTo>
                    <a:cubicBezTo>
                      <a:pt x="325" y="1362"/>
                      <a:pt x="304" y="1315"/>
                      <a:pt x="283" y="1294"/>
                    </a:cubicBezTo>
                    <a:cubicBezTo>
                      <a:pt x="215" y="1205"/>
                      <a:pt x="152" y="1121"/>
                      <a:pt x="131" y="1032"/>
                    </a:cubicBezTo>
                    <a:cubicBezTo>
                      <a:pt x="131" y="943"/>
                      <a:pt x="152" y="838"/>
                      <a:pt x="262" y="681"/>
                    </a:cubicBezTo>
                    <a:cubicBezTo>
                      <a:pt x="477" y="398"/>
                      <a:pt x="587" y="268"/>
                      <a:pt x="587" y="268"/>
                    </a:cubicBezTo>
                    <a:lnTo>
                      <a:pt x="608" y="268"/>
                    </a:lnTo>
                    <a:cubicBezTo>
                      <a:pt x="655" y="205"/>
                      <a:pt x="739" y="158"/>
                      <a:pt x="828" y="116"/>
                    </a:cubicBezTo>
                    <a:cubicBezTo>
                      <a:pt x="849" y="116"/>
                      <a:pt x="859" y="110"/>
                      <a:pt x="873" y="110"/>
                    </a:cubicBezTo>
                    <a:close/>
                    <a:moveTo>
                      <a:pt x="870" y="0"/>
                    </a:moveTo>
                    <a:cubicBezTo>
                      <a:pt x="840" y="0"/>
                      <a:pt x="817" y="6"/>
                      <a:pt x="807" y="6"/>
                    </a:cubicBezTo>
                    <a:lnTo>
                      <a:pt x="786" y="6"/>
                    </a:lnTo>
                    <a:cubicBezTo>
                      <a:pt x="697" y="53"/>
                      <a:pt x="587" y="95"/>
                      <a:pt x="503" y="205"/>
                    </a:cubicBezTo>
                    <a:cubicBezTo>
                      <a:pt x="503" y="205"/>
                      <a:pt x="393" y="315"/>
                      <a:pt x="173" y="618"/>
                    </a:cubicBezTo>
                    <a:cubicBezTo>
                      <a:pt x="42" y="791"/>
                      <a:pt x="0" y="922"/>
                      <a:pt x="21" y="1032"/>
                    </a:cubicBezTo>
                    <a:cubicBezTo>
                      <a:pt x="42" y="1163"/>
                      <a:pt x="110" y="1273"/>
                      <a:pt x="194" y="1362"/>
                    </a:cubicBezTo>
                    <a:cubicBezTo>
                      <a:pt x="215" y="1404"/>
                      <a:pt x="262" y="1446"/>
                      <a:pt x="304" y="1493"/>
                    </a:cubicBezTo>
                    <a:cubicBezTo>
                      <a:pt x="372" y="1535"/>
                      <a:pt x="435" y="1598"/>
                      <a:pt x="524" y="1666"/>
                    </a:cubicBezTo>
                    <a:cubicBezTo>
                      <a:pt x="697" y="1797"/>
                      <a:pt x="917" y="1970"/>
                      <a:pt x="1131" y="2121"/>
                    </a:cubicBezTo>
                    <a:cubicBezTo>
                      <a:pt x="1550" y="2430"/>
                      <a:pt x="2006" y="2734"/>
                      <a:pt x="2158" y="2823"/>
                    </a:cubicBezTo>
                    <a:cubicBezTo>
                      <a:pt x="2202" y="2844"/>
                      <a:pt x="2252" y="2855"/>
                      <a:pt x="2299" y="2855"/>
                    </a:cubicBezTo>
                    <a:cubicBezTo>
                      <a:pt x="2345" y="2855"/>
                      <a:pt x="2388" y="2844"/>
                      <a:pt x="2420" y="2823"/>
                    </a:cubicBezTo>
                    <a:cubicBezTo>
                      <a:pt x="2509" y="2776"/>
                      <a:pt x="2598" y="2713"/>
                      <a:pt x="2661" y="2624"/>
                    </a:cubicBezTo>
                    <a:cubicBezTo>
                      <a:pt x="2813" y="2472"/>
                      <a:pt x="2923" y="2279"/>
                      <a:pt x="3012" y="2121"/>
                    </a:cubicBezTo>
                    <a:cubicBezTo>
                      <a:pt x="3074" y="1991"/>
                      <a:pt x="3142" y="1886"/>
                      <a:pt x="3142" y="1776"/>
                    </a:cubicBezTo>
                    <a:cubicBezTo>
                      <a:pt x="3142" y="1666"/>
                      <a:pt x="3095" y="1556"/>
                      <a:pt x="2991" y="1514"/>
                    </a:cubicBezTo>
                    <a:cubicBezTo>
                      <a:pt x="2881" y="1446"/>
                      <a:pt x="2572" y="1315"/>
                      <a:pt x="2247" y="1121"/>
                    </a:cubicBezTo>
                    <a:cubicBezTo>
                      <a:pt x="1943" y="943"/>
                      <a:pt x="1592" y="707"/>
                      <a:pt x="1393" y="467"/>
                    </a:cubicBezTo>
                    <a:cubicBezTo>
                      <a:pt x="1200" y="205"/>
                      <a:pt x="1069" y="74"/>
                      <a:pt x="980" y="27"/>
                    </a:cubicBezTo>
                    <a:cubicBezTo>
                      <a:pt x="938" y="6"/>
                      <a:pt x="900" y="0"/>
                      <a:pt x="8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 name="Google Shape;1844;p46"/>
              <p:cNvSpPr/>
              <p:nvPr/>
            </p:nvSpPr>
            <p:spPr>
              <a:xfrm>
                <a:off x="1022787" y="1304427"/>
                <a:ext cx="40473" cy="71825"/>
              </a:xfrm>
              <a:custGeom>
                <a:rect b="b" l="l" r="r" t="t"/>
                <a:pathLst>
                  <a:path extrusionOk="0" h="504" w="284">
                    <a:moveTo>
                      <a:pt x="131" y="1"/>
                    </a:moveTo>
                    <a:cubicBezTo>
                      <a:pt x="63" y="1"/>
                      <a:pt x="0" y="111"/>
                      <a:pt x="0" y="263"/>
                    </a:cubicBezTo>
                    <a:cubicBezTo>
                      <a:pt x="0" y="393"/>
                      <a:pt x="63" y="503"/>
                      <a:pt x="131" y="503"/>
                    </a:cubicBezTo>
                    <a:cubicBezTo>
                      <a:pt x="220" y="503"/>
                      <a:pt x="283" y="393"/>
                      <a:pt x="283" y="263"/>
                    </a:cubicBezTo>
                    <a:cubicBezTo>
                      <a:pt x="283" y="111"/>
                      <a:pt x="220" y="1"/>
                      <a:pt x="131" y="1"/>
                    </a:cubicBezTo>
                    <a:close/>
                  </a:path>
                </a:pathLst>
              </a:custGeom>
              <a:solidFill>
                <a:srgbClr val="3C28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 name="Google Shape;1845;p46"/>
              <p:cNvSpPr/>
              <p:nvPr/>
            </p:nvSpPr>
            <p:spPr>
              <a:xfrm>
                <a:off x="1262351" y="1304427"/>
                <a:ext cx="34487" cy="71825"/>
              </a:xfrm>
              <a:custGeom>
                <a:rect b="b" l="l" r="r" t="t"/>
                <a:pathLst>
                  <a:path extrusionOk="0" h="504" w="242">
                    <a:moveTo>
                      <a:pt x="110" y="1"/>
                    </a:moveTo>
                    <a:cubicBezTo>
                      <a:pt x="63" y="1"/>
                      <a:pt x="0" y="111"/>
                      <a:pt x="0" y="263"/>
                    </a:cubicBezTo>
                    <a:cubicBezTo>
                      <a:pt x="0" y="393"/>
                      <a:pt x="63" y="503"/>
                      <a:pt x="110" y="503"/>
                    </a:cubicBezTo>
                    <a:cubicBezTo>
                      <a:pt x="173" y="503"/>
                      <a:pt x="241" y="393"/>
                      <a:pt x="241" y="263"/>
                    </a:cubicBezTo>
                    <a:cubicBezTo>
                      <a:pt x="241" y="111"/>
                      <a:pt x="173" y="1"/>
                      <a:pt x="110" y="1"/>
                    </a:cubicBezTo>
                    <a:close/>
                  </a:path>
                </a:pathLst>
              </a:custGeom>
              <a:solidFill>
                <a:srgbClr val="3C28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 name="Google Shape;1846;p46"/>
              <p:cNvSpPr/>
              <p:nvPr/>
            </p:nvSpPr>
            <p:spPr>
              <a:xfrm>
                <a:off x="1190667" y="1340483"/>
                <a:ext cx="68832" cy="101467"/>
              </a:xfrm>
              <a:custGeom>
                <a:rect b="b" l="l" r="r" t="t"/>
                <a:pathLst>
                  <a:path extrusionOk="0" h="712" w="483">
                    <a:moveTo>
                      <a:pt x="78" y="1"/>
                    </a:moveTo>
                    <a:cubicBezTo>
                      <a:pt x="68" y="1"/>
                      <a:pt x="56" y="3"/>
                      <a:pt x="42" y="10"/>
                    </a:cubicBezTo>
                    <a:cubicBezTo>
                      <a:pt x="22" y="10"/>
                      <a:pt x="1" y="57"/>
                      <a:pt x="22" y="78"/>
                    </a:cubicBezTo>
                    <a:cubicBezTo>
                      <a:pt x="42" y="161"/>
                      <a:pt x="90" y="209"/>
                      <a:pt x="152" y="250"/>
                    </a:cubicBezTo>
                    <a:cubicBezTo>
                      <a:pt x="194" y="271"/>
                      <a:pt x="241" y="271"/>
                      <a:pt x="304" y="319"/>
                    </a:cubicBezTo>
                    <a:cubicBezTo>
                      <a:pt x="351" y="360"/>
                      <a:pt x="372" y="402"/>
                      <a:pt x="372" y="449"/>
                    </a:cubicBezTo>
                    <a:cubicBezTo>
                      <a:pt x="372" y="491"/>
                      <a:pt x="351" y="512"/>
                      <a:pt x="304" y="554"/>
                    </a:cubicBezTo>
                    <a:cubicBezTo>
                      <a:pt x="262" y="580"/>
                      <a:pt x="221" y="580"/>
                      <a:pt x="194" y="580"/>
                    </a:cubicBezTo>
                    <a:cubicBezTo>
                      <a:pt x="180" y="587"/>
                      <a:pt x="171" y="590"/>
                      <a:pt x="165" y="590"/>
                    </a:cubicBezTo>
                    <a:cubicBezTo>
                      <a:pt x="152" y="590"/>
                      <a:pt x="152" y="580"/>
                      <a:pt x="152" y="580"/>
                    </a:cubicBezTo>
                    <a:cubicBezTo>
                      <a:pt x="111" y="580"/>
                      <a:pt x="90" y="601"/>
                      <a:pt x="90" y="622"/>
                    </a:cubicBezTo>
                    <a:cubicBezTo>
                      <a:pt x="63" y="664"/>
                      <a:pt x="90" y="685"/>
                      <a:pt x="131" y="685"/>
                    </a:cubicBezTo>
                    <a:cubicBezTo>
                      <a:pt x="131" y="685"/>
                      <a:pt x="152" y="711"/>
                      <a:pt x="194" y="711"/>
                    </a:cubicBezTo>
                    <a:cubicBezTo>
                      <a:pt x="241" y="685"/>
                      <a:pt x="304" y="685"/>
                      <a:pt x="372" y="643"/>
                    </a:cubicBezTo>
                    <a:cubicBezTo>
                      <a:pt x="435" y="601"/>
                      <a:pt x="482" y="533"/>
                      <a:pt x="482" y="449"/>
                    </a:cubicBezTo>
                    <a:cubicBezTo>
                      <a:pt x="482" y="381"/>
                      <a:pt x="435" y="292"/>
                      <a:pt x="372" y="230"/>
                    </a:cubicBezTo>
                    <a:cubicBezTo>
                      <a:pt x="283" y="188"/>
                      <a:pt x="221" y="161"/>
                      <a:pt x="194" y="140"/>
                    </a:cubicBezTo>
                    <a:cubicBezTo>
                      <a:pt x="173" y="120"/>
                      <a:pt x="152" y="120"/>
                      <a:pt x="131" y="31"/>
                    </a:cubicBezTo>
                    <a:cubicBezTo>
                      <a:pt x="117" y="16"/>
                      <a:pt x="102" y="1"/>
                      <a:pt x="7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 name="Google Shape;1847;p46"/>
              <p:cNvSpPr/>
              <p:nvPr/>
            </p:nvSpPr>
            <p:spPr>
              <a:xfrm>
                <a:off x="1084637" y="1485135"/>
                <a:ext cx="189823" cy="124696"/>
              </a:xfrm>
              <a:custGeom>
                <a:rect b="b" l="l" r="r" t="t"/>
                <a:pathLst>
                  <a:path extrusionOk="0" h="875" w="1332">
                    <a:moveTo>
                      <a:pt x="724" y="0"/>
                    </a:moveTo>
                    <a:cubicBezTo>
                      <a:pt x="394" y="21"/>
                      <a:pt x="111" y="42"/>
                      <a:pt x="69" y="110"/>
                    </a:cubicBezTo>
                    <a:cubicBezTo>
                      <a:pt x="1" y="241"/>
                      <a:pt x="22" y="875"/>
                      <a:pt x="635" y="875"/>
                    </a:cubicBezTo>
                    <a:cubicBezTo>
                      <a:pt x="1268" y="875"/>
                      <a:pt x="1310" y="372"/>
                      <a:pt x="1310" y="262"/>
                    </a:cubicBezTo>
                    <a:cubicBezTo>
                      <a:pt x="1331" y="42"/>
                      <a:pt x="1200" y="42"/>
                      <a:pt x="1200" y="42"/>
                    </a:cubicBezTo>
                    <a:cubicBezTo>
                      <a:pt x="1200" y="42"/>
                      <a:pt x="1069" y="0"/>
                      <a:pt x="724" y="0"/>
                    </a:cubicBezTo>
                    <a:close/>
                  </a:path>
                </a:pathLst>
              </a:custGeom>
              <a:solidFill>
                <a:srgbClr val="D9775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 name="Google Shape;1848;p46"/>
              <p:cNvSpPr/>
              <p:nvPr/>
            </p:nvSpPr>
            <p:spPr>
              <a:xfrm>
                <a:off x="1081645" y="1478009"/>
                <a:ext cx="199514" cy="140800"/>
              </a:xfrm>
              <a:custGeom>
                <a:rect b="b" l="l" r="r" t="t"/>
                <a:pathLst>
                  <a:path extrusionOk="0" h="988" w="1400">
                    <a:moveTo>
                      <a:pt x="903" y="108"/>
                    </a:moveTo>
                    <a:cubicBezTo>
                      <a:pt x="1113" y="108"/>
                      <a:pt x="1200" y="139"/>
                      <a:pt x="1200" y="139"/>
                    </a:cubicBezTo>
                    <a:lnTo>
                      <a:pt x="1221" y="139"/>
                    </a:lnTo>
                    <a:lnTo>
                      <a:pt x="1247" y="160"/>
                    </a:lnTo>
                    <a:cubicBezTo>
                      <a:pt x="1268" y="181"/>
                      <a:pt x="1289" y="202"/>
                      <a:pt x="1289" y="312"/>
                    </a:cubicBezTo>
                    <a:cubicBezTo>
                      <a:pt x="1268" y="354"/>
                      <a:pt x="1268" y="506"/>
                      <a:pt x="1179" y="637"/>
                    </a:cubicBezTo>
                    <a:cubicBezTo>
                      <a:pt x="1090" y="768"/>
                      <a:pt x="959" y="877"/>
                      <a:pt x="656" y="877"/>
                    </a:cubicBezTo>
                    <a:cubicBezTo>
                      <a:pt x="373" y="877"/>
                      <a:pt x="242" y="726"/>
                      <a:pt x="174" y="574"/>
                    </a:cubicBezTo>
                    <a:cubicBezTo>
                      <a:pt x="132" y="485"/>
                      <a:pt x="132" y="401"/>
                      <a:pt x="111" y="333"/>
                    </a:cubicBezTo>
                    <a:cubicBezTo>
                      <a:pt x="111" y="270"/>
                      <a:pt x="132" y="202"/>
                      <a:pt x="132" y="202"/>
                    </a:cubicBezTo>
                    <a:cubicBezTo>
                      <a:pt x="132" y="202"/>
                      <a:pt x="153" y="181"/>
                      <a:pt x="174" y="181"/>
                    </a:cubicBezTo>
                    <a:cubicBezTo>
                      <a:pt x="221" y="160"/>
                      <a:pt x="263" y="160"/>
                      <a:pt x="305" y="160"/>
                    </a:cubicBezTo>
                    <a:cubicBezTo>
                      <a:pt x="436" y="139"/>
                      <a:pt x="593" y="113"/>
                      <a:pt x="745" y="113"/>
                    </a:cubicBezTo>
                    <a:cubicBezTo>
                      <a:pt x="804" y="109"/>
                      <a:pt x="856" y="108"/>
                      <a:pt x="903" y="108"/>
                    </a:cubicBezTo>
                    <a:close/>
                    <a:moveTo>
                      <a:pt x="932" y="0"/>
                    </a:moveTo>
                    <a:cubicBezTo>
                      <a:pt x="878" y="0"/>
                      <a:pt x="815" y="2"/>
                      <a:pt x="745" y="8"/>
                    </a:cubicBezTo>
                    <a:cubicBezTo>
                      <a:pt x="567" y="8"/>
                      <a:pt x="415" y="29"/>
                      <a:pt x="305" y="29"/>
                    </a:cubicBezTo>
                    <a:cubicBezTo>
                      <a:pt x="242" y="50"/>
                      <a:pt x="174" y="50"/>
                      <a:pt x="132" y="71"/>
                    </a:cubicBezTo>
                    <a:cubicBezTo>
                      <a:pt x="111" y="92"/>
                      <a:pt x="69" y="92"/>
                      <a:pt x="43" y="139"/>
                    </a:cubicBezTo>
                    <a:cubicBezTo>
                      <a:pt x="22" y="181"/>
                      <a:pt x="1" y="244"/>
                      <a:pt x="1" y="333"/>
                    </a:cubicBezTo>
                    <a:cubicBezTo>
                      <a:pt x="1" y="422"/>
                      <a:pt x="22" y="506"/>
                      <a:pt x="69" y="616"/>
                    </a:cubicBezTo>
                    <a:cubicBezTo>
                      <a:pt x="153" y="815"/>
                      <a:pt x="331" y="987"/>
                      <a:pt x="656" y="987"/>
                    </a:cubicBezTo>
                    <a:cubicBezTo>
                      <a:pt x="986" y="987"/>
                      <a:pt x="1179" y="857"/>
                      <a:pt x="1268" y="684"/>
                    </a:cubicBezTo>
                    <a:cubicBezTo>
                      <a:pt x="1378" y="532"/>
                      <a:pt x="1399" y="375"/>
                      <a:pt x="1399" y="312"/>
                    </a:cubicBezTo>
                    <a:cubicBezTo>
                      <a:pt x="1399" y="202"/>
                      <a:pt x="1378" y="113"/>
                      <a:pt x="1331" y="71"/>
                    </a:cubicBezTo>
                    <a:cubicBezTo>
                      <a:pt x="1289" y="50"/>
                      <a:pt x="1247" y="29"/>
                      <a:pt x="1221" y="29"/>
                    </a:cubicBezTo>
                    <a:cubicBezTo>
                      <a:pt x="1221" y="29"/>
                      <a:pt x="1128" y="0"/>
                      <a:pt x="93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 name="Google Shape;1849;p46"/>
              <p:cNvSpPr/>
              <p:nvPr/>
            </p:nvSpPr>
            <p:spPr>
              <a:xfrm>
                <a:off x="1100314" y="1485135"/>
                <a:ext cx="155478" cy="33347"/>
              </a:xfrm>
              <a:custGeom>
                <a:rect b="b" l="l" r="r" t="t"/>
                <a:pathLst>
                  <a:path extrusionOk="0" h="234" w="1091">
                    <a:moveTo>
                      <a:pt x="614" y="0"/>
                    </a:moveTo>
                    <a:cubicBezTo>
                      <a:pt x="331" y="21"/>
                      <a:pt x="90" y="42"/>
                      <a:pt x="1" y="89"/>
                    </a:cubicBezTo>
                    <a:cubicBezTo>
                      <a:pt x="22" y="152"/>
                      <a:pt x="43" y="220"/>
                      <a:pt x="132" y="220"/>
                    </a:cubicBezTo>
                    <a:cubicBezTo>
                      <a:pt x="184" y="228"/>
                      <a:pt x="331" y="233"/>
                      <a:pt x="493" y="233"/>
                    </a:cubicBezTo>
                    <a:cubicBezTo>
                      <a:pt x="735" y="233"/>
                      <a:pt x="1011" y="222"/>
                      <a:pt x="1048" y="194"/>
                    </a:cubicBezTo>
                    <a:cubicBezTo>
                      <a:pt x="1069" y="173"/>
                      <a:pt x="1090" y="110"/>
                      <a:pt x="1090" y="42"/>
                    </a:cubicBezTo>
                    <a:cubicBezTo>
                      <a:pt x="1090" y="42"/>
                      <a:pt x="985" y="0"/>
                      <a:pt x="724"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 name="Google Shape;1850;p46"/>
              <p:cNvSpPr/>
              <p:nvPr/>
            </p:nvSpPr>
            <p:spPr>
              <a:xfrm>
                <a:off x="1091478" y="1479149"/>
                <a:ext cx="174005" cy="46316"/>
              </a:xfrm>
              <a:custGeom>
                <a:rect b="b" l="l" r="r" t="t"/>
                <a:pathLst>
                  <a:path extrusionOk="0" h="325" w="1221">
                    <a:moveTo>
                      <a:pt x="786" y="105"/>
                    </a:moveTo>
                    <a:cubicBezTo>
                      <a:pt x="1000" y="105"/>
                      <a:pt x="1068" y="131"/>
                      <a:pt x="1089" y="131"/>
                    </a:cubicBezTo>
                    <a:lnTo>
                      <a:pt x="1089" y="173"/>
                    </a:lnTo>
                    <a:cubicBezTo>
                      <a:pt x="1089" y="194"/>
                      <a:pt x="1068" y="194"/>
                      <a:pt x="1068" y="194"/>
                    </a:cubicBezTo>
                    <a:lnTo>
                      <a:pt x="1047" y="194"/>
                    </a:lnTo>
                    <a:cubicBezTo>
                      <a:pt x="1021" y="194"/>
                      <a:pt x="1000" y="194"/>
                      <a:pt x="958" y="215"/>
                    </a:cubicBezTo>
                    <a:lnTo>
                      <a:pt x="194" y="215"/>
                    </a:lnTo>
                    <a:cubicBezTo>
                      <a:pt x="173" y="215"/>
                      <a:pt x="152" y="215"/>
                      <a:pt x="152" y="194"/>
                    </a:cubicBezTo>
                    <a:lnTo>
                      <a:pt x="131" y="173"/>
                    </a:lnTo>
                    <a:cubicBezTo>
                      <a:pt x="173" y="152"/>
                      <a:pt x="215" y="152"/>
                      <a:pt x="304" y="131"/>
                    </a:cubicBezTo>
                    <a:cubicBezTo>
                      <a:pt x="414" y="131"/>
                      <a:pt x="545" y="105"/>
                      <a:pt x="676" y="105"/>
                    </a:cubicBezTo>
                    <a:close/>
                    <a:moveTo>
                      <a:pt x="676" y="0"/>
                    </a:moveTo>
                    <a:cubicBezTo>
                      <a:pt x="545" y="0"/>
                      <a:pt x="393" y="0"/>
                      <a:pt x="283" y="21"/>
                    </a:cubicBezTo>
                    <a:cubicBezTo>
                      <a:pt x="173" y="42"/>
                      <a:pt x="84" y="42"/>
                      <a:pt x="42" y="84"/>
                    </a:cubicBezTo>
                    <a:lnTo>
                      <a:pt x="0" y="84"/>
                    </a:lnTo>
                    <a:lnTo>
                      <a:pt x="0" y="152"/>
                    </a:lnTo>
                    <a:cubicBezTo>
                      <a:pt x="21" y="173"/>
                      <a:pt x="21" y="215"/>
                      <a:pt x="63" y="262"/>
                    </a:cubicBezTo>
                    <a:cubicBezTo>
                      <a:pt x="84" y="304"/>
                      <a:pt x="131" y="325"/>
                      <a:pt x="194" y="325"/>
                    </a:cubicBezTo>
                    <a:lnTo>
                      <a:pt x="958" y="325"/>
                    </a:lnTo>
                    <a:cubicBezTo>
                      <a:pt x="1000" y="325"/>
                      <a:pt x="1047" y="325"/>
                      <a:pt x="1068" y="304"/>
                    </a:cubicBezTo>
                    <a:lnTo>
                      <a:pt x="1110" y="304"/>
                    </a:lnTo>
                    <a:cubicBezTo>
                      <a:pt x="1110" y="304"/>
                      <a:pt x="1131" y="304"/>
                      <a:pt x="1152" y="283"/>
                    </a:cubicBezTo>
                    <a:cubicBezTo>
                      <a:pt x="1178" y="262"/>
                      <a:pt x="1199" y="215"/>
                      <a:pt x="1199" y="194"/>
                    </a:cubicBezTo>
                    <a:cubicBezTo>
                      <a:pt x="1199" y="152"/>
                      <a:pt x="1220" y="131"/>
                      <a:pt x="1220" y="84"/>
                    </a:cubicBezTo>
                    <a:lnTo>
                      <a:pt x="1220" y="42"/>
                    </a:lnTo>
                    <a:lnTo>
                      <a:pt x="1178" y="21"/>
                    </a:lnTo>
                    <a:cubicBezTo>
                      <a:pt x="1178" y="21"/>
                      <a:pt x="1047" y="0"/>
                      <a:pt x="78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 name="Google Shape;1851;p46"/>
              <p:cNvSpPr/>
              <p:nvPr/>
            </p:nvSpPr>
            <p:spPr>
              <a:xfrm>
                <a:off x="1097321" y="1541000"/>
                <a:ext cx="146500" cy="68832"/>
              </a:xfrm>
              <a:custGeom>
                <a:rect b="b" l="l" r="r" t="t"/>
                <a:pathLst>
                  <a:path extrusionOk="0" h="483" w="1028">
                    <a:moveTo>
                      <a:pt x="415" y="1"/>
                    </a:moveTo>
                    <a:cubicBezTo>
                      <a:pt x="221" y="1"/>
                      <a:pt x="90" y="64"/>
                      <a:pt x="1" y="132"/>
                    </a:cubicBezTo>
                    <a:cubicBezTo>
                      <a:pt x="64" y="326"/>
                      <a:pt x="242" y="483"/>
                      <a:pt x="546" y="483"/>
                    </a:cubicBezTo>
                    <a:cubicBezTo>
                      <a:pt x="786" y="483"/>
                      <a:pt x="917" y="415"/>
                      <a:pt x="1027" y="326"/>
                    </a:cubicBezTo>
                    <a:cubicBezTo>
                      <a:pt x="938" y="174"/>
                      <a:pt x="786" y="22"/>
                      <a:pt x="483" y="1"/>
                    </a:cubicBezTo>
                    <a:close/>
                  </a:path>
                </a:pathLst>
              </a:custGeom>
              <a:solidFill>
                <a:srgbClr val="FFA3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 name="Google Shape;1852;p46"/>
              <p:cNvSpPr/>
              <p:nvPr/>
            </p:nvSpPr>
            <p:spPr>
              <a:xfrm>
                <a:off x="1087630" y="1531309"/>
                <a:ext cx="165169" cy="87501"/>
              </a:xfrm>
              <a:custGeom>
                <a:rect b="b" l="l" r="r" t="t"/>
                <a:pathLst>
                  <a:path extrusionOk="0" h="614" w="1159">
                    <a:moveTo>
                      <a:pt x="483" y="111"/>
                    </a:moveTo>
                    <a:cubicBezTo>
                      <a:pt x="504" y="111"/>
                      <a:pt x="525" y="132"/>
                      <a:pt x="551" y="132"/>
                    </a:cubicBezTo>
                    <a:cubicBezTo>
                      <a:pt x="786" y="158"/>
                      <a:pt x="917" y="263"/>
                      <a:pt x="1006" y="373"/>
                    </a:cubicBezTo>
                    <a:cubicBezTo>
                      <a:pt x="917" y="441"/>
                      <a:pt x="813" y="503"/>
                      <a:pt x="614" y="503"/>
                    </a:cubicBezTo>
                    <a:cubicBezTo>
                      <a:pt x="352" y="503"/>
                      <a:pt x="221" y="373"/>
                      <a:pt x="158" y="221"/>
                    </a:cubicBezTo>
                    <a:cubicBezTo>
                      <a:pt x="242" y="179"/>
                      <a:pt x="331" y="111"/>
                      <a:pt x="483" y="111"/>
                    </a:cubicBezTo>
                    <a:close/>
                    <a:moveTo>
                      <a:pt x="441" y="1"/>
                    </a:moveTo>
                    <a:lnTo>
                      <a:pt x="441" y="27"/>
                    </a:lnTo>
                    <a:cubicBezTo>
                      <a:pt x="263" y="48"/>
                      <a:pt x="111" y="111"/>
                      <a:pt x="27" y="158"/>
                    </a:cubicBezTo>
                    <a:lnTo>
                      <a:pt x="1" y="179"/>
                    </a:lnTo>
                    <a:lnTo>
                      <a:pt x="27" y="221"/>
                    </a:lnTo>
                    <a:cubicBezTo>
                      <a:pt x="90" y="420"/>
                      <a:pt x="289" y="613"/>
                      <a:pt x="614" y="613"/>
                    </a:cubicBezTo>
                    <a:cubicBezTo>
                      <a:pt x="854" y="613"/>
                      <a:pt x="1027" y="551"/>
                      <a:pt x="1137" y="441"/>
                    </a:cubicBezTo>
                    <a:lnTo>
                      <a:pt x="1158" y="420"/>
                    </a:lnTo>
                    <a:lnTo>
                      <a:pt x="1137" y="373"/>
                    </a:lnTo>
                    <a:cubicBezTo>
                      <a:pt x="1048" y="200"/>
                      <a:pt x="875" y="48"/>
                      <a:pt x="5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53" name="Google Shape;1853;p46"/>
            <p:cNvGrpSpPr/>
            <p:nvPr/>
          </p:nvGrpSpPr>
          <p:grpSpPr>
            <a:xfrm>
              <a:off x="5778868" y="1396581"/>
              <a:ext cx="968336" cy="844519"/>
              <a:chOff x="4096163" y="1061575"/>
              <a:chExt cx="3672113" cy="3202576"/>
            </a:xfrm>
          </p:grpSpPr>
          <p:sp>
            <p:nvSpPr>
              <p:cNvPr id="1854" name="Google Shape;1854;p46"/>
              <p:cNvSpPr/>
              <p:nvPr/>
            </p:nvSpPr>
            <p:spPr>
              <a:xfrm>
                <a:off x="4107402" y="1078605"/>
                <a:ext cx="3056610" cy="3056306"/>
              </a:xfrm>
              <a:custGeom>
                <a:rect b="b" l="l" r="r" t="t"/>
                <a:pathLst>
                  <a:path extrusionOk="0" h="10050" w="10051">
                    <a:moveTo>
                      <a:pt x="5028" y="0"/>
                    </a:moveTo>
                    <a:cubicBezTo>
                      <a:pt x="2255" y="0"/>
                      <a:pt x="0" y="2255"/>
                      <a:pt x="0" y="5027"/>
                    </a:cubicBezTo>
                    <a:cubicBezTo>
                      <a:pt x="0" y="7800"/>
                      <a:pt x="2255" y="10050"/>
                      <a:pt x="5028" y="10050"/>
                    </a:cubicBezTo>
                    <a:cubicBezTo>
                      <a:pt x="7800" y="10050"/>
                      <a:pt x="10050" y="7800"/>
                      <a:pt x="10050" y="5027"/>
                    </a:cubicBezTo>
                    <a:cubicBezTo>
                      <a:pt x="10050" y="2255"/>
                      <a:pt x="7800" y="0"/>
                      <a:pt x="5028"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 name="Google Shape;1855;p46"/>
              <p:cNvSpPr/>
              <p:nvPr/>
            </p:nvSpPr>
            <p:spPr>
              <a:xfrm>
                <a:off x="4096163" y="1061575"/>
                <a:ext cx="3086108" cy="3091582"/>
              </a:xfrm>
              <a:custGeom>
                <a:rect b="b" l="l" r="r" t="t"/>
                <a:pathLst>
                  <a:path extrusionOk="0" h="10166" w="10148">
                    <a:moveTo>
                      <a:pt x="5065" y="93"/>
                    </a:moveTo>
                    <a:cubicBezTo>
                      <a:pt x="7819" y="93"/>
                      <a:pt x="10032" y="2329"/>
                      <a:pt x="10032" y="5083"/>
                    </a:cubicBezTo>
                    <a:cubicBezTo>
                      <a:pt x="10032" y="7832"/>
                      <a:pt x="7819" y="10050"/>
                      <a:pt x="5065" y="10050"/>
                    </a:cubicBezTo>
                    <a:cubicBezTo>
                      <a:pt x="2329" y="10050"/>
                      <a:pt x="98" y="7832"/>
                      <a:pt x="98" y="5083"/>
                    </a:cubicBezTo>
                    <a:cubicBezTo>
                      <a:pt x="98" y="2329"/>
                      <a:pt x="2329" y="93"/>
                      <a:pt x="5065" y="93"/>
                    </a:cubicBezTo>
                    <a:close/>
                    <a:moveTo>
                      <a:pt x="5065" y="1"/>
                    </a:moveTo>
                    <a:cubicBezTo>
                      <a:pt x="2274" y="1"/>
                      <a:pt x="1" y="2269"/>
                      <a:pt x="1" y="5083"/>
                    </a:cubicBezTo>
                    <a:cubicBezTo>
                      <a:pt x="1" y="7892"/>
                      <a:pt x="2274" y="10166"/>
                      <a:pt x="5065" y="10166"/>
                    </a:cubicBezTo>
                    <a:cubicBezTo>
                      <a:pt x="7874" y="10166"/>
                      <a:pt x="10147" y="7892"/>
                      <a:pt x="10147" y="5083"/>
                    </a:cubicBezTo>
                    <a:cubicBezTo>
                      <a:pt x="10147" y="2269"/>
                      <a:pt x="7874" y="1"/>
                      <a:pt x="506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 name="Google Shape;1856;p46"/>
              <p:cNvSpPr/>
              <p:nvPr/>
            </p:nvSpPr>
            <p:spPr>
              <a:xfrm>
                <a:off x="4231175" y="1195079"/>
                <a:ext cx="2810585" cy="2817579"/>
              </a:xfrm>
              <a:custGeom>
                <a:rect b="b" l="l" r="r" t="t"/>
                <a:pathLst>
                  <a:path extrusionOk="0" h="9265" w="9242">
                    <a:moveTo>
                      <a:pt x="4621" y="1"/>
                    </a:moveTo>
                    <a:cubicBezTo>
                      <a:pt x="2061" y="1"/>
                      <a:pt x="0" y="2080"/>
                      <a:pt x="0" y="4644"/>
                    </a:cubicBezTo>
                    <a:cubicBezTo>
                      <a:pt x="0" y="7204"/>
                      <a:pt x="2061" y="9265"/>
                      <a:pt x="4621" y="9265"/>
                    </a:cubicBezTo>
                    <a:cubicBezTo>
                      <a:pt x="7180" y="9265"/>
                      <a:pt x="9241" y="7204"/>
                      <a:pt x="9241" y="4644"/>
                    </a:cubicBezTo>
                    <a:cubicBezTo>
                      <a:pt x="9241" y="2080"/>
                      <a:pt x="7180" y="1"/>
                      <a:pt x="462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 name="Google Shape;1857;p46"/>
              <p:cNvSpPr/>
              <p:nvPr/>
            </p:nvSpPr>
            <p:spPr>
              <a:xfrm>
                <a:off x="4212928" y="1183827"/>
                <a:ext cx="2845557" cy="2845861"/>
              </a:xfrm>
              <a:custGeom>
                <a:rect b="b" l="l" r="r" t="t"/>
                <a:pathLst>
                  <a:path extrusionOk="0" h="9358" w="9357">
                    <a:moveTo>
                      <a:pt x="4681" y="98"/>
                    </a:moveTo>
                    <a:cubicBezTo>
                      <a:pt x="7204" y="98"/>
                      <a:pt x="9264" y="2158"/>
                      <a:pt x="9264" y="4681"/>
                    </a:cubicBezTo>
                    <a:cubicBezTo>
                      <a:pt x="9264" y="7199"/>
                      <a:pt x="7204" y="9260"/>
                      <a:pt x="4681" y="9260"/>
                    </a:cubicBezTo>
                    <a:cubicBezTo>
                      <a:pt x="2158" y="9260"/>
                      <a:pt x="116" y="7199"/>
                      <a:pt x="116" y="4681"/>
                    </a:cubicBezTo>
                    <a:cubicBezTo>
                      <a:pt x="116" y="2158"/>
                      <a:pt x="2158" y="98"/>
                      <a:pt x="4681" y="98"/>
                    </a:cubicBezTo>
                    <a:close/>
                    <a:moveTo>
                      <a:pt x="4681" y="1"/>
                    </a:moveTo>
                    <a:cubicBezTo>
                      <a:pt x="2102" y="1"/>
                      <a:pt x="0" y="2098"/>
                      <a:pt x="0" y="4681"/>
                    </a:cubicBezTo>
                    <a:cubicBezTo>
                      <a:pt x="0" y="7259"/>
                      <a:pt x="2102" y="9357"/>
                      <a:pt x="4681" y="9357"/>
                    </a:cubicBezTo>
                    <a:cubicBezTo>
                      <a:pt x="7259" y="9357"/>
                      <a:pt x="9357" y="7259"/>
                      <a:pt x="9357" y="4681"/>
                    </a:cubicBezTo>
                    <a:cubicBezTo>
                      <a:pt x="9357" y="2098"/>
                      <a:pt x="7259" y="1"/>
                      <a:pt x="468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 name="Google Shape;1858;p46"/>
              <p:cNvSpPr/>
              <p:nvPr/>
            </p:nvSpPr>
            <p:spPr>
              <a:xfrm>
                <a:off x="4704674" y="1623569"/>
                <a:ext cx="1869060" cy="2019595"/>
              </a:xfrm>
              <a:custGeom>
                <a:rect b="b" l="l" r="r" t="t"/>
                <a:pathLst>
                  <a:path extrusionOk="0" h="6641" w="6146">
                    <a:moveTo>
                      <a:pt x="3064" y="1"/>
                    </a:moveTo>
                    <a:cubicBezTo>
                      <a:pt x="1617" y="1"/>
                      <a:pt x="1599" y="1271"/>
                      <a:pt x="1599" y="1271"/>
                    </a:cubicBezTo>
                    <a:lnTo>
                      <a:pt x="347" y="1271"/>
                    </a:lnTo>
                    <a:cubicBezTo>
                      <a:pt x="347" y="1271"/>
                      <a:pt x="0" y="2519"/>
                      <a:pt x="772" y="4483"/>
                    </a:cubicBezTo>
                    <a:cubicBezTo>
                      <a:pt x="1525" y="6470"/>
                      <a:pt x="3064" y="6641"/>
                      <a:pt x="3064" y="6641"/>
                    </a:cubicBezTo>
                    <a:cubicBezTo>
                      <a:pt x="3064" y="6641"/>
                      <a:pt x="4602" y="6470"/>
                      <a:pt x="5374" y="4483"/>
                    </a:cubicBezTo>
                    <a:cubicBezTo>
                      <a:pt x="6146" y="2519"/>
                      <a:pt x="5799" y="1271"/>
                      <a:pt x="5799" y="1271"/>
                    </a:cubicBezTo>
                    <a:lnTo>
                      <a:pt x="4528" y="1271"/>
                    </a:lnTo>
                    <a:cubicBezTo>
                      <a:pt x="4528" y="1271"/>
                      <a:pt x="4505" y="1"/>
                      <a:pt x="3064"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 name="Google Shape;1859;p46"/>
              <p:cNvSpPr/>
              <p:nvPr/>
            </p:nvSpPr>
            <p:spPr>
              <a:xfrm>
                <a:off x="4762908" y="1605322"/>
                <a:ext cx="1745591" cy="2056088"/>
              </a:xfrm>
              <a:custGeom>
                <a:rect b="b" l="l" r="r" t="t"/>
                <a:pathLst>
                  <a:path extrusionOk="0" h="6761" w="5740">
                    <a:moveTo>
                      <a:pt x="2870" y="98"/>
                    </a:moveTo>
                    <a:cubicBezTo>
                      <a:pt x="3581" y="98"/>
                      <a:pt x="3928" y="407"/>
                      <a:pt x="4103" y="712"/>
                    </a:cubicBezTo>
                    <a:cubicBezTo>
                      <a:pt x="4274" y="1022"/>
                      <a:pt x="4293" y="1331"/>
                      <a:pt x="4293" y="1331"/>
                    </a:cubicBezTo>
                    <a:lnTo>
                      <a:pt x="4293" y="1387"/>
                    </a:lnTo>
                    <a:lnTo>
                      <a:pt x="5563" y="1387"/>
                    </a:lnTo>
                    <a:cubicBezTo>
                      <a:pt x="5563" y="1405"/>
                      <a:pt x="5642" y="1678"/>
                      <a:pt x="5624" y="2195"/>
                    </a:cubicBezTo>
                    <a:cubicBezTo>
                      <a:pt x="5624" y="2755"/>
                      <a:pt x="5508" y="3563"/>
                      <a:pt x="5120" y="4543"/>
                    </a:cubicBezTo>
                    <a:cubicBezTo>
                      <a:pt x="4755" y="5508"/>
                      <a:pt x="4177" y="6026"/>
                      <a:pt x="3715" y="6317"/>
                    </a:cubicBezTo>
                    <a:cubicBezTo>
                      <a:pt x="3235" y="6604"/>
                      <a:pt x="2870" y="6645"/>
                      <a:pt x="2870" y="6645"/>
                    </a:cubicBezTo>
                    <a:cubicBezTo>
                      <a:pt x="2870" y="6645"/>
                      <a:pt x="2505" y="6604"/>
                      <a:pt x="2043" y="6317"/>
                    </a:cubicBezTo>
                    <a:cubicBezTo>
                      <a:pt x="1562" y="6026"/>
                      <a:pt x="1003" y="5508"/>
                      <a:pt x="615" y="4543"/>
                    </a:cubicBezTo>
                    <a:cubicBezTo>
                      <a:pt x="231" y="3563"/>
                      <a:pt x="134" y="2755"/>
                      <a:pt x="116" y="2195"/>
                    </a:cubicBezTo>
                    <a:cubicBezTo>
                      <a:pt x="116" y="1678"/>
                      <a:pt x="176" y="1405"/>
                      <a:pt x="194" y="1387"/>
                    </a:cubicBezTo>
                    <a:lnTo>
                      <a:pt x="1447" y="1387"/>
                    </a:lnTo>
                    <a:lnTo>
                      <a:pt x="1465" y="1331"/>
                    </a:lnTo>
                    <a:cubicBezTo>
                      <a:pt x="1465" y="1331"/>
                      <a:pt x="1465" y="1022"/>
                      <a:pt x="1636" y="712"/>
                    </a:cubicBezTo>
                    <a:cubicBezTo>
                      <a:pt x="1830" y="407"/>
                      <a:pt x="2177" y="98"/>
                      <a:pt x="2870" y="98"/>
                    </a:cubicBezTo>
                    <a:close/>
                    <a:moveTo>
                      <a:pt x="2870" y="1"/>
                    </a:moveTo>
                    <a:cubicBezTo>
                      <a:pt x="2140" y="1"/>
                      <a:pt x="1751" y="329"/>
                      <a:pt x="1562" y="675"/>
                    </a:cubicBezTo>
                    <a:cubicBezTo>
                      <a:pt x="1368" y="962"/>
                      <a:pt x="1368" y="1234"/>
                      <a:pt x="1368" y="1271"/>
                    </a:cubicBezTo>
                    <a:lnTo>
                      <a:pt x="97" y="1271"/>
                    </a:lnTo>
                    <a:lnTo>
                      <a:pt x="97" y="1308"/>
                    </a:lnTo>
                    <a:cubicBezTo>
                      <a:pt x="97" y="1308"/>
                      <a:pt x="0" y="1636"/>
                      <a:pt x="19" y="2195"/>
                    </a:cubicBezTo>
                    <a:cubicBezTo>
                      <a:pt x="37" y="2773"/>
                      <a:pt x="134" y="3582"/>
                      <a:pt x="522" y="4566"/>
                    </a:cubicBezTo>
                    <a:cubicBezTo>
                      <a:pt x="906" y="5564"/>
                      <a:pt x="1502" y="6104"/>
                      <a:pt x="1983" y="6414"/>
                    </a:cubicBezTo>
                    <a:cubicBezTo>
                      <a:pt x="2463" y="6701"/>
                      <a:pt x="2870" y="6761"/>
                      <a:pt x="2870" y="6761"/>
                    </a:cubicBezTo>
                    <a:cubicBezTo>
                      <a:pt x="2870" y="6761"/>
                      <a:pt x="3272" y="6701"/>
                      <a:pt x="3757" y="6414"/>
                    </a:cubicBezTo>
                    <a:cubicBezTo>
                      <a:pt x="4256" y="6104"/>
                      <a:pt x="4833" y="5564"/>
                      <a:pt x="5217" y="4566"/>
                    </a:cubicBezTo>
                    <a:cubicBezTo>
                      <a:pt x="5605" y="3582"/>
                      <a:pt x="5721" y="2773"/>
                      <a:pt x="5721" y="2195"/>
                    </a:cubicBezTo>
                    <a:cubicBezTo>
                      <a:pt x="5739" y="1636"/>
                      <a:pt x="5642" y="1308"/>
                      <a:pt x="5642" y="1308"/>
                    </a:cubicBezTo>
                    <a:lnTo>
                      <a:pt x="5642" y="1271"/>
                    </a:lnTo>
                    <a:lnTo>
                      <a:pt x="4371" y="1271"/>
                    </a:lnTo>
                    <a:cubicBezTo>
                      <a:pt x="4371" y="1234"/>
                      <a:pt x="4371" y="962"/>
                      <a:pt x="4196" y="675"/>
                    </a:cubicBezTo>
                    <a:cubicBezTo>
                      <a:pt x="3988" y="329"/>
                      <a:pt x="3600" y="1"/>
                      <a:pt x="28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 name="Google Shape;1860;p46"/>
              <p:cNvSpPr/>
              <p:nvPr/>
            </p:nvSpPr>
            <p:spPr>
              <a:xfrm>
                <a:off x="4852167" y="1686824"/>
                <a:ext cx="1568295" cy="1880616"/>
              </a:xfrm>
              <a:custGeom>
                <a:rect b="b" l="l" r="r" t="t"/>
                <a:pathLst>
                  <a:path extrusionOk="0" h="6184" w="5157">
                    <a:moveTo>
                      <a:pt x="2579" y="1"/>
                    </a:moveTo>
                    <a:cubicBezTo>
                      <a:pt x="1923" y="1"/>
                      <a:pt x="1655" y="255"/>
                      <a:pt x="1502" y="523"/>
                    </a:cubicBezTo>
                    <a:cubicBezTo>
                      <a:pt x="1345" y="791"/>
                      <a:pt x="1345" y="1063"/>
                      <a:pt x="1345" y="1063"/>
                    </a:cubicBezTo>
                    <a:cubicBezTo>
                      <a:pt x="1326" y="1179"/>
                      <a:pt x="1229" y="1271"/>
                      <a:pt x="1114" y="1271"/>
                    </a:cubicBezTo>
                    <a:lnTo>
                      <a:pt x="37" y="1271"/>
                    </a:lnTo>
                    <a:cubicBezTo>
                      <a:pt x="19" y="1410"/>
                      <a:pt x="0" y="1599"/>
                      <a:pt x="0" y="1927"/>
                    </a:cubicBezTo>
                    <a:cubicBezTo>
                      <a:pt x="19" y="2450"/>
                      <a:pt x="116" y="3235"/>
                      <a:pt x="481" y="4201"/>
                    </a:cubicBezTo>
                    <a:cubicBezTo>
                      <a:pt x="846" y="5125"/>
                      <a:pt x="1387" y="5624"/>
                      <a:pt x="1826" y="5892"/>
                    </a:cubicBezTo>
                    <a:cubicBezTo>
                      <a:pt x="2251" y="6146"/>
                      <a:pt x="2542" y="6183"/>
                      <a:pt x="2579" y="6183"/>
                    </a:cubicBezTo>
                    <a:cubicBezTo>
                      <a:pt x="2616" y="6183"/>
                      <a:pt x="2907" y="6146"/>
                      <a:pt x="3327" y="5892"/>
                    </a:cubicBezTo>
                    <a:cubicBezTo>
                      <a:pt x="3771" y="5624"/>
                      <a:pt x="4311" y="5125"/>
                      <a:pt x="4676" y="4201"/>
                    </a:cubicBezTo>
                    <a:cubicBezTo>
                      <a:pt x="5041" y="3235"/>
                      <a:pt x="5157" y="2450"/>
                      <a:pt x="5157" y="1927"/>
                    </a:cubicBezTo>
                    <a:cubicBezTo>
                      <a:pt x="5157" y="1599"/>
                      <a:pt x="5138" y="1410"/>
                      <a:pt x="5120" y="1271"/>
                    </a:cubicBezTo>
                    <a:lnTo>
                      <a:pt x="4043" y="1271"/>
                    </a:lnTo>
                    <a:cubicBezTo>
                      <a:pt x="3928" y="1271"/>
                      <a:pt x="3831" y="1179"/>
                      <a:pt x="3831" y="1063"/>
                    </a:cubicBezTo>
                    <a:cubicBezTo>
                      <a:pt x="3831" y="1063"/>
                      <a:pt x="3812" y="791"/>
                      <a:pt x="3655" y="523"/>
                    </a:cubicBezTo>
                    <a:cubicBezTo>
                      <a:pt x="3503" y="255"/>
                      <a:pt x="3235" y="1"/>
                      <a:pt x="2579"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 name="Google Shape;1861;p46"/>
              <p:cNvSpPr/>
              <p:nvPr/>
            </p:nvSpPr>
            <p:spPr>
              <a:xfrm>
                <a:off x="5787912" y="2073347"/>
                <a:ext cx="632549" cy="1447564"/>
              </a:xfrm>
              <a:custGeom>
                <a:rect b="b" l="l" r="r" t="t"/>
                <a:pathLst>
                  <a:path extrusionOk="0" h="4760" w="2080">
                    <a:moveTo>
                      <a:pt x="1" y="4760"/>
                    </a:moveTo>
                    <a:lnTo>
                      <a:pt x="1" y="4760"/>
                    </a:lnTo>
                    <a:lnTo>
                      <a:pt x="1" y="4760"/>
                    </a:lnTo>
                    <a:close/>
                    <a:moveTo>
                      <a:pt x="2061" y="157"/>
                    </a:moveTo>
                    <a:cubicBezTo>
                      <a:pt x="2080" y="273"/>
                      <a:pt x="2080" y="425"/>
                      <a:pt x="2080" y="656"/>
                    </a:cubicBezTo>
                    <a:cubicBezTo>
                      <a:pt x="2080" y="1179"/>
                      <a:pt x="1964" y="1964"/>
                      <a:pt x="1599" y="2930"/>
                    </a:cubicBezTo>
                    <a:cubicBezTo>
                      <a:pt x="1234" y="3854"/>
                      <a:pt x="694" y="4353"/>
                      <a:pt x="250" y="4621"/>
                    </a:cubicBezTo>
                    <a:cubicBezTo>
                      <a:pt x="176" y="4681"/>
                      <a:pt x="79" y="4718"/>
                      <a:pt x="1" y="4760"/>
                    </a:cubicBezTo>
                    <a:cubicBezTo>
                      <a:pt x="79" y="4718"/>
                      <a:pt x="176" y="4681"/>
                      <a:pt x="250" y="4621"/>
                    </a:cubicBezTo>
                    <a:cubicBezTo>
                      <a:pt x="694" y="4353"/>
                      <a:pt x="1234" y="3854"/>
                      <a:pt x="1599" y="2930"/>
                    </a:cubicBezTo>
                    <a:cubicBezTo>
                      <a:pt x="1964" y="1964"/>
                      <a:pt x="2080" y="1179"/>
                      <a:pt x="2080" y="656"/>
                    </a:cubicBezTo>
                    <a:cubicBezTo>
                      <a:pt x="2080" y="425"/>
                      <a:pt x="2080" y="273"/>
                      <a:pt x="2061" y="157"/>
                    </a:cubicBezTo>
                    <a:close/>
                    <a:moveTo>
                      <a:pt x="2043" y="0"/>
                    </a:moveTo>
                    <a:lnTo>
                      <a:pt x="1059" y="0"/>
                    </a:lnTo>
                    <a:lnTo>
                      <a:pt x="1059" y="0"/>
                    </a:lnTo>
                    <a:lnTo>
                      <a:pt x="2043" y="0"/>
                    </a:lnTo>
                    <a:close/>
                  </a:path>
                </a:pathLst>
              </a:custGeom>
              <a:solidFill>
                <a:srgbClr val="8585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 name="Google Shape;1862;p46"/>
              <p:cNvSpPr/>
              <p:nvPr/>
            </p:nvSpPr>
            <p:spPr>
              <a:xfrm>
                <a:off x="4852167" y="2073347"/>
                <a:ext cx="292554" cy="1159571"/>
              </a:xfrm>
              <a:custGeom>
                <a:rect b="b" l="l" r="r" t="t"/>
                <a:pathLst>
                  <a:path extrusionOk="0" h="3813" w="962">
                    <a:moveTo>
                      <a:pt x="961" y="3812"/>
                    </a:moveTo>
                    <a:lnTo>
                      <a:pt x="961" y="3812"/>
                    </a:lnTo>
                    <a:lnTo>
                      <a:pt x="961" y="3812"/>
                    </a:lnTo>
                    <a:close/>
                    <a:moveTo>
                      <a:pt x="961" y="3794"/>
                    </a:moveTo>
                    <a:lnTo>
                      <a:pt x="961" y="3794"/>
                    </a:lnTo>
                    <a:lnTo>
                      <a:pt x="961" y="3794"/>
                    </a:lnTo>
                    <a:close/>
                    <a:moveTo>
                      <a:pt x="481" y="2930"/>
                    </a:moveTo>
                    <a:cubicBezTo>
                      <a:pt x="615" y="3276"/>
                      <a:pt x="786" y="3563"/>
                      <a:pt x="943" y="3794"/>
                    </a:cubicBezTo>
                    <a:cubicBezTo>
                      <a:pt x="786" y="3563"/>
                      <a:pt x="615" y="3276"/>
                      <a:pt x="481" y="2930"/>
                    </a:cubicBezTo>
                    <a:close/>
                    <a:moveTo>
                      <a:pt x="0" y="656"/>
                    </a:moveTo>
                    <a:cubicBezTo>
                      <a:pt x="19" y="1179"/>
                      <a:pt x="116" y="1927"/>
                      <a:pt x="462" y="2833"/>
                    </a:cubicBezTo>
                    <a:cubicBezTo>
                      <a:pt x="116" y="1927"/>
                      <a:pt x="19" y="1179"/>
                      <a:pt x="0" y="656"/>
                    </a:cubicBezTo>
                    <a:close/>
                    <a:moveTo>
                      <a:pt x="767" y="0"/>
                    </a:moveTo>
                    <a:lnTo>
                      <a:pt x="37" y="0"/>
                    </a:lnTo>
                    <a:cubicBezTo>
                      <a:pt x="19" y="139"/>
                      <a:pt x="0" y="328"/>
                      <a:pt x="0" y="638"/>
                    </a:cubicBezTo>
                    <a:cubicBezTo>
                      <a:pt x="0" y="328"/>
                      <a:pt x="19" y="139"/>
                      <a:pt x="37" y="0"/>
                    </a:cubicBezTo>
                    <a:lnTo>
                      <a:pt x="767" y="0"/>
                    </a:lnTo>
                    <a:close/>
                  </a:path>
                </a:pathLst>
              </a:custGeom>
              <a:solidFill>
                <a:srgbClr val="B3C2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 name="Google Shape;1863;p46"/>
              <p:cNvSpPr/>
              <p:nvPr/>
            </p:nvSpPr>
            <p:spPr>
              <a:xfrm>
                <a:off x="4833920" y="1670098"/>
                <a:ext cx="1605093" cy="1914068"/>
              </a:xfrm>
              <a:custGeom>
                <a:rect b="b" l="l" r="r" t="t"/>
                <a:pathLst>
                  <a:path extrusionOk="0" h="6294" w="5278">
                    <a:moveTo>
                      <a:pt x="2639" y="97"/>
                    </a:moveTo>
                    <a:cubicBezTo>
                      <a:pt x="3272" y="97"/>
                      <a:pt x="3526" y="347"/>
                      <a:pt x="3678" y="596"/>
                    </a:cubicBezTo>
                    <a:cubicBezTo>
                      <a:pt x="3831" y="864"/>
                      <a:pt x="3831" y="1118"/>
                      <a:pt x="3831" y="1118"/>
                    </a:cubicBezTo>
                    <a:cubicBezTo>
                      <a:pt x="3831" y="1252"/>
                      <a:pt x="3965" y="1386"/>
                      <a:pt x="4103" y="1386"/>
                    </a:cubicBezTo>
                    <a:lnTo>
                      <a:pt x="5143" y="1386"/>
                    </a:lnTo>
                    <a:cubicBezTo>
                      <a:pt x="5162" y="1502"/>
                      <a:pt x="5180" y="1673"/>
                      <a:pt x="5180" y="1964"/>
                    </a:cubicBezTo>
                    <a:cubicBezTo>
                      <a:pt x="5162" y="2505"/>
                      <a:pt x="5064" y="3272"/>
                      <a:pt x="4699" y="4237"/>
                    </a:cubicBezTo>
                    <a:cubicBezTo>
                      <a:pt x="4334" y="5161"/>
                      <a:pt x="3794" y="5642"/>
                      <a:pt x="3369" y="5910"/>
                    </a:cubicBezTo>
                    <a:cubicBezTo>
                      <a:pt x="2967" y="6159"/>
                      <a:pt x="2676" y="6201"/>
                      <a:pt x="2639" y="6201"/>
                    </a:cubicBezTo>
                    <a:cubicBezTo>
                      <a:pt x="2602" y="6201"/>
                      <a:pt x="2329" y="6159"/>
                      <a:pt x="1927" y="5910"/>
                    </a:cubicBezTo>
                    <a:cubicBezTo>
                      <a:pt x="1484" y="5642"/>
                      <a:pt x="961" y="5161"/>
                      <a:pt x="596" y="4237"/>
                    </a:cubicBezTo>
                    <a:cubicBezTo>
                      <a:pt x="231" y="3272"/>
                      <a:pt x="116" y="2505"/>
                      <a:pt x="116" y="1964"/>
                    </a:cubicBezTo>
                    <a:cubicBezTo>
                      <a:pt x="116" y="1673"/>
                      <a:pt x="134" y="1502"/>
                      <a:pt x="153" y="1386"/>
                    </a:cubicBezTo>
                    <a:lnTo>
                      <a:pt x="1174" y="1386"/>
                    </a:lnTo>
                    <a:cubicBezTo>
                      <a:pt x="1331" y="1386"/>
                      <a:pt x="1447" y="1252"/>
                      <a:pt x="1447" y="1118"/>
                    </a:cubicBezTo>
                    <a:cubicBezTo>
                      <a:pt x="1447" y="1118"/>
                      <a:pt x="1465" y="864"/>
                      <a:pt x="1599" y="596"/>
                    </a:cubicBezTo>
                    <a:cubicBezTo>
                      <a:pt x="1752" y="347"/>
                      <a:pt x="2001" y="97"/>
                      <a:pt x="2639" y="97"/>
                    </a:cubicBezTo>
                    <a:close/>
                    <a:moveTo>
                      <a:pt x="2639" y="0"/>
                    </a:moveTo>
                    <a:cubicBezTo>
                      <a:pt x="1983" y="0"/>
                      <a:pt x="1678" y="287"/>
                      <a:pt x="1520" y="559"/>
                    </a:cubicBezTo>
                    <a:cubicBezTo>
                      <a:pt x="1350" y="827"/>
                      <a:pt x="1350" y="1118"/>
                      <a:pt x="1350" y="1118"/>
                    </a:cubicBezTo>
                    <a:cubicBezTo>
                      <a:pt x="1350" y="1192"/>
                      <a:pt x="1271" y="1271"/>
                      <a:pt x="1174" y="1271"/>
                    </a:cubicBezTo>
                    <a:lnTo>
                      <a:pt x="60" y="1271"/>
                    </a:lnTo>
                    <a:lnTo>
                      <a:pt x="60" y="1326"/>
                    </a:lnTo>
                    <a:cubicBezTo>
                      <a:pt x="19" y="1442"/>
                      <a:pt x="0" y="1654"/>
                      <a:pt x="19" y="1982"/>
                    </a:cubicBezTo>
                    <a:cubicBezTo>
                      <a:pt x="19" y="2523"/>
                      <a:pt x="116" y="3290"/>
                      <a:pt x="499" y="4274"/>
                    </a:cubicBezTo>
                    <a:cubicBezTo>
                      <a:pt x="869" y="5217"/>
                      <a:pt x="1405" y="5716"/>
                      <a:pt x="1867" y="5989"/>
                    </a:cubicBezTo>
                    <a:cubicBezTo>
                      <a:pt x="2292" y="6257"/>
                      <a:pt x="2602" y="6293"/>
                      <a:pt x="2639" y="6293"/>
                    </a:cubicBezTo>
                    <a:lnTo>
                      <a:pt x="2657" y="6293"/>
                    </a:lnTo>
                    <a:cubicBezTo>
                      <a:pt x="2694" y="6293"/>
                      <a:pt x="2985" y="6257"/>
                      <a:pt x="3410" y="5989"/>
                    </a:cubicBezTo>
                    <a:cubicBezTo>
                      <a:pt x="3872" y="5716"/>
                      <a:pt x="4408" y="5217"/>
                      <a:pt x="4773" y="4274"/>
                    </a:cubicBezTo>
                    <a:cubicBezTo>
                      <a:pt x="5162" y="3290"/>
                      <a:pt x="5259" y="2523"/>
                      <a:pt x="5277" y="1982"/>
                    </a:cubicBezTo>
                    <a:cubicBezTo>
                      <a:pt x="5277" y="1654"/>
                      <a:pt x="5259" y="1442"/>
                      <a:pt x="5235" y="1326"/>
                    </a:cubicBezTo>
                    <a:lnTo>
                      <a:pt x="5217" y="1271"/>
                    </a:lnTo>
                    <a:lnTo>
                      <a:pt x="4103" y="1271"/>
                    </a:lnTo>
                    <a:cubicBezTo>
                      <a:pt x="4025" y="1271"/>
                      <a:pt x="3946" y="1192"/>
                      <a:pt x="3928" y="1118"/>
                    </a:cubicBezTo>
                    <a:cubicBezTo>
                      <a:pt x="3928" y="1118"/>
                      <a:pt x="3928" y="827"/>
                      <a:pt x="3775" y="559"/>
                    </a:cubicBezTo>
                    <a:cubicBezTo>
                      <a:pt x="3600" y="287"/>
                      <a:pt x="3313" y="0"/>
                      <a:pt x="263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 name="Google Shape;1864;p46"/>
              <p:cNvSpPr/>
              <p:nvPr/>
            </p:nvSpPr>
            <p:spPr>
              <a:xfrm>
                <a:off x="5425414" y="2243344"/>
                <a:ext cx="427579" cy="562299"/>
              </a:xfrm>
              <a:custGeom>
                <a:rect b="b" l="l" r="r" t="t"/>
                <a:pathLst>
                  <a:path extrusionOk="0" h="1849" w="1406">
                    <a:moveTo>
                      <a:pt x="694" y="213"/>
                    </a:moveTo>
                    <a:cubicBezTo>
                      <a:pt x="980" y="213"/>
                      <a:pt x="1193" y="426"/>
                      <a:pt x="1193" y="694"/>
                    </a:cubicBezTo>
                    <a:lnTo>
                      <a:pt x="1193" y="1137"/>
                    </a:lnTo>
                    <a:cubicBezTo>
                      <a:pt x="1193" y="1428"/>
                      <a:pt x="980" y="1636"/>
                      <a:pt x="694" y="1636"/>
                    </a:cubicBezTo>
                    <a:cubicBezTo>
                      <a:pt x="426" y="1636"/>
                      <a:pt x="195" y="1428"/>
                      <a:pt x="195" y="1137"/>
                    </a:cubicBezTo>
                    <a:lnTo>
                      <a:pt x="195" y="694"/>
                    </a:lnTo>
                    <a:cubicBezTo>
                      <a:pt x="195" y="426"/>
                      <a:pt x="426" y="213"/>
                      <a:pt x="694" y="213"/>
                    </a:cubicBezTo>
                    <a:close/>
                    <a:moveTo>
                      <a:pt x="694" y="0"/>
                    </a:moveTo>
                    <a:cubicBezTo>
                      <a:pt x="310" y="0"/>
                      <a:pt x="1" y="310"/>
                      <a:pt x="1" y="694"/>
                    </a:cubicBezTo>
                    <a:lnTo>
                      <a:pt x="1" y="1137"/>
                    </a:lnTo>
                    <a:cubicBezTo>
                      <a:pt x="1" y="1521"/>
                      <a:pt x="310" y="1849"/>
                      <a:pt x="694" y="1849"/>
                    </a:cubicBezTo>
                    <a:cubicBezTo>
                      <a:pt x="1077" y="1849"/>
                      <a:pt x="1405" y="1521"/>
                      <a:pt x="1405" y="1137"/>
                    </a:cubicBezTo>
                    <a:lnTo>
                      <a:pt x="1405" y="694"/>
                    </a:lnTo>
                    <a:cubicBezTo>
                      <a:pt x="1405" y="310"/>
                      <a:pt x="1077" y="0"/>
                      <a:pt x="694"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 name="Google Shape;1865;p46"/>
              <p:cNvSpPr/>
              <p:nvPr/>
            </p:nvSpPr>
            <p:spPr>
              <a:xfrm>
                <a:off x="5410692" y="2226618"/>
                <a:ext cx="457077" cy="591798"/>
              </a:xfrm>
              <a:custGeom>
                <a:rect b="b" l="l" r="r" t="t"/>
                <a:pathLst>
                  <a:path extrusionOk="0" h="1946" w="1503">
                    <a:moveTo>
                      <a:pt x="754" y="305"/>
                    </a:moveTo>
                    <a:cubicBezTo>
                      <a:pt x="1003" y="305"/>
                      <a:pt x="1197" y="499"/>
                      <a:pt x="1197" y="749"/>
                    </a:cubicBezTo>
                    <a:lnTo>
                      <a:pt x="1197" y="1192"/>
                    </a:lnTo>
                    <a:cubicBezTo>
                      <a:pt x="1197" y="1442"/>
                      <a:pt x="1003" y="1636"/>
                      <a:pt x="754" y="1636"/>
                    </a:cubicBezTo>
                    <a:cubicBezTo>
                      <a:pt x="504" y="1636"/>
                      <a:pt x="310" y="1442"/>
                      <a:pt x="310" y="1192"/>
                    </a:cubicBezTo>
                    <a:lnTo>
                      <a:pt x="310" y="749"/>
                    </a:lnTo>
                    <a:cubicBezTo>
                      <a:pt x="310" y="499"/>
                      <a:pt x="504" y="305"/>
                      <a:pt x="754" y="305"/>
                    </a:cubicBezTo>
                    <a:close/>
                    <a:moveTo>
                      <a:pt x="754" y="213"/>
                    </a:moveTo>
                    <a:cubicBezTo>
                      <a:pt x="444" y="213"/>
                      <a:pt x="213" y="462"/>
                      <a:pt x="213" y="749"/>
                    </a:cubicBezTo>
                    <a:lnTo>
                      <a:pt x="213" y="1192"/>
                    </a:lnTo>
                    <a:cubicBezTo>
                      <a:pt x="213" y="1502"/>
                      <a:pt x="444" y="1733"/>
                      <a:pt x="754" y="1733"/>
                    </a:cubicBezTo>
                    <a:cubicBezTo>
                      <a:pt x="1063" y="1733"/>
                      <a:pt x="1313" y="1502"/>
                      <a:pt x="1313" y="1192"/>
                    </a:cubicBezTo>
                    <a:lnTo>
                      <a:pt x="1313" y="749"/>
                    </a:lnTo>
                    <a:cubicBezTo>
                      <a:pt x="1313" y="462"/>
                      <a:pt x="1063" y="213"/>
                      <a:pt x="754" y="213"/>
                    </a:cubicBezTo>
                    <a:close/>
                    <a:moveTo>
                      <a:pt x="754" y="116"/>
                    </a:moveTo>
                    <a:cubicBezTo>
                      <a:pt x="1119" y="116"/>
                      <a:pt x="1410" y="402"/>
                      <a:pt x="1410" y="749"/>
                    </a:cubicBezTo>
                    <a:lnTo>
                      <a:pt x="1410" y="1192"/>
                    </a:lnTo>
                    <a:cubicBezTo>
                      <a:pt x="1410" y="1557"/>
                      <a:pt x="1119" y="1848"/>
                      <a:pt x="754" y="1848"/>
                    </a:cubicBezTo>
                    <a:cubicBezTo>
                      <a:pt x="389" y="1848"/>
                      <a:pt x="98" y="1557"/>
                      <a:pt x="98" y="1192"/>
                    </a:cubicBezTo>
                    <a:lnTo>
                      <a:pt x="98" y="749"/>
                    </a:lnTo>
                    <a:cubicBezTo>
                      <a:pt x="98" y="402"/>
                      <a:pt x="389" y="116"/>
                      <a:pt x="754" y="116"/>
                    </a:cubicBezTo>
                    <a:close/>
                    <a:moveTo>
                      <a:pt x="754" y="0"/>
                    </a:moveTo>
                    <a:cubicBezTo>
                      <a:pt x="347" y="0"/>
                      <a:pt x="1" y="347"/>
                      <a:pt x="1" y="749"/>
                    </a:cubicBezTo>
                    <a:lnTo>
                      <a:pt x="1" y="1192"/>
                    </a:lnTo>
                    <a:cubicBezTo>
                      <a:pt x="1" y="1617"/>
                      <a:pt x="347" y="1945"/>
                      <a:pt x="754" y="1945"/>
                    </a:cubicBezTo>
                    <a:cubicBezTo>
                      <a:pt x="1179" y="1945"/>
                      <a:pt x="1502" y="1617"/>
                      <a:pt x="1502" y="1192"/>
                    </a:cubicBezTo>
                    <a:lnTo>
                      <a:pt x="1502" y="749"/>
                    </a:lnTo>
                    <a:cubicBezTo>
                      <a:pt x="1502" y="347"/>
                      <a:pt x="1179" y="0"/>
                      <a:pt x="7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 name="Google Shape;1866;p46"/>
              <p:cNvSpPr/>
              <p:nvPr/>
            </p:nvSpPr>
            <p:spPr>
              <a:xfrm>
                <a:off x="5314414" y="2542587"/>
                <a:ext cx="643801" cy="614302"/>
              </a:xfrm>
              <a:custGeom>
                <a:rect b="b" l="l" r="r" t="t"/>
                <a:pathLst>
                  <a:path extrusionOk="0" h="2020" w="2117">
                    <a:moveTo>
                      <a:pt x="287" y="1"/>
                    </a:moveTo>
                    <a:cubicBezTo>
                      <a:pt x="135" y="1"/>
                      <a:pt x="1" y="116"/>
                      <a:pt x="1" y="287"/>
                    </a:cubicBezTo>
                    <a:lnTo>
                      <a:pt x="1" y="1733"/>
                    </a:lnTo>
                    <a:cubicBezTo>
                      <a:pt x="1" y="1904"/>
                      <a:pt x="135" y="2020"/>
                      <a:pt x="287" y="2020"/>
                    </a:cubicBezTo>
                    <a:lnTo>
                      <a:pt x="1830" y="2020"/>
                    </a:lnTo>
                    <a:cubicBezTo>
                      <a:pt x="2001" y="2020"/>
                      <a:pt x="2117" y="1904"/>
                      <a:pt x="2117" y="1733"/>
                    </a:cubicBezTo>
                    <a:lnTo>
                      <a:pt x="2117" y="287"/>
                    </a:lnTo>
                    <a:cubicBezTo>
                      <a:pt x="2117" y="116"/>
                      <a:pt x="2001" y="1"/>
                      <a:pt x="18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 name="Google Shape;1867;p46"/>
              <p:cNvSpPr/>
              <p:nvPr/>
            </p:nvSpPr>
            <p:spPr>
              <a:xfrm>
                <a:off x="5296167" y="2524341"/>
                <a:ext cx="680294" cy="650795"/>
              </a:xfrm>
              <a:custGeom>
                <a:rect b="b" l="l" r="r" t="t"/>
                <a:pathLst>
                  <a:path extrusionOk="0" h="2140" w="2237">
                    <a:moveTo>
                      <a:pt x="1890" y="98"/>
                    </a:moveTo>
                    <a:cubicBezTo>
                      <a:pt x="2024" y="98"/>
                      <a:pt x="2140" y="213"/>
                      <a:pt x="2140" y="347"/>
                    </a:cubicBezTo>
                    <a:lnTo>
                      <a:pt x="2140" y="1793"/>
                    </a:lnTo>
                    <a:cubicBezTo>
                      <a:pt x="2140" y="1927"/>
                      <a:pt x="2024" y="2043"/>
                      <a:pt x="1890" y="2043"/>
                    </a:cubicBezTo>
                    <a:lnTo>
                      <a:pt x="347" y="2043"/>
                    </a:lnTo>
                    <a:cubicBezTo>
                      <a:pt x="213" y="2043"/>
                      <a:pt x="116" y="1927"/>
                      <a:pt x="116" y="1793"/>
                    </a:cubicBezTo>
                    <a:lnTo>
                      <a:pt x="116" y="347"/>
                    </a:lnTo>
                    <a:cubicBezTo>
                      <a:pt x="116" y="213"/>
                      <a:pt x="213" y="98"/>
                      <a:pt x="347" y="98"/>
                    </a:cubicBezTo>
                    <a:close/>
                    <a:moveTo>
                      <a:pt x="347" y="1"/>
                    </a:moveTo>
                    <a:cubicBezTo>
                      <a:pt x="158" y="1"/>
                      <a:pt x="0" y="158"/>
                      <a:pt x="0" y="347"/>
                    </a:cubicBezTo>
                    <a:lnTo>
                      <a:pt x="0" y="1793"/>
                    </a:lnTo>
                    <a:cubicBezTo>
                      <a:pt x="0" y="1983"/>
                      <a:pt x="158" y="2140"/>
                      <a:pt x="347" y="2140"/>
                    </a:cubicBezTo>
                    <a:lnTo>
                      <a:pt x="1890" y="2140"/>
                    </a:lnTo>
                    <a:cubicBezTo>
                      <a:pt x="2080" y="2140"/>
                      <a:pt x="2237" y="1983"/>
                      <a:pt x="2237" y="1793"/>
                    </a:cubicBezTo>
                    <a:lnTo>
                      <a:pt x="2237" y="347"/>
                    </a:lnTo>
                    <a:cubicBezTo>
                      <a:pt x="2237" y="158"/>
                      <a:pt x="2080" y="1"/>
                      <a:pt x="189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 name="Google Shape;1868;p46"/>
              <p:cNvSpPr/>
              <p:nvPr/>
            </p:nvSpPr>
            <p:spPr>
              <a:xfrm>
                <a:off x="5571690" y="2612837"/>
                <a:ext cx="135025" cy="298332"/>
              </a:xfrm>
              <a:custGeom>
                <a:rect b="b" l="l" r="r" t="t"/>
                <a:pathLst>
                  <a:path extrusionOk="0" h="981" w="444">
                    <a:moveTo>
                      <a:pt x="0" y="1"/>
                    </a:moveTo>
                    <a:lnTo>
                      <a:pt x="79" y="980"/>
                    </a:lnTo>
                    <a:lnTo>
                      <a:pt x="347" y="980"/>
                    </a:lnTo>
                    <a:lnTo>
                      <a:pt x="444" y="1"/>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 name="Google Shape;1869;p46"/>
              <p:cNvSpPr/>
              <p:nvPr/>
            </p:nvSpPr>
            <p:spPr>
              <a:xfrm>
                <a:off x="5557560" y="2594590"/>
                <a:ext cx="163307" cy="334825"/>
              </a:xfrm>
              <a:custGeom>
                <a:rect b="b" l="l" r="r" t="t"/>
                <a:pathLst>
                  <a:path extrusionOk="0" h="1101" w="537">
                    <a:moveTo>
                      <a:pt x="440" y="116"/>
                    </a:moveTo>
                    <a:lnTo>
                      <a:pt x="366" y="1003"/>
                    </a:lnTo>
                    <a:lnTo>
                      <a:pt x="190" y="1003"/>
                    </a:lnTo>
                    <a:lnTo>
                      <a:pt x="116" y="116"/>
                    </a:lnTo>
                    <a:close/>
                    <a:moveTo>
                      <a:pt x="1" y="1"/>
                    </a:moveTo>
                    <a:lnTo>
                      <a:pt x="1" y="61"/>
                    </a:lnTo>
                    <a:lnTo>
                      <a:pt x="93" y="1100"/>
                    </a:lnTo>
                    <a:lnTo>
                      <a:pt x="440" y="1100"/>
                    </a:lnTo>
                    <a:lnTo>
                      <a:pt x="537"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 name="Google Shape;1870;p46"/>
              <p:cNvSpPr/>
              <p:nvPr/>
            </p:nvSpPr>
            <p:spPr>
              <a:xfrm>
                <a:off x="5525162" y="2829362"/>
                <a:ext cx="228082" cy="227778"/>
              </a:xfrm>
              <a:custGeom>
                <a:rect b="b" l="l" r="r" t="t"/>
                <a:pathLst>
                  <a:path extrusionOk="0" h="749" w="750">
                    <a:moveTo>
                      <a:pt x="366" y="0"/>
                    </a:moveTo>
                    <a:cubicBezTo>
                      <a:pt x="153" y="0"/>
                      <a:pt x="1" y="171"/>
                      <a:pt x="1" y="365"/>
                    </a:cubicBezTo>
                    <a:cubicBezTo>
                      <a:pt x="1" y="578"/>
                      <a:pt x="153" y="749"/>
                      <a:pt x="366" y="749"/>
                    </a:cubicBezTo>
                    <a:cubicBezTo>
                      <a:pt x="578" y="749"/>
                      <a:pt x="749" y="578"/>
                      <a:pt x="749" y="365"/>
                    </a:cubicBezTo>
                    <a:cubicBezTo>
                      <a:pt x="749" y="171"/>
                      <a:pt x="578" y="0"/>
                      <a:pt x="366"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 name="Google Shape;1871;p46"/>
              <p:cNvSpPr/>
              <p:nvPr/>
            </p:nvSpPr>
            <p:spPr>
              <a:xfrm>
                <a:off x="5509815" y="2811116"/>
                <a:ext cx="258798" cy="258798"/>
              </a:xfrm>
              <a:custGeom>
                <a:rect b="b" l="l" r="r" t="t"/>
                <a:pathLst>
                  <a:path extrusionOk="0" h="851" w="851">
                    <a:moveTo>
                      <a:pt x="426" y="97"/>
                    </a:moveTo>
                    <a:cubicBezTo>
                      <a:pt x="620" y="97"/>
                      <a:pt x="754" y="254"/>
                      <a:pt x="754" y="425"/>
                    </a:cubicBezTo>
                    <a:cubicBezTo>
                      <a:pt x="754" y="619"/>
                      <a:pt x="620" y="753"/>
                      <a:pt x="426" y="753"/>
                    </a:cubicBezTo>
                    <a:cubicBezTo>
                      <a:pt x="250" y="753"/>
                      <a:pt x="98" y="619"/>
                      <a:pt x="98" y="425"/>
                    </a:cubicBezTo>
                    <a:cubicBezTo>
                      <a:pt x="98" y="254"/>
                      <a:pt x="250" y="97"/>
                      <a:pt x="426" y="97"/>
                    </a:cubicBezTo>
                    <a:close/>
                    <a:moveTo>
                      <a:pt x="426" y="0"/>
                    </a:moveTo>
                    <a:cubicBezTo>
                      <a:pt x="195" y="0"/>
                      <a:pt x="1" y="194"/>
                      <a:pt x="1" y="425"/>
                    </a:cubicBezTo>
                    <a:cubicBezTo>
                      <a:pt x="1" y="675"/>
                      <a:pt x="195" y="850"/>
                      <a:pt x="426" y="850"/>
                    </a:cubicBezTo>
                    <a:cubicBezTo>
                      <a:pt x="657" y="850"/>
                      <a:pt x="851" y="675"/>
                      <a:pt x="851" y="425"/>
                    </a:cubicBezTo>
                    <a:cubicBezTo>
                      <a:pt x="851" y="194"/>
                      <a:pt x="657" y="0"/>
                      <a:pt x="42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 name="Google Shape;1872;p46"/>
              <p:cNvSpPr/>
              <p:nvPr/>
            </p:nvSpPr>
            <p:spPr>
              <a:xfrm>
                <a:off x="7374453" y="3871849"/>
                <a:ext cx="375272" cy="374055"/>
              </a:xfrm>
              <a:custGeom>
                <a:rect b="b" l="l" r="r" t="t"/>
                <a:pathLst>
                  <a:path extrusionOk="0" h="1230" w="1234">
                    <a:moveTo>
                      <a:pt x="619" y="1"/>
                    </a:moveTo>
                    <a:cubicBezTo>
                      <a:pt x="291" y="1"/>
                      <a:pt x="0" y="287"/>
                      <a:pt x="0" y="615"/>
                    </a:cubicBezTo>
                    <a:cubicBezTo>
                      <a:pt x="0" y="962"/>
                      <a:pt x="291" y="1230"/>
                      <a:pt x="619" y="1230"/>
                    </a:cubicBezTo>
                    <a:cubicBezTo>
                      <a:pt x="966" y="1230"/>
                      <a:pt x="1234" y="962"/>
                      <a:pt x="1234" y="615"/>
                    </a:cubicBezTo>
                    <a:cubicBezTo>
                      <a:pt x="1234" y="287"/>
                      <a:pt x="966" y="1"/>
                      <a:pt x="61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 name="Google Shape;1873;p46"/>
              <p:cNvSpPr/>
              <p:nvPr/>
            </p:nvSpPr>
            <p:spPr>
              <a:xfrm>
                <a:off x="7363201" y="3859381"/>
                <a:ext cx="405075" cy="404770"/>
              </a:xfrm>
              <a:custGeom>
                <a:rect b="b" l="l" r="r" t="t"/>
                <a:pathLst>
                  <a:path extrusionOk="0" h="1331" w="1332">
                    <a:moveTo>
                      <a:pt x="656" y="97"/>
                    </a:moveTo>
                    <a:cubicBezTo>
                      <a:pt x="985" y="97"/>
                      <a:pt x="1234" y="347"/>
                      <a:pt x="1234" y="656"/>
                    </a:cubicBezTo>
                    <a:cubicBezTo>
                      <a:pt x="1234" y="966"/>
                      <a:pt x="985" y="1215"/>
                      <a:pt x="656" y="1215"/>
                    </a:cubicBezTo>
                    <a:cubicBezTo>
                      <a:pt x="347" y="1215"/>
                      <a:pt x="97" y="966"/>
                      <a:pt x="97" y="656"/>
                    </a:cubicBezTo>
                    <a:cubicBezTo>
                      <a:pt x="97" y="347"/>
                      <a:pt x="347" y="97"/>
                      <a:pt x="656" y="97"/>
                    </a:cubicBezTo>
                    <a:close/>
                    <a:moveTo>
                      <a:pt x="656" y="0"/>
                    </a:moveTo>
                    <a:cubicBezTo>
                      <a:pt x="291" y="0"/>
                      <a:pt x="0" y="291"/>
                      <a:pt x="0" y="656"/>
                    </a:cubicBezTo>
                    <a:cubicBezTo>
                      <a:pt x="0" y="1021"/>
                      <a:pt x="291" y="1331"/>
                      <a:pt x="656" y="1331"/>
                    </a:cubicBezTo>
                    <a:cubicBezTo>
                      <a:pt x="1022" y="1331"/>
                      <a:pt x="1331" y="1021"/>
                      <a:pt x="1331" y="656"/>
                    </a:cubicBezTo>
                    <a:cubicBezTo>
                      <a:pt x="1331" y="291"/>
                      <a:pt x="1022" y="0"/>
                      <a:pt x="65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 name="Google Shape;1874;p46"/>
              <p:cNvSpPr/>
              <p:nvPr/>
            </p:nvSpPr>
            <p:spPr>
              <a:xfrm>
                <a:off x="7503700" y="4005353"/>
                <a:ext cx="129551" cy="118299"/>
              </a:xfrm>
              <a:custGeom>
                <a:rect b="b" l="l" r="r" t="t"/>
                <a:pathLst>
                  <a:path extrusionOk="0" h="389" w="426">
                    <a:moveTo>
                      <a:pt x="134" y="1"/>
                    </a:moveTo>
                    <a:cubicBezTo>
                      <a:pt x="60" y="1"/>
                      <a:pt x="0" y="61"/>
                      <a:pt x="0" y="139"/>
                    </a:cubicBezTo>
                    <a:lnTo>
                      <a:pt x="0" y="255"/>
                    </a:lnTo>
                    <a:cubicBezTo>
                      <a:pt x="0" y="329"/>
                      <a:pt x="60" y="389"/>
                      <a:pt x="134" y="389"/>
                    </a:cubicBezTo>
                    <a:lnTo>
                      <a:pt x="292" y="389"/>
                    </a:lnTo>
                    <a:cubicBezTo>
                      <a:pt x="365" y="389"/>
                      <a:pt x="426" y="329"/>
                      <a:pt x="426" y="255"/>
                    </a:cubicBezTo>
                    <a:lnTo>
                      <a:pt x="426" y="139"/>
                    </a:lnTo>
                    <a:cubicBezTo>
                      <a:pt x="426" y="61"/>
                      <a:pt x="365" y="1"/>
                      <a:pt x="2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 name="Google Shape;1875;p46"/>
              <p:cNvSpPr/>
              <p:nvPr/>
            </p:nvSpPr>
            <p:spPr>
              <a:xfrm>
                <a:off x="7492447" y="3988627"/>
                <a:ext cx="152055" cy="146277"/>
              </a:xfrm>
              <a:custGeom>
                <a:rect b="b" l="l" r="r" t="t"/>
                <a:pathLst>
                  <a:path extrusionOk="0" h="481" w="500">
                    <a:moveTo>
                      <a:pt x="329" y="116"/>
                    </a:moveTo>
                    <a:cubicBezTo>
                      <a:pt x="365" y="116"/>
                      <a:pt x="402" y="153"/>
                      <a:pt x="402" y="194"/>
                    </a:cubicBezTo>
                    <a:lnTo>
                      <a:pt x="402" y="310"/>
                    </a:lnTo>
                    <a:cubicBezTo>
                      <a:pt x="402" y="347"/>
                      <a:pt x="365" y="384"/>
                      <a:pt x="329" y="384"/>
                    </a:cubicBezTo>
                    <a:lnTo>
                      <a:pt x="171" y="384"/>
                    </a:lnTo>
                    <a:cubicBezTo>
                      <a:pt x="134" y="384"/>
                      <a:pt x="97" y="347"/>
                      <a:pt x="97" y="310"/>
                    </a:cubicBezTo>
                    <a:lnTo>
                      <a:pt x="97" y="194"/>
                    </a:lnTo>
                    <a:cubicBezTo>
                      <a:pt x="97" y="153"/>
                      <a:pt x="134" y="116"/>
                      <a:pt x="171" y="116"/>
                    </a:cubicBezTo>
                    <a:close/>
                    <a:moveTo>
                      <a:pt x="171" y="0"/>
                    </a:moveTo>
                    <a:cubicBezTo>
                      <a:pt x="74" y="0"/>
                      <a:pt x="0" y="97"/>
                      <a:pt x="0" y="194"/>
                    </a:cubicBezTo>
                    <a:lnTo>
                      <a:pt x="0" y="310"/>
                    </a:lnTo>
                    <a:cubicBezTo>
                      <a:pt x="0" y="402"/>
                      <a:pt x="74" y="481"/>
                      <a:pt x="171" y="481"/>
                    </a:cubicBezTo>
                    <a:lnTo>
                      <a:pt x="329" y="481"/>
                    </a:lnTo>
                    <a:cubicBezTo>
                      <a:pt x="421" y="481"/>
                      <a:pt x="499" y="402"/>
                      <a:pt x="499" y="310"/>
                    </a:cubicBezTo>
                    <a:lnTo>
                      <a:pt x="499" y="194"/>
                    </a:lnTo>
                    <a:cubicBezTo>
                      <a:pt x="499" y="97"/>
                      <a:pt x="421" y="0"/>
                      <a:pt x="32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 name="Google Shape;1876;p46"/>
              <p:cNvSpPr/>
              <p:nvPr/>
            </p:nvSpPr>
            <p:spPr>
              <a:xfrm>
                <a:off x="7128428" y="2232092"/>
                <a:ext cx="562299" cy="1686594"/>
              </a:xfrm>
              <a:custGeom>
                <a:rect b="b" l="l" r="r" t="t"/>
                <a:pathLst>
                  <a:path extrusionOk="0" h="5546" w="1849">
                    <a:moveTo>
                      <a:pt x="1849" y="5545"/>
                    </a:moveTo>
                    <a:lnTo>
                      <a:pt x="1" y="0"/>
                    </a:lnTo>
                    <a:close/>
                  </a:path>
                </a:pathLst>
              </a:custGeom>
              <a:solidFill>
                <a:srgbClr val="9DA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 name="Google Shape;1877;p46"/>
              <p:cNvSpPr/>
              <p:nvPr/>
            </p:nvSpPr>
            <p:spPr>
              <a:xfrm>
                <a:off x="7117176" y="2226618"/>
                <a:ext cx="586324" cy="1692068"/>
              </a:xfrm>
              <a:custGeom>
                <a:rect b="b" l="l" r="r" t="t"/>
                <a:pathLst>
                  <a:path extrusionOk="0" h="5564" w="1928">
                    <a:moveTo>
                      <a:pt x="98" y="0"/>
                    </a:moveTo>
                    <a:lnTo>
                      <a:pt x="1" y="37"/>
                    </a:lnTo>
                    <a:lnTo>
                      <a:pt x="1831" y="5563"/>
                    </a:lnTo>
                    <a:lnTo>
                      <a:pt x="1928" y="5545"/>
                    </a:lnTo>
                    <a:lnTo>
                      <a:pt x="9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 name="Google Shape;1878;p46"/>
              <p:cNvSpPr/>
              <p:nvPr/>
            </p:nvSpPr>
            <p:spPr>
              <a:xfrm>
                <a:off x="5665660" y="4140378"/>
                <a:ext cx="1856592" cy="105526"/>
              </a:xfrm>
              <a:custGeom>
                <a:rect b="b" l="l" r="r" t="t"/>
                <a:pathLst>
                  <a:path extrusionOk="0" h="347" w="6105">
                    <a:moveTo>
                      <a:pt x="6104" y="347"/>
                    </a:moveTo>
                    <a:lnTo>
                      <a:pt x="1" y="0"/>
                    </a:lnTo>
                    <a:close/>
                  </a:path>
                </a:pathLst>
              </a:custGeom>
              <a:solidFill>
                <a:srgbClr val="9DA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 name="Google Shape;1879;p46"/>
              <p:cNvSpPr/>
              <p:nvPr/>
            </p:nvSpPr>
            <p:spPr>
              <a:xfrm>
                <a:off x="5660186" y="4129125"/>
                <a:ext cx="1862066" cy="135025"/>
              </a:xfrm>
              <a:custGeom>
                <a:rect b="b" l="l" r="r" t="t"/>
                <a:pathLst>
                  <a:path extrusionOk="0" h="444" w="6123">
                    <a:moveTo>
                      <a:pt x="19" y="0"/>
                    </a:moveTo>
                    <a:lnTo>
                      <a:pt x="0" y="97"/>
                    </a:lnTo>
                    <a:lnTo>
                      <a:pt x="6122" y="444"/>
                    </a:lnTo>
                    <a:lnTo>
                      <a:pt x="6122" y="328"/>
                    </a:lnTo>
                    <a:lnTo>
                      <a:pt x="19"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3" name="Shape 1883"/>
        <p:cNvGrpSpPr/>
        <p:nvPr/>
      </p:nvGrpSpPr>
      <p:grpSpPr>
        <a:xfrm>
          <a:off x="0" y="0"/>
          <a:ext cx="0" cy="0"/>
          <a:chOff x="0" y="0"/>
          <a:chExt cx="0" cy="0"/>
        </a:xfrm>
      </p:grpSpPr>
      <p:sp>
        <p:nvSpPr>
          <p:cNvPr id="1884" name="Google Shape;1884;p47"/>
          <p:cNvSpPr txBox="1"/>
          <p:nvPr>
            <p:ph type="title"/>
          </p:nvPr>
        </p:nvSpPr>
        <p:spPr>
          <a:xfrm>
            <a:off x="1426450" y="3651300"/>
            <a:ext cx="8573400" cy="2984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Awesome words</a:t>
            </a:r>
            <a:endParaRPr/>
          </a:p>
        </p:txBody>
      </p:sp>
      <p:grpSp>
        <p:nvGrpSpPr>
          <p:cNvPr id="1885" name="Google Shape;1885;p47"/>
          <p:cNvGrpSpPr/>
          <p:nvPr/>
        </p:nvGrpSpPr>
        <p:grpSpPr>
          <a:xfrm>
            <a:off x="10235400" y="2568157"/>
            <a:ext cx="6396615" cy="6218593"/>
            <a:chOff x="5117700" y="1284078"/>
            <a:chExt cx="3198308" cy="3109297"/>
          </a:xfrm>
        </p:grpSpPr>
        <p:grpSp>
          <p:nvGrpSpPr>
            <p:cNvPr id="1886" name="Google Shape;1886;p47"/>
            <p:cNvGrpSpPr/>
            <p:nvPr/>
          </p:nvGrpSpPr>
          <p:grpSpPr>
            <a:xfrm>
              <a:off x="5117700" y="1334265"/>
              <a:ext cx="3198308" cy="3059110"/>
              <a:chOff x="5117700" y="1334265"/>
              <a:chExt cx="3198308" cy="3059110"/>
            </a:xfrm>
          </p:grpSpPr>
          <p:grpSp>
            <p:nvGrpSpPr>
              <p:cNvPr id="1887" name="Google Shape;1887;p47"/>
              <p:cNvGrpSpPr/>
              <p:nvPr/>
            </p:nvGrpSpPr>
            <p:grpSpPr>
              <a:xfrm>
                <a:off x="6884953" y="1334265"/>
                <a:ext cx="1431054" cy="2335624"/>
                <a:chOff x="4086200" y="365075"/>
                <a:chExt cx="2363426" cy="3857348"/>
              </a:xfrm>
            </p:grpSpPr>
            <p:sp>
              <p:nvSpPr>
                <p:cNvPr id="1888" name="Google Shape;1888;p47"/>
                <p:cNvSpPr/>
                <p:nvPr/>
              </p:nvSpPr>
              <p:spPr>
                <a:xfrm>
                  <a:off x="4556187" y="369243"/>
                  <a:ext cx="1878028" cy="1091678"/>
                </a:xfrm>
                <a:custGeom>
                  <a:rect b="b" l="l" r="r" t="t"/>
                  <a:pathLst>
                    <a:path extrusionOk="0" h="5238" w="9011">
                      <a:moveTo>
                        <a:pt x="1137" y="0"/>
                      </a:moveTo>
                      <a:cubicBezTo>
                        <a:pt x="961" y="0"/>
                        <a:pt x="809" y="134"/>
                        <a:pt x="767" y="310"/>
                      </a:cubicBezTo>
                      <a:lnTo>
                        <a:pt x="37" y="4353"/>
                      </a:lnTo>
                      <a:cubicBezTo>
                        <a:pt x="0" y="4542"/>
                        <a:pt x="116" y="4699"/>
                        <a:pt x="287" y="4699"/>
                      </a:cubicBezTo>
                      <a:lnTo>
                        <a:pt x="8123" y="5235"/>
                      </a:lnTo>
                      <a:cubicBezTo>
                        <a:pt x="8136" y="5237"/>
                        <a:pt x="8149" y="5238"/>
                        <a:pt x="8161" y="5238"/>
                      </a:cubicBezTo>
                      <a:cubicBezTo>
                        <a:pt x="8339" y="5238"/>
                        <a:pt x="8490" y="5089"/>
                        <a:pt x="8507" y="4912"/>
                      </a:cubicBezTo>
                      <a:lnTo>
                        <a:pt x="8992" y="596"/>
                      </a:lnTo>
                      <a:cubicBezTo>
                        <a:pt x="9010" y="425"/>
                        <a:pt x="8876" y="268"/>
                        <a:pt x="8701" y="268"/>
                      </a:cubicBezTo>
                      <a:lnTo>
                        <a:pt x="1137" y="0"/>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 name="Google Shape;1889;p47"/>
                <p:cNvSpPr/>
                <p:nvPr/>
              </p:nvSpPr>
              <p:spPr>
                <a:xfrm>
                  <a:off x="4555134" y="365075"/>
                  <a:ext cx="1894492" cy="1104391"/>
                </a:xfrm>
                <a:custGeom>
                  <a:rect b="b" l="l" r="r" t="t"/>
                  <a:pathLst>
                    <a:path extrusionOk="0" h="5299" w="9090">
                      <a:moveTo>
                        <a:pt x="1156" y="57"/>
                      </a:moveTo>
                      <a:lnTo>
                        <a:pt x="8743" y="311"/>
                      </a:lnTo>
                      <a:cubicBezTo>
                        <a:pt x="8895" y="330"/>
                        <a:pt x="9011" y="464"/>
                        <a:pt x="8992" y="616"/>
                      </a:cubicBezTo>
                      <a:lnTo>
                        <a:pt x="8512" y="4909"/>
                      </a:lnTo>
                      <a:cubicBezTo>
                        <a:pt x="8494" y="5091"/>
                        <a:pt x="8359" y="5220"/>
                        <a:pt x="8198" y="5220"/>
                      </a:cubicBezTo>
                      <a:cubicBezTo>
                        <a:pt x="8187" y="5220"/>
                        <a:pt x="8176" y="5220"/>
                        <a:pt x="8165" y="5218"/>
                      </a:cubicBezTo>
                      <a:lnTo>
                        <a:pt x="329" y="4701"/>
                      </a:lnTo>
                      <a:cubicBezTo>
                        <a:pt x="176" y="4678"/>
                        <a:pt x="79" y="4544"/>
                        <a:pt x="98" y="4373"/>
                      </a:cubicBezTo>
                      <a:lnTo>
                        <a:pt x="851" y="330"/>
                      </a:lnTo>
                      <a:cubicBezTo>
                        <a:pt x="869" y="173"/>
                        <a:pt x="1022" y="57"/>
                        <a:pt x="1156" y="57"/>
                      </a:cubicBezTo>
                      <a:close/>
                      <a:moveTo>
                        <a:pt x="1147" y="0"/>
                      </a:moveTo>
                      <a:cubicBezTo>
                        <a:pt x="966" y="0"/>
                        <a:pt x="807" y="146"/>
                        <a:pt x="772" y="330"/>
                      </a:cubicBezTo>
                      <a:lnTo>
                        <a:pt x="42" y="4373"/>
                      </a:lnTo>
                      <a:cubicBezTo>
                        <a:pt x="1" y="4562"/>
                        <a:pt x="116" y="4756"/>
                        <a:pt x="310" y="4756"/>
                      </a:cubicBezTo>
                      <a:lnTo>
                        <a:pt x="8147" y="5297"/>
                      </a:lnTo>
                      <a:cubicBezTo>
                        <a:pt x="8158" y="5298"/>
                        <a:pt x="8169" y="5298"/>
                        <a:pt x="8180" y="5298"/>
                      </a:cubicBezTo>
                      <a:cubicBezTo>
                        <a:pt x="8396" y="5298"/>
                        <a:pt x="8573" y="5130"/>
                        <a:pt x="8590" y="4932"/>
                      </a:cubicBezTo>
                      <a:lnTo>
                        <a:pt x="9071" y="635"/>
                      </a:lnTo>
                      <a:cubicBezTo>
                        <a:pt x="9089" y="427"/>
                        <a:pt x="8955" y="251"/>
                        <a:pt x="8743" y="251"/>
                      </a:cubicBezTo>
                      <a:lnTo>
                        <a:pt x="1179" y="2"/>
                      </a:lnTo>
                      <a:cubicBezTo>
                        <a:pt x="1168" y="1"/>
                        <a:pt x="1158" y="0"/>
                        <a:pt x="11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 name="Google Shape;1890;p47"/>
                <p:cNvSpPr/>
                <p:nvPr/>
              </p:nvSpPr>
              <p:spPr>
                <a:xfrm>
                  <a:off x="4330890" y="1504273"/>
                  <a:ext cx="1966604" cy="1261328"/>
                </a:xfrm>
                <a:custGeom>
                  <a:rect b="b" l="l" r="r" t="t"/>
                  <a:pathLst>
                    <a:path extrusionOk="0" h="6052" w="9436">
                      <a:moveTo>
                        <a:pt x="1205" y="0"/>
                      </a:moveTo>
                      <a:cubicBezTo>
                        <a:pt x="1044" y="0"/>
                        <a:pt x="885" y="147"/>
                        <a:pt x="850" y="330"/>
                      </a:cubicBezTo>
                      <a:lnTo>
                        <a:pt x="42" y="4756"/>
                      </a:lnTo>
                      <a:cubicBezTo>
                        <a:pt x="0" y="4951"/>
                        <a:pt x="116" y="5145"/>
                        <a:pt x="310" y="5163"/>
                      </a:cubicBezTo>
                      <a:lnTo>
                        <a:pt x="8474" y="6050"/>
                      </a:lnTo>
                      <a:cubicBezTo>
                        <a:pt x="8484" y="6051"/>
                        <a:pt x="8495" y="6052"/>
                        <a:pt x="8505" y="6052"/>
                      </a:cubicBezTo>
                      <a:cubicBezTo>
                        <a:pt x="8684" y="6052"/>
                        <a:pt x="8859" y="5900"/>
                        <a:pt x="8876" y="5704"/>
                      </a:cubicBezTo>
                      <a:lnTo>
                        <a:pt x="9417" y="968"/>
                      </a:lnTo>
                      <a:cubicBezTo>
                        <a:pt x="9435" y="774"/>
                        <a:pt x="9301" y="598"/>
                        <a:pt x="9107" y="579"/>
                      </a:cubicBezTo>
                      <a:lnTo>
                        <a:pt x="1234" y="2"/>
                      </a:lnTo>
                      <a:cubicBezTo>
                        <a:pt x="1224" y="1"/>
                        <a:pt x="1215" y="0"/>
                        <a:pt x="1205"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 name="Google Shape;1891;p47"/>
                <p:cNvSpPr/>
                <p:nvPr/>
              </p:nvSpPr>
              <p:spPr>
                <a:xfrm>
                  <a:off x="4330879" y="1496562"/>
                  <a:ext cx="1982027" cy="1280502"/>
                </a:xfrm>
                <a:custGeom>
                  <a:rect b="b" l="l" r="r" t="t"/>
                  <a:pathLst>
                    <a:path extrusionOk="0" h="6144" w="9510">
                      <a:moveTo>
                        <a:pt x="1219" y="78"/>
                      </a:moveTo>
                      <a:cubicBezTo>
                        <a:pt x="1230" y="78"/>
                        <a:pt x="1241" y="79"/>
                        <a:pt x="1252" y="80"/>
                      </a:cubicBezTo>
                      <a:lnTo>
                        <a:pt x="9144" y="658"/>
                      </a:lnTo>
                      <a:cubicBezTo>
                        <a:pt x="9320" y="658"/>
                        <a:pt x="9435" y="811"/>
                        <a:pt x="9417" y="1005"/>
                      </a:cubicBezTo>
                      <a:lnTo>
                        <a:pt x="8876" y="5741"/>
                      </a:lnTo>
                      <a:cubicBezTo>
                        <a:pt x="8859" y="5918"/>
                        <a:pt x="8720" y="6047"/>
                        <a:pt x="8546" y="6047"/>
                      </a:cubicBezTo>
                      <a:cubicBezTo>
                        <a:pt x="8535" y="6047"/>
                        <a:pt x="8523" y="6047"/>
                        <a:pt x="8511" y="6046"/>
                      </a:cubicBezTo>
                      <a:lnTo>
                        <a:pt x="347" y="5163"/>
                      </a:lnTo>
                      <a:cubicBezTo>
                        <a:pt x="194" y="5140"/>
                        <a:pt x="79" y="4969"/>
                        <a:pt x="116" y="4793"/>
                      </a:cubicBezTo>
                      <a:lnTo>
                        <a:pt x="924" y="367"/>
                      </a:lnTo>
                      <a:cubicBezTo>
                        <a:pt x="959" y="209"/>
                        <a:pt x="1080" y="78"/>
                        <a:pt x="1219" y="78"/>
                      </a:cubicBezTo>
                      <a:close/>
                      <a:moveTo>
                        <a:pt x="1242" y="1"/>
                      </a:moveTo>
                      <a:cubicBezTo>
                        <a:pt x="1060" y="1"/>
                        <a:pt x="904" y="164"/>
                        <a:pt x="869" y="348"/>
                      </a:cubicBezTo>
                      <a:lnTo>
                        <a:pt x="37" y="4775"/>
                      </a:lnTo>
                      <a:cubicBezTo>
                        <a:pt x="0" y="5006"/>
                        <a:pt x="134" y="5200"/>
                        <a:pt x="328" y="5237"/>
                      </a:cubicBezTo>
                      <a:lnTo>
                        <a:pt x="8511" y="6143"/>
                      </a:lnTo>
                      <a:cubicBezTo>
                        <a:pt x="8522" y="6144"/>
                        <a:pt x="8532" y="6144"/>
                        <a:pt x="8543" y="6144"/>
                      </a:cubicBezTo>
                      <a:cubicBezTo>
                        <a:pt x="8744" y="6144"/>
                        <a:pt x="8933" y="5978"/>
                        <a:pt x="8955" y="5741"/>
                      </a:cubicBezTo>
                      <a:lnTo>
                        <a:pt x="9491" y="1005"/>
                      </a:lnTo>
                      <a:cubicBezTo>
                        <a:pt x="9509" y="792"/>
                        <a:pt x="9357" y="598"/>
                        <a:pt x="9144" y="579"/>
                      </a:cubicBezTo>
                      <a:lnTo>
                        <a:pt x="1271" y="2"/>
                      </a:lnTo>
                      <a:cubicBezTo>
                        <a:pt x="1261" y="1"/>
                        <a:pt x="1252" y="1"/>
                        <a:pt x="124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 name="Google Shape;1892;p47"/>
                <p:cNvSpPr/>
                <p:nvPr/>
              </p:nvSpPr>
              <p:spPr>
                <a:xfrm>
                  <a:off x="4086211" y="2748512"/>
                  <a:ext cx="2062892" cy="1466200"/>
                </a:xfrm>
                <a:custGeom>
                  <a:rect b="b" l="l" r="r" t="t"/>
                  <a:pathLst>
                    <a:path extrusionOk="0" h="7035" w="9898">
                      <a:moveTo>
                        <a:pt x="1299" y="0"/>
                      </a:moveTo>
                      <a:cubicBezTo>
                        <a:pt x="1119" y="0"/>
                        <a:pt x="964" y="147"/>
                        <a:pt x="925" y="348"/>
                      </a:cubicBezTo>
                      <a:lnTo>
                        <a:pt x="42" y="5218"/>
                      </a:lnTo>
                      <a:cubicBezTo>
                        <a:pt x="0" y="5449"/>
                        <a:pt x="116" y="5643"/>
                        <a:pt x="310" y="5680"/>
                      </a:cubicBezTo>
                      <a:lnTo>
                        <a:pt x="8840" y="7030"/>
                      </a:lnTo>
                      <a:cubicBezTo>
                        <a:pt x="8859" y="7033"/>
                        <a:pt x="8878" y="7035"/>
                        <a:pt x="8897" y="7035"/>
                      </a:cubicBezTo>
                      <a:cubicBezTo>
                        <a:pt x="9085" y="7035"/>
                        <a:pt x="9243" y="6872"/>
                        <a:pt x="9260" y="6641"/>
                      </a:cubicBezTo>
                      <a:lnTo>
                        <a:pt x="9861" y="1406"/>
                      </a:lnTo>
                      <a:cubicBezTo>
                        <a:pt x="9898" y="1194"/>
                        <a:pt x="9745" y="981"/>
                        <a:pt x="9551" y="963"/>
                      </a:cubicBezTo>
                      <a:lnTo>
                        <a:pt x="1331" y="2"/>
                      </a:lnTo>
                      <a:cubicBezTo>
                        <a:pt x="1321" y="1"/>
                        <a:pt x="1310" y="0"/>
                        <a:pt x="1299"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 name="Google Shape;1893;p47"/>
                <p:cNvSpPr/>
                <p:nvPr/>
              </p:nvSpPr>
              <p:spPr>
                <a:xfrm>
                  <a:off x="4086200" y="2740592"/>
                  <a:ext cx="2078314" cy="1481831"/>
                </a:xfrm>
                <a:custGeom>
                  <a:rect b="b" l="l" r="r" t="t"/>
                  <a:pathLst>
                    <a:path extrusionOk="0" h="7110" w="9972">
                      <a:moveTo>
                        <a:pt x="1321" y="75"/>
                      </a:moveTo>
                      <a:cubicBezTo>
                        <a:pt x="1330" y="75"/>
                        <a:pt x="1340" y="75"/>
                        <a:pt x="1350" y="77"/>
                      </a:cubicBezTo>
                      <a:lnTo>
                        <a:pt x="9570" y="1042"/>
                      </a:lnTo>
                      <a:cubicBezTo>
                        <a:pt x="9759" y="1061"/>
                        <a:pt x="9898" y="1232"/>
                        <a:pt x="9856" y="1444"/>
                      </a:cubicBezTo>
                      <a:lnTo>
                        <a:pt x="9260" y="6679"/>
                      </a:lnTo>
                      <a:cubicBezTo>
                        <a:pt x="9243" y="6878"/>
                        <a:pt x="9088" y="7028"/>
                        <a:pt x="8914" y="7028"/>
                      </a:cubicBezTo>
                      <a:cubicBezTo>
                        <a:pt x="8901" y="7028"/>
                        <a:pt x="8889" y="7027"/>
                        <a:pt x="8877" y="7026"/>
                      </a:cubicBezTo>
                      <a:lnTo>
                        <a:pt x="347" y="5681"/>
                      </a:lnTo>
                      <a:cubicBezTo>
                        <a:pt x="171" y="5640"/>
                        <a:pt x="79" y="5469"/>
                        <a:pt x="116" y="5256"/>
                      </a:cubicBezTo>
                      <a:lnTo>
                        <a:pt x="1003" y="386"/>
                      </a:lnTo>
                      <a:cubicBezTo>
                        <a:pt x="1038" y="204"/>
                        <a:pt x="1174" y="75"/>
                        <a:pt x="1321" y="75"/>
                      </a:cubicBezTo>
                      <a:close/>
                      <a:moveTo>
                        <a:pt x="1334" y="1"/>
                      </a:moveTo>
                      <a:cubicBezTo>
                        <a:pt x="1152" y="1"/>
                        <a:pt x="977" y="169"/>
                        <a:pt x="925" y="386"/>
                      </a:cubicBezTo>
                      <a:lnTo>
                        <a:pt x="37" y="5256"/>
                      </a:lnTo>
                      <a:cubicBezTo>
                        <a:pt x="1" y="5506"/>
                        <a:pt x="135" y="5737"/>
                        <a:pt x="329" y="5755"/>
                      </a:cubicBezTo>
                      <a:lnTo>
                        <a:pt x="8877" y="7104"/>
                      </a:lnTo>
                      <a:cubicBezTo>
                        <a:pt x="8898" y="7108"/>
                        <a:pt x="8919" y="7110"/>
                        <a:pt x="8939" y="7110"/>
                      </a:cubicBezTo>
                      <a:cubicBezTo>
                        <a:pt x="9145" y="7110"/>
                        <a:pt x="9324" y="6946"/>
                        <a:pt x="9357" y="6703"/>
                      </a:cubicBezTo>
                      <a:lnTo>
                        <a:pt x="9935" y="1444"/>
                      </a:lnTo>
                      <a:cubicBezTo>
                        <a:pt x="9972" y="1213"/>
                        <a:pt x="9819" y="982"/>
                        <a:pt x="9588" y="964"/>
                      </a:cubicBezTo>
                      <a:lnTo>
                        <a:pt x="1368" y="3"/>
                      </a:lnTo>
                      <a:cubicBezTo>
                        <a:pt x="1357" y="1"/>
                        <a:pt x="1345" y="1"/>
                        <a:pt x="133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 name="Google Shape;1894;p47"/>
                <p:cNvSpPr/>
                <p:nvPr/>
              </p:nvSpPr>
              <p:spPr>
                <a:xfrm>
                  <a:off x="4804618" y="485747"/>
                  <a:ext cx="1529349" cy="185489"/>
                </a:xfrm>
                <a:custGeom>
                  <a:rect b="b" l="l" r="r" t="t"/>
                  <a:pathLst>
                    <a:path extrusionOk="0" h="890" w="7338">
                      <a:moveTo>
                        <a:pt x="365" y="0"/>
                      </a:moveTo>
                      <a:cubicBezTo>
                        <a:pt x="213" y="0"/>
                        <a:pt x="61" y="134"/>
                        <a:pt x="37" y="287"/>
                      </a:cubicBezTo>
                      <a:cubicBezTo>
                        <a:pt x="0" y="462"/>
                        <a:pt x="97" y="596"/>
                        <a:pt x="268" y="615"/>
                      </a:cubicBezTo>
                      <a:lnTo>
                        <a:pt x="6950" y="887"/>
                      </a:lnTo>
                      <a:cubicBezTo>
                        <a:pt x="6962" y="889"/>
                        <a:pt x="6974" y="889"/>
                        <a:pt x="6985" y="889"/>
                      </a:cubicBezTo>
                      <a:cubicBezTo>
                        <a:pt x="7162" y="889"/>
                        <a:pt x="7297" y="760"/>
                        <a:pt x="7315" y="578"/>
                      </a:cubicBezTo>
                      <a:cubicBezTo>
                        <a:pt x="7338" y="402"/>
                        <a:pt x="7222" y="268"/>
                        <a:pt x="7028" y="268"/>
                      </a:cubicBezTo>
                      <a:lnTo>
                        <a:pt x="36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 name="Google Shape;1895;p47"/>
                <p:cNvSpPr/>
                <p:nvPr/>
              </p:nvSpPr>
              <p:spPr>
                <a:xfrm>
                  <a:off x="4804606" y="481579"/>
                  <a:ext cx="1544772" cy="196952"/>
                </a:xfrm>
                <a:custGeom>
                  <a:rect b="b" l="l" r="r" t="t"/>
                  <a:pathLst>
                    <a:path extrusionOk="0" h="945" w="7412">
                      <a:moveTo>
                        <a:pt x="402" y="57"/>
                      </a:moveTo>
                      <a:lnTo>
                        <a:pt x="7065" y="307"/>
                      </a:lnTo>
                      <a:cubicBezTo>
                        <a:pt x="7218" y="330"/>
                        <a:pt x="7333" y="445"/>
                        <a:pt x="7315" y="598"/>
                      </a:cubicBezTo>
                      <a:cubicBezTo>
                        <a:pt x="7298" y="741"/>
                        <a:pt x="7179" y="868"/>
                        <a:pt x="7034" y="868"/>
                      </a:cubicBezTo>
                      <a:cubicBezTo>
                        <a:pt x="7025" y="868"/>
                        <a:pt x="7015" y="867"/>
                        <a:pt x="7005" y="866"/>
                      </a:cubicBezTo>
                      <a:lnTo>
                        <a:pt x="305" y="598"/>
                      </a:lnTo>
                      <a:cubicBezTo>
                        <a:pt x="171" y="598"/>
                        <a:pt x="74" y="464"/>
                        <a:pt x="98" y="307"/>
                      </a:cubicBezTo>
                      <a:cubicBezTo>
                        <a:pt x="134" y="173"/>
                        <a:pt x="268" y="57"/>
                        <a:pt x="402" y="57"/>
                      </a:cubicBezTo>
                      <a:close/>
                      <a:moveTo>
                        <a:pt x="390" y="0"/>
                      </a:moveTo>
                      <a:cubicBezTo>
                        <a:pt x="214" y="0"/>
                        <a:pt x="72" y="145"/>
                        <a:pt x="37" y="307"/>
                      </a:cubicBezTo>
                      <a:cubicBezTo>
                        <a:pt x="0" y="501"/>
                        <a:pt x="116" y="653"/>
                        <a:pt x="287" y="653"/>
                      </a:cubicBezTo>
                      <a:lnTo>
                        <a:pt x="6987" y="944"/>
                      </a:lnTo>
                      <a:cubicBezTo>
                        <a:pt x="7181" y="944"/>
                        <a:pt x="7375" y="810"/>
                        <a:pt x="7393" y="616"/>
                      </a:cubicBezTo>
                      <a:cubicBezTo>
                        <a:pt x="7412" y="404"/>
                        <a:pt x="7278" y="251"/>
                        <a:pt x="7084" y="251"/>
                      </a:cubicBezTo>
                      <a:lnTo>
                        <a:pt x="421" y="2"/>
                      </a:lnTo>
                      <a:cubicBezTo>
                        <a:pt x="410" y="1"/>
                        <a:pt x="400" y="0"/>
                        <a:pt x="39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 name="Google Shape;1896;p47"/>
                <p:cNvSpPr/>
                <p:nvPr/>
              </p:nvSpPr>
              <p:spPr>
                <a:xfrm>
                  <a:off x="4600371" y="1637033"/>
                  <a:ext cx="950789" cy="204872"/>
                </a:xfrm>
                <a:custGeom>
                  <a:rect b="b" l="l" r="r" t="t"/>
                  <a:pathLst>
                    <a:path extrusionOk="0" h="983" w="4562">
                      <a:moveTo>
                        <a:pt x="352" y="1"/>
                      </a:moveTo>
                      <a:cubicBezTo>
                        <a:pt x="190" y="1"/>
                        <a:pt x="54" y="130"/>
                        <a:pt x="19" y="307"/>
                      </a:cubicBezTo>
                      <a:cubicBezTo>
                        <a:pt x="1" y="483"/>
                        <a:pt x="93" y="636"/>
                        <a:pt x="269" y="654"/>
                      </a:cubicBezTo>
                      <a:lnTo>
                        <a:pt x="4178" y="982"/>
                      </a:lnTo>
                      <a:cubicBezTo>
                        <a:pt x="4349" y="982"/>
                        <a:pt x="4506" y="848"/>
                        <a:pt x="4543" y="654"/>
                      </a:cubicBezTo>
                      <a:cubicBezTo>
                        <a:pt x="4561" y="483"/>
                        <a:pt x="4446" y="307"/>
                        <a:pt x="4275" y="289"/>
                      </a:cubicBezTo>
                      <a:lnTo>
                        <a:pt x="384" y="3"/>
                      </a:lnTo>
                      <a:cubicBezTo>
                        <a:pt x="374" y="1"/>
                        <a:pt x="363" y="1"/>
                        <a:pt x="35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 name="Google Shape;1897;p47"/>
                <p:cNvSpPr/>
                <p:nvPr/>
              </p:nvSpPr>
              <p:spPr>
                <a:xfrm>
                  <a:off x="4599526" y="1628488"/>
                  <a:ext cx="967046" cy="221962"/>
                </a:xfrm>
                <a:custGeom>
                  <a:rect b="b" l="l" r="r" t="t"/>
                  <a:pathLst>
                    <a:path extrusionOk="0" h="1065" w="4640">
                      <a:moveTo>
                        <a:pt x="393" y="79"/>
                      </a:moveTo>
                      <a:cubicBezTo>
                        <a:pt x="404" y="79"/>
                        <a:pt x="415" y="79"/>
                        <a:pt x="425" y="80"/>
                      </a:cubicBezTo>
                      <a:lnTo>
                        <a:pt x="4316" y="372"/>
                      </a:lnTo>
                      <a:cubicBezTo>
                        <a:pt x="4468" y="390"/>
                        <a:pt x="4565" y="524"/>
                        <a:pt x="4547" y="695"/>
                      </a:cubicBezTo>
                      <a:cubicBezTo>
                        <a:pt x="4524" y="871"/>
                        <a:pt x="4371" y="986"/>
                        <a:pt x="4219" y="986"/>
                      </a:cubicBezTo>
                      <a:lnTo>
                        <a:pt x="310" y="658"/>
                      </a:lnTo>
                      <a:cubicBezTo>
                        <a:pt x="157" y="640"/>
                        <a:pt x="79" y="506"/>
                        <a:pt x="97" y="348"/>
                      </a:cubicBezTo>
                      <a:cubicBezTo>
                        <a:pt x="132" y="190"/>
                        <a:pt x="254" y="79"/>
                        <a:pt x="393" y="79"/>
                      </a:cubicBezTo>
                      <a:close/>
                      <a:moveTo>
                        <a:pt x="397" y="0"/>
                      </a:moveTo>
                      <a:cubicBezTo>
                        <a:pt x="230" y="0"/>
                        <a:pt x="59" y="152"/>
                        <a:pt x="42" y="348"/>
                      </a:cubicBezTo>
                      <a:cubicBezTo>
                        <a:pt x="0" y="543"/>
                        <a:pt x="116" y="718"/>
                        <a:pt x="310" y="737"/>
                      </a:cubicBezTo>
                      <a:lnTo>
                        <a:pt x="4200" y="1065"/>
                      </a:lnTo>
                      <a:cubicBezTo>
                        <a:pt x="4408" y="1065"/>
                        <a:pt x="4584" y="908"/>
                        <a:pt x="4621" y="695"/>
                      </a:cubicBezTo>
                      <a:cubicBezTo>
                        <a:pt x="4639" y="506"/>
                        <a:pt x="4505" y="312"/>
                        <a:pt x="4316" y="312"/>
                      </a:cubicBezTo>
                      <a:lnTo>
                        <a:pt x="425" y="2"/>
                      </a:lnTo>
                      <a:cubicBezTo>
                        <a:pt x="416" y="1"/>
                        <a:pt x="407" y="0"/>
                        <a:pt x="39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 name="Google Shape;1898;p47"/>
                <p:cNvSpPr/>
                <p:nvPr/>
              </p:nvSpPr>
              <p:spPr>
                <a:xfrm>
                  <a:off x="4371323" y="2900447"/>
                  <a:ext cx="994973" cy="258018"/>
                </a:xfrm>
                <a:custGeom>
                  <a:rect b="b" l="l" r="r" t="t"/>
                  <a:pathLst>
                    <a:path extrusionOk="0" h="1238" w="4774">
                      <a:moveTo>
                        <a:pt x="393" y="1"/>
                      </a:moveTo>
                      <a:cubicBezTo>
                        <a:pt x="229" y="1"/>
                        <a:pt x="76" y="130"/>
                        <a:pt x="37" y="312"/>
                      </a:cubicBezTo>
                      <a:cubicBezTo>
                        <a:pt x="0" y="525"/>
                        <a:pt x="116" y="696"/>
                        <a:pt x="291" y="714"/>
                      </a:cubicBezTo>
                      <a:lnTo>
                        <a:pt x="4353" y="1236"/>
                      </a:lnTo>
                      <a:cubicBezTo>
                        <a:pt x="4363" y="1237"/>
                        <a:pt x="4374" y="1238"/>
                        <a:pt x="4384" y="1238"/>
                      </a:cubicBezTo>
                      <a:cubicBezTo>
                        <a:pt x="4561" y="1238"/>
                        <a:pt x="4719" y="1092"/>
                        <a:pt x="4736" y="908"/>
                      </a:cubicBezTo>
                      <a:cubicBezTo>
                        <a:pt x="4773" y="696"/>
                        <a:pt x="4639" y="506"/>
                        <a:pt x="4468" y="483"/>
                      </a:cubicBezTo>
                      <a:lnTo>
                        <a:pt x="425" y="3"/>
                      </a:lnTo>
                      <a:cubicBezTo>
                        <a:pt x="414" y="2"/>
                        <a:pt x="404" y="1"/>
                        <a:pt x="39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 name="Google Shape;1899;p47"/>
                <p:cNvSpPr/>
                <p:nvPr/>
              </p:nvSpPr>
              <p:spPr>
                <a:xfrm>
                  <a:off x="4371312" y="2892110"/>
                  <a:ext cx="1011230" cy="274066"/>
                </a:xfrm>
                <a:custGeom>
                  <a:rect b="b" l="l" r="r" t="t"/>
                  <a:pathLst>
                    <a:path extrusionOk="0" h="1315" w="4852">
                      <a:moveTo>
                        <a:pt x="404" y="81"/>
                      </a:moveTo>
                      <a:cubicBezTo>
                        <a:pt x="417" y="81"/>
                        <a:pt x="430" y="82"/>
                        <a:pt x="444" y="84"/>
                      </a:cubicBezTo>
                      <a:lnTo>
                        <a:pt x="4505" y="565"/>
                      </a:lnTo>
                      <a:cubicBezTo>
                        <a:pt x="4658" y="583"/>
                        <a:pt x="4773" y="754"/>
                        <a:pt x="4736" y="930"/>
                      </a:cubicBezTo>
                      <a:cubicBezTo>
                        <a:pt x="4719" y="1112"/>
                        <a:pt x="4580" y="1241"/>
                        <a:pt x="4437" y="1241"/>
                      </a:cubicBezTo>
                      <a:cubicBezTo>
                        <a:pt x="4427" y="1241"/>
                        <a:pt x="4418" y="1241"/>
                        <a:pt x="4408" y="1239"/>
                      </a:cubicBezTo>
                      <a:lnTo>
                        <a:pt x="328" y="717"/>
                      </a:lnTo>
                      <a:cubicBezTo>
                        <a:pt x="171" y="699"/>
                        <a:pt x="74" y="546"/>
                        <a:pt x="116" y="371"/>
                      </a:cubicBezTo>
                      <a:cubicBezTo>
                        <a:pt x="133" y="193"/>
                        <a:pt x="262" y="81"/>
                        <a:pt x="404" y="81"/>
                      </a:cubicBezTo>
                      <a:close/>
                      <a:moveTo>
                        <a:pt x="409" y="1"/>
                      </a:moveTo>
                      <a:cubicBezTo>
                        <a:pt x="234" y="1"/>
                        <a:pt x="71" y="159"/>
                        <a:pt x="37" y="352"/>
                      </a:cubicBezTo>
                      <a:cubicBezTo>
                        <a:pt x="0" y="583"/>
                        <a:pt x="134" y="777"/>
                        <a:pt x="328" y="796"/>
                      </a:cubicBezTo>
                      <a:lnTo>
                        <a:pt x="4390" y="1313"/>
                      </a:lnTo>
                      <a:cubicBezTo>
                        <a:pt x="4401" y="1314"/>
                        <a:pt x="4413" y="1315"/>
                        <a:pt x="4425" y="1315"/>
                      </a:cubicBezTo>
                      <a:cubicBezTo>
                        <a:pt x="4623" y="1315"/>
                        <a:pt x="4793" y="1167"/>
                        <a:pt x="4810" y="948"/>
                      </a:cubicBezTo>
                      <a:cubicBezTo>
                        <a:pt x="4852" y="717"/>
                        <a:pt x="4718" y="505"/>
                        <a:pt x="4505" y="486"/>
                      </a:cubicBezTo>
                      <a:lnTo>
                        <a:pt x="462" y="6"/>
                      </a:lnTo>
                      <a:cubicBezTo>
                        <a:pt x="444" y="2"/>
                        <a:pt x="426" y="1"/>
                        <a:pt x="40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 name="Google Shape;1900;p47"/>
                <p:cNvSpPr/>
                <p:nvPr/>
              </p:nvSpPr>
              <p:spPr>
                <a:xfrm>
                  <a:off x="4772730" y="677906"/>
                  <a:ext cx="1537269" cy="193618"/>
                </a:xfrm>
                <a:custGeom>
                  <a:rect b="b" l="l" r="r" t="t"/>
                  <a:pathLst>
                    <a:path extrusionOk="0" h="929" w="7376">
                      <a:moveTo>
                        <a:pt x="338" y="1"/>
                      </a:moveTo>
                      <a:cubicBezTo>
                        <a:pt x="194" y="1"/>
                        <a:pt x="54" y="129"/>
                        <a:pt x="19" y="289"/>
                      </a:cubicBezTo>
                      <a:cubicBezTo>
                        <a:pt x="1" y="446"/>
                        <a:pt x="98" y="598"/>
                        <a:pt x="250" y="598"/>
                      </a:cubicBezTo>
                      <a:lnTo>
                        <a:pt x="6987" y="927"/>
                      </a:lnTo>
                      <a:cubicBezTo>
                        <a:pt x="6999" y="928"/>
                        <a:pt x="7011" y="928"/>
                        <a:pt x="7023" y="928"/>
                      </a:cubicBezTo>
                      <a:cubicBezTo>
                        <a:pt x="7200" y="928"/>
                        <a:pt x="7335" y="799"/>
                        <a:pt x="7352" y="617"/>
                      </a:cubicBezTo>
                      <a:cubicBezTo>
                        <a:pt x="7375" y="446"/>
                        <a:pt x="7260" y="289"/>
                        <a:pt x="7066" y="289"/>
                      </a:cubicBezTo>
                      <a:lnTo>
                        <a:pt x="366" y="2"/>
                      </a:lnTo>
                      <a:cubicBezTo>
                        <a:pt x="357" y="1"/>
                        <a:pt x="347" y="1"/>
                        <a:pt x="33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 name="Google Shape;1901;p47"/>
                <p:cNvSpPr/>
                <p:nvPr/>
              </p:nvSpPr>
              <p:spPr>
                <a:xfrm>
                  <a:off x="4771885" y="670195"/>
                  <a:ext cx="1553525" cy="209040"/>
                </a:xfrm>
                <a:custGeom>
                  <a:rect b="b" l="l" r="r" t="t"/>
                  <a:pathLst>
                    <a:path extrusionOk="0" h="1003" w="7454">
                      <a:moveTo>
                        <a:pt x="407" y="58"/>
                      </a:moveTo>
                      <a:lnTo>
                        <a:pt x="7107" y="367"/>
                      </a:lnTo>
                      <a:cubicBezTo>
                        <a:pt x="7259" y="367"/>
                        <a:pt x="7375" y="501"/>
                        <a:pt x="7356" y="654"/>
                      </a:cubicBezTo>
                      <a:cubicBezTo>
                        <a:pt x="7339" y="801"/>
                        <a:pt x="7220" y="928"/>
                        <a:pt x="7076" y="928"/>
                      </a:cubicBezTo>
                      <a:cubicBezTo>
                        <a:pt x="7066" y="928"/>
                        <a:pt x="7057" y="928"/>
                        <a:pt x="7047" y="927"/>
                      </a:cubicBezTo>
                      <a:lnTo>
                        <a:pt x="310" y="599"/>
                      </a:lnTo>
                      <a:cubicBezTo>
                        <a:pt x="157" y="599"/>
                        <a:pt x="60" y="483"/>
                        <a:pt x="97" y="326"/>
                      </a:cubicBezTo>
                      <a:cubicBezTo>
                        <a:pt x="116" y="173"/>
                        <a:pt x="255" y="58"/>
                        <a:pt x="407" y="58"/>
                      </a:cubicBezTo>
                      <a:close/>
                      <a:moveTo>
                        <a:pt x="372" y="0"/>
                      </a:moveTo>
                      <a:cubicBezTo>
                        <a:pt x="209" y="0"/>
                        <a:pt x="58" y="149"/>
                        <a:pt x="23" y="326"/>
                      </a:cubicBezTo>
                      <a:cubicBezTo>
                        <a:pt x="0" y="501"/>
                        <a:pt x="116" y="672"/>
                        <a:pt x="291" y="672"/>
                      </a:cubicBezTo>
                      <a:lnTo>
                        <a:pt x="7028" y="1001"/>
                      </a:lnTo>
                      <a:cubicBezTo>
                        <a:pt x="7040" y="1002"/>
                        <a:pt x="7052" y="1002"/>
                        <a:pt x="7063" y="1002"/>
                      </a:cubicBezTo>
                      <a:cubicBezTo>
                        <a:pt x="7260" y="1002"/>
                        <a:pt x="7417" y="855"/>
                        <a:pt x="7435" y="654"/>
                      </a:cubicBezTo>
                      <a:cubicBezTo>
                        <a:pt x="7453" y="465"/>
                        <a:pt x="7319" y="307"/>
                        <a:pt x="7125" y="289"/>
                      </a:cubicBezTo>
                      <a:lnTo>
                        <a:pt x="407" y="2"/>
                      </a:lnTo>
                      <a:cubicBezTo>
                        <a:pt x="395" y="1"/>
                        <a:pt x="384" y="0"/>
                        <a:pt x="37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 name="Google Shape;1902;p47"/>
                <p:cNvSpPr/>
                <p:nvPr/>
              </p:nvSpPr>
              <p:spPr>
                <a:xfrm>
                  <a:off x="4559938" y="1845032"/>
                  <a:ext cx="963294" cy="209874"/>
                </a:xfrm>
                <a:custGeom>
                  <a:rect b="b" l="l" r="r" t="t"/>
                  <a:pathLst>
                    <a:path extrusionOk="0" h="1007" w="4622">
                      <a:moveTo>
                        <a:pt x="371" y="1"/>
                      </a:moveTo>
                      <a:cubicBezTo>
                        <a:pt x="213" y="1"/>
                        <a:pt x="77" y="129"/>
                        <a:pt x="38" y="294"/>
                      </a:cubicBezTo>
                      <a:cubicBezTo>
                        <a:pt x="1" y="488"/>
                        <a:pt x="116" y="640"/>
                        <a:pt x="287" y="659"/>
                      </a:cubicBezTo>
                      <a:lnTo>
                        <a:pt x="4215" y="1005"/>
                      </a:lnTo>
                      <a:cubicBezTo>
                        <a:pt x="4226" y="1006"/>
                        <a:pt x="4236" y="1007"/>
                        <a:pt x="4247" y="1007"/>
                      </a:cubicBezTo>
                      <a:cubicBezTo>
                        <a:pt x="4411" y="1007"/>
                        <a:pt x="4563" y="878"/>
                        <a:pt x="4584" y="696"/>
                      </a:cubicBezTo>
                      <a:cubicBezTo>
                        <a:pt x="4621" y="506"/>
                        <a:pt x="4487" y="331"/>
                        <a:pt x="4312" y="331"/>
                      </a:cubicBezTo>
                      <a:lnTo>
                        <a:pt x="403" y="3"/>
                      </a:lnTo>
                      <a:cubicBezTo>
                        <a:pt x="392" y="1"/>
                        <a:pt x="382" y="1"/>
                        <a:pt x="37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 name="Google Shape;1903;p47"/>
                <p:cNvSpPr/>
                <p:nvPr/>
              </p:nvSpPr>
              <p:spPr>
                <a:xfrm>
                  <a:off x="4559927" y="1837529"/>
                  <a:ext cx="978717" cy="225297"/>
                </a:xfrm>
                <a:custGeom>
                  <a:rect b="b" l="l" r="r" t="t"/>
                  <a:pathLst>
                    <a:path extrusionOk="0" h="1081" w="4696">
                      <a:moveTo>
                        <a:pt x="421" y="62"/>
                      </a:moveTo>
                      <a:lnTo>
                        <a:pt x="4349" y="408"/>
                      </a:lnTo>
                      <a:cubicBezTo>
                        <a:pt x="4506" y="408"/>
                        <a:pt x="4621" y="561"/>
                        <a:pt x="4580" y="732"/>
                      </a:cubicBezTo>
                      <a:cubicBezTo>
                        <a:pt x="4563" y="895"/>
                        <a:pt x="4446" y="1006"/>
                        <a:pt x="4288" y="1006"/>
                      </a:cubicBezTo>
                      <a:cubicBezTo>
                        <a:pt x="4276" y="1006"/>
                        <a:pt x="4264" y="1006"/>
                        <a:pt x="4252" y="1004"/>
                      </a:cubicBezTo>
                      <a:lnTo>
                        <a:pt x="324" y="658"/>
                      </a:lnTo>
                      <a:cubicBezTo>
                        <a:pt x="172" y="658"/>
                        <a:pt x="75" y="501"/>
                        <a:pt x="116" y="348"/>
                      </a:cubicBezTo>
                      <a:cubicBezTo>
                        <a:pt x="135" y="177"/>
                        <a:pt x="287" y="62"/>
                        <a:pt x="421" y="62"/>
                      </a:cubicBezTo>
                      <a:close/>
                      <a:moveTo>
                        <a:pt x="411" y="0"/>
                      </a:moveTo>
                      <a:cubicBezTo>
                        <a:pt x="248" y="0"/>
                        <a:pt x="73" y="146"/>
                        <a:pt x="38" y="330"/>
                      </a:cubicBezTo>
                      <a:cubicBezTo>
                        <a:pt x="1" y="542"/>
                        <a:pt x="135" y="713"/>
                        <a:pt x="306" y="732"/>
                      </a:cubicBezTo>
                      <a:lnTo>
                        <a:pt x="4252" y="1078"/>
                      </a:lnTo>
                      <a:cubicBezTo>
                        <a:pt x="4265" y="1080"/>
                        <a:pt x="4277" y="1080"/>
                        <a:pt x="4290" y="1080"/>
                      </a:cubicBezTo>
                      <a:cubicBezTo>
                        <a:pt x="4471" y="1080"/>
                        <a:pt x="4641" y="930"/>
                        <a:pt x="4658" y="732"/>
                      </a:cubicBezTo>
                      <a:cubicBezTo>
                        <a:pt x="4695" y="524"/>
                        <a:pt x="4561" y="348"/>
                        <a:pt x="4349" y="330"/>
                      </a:cubicBezTo>
                      <a:lnTo>
                        <a:pt x="440" y="2"/>
                      </a:lnTo>
                      <a:cubicBezTo>
                        <a:pt x="430" y="1"/>
                        <a:pt x="421" y="0"/>
                        <a:pt x="41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 name="Google Shape;1904;p47"/>
                <p:cNvSpPr/>
                <p:nvPr/>
              </p:nvSpPr>
              <p:spPr>
                <a:xfrm>
                  <a:off x="4330890" y="3125744"/>
                  <a:ext cx="1003518" cy="270523"/>
                </a:xfrm>
                <a:custGeom>
                  <a:rect b="b" l="l" r="r" t="t"/>
                  <a:pathLst>
                    <a:path extrusionOk="0" h="1298" w="4815">
                      <a:moveTo>
                        <a:pt x="387" y="1"/>
                      </a:moveTo>
                      <a:cubicBezTo>
                        <a:pt x="212" y="1"/>
                        <a:pt x="76" y="149"/>
                        <a:pt x="42" y="326"/>
                      </a:cubicBezTo>
                      <a:cubicBezTo>
                        <a:pt x="0" y="539"/>
                        <a:pt x="116" y="714"/>
                        <a:pt x="291" y="751"/>
                      </a:cubicBezTo>
                      <a:lnTo>
                        <a:pt x="4390" y="1292"/>
                      </a:lnTo>
                      <a:cubicBezTo>
                        <a:pt x="4407" y="1296"/>
                        <a:pt x="4425" y="1298"/>
                        <a:pt x="4443" y="1298"/>
                      </a:cubicBezTo>
                      <a:cubicBezTo>
                        <a:pt x="4598" y="1298"/>
                        <a:pt x="4740" y="1155"/>
                        <a:pt x="4778" y="964"/>
                      </a:cubicBezTo>
                      <a:cubicBezTo>
                        <a:pt x="4815" y="751"/>
                        <a:pt x="4681" y="557"/>
                        <a:pt x="4487" y="539"/>
                      </a:cubicBezTo>
                      <a:lnTo>
                        <a:pt x="425" y="3"/>
                      </a:lnTo>
                      <a:cubicBezTo>
                        <a:pt x="412" y="1"/>
                        <a:pt x="400" y="1"/>
                        <a:pt x="38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 name="Google Shape;1905;p47"/>
                <p:cNvSpPr/>
                <p:nvPr/>
              </p:nvSpPr>
              <p:spPr>
                <a:xfrm>
                  <a:off x="4330879" y="3117199"/>
                  <a:ext cx="1018941" cy="286779"/>
                </a:xfrm>
                <a:custGeom>
                  <a:rect b="b" l="l" r="r" t="t"/>
                  <a:pathLst>
                    <a:path extrusionOk="0" h="1376" w="4889">
                      <a:moveTo>
                        <a:pt x="412" y="97"/>
                      </a:moveTo>
                      <a:cubicBezTo>
                        <a:pt x="422" y="97"/>
                        <a:pt x="433" y="98"/>
                        <a:pt x="444" y="99"/>
                      </a:cubicBezTo>
                      <a:lnTo>
                        <a:pt x="4524" y="621"/>
                      </a:lnTo>
                      <a:cubicBezTo>
                        <a:pt x="4699" y="640"/>
                        <a:pt x="4796" y="811"/>
                        <a:pt x="4773" y="1005"/>
                      </a:cubicBezTo>
                      <a:cubicBezTo>
                        <a:pt x="4756" y="1163"/>
                        <a:pt x="4624" y="1294"/>
                        <a:pt x="4465" y="1294"/>
                      </a:cubicBezTo>
                      <a:cubicBezTo>
                        <a:pt x="4452" y="1294"/>
                        <a:pt x="4440" y="1293"/>
                        <a:pt x="4427" y="1291"/>
                      </a:cubicBezTo>
                      <a:lnTo>
                        <a:pt x="328" y="737"/>
                      </a:lnTo>
                      <a:cubicBezTo>
                        <a:pt x="176" y="714"/>
                        <a:pt x="79" y="561"/>
                        <a:pt x="116" y="390"/>
                      </a:cubicBezTo>
                      <a:cubicBezTo>
                        <a:pt x="133" y="210"/>
                        <a:pt x="270" y="97"/>
                        <a:pt x="412" y="97"/>
                      </a:cubicBezTo>
                      <a:close/>
                      <a:moveTo>
                        <a:pt x="430" y="1"/>
                      </a:moveTo>
                      <a:cubicBezTo>
                        <a:pt x="248" y="1"/>
                        <a:pt x="76" y="149"/>
                        <a:pt x="37" y="367"/>
                      </a:cubicBezTo>
                      <a:cubicBezTo>
                        <a:pt x="0" y="598"/>
                        <a:pt x="116" y="792"/>
                        <a:pt x="310" y="829"/>
                      </a:cubicBezTo>
                      <a:lnTo>
                        <a:pt x="4408" y="1370"/>
                      </a:lnTo>
                      <a:cubicBezTo>
                        <a:pt x="4428" y="1373"/>
                        <a:pt x="4447" y="1375"/>
                        <a:pt x="4466" y="1375"/>
                      </a:cubicBezTo>
                      <a:cubicBezTo>
                        <a:pt x="4655" y="1375"/>
                        <a:pt x="4818" y="1215"/>
                        <a:pt x="4852" y="1005"/>
                      </a:cubicBezTo>
                      <a:cubicBezTo>
                        <a:pt x="4889" y="774"/>
                        <a:pt x="4736" y="561"/>
                        <a:pt x="4542" y="543"/>
                      </a:cubicBezTo>
                      <a:lnTo>
                        <a:pt x="462" y="2"/>
                      </a:lnTo>
                      <a:cubicBezTo>
                        <a:pt x="452" y="1"/>
                        <a:pt x="441" y="1"/>
                        <a:pt x="43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 name="Google Shape;1906;p47"/>
                <p:cNvSpPr/>
                <p:nvPr/>
              </p:nvSpPr>
              <p:spPr>
                <a:xfrm>
                  <a:off x="4728546" y="919043"/>
                  <a:ext cx="1552483" cy="213000"/>
                </a:xfrm>
                <a:custGeom>
                  <a:rect b="b" l="l" r="r" t="t"/>
                  <a:pathLst>
                    <a:path extrusionOk="0" h="1022" w="7449">
                      <a:moveTo>
                        <a:pt x="365" y="1"/>
                      </a:moveTo>
                      <a:cubicBezTo>
                        <a:pt x="213" y="1"/>
                        <a:pt x="56" y="135"/>
                        <a:pt x="19" y="310"/>
                      </a:cubicBezTo>
                      <a:cubicBezTo>
                        <a:pt x="0" y="481"/>
                        <a:pt x="97" y="615"/>
                        <a:pt x="268" y="634"/>
                      </a:cubicBezTo>
                      <a:lnTo>
                        <a:pt x="7065" y="1022"/>
                      </a:lnTo>
                      <a:cubicBezTo>
                        <a:pt x="7241" y="1022"/>
                        <a:pt x="7412" y="888"/>
                        <a:pt x="7430" y="712"/>
                      </a:cubicBezTo>
                      <a:cubicBezTo>
                        <a:pt x="7449" y="518"/>
                        <a:pt x="7315" y="366"/>
                        <a:pt x="7144" y="366"/>
                      </a:cubicBezTo>
                      <a:lnTo>
                        <a:pt x="36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 name="Google Shape;1907;p47"/>
                <p:cNvSpPr/>
                <p:nvPr/>
              </p:nvSpPr>
              <p:spPr>
                <a:xfrm>
                  <a:off x="4728535" y="914875"/>
                  <a:ext cx="1568948" cy="224880"/>
                </a:xfrm>
                <a:custGeom>
                  <a:rect b="b" l="l" r="r" t="t"/>
                  <a:pathLst>
                    <a:path extrusionOk="0" h="1079" w="7528">
                      <a:moveTo>
                        <a:pt x="402" y="58"/>
                      </a:moveTo>
                      <a:lnTo>
                        <a:pt x="7181" y="423"/>
                      </a:lnTo>
                      <a:cubicBezTo>
                        <a:pt x="7333" y="423"/>
                        <a:pt x="7449" y="561"/>
                        <a:pt x="7430" y="732"/>
                      </a:cubicBezTo>
                      <a:cubicBezTo>
                        <a:pt x="7412" y="885"/>
                        <a:pt x="7255" y="1000"/>
                        <a:pt x="7102" y="1000"/>
                      </a:cubicBezTo>
                      <a:lnTo>
                        <a:pt x="305" y="617"/>
                      </a:lnTo>
                      <a:cubicBezTo>
                        <a:pt x="153" y="598"/>
                        <a:pt x="74" y="483"/>
                        <a:pt x="93" y="330"/>
                      </a:cubicBezTo>
                      <a:cubicBezTo>
                        <a:pt x="116" y="173"/>
                        <a:pt x="250" y="58"/>
                        <a:pt x="402" y="58"/>
                      </a:cubicBezTo>
                      <a:close/>
                      <a:moveTo>
                        <a:pt x="390" y="1"/>
                      </a:moveTo>
                      <a:cubicBezTo>
                        <a:pt x="213" y="1"/>
                        <a:pt x="55" y="147"/>
                        <a:pt x="37" y="330"/>
                      </a:cubicBezTo>
                      <a:cubicBezTo>
                        <a:pt x="0" y="501"/>
                        <a:pt x="116" y="677"/>
                        <a:pt x="287" y="677"/>
                      </a:cubicBezTo>
                      <a:lnTo>
                        <a:pt x="7102" y="1079"/>
                      </a:lnTo>
                      <a:cubicBezTo>
                        <a:pt x="7296" y="1079"/>
                        <a:pt x="7467" y="926"/>
                        <a:pt x="7509" y="732"/>
                      </a:cubicBezTo>
                      <a:cubicBezTo>
                        <a:pt x="7527" y="520"/>
                        <a:pt x="7370" y="349"/>
                        <a:pt x="7181" y="349"/>
                      </a:cubicBezTo>
                      <a:lnTo>
                        <a:pt x="421" y="2"/>
                      </a:lnTo>
                      <a:cubicBezTo>
                        <a:pt x="410" y="1"/>
                        <a:pt x="400" y="1"/>
                        <a:pt x="39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 name="Google Shape;1908;p47"/>
                <p:cNvSpPr/>
                <p:nvPr/>
              </p:nvSpPr>
              <p:spPr>
                <a:xfrm>
                  <a:off x="4511795" y="2109928"/>
                  <a:ext cx="971005" cy="226130"/>
                </a:xfrm>
                <a:custGeom>
                  <a:rect b="b" l="l" r="r" t="t"/>
                  <a:pathLst>
                    <a:path extrusionOk="0" h="1085" w="4659">
                      <a:moveTo>
                        <a:pt x="375" y="1"/>
                      </a:moveTo>
                      <a:cubicBezTo>
                        <a:pt x="216" y="1"/>
                        <a:pt x="77" y="150"/>
                        <a:pt x="38" y="312"/>
                      </a:cubicBezTo>
                      <a:cubicBezTo>
                        <a:pt x="1" y="506"/>
                        <a:pt x="116" y="677"/>
                        <a:pt x="287" y="695"/>
                      </a:cubicBezTo>
                      <a:lnTo>
                        <a:pt x="4256" y="1083"/>
                      </a:lnTo>
                      <a:cubicBezTo>
                        <a:pt x="4266" y="1084"/>
                        <a:pt x="4275" y="1085"/>
                        <a:pt x="4285" y="1085"/>
                      </a:cubicBezTo>
                      <a:cubicBezTo>
                        <a:pt x="4446" y="1085"/>
                        <a:pt x="4604" y="939"/>
                        <a:pt x="4621" y="755"/>
                      </a:cubicBezTo>
                      <a:cubicBezTo>
                        <a:pt x="4658" y="561"/>
                        <a:pt x="4543" y="390"/>
                        <a:pt x="4353" y="372"/>
                      </a:cubicBezTo>
                      <a:lnTo>
                        <a:pt x="403" y="2"/>
                      </a:lnTo>
                      <a:cubicBezTo>
                        <a:pt x="394" y="1"/>
                        <a:pt x="384" y="1"/>
                        <a:pt x="37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 name="Google Shape;1909;p47"/>
                <p:cNvSpPr/>
                <p:nvPr/>
              </p:nvSpPr>
              <p:spPr>
                <a:xfrm>
                  <a:off x="4511783" y="2102216"/>
                  <a:ext cx="987262" cy="241553"/>
                </a:xfrm>
                <a:custGeom>
                  <a:rect b="b" l="l" r="r" t="t"/>
                  <a:pathLst>
                    <a:path extrusionOk="0" h="1159" w="4737">
                      <a:moveTo>
                        <a:pt x="411" y="79"/>
                      </a:moveTo>
                      <a:cubicBezTo>
                        <a:pt x="421" y="79"/>
                        <a:pt x="430" y="80"/>
                        <a:pt x="440" y="81"/>
                      </a:cubicBezTo>
                      <a:lnTo>
                        <a:pt x="4390" y="446"/>
                      </a:lnTo>
                      <a:cubicBezTo>
                        <a:pt x="4543" y="464"/>
                        <a:pt x="4658" y="617"/>
                        <a:pt x="4640" y="792"/>
                      </a:cubicBezTo>
                      <a:cubicBezTo>
                        <a:pt x="4601" y="951"/>
                        <a:pt x="4484" y="1081"/>
                        <a:pt x="4330" y="1081"/>
                      </a:cubicBezTo>
                      <a:cubicBezTo>
                        <a:pt x="4318" y="1081"/>
                        <a:pt x="4306" y="1081"/>
                        <a:pt x="4293" y="1079"/>
                      </a:cubicBezTo>
                      <a:lnTo>
                        <a:pt x="324" y="695"/>
                      </a:lnTo>
                      <a:cubicBezTo>
                        <a:pt x="172" y="677"/>
                        <a:pt x="75" y="524"/>
                        <a:pt x="116" y="349"/>
                      </a:cubicBezTo>
                      <a:cubicBezTo>
                        <a:pt x="134" y="206"/>
                        <a:pt x="269" y="79"/>
                        <a:pt x="411" y="79"/>
                      </a:cubicBezTo>
                      <a:close/>
                      <a:moveTo>
                        <a:pt x="411" y="1"/>
                      </a:moveTo>
                      <a:cubicBezTo>
                        <a:pt x="248" y="1"/>
                        <a:pt x="73" y="148"/>
                        <a:pt x="38" y="349"/>
                      </a:cubicBezTo>
                      <a:cubicBezTo>
                        <a:pt x="1" y="561"/>
                        <a:pt x="135" y="755"/>
                        <a:pt x="324" y="774"/>
                      </a:cubicBezTo>
                      <a:lnTo>
                        <a:pt x="4293" y="1157"/>
                      </a:lnTo>
                      <a:cubicBezTo>
                        <a:pt x="4304" y="1158"/>
                        <a:pt x="4314" y="1159"/>
                        <a:pt x="4325" y="1159"/>
                      </a:cubicBezTo>
                      <a:cubicBezTo>
                        <a:pt x="4504" y="1159"/>
                        <a:pt x="4678" y="1011"/>
                        <a:pt x="4695" y="792"/>
                      </a:cubicBezTo>
                      <a:cubicBezTo>
                        <a:pt x="4737" y="580"/>
                        <a:pt x="4598" y="386"/>
                        <a:pt x="4409" y="367"/>
                      </a:cubicBezTo>
                      <a:lnTo>
                        <a:pt x="440" y="2"/>
                      </a:lnTo>
                      <a:cubicBezTo>
                        <a:pt x="430" y="1"/>
                        <a:pt x="421" y="1"/>
                        <a:pt x="41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 name="Google Shape;1910;p47"/>
                <p:cNvSpPr/>
                <p:nvPr/>
              </p:nvSpPr>
              <p:spPr>
                <a:xfrm>
                  <a:off x="4278787" y="3422527"/>
                  <a:ext cx="1011438" cy="281985"/>
                </a:xfrm>
                <a:custGeom>
                  <a:rect b="b" l="l" r="r" t="t"/>
                  <a:pathLst>
                    <a:path extrusionOk="0" h="1353" w="4853">
                      <a:moveTo>
                        <a:pt x="390" y="0"/>
                      </a:moveTo>
                      <a:cubicBezTo>
                        <a:pt x="213" y="0"/>
                        <a:pt x="77" y="131"/>
                        <a:pt x="42" y="330"/>
                      </a:cubicBezTo>
                      <a:cubicBezTo>
                        <a:pt x="1" y="543"/>
                        <a:pt x="116" y="732"/>
                        <a:pt x="292" y="751"/>
                      </a:cubicBezTo>
                      <a:lnTo>
                        <a:pt x="4432" y="1351"/>
                      </a:lnTo>
                      <a:cubicBezTo>
                        <a:pt x="4442" y="1352"/>
                        <a:pt x="4453" y="1353"/>
                        <a:pt x="4463" y="1353"/>
                      </a:cubicBezTo>
                      <a:cubicBezTo>
                        <a:pt x="4626" y="1353"/>
                        <a:pt x="4798" y="1222"/>
                        <a:pt x="4815" y="1005"/>
                      </a:cubicBezTo>
                      <a:cubicBezTo>
                        <a:pt x="4852" y="792"/>
                        <a:pt x="4718" y="598"/>
                        <a:pt x="4547" y="580"/>
                      </a:cubicBezTo>
                      <a:lnTo>
                        <a:pt x="426" y="2"/>
                      </a:lnTo>
                      <a:cubicBezTo>
                        <a:pt x="414" y="1"/>
                        <a:pt x="402" y="0"/>
                        <a:pt x="39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 name="Google Shape;1911;p47"/>
                <p:cNvSpPr/>
                <p:nvPr/>
              </p:nvSpPr>
              <p:spPr>
                <a:xfrm>
                  <a:off x="4278775" y="3413774"/>
                  <a:ext cx="1027694" cy="299284"/>
                </a:xfrm>
                <a:custGeom>
                  <a:rect b="b" l="l" r="r" t="t"/>
                  <a:pathLst>
                    <a:path extrusionOk="0" h="1436" w="4931">
                      <a:moveTo>
                        <a:pt x="415" y="79"/>
                      </a:moveTo>
                      <a:cubicBezTo>
                        <a:pt x="425" y="79"/>
                        <a:pt x="434" y="80"/>
                        <a:pt x="444" y="81"/>
                      </a:cubicBezTo>
                      <a:lnTo>
                        <a:pt x="4561" y="659"/>
                      </a:lnTo>
                      <a:cubicBezTo>
                        <a:pt x="4737" y="677"/>
                        <a:pt x="4852" y="853"/>
                        <a:pt x="4815" y="1047"/>
                      </a:cubicBezTo>
                      <a:cubicBezTo>
                        <a:pt x="4794" y="1224"/>
                        <a:pt x="4658" y="1353"/>
                        <a:pt x="4500" y="1353"/>
                      </a:cubicBezTo>
                      <a:cubicBezTo>
                        <a:pt x="4490" y="1353"/>
                        <a:pt x="4479" y="1353"/>
                        <a:pt x="4469" y="1352"/>
                      </a:cubicBezTo>
                      <a:lnTo>
                        <a:pt x="329" y="756"/>
                      </a:lnTo>
                      <a:cubicBezTo>
                        <a:pt x="172" y="719"/>
                        <a:pt x="79" y="562"/>
                        <a:pt x="116" y="372"/>
                      </a:cubicBezTo>
                      <a:cubicBezTo>
                        <a:pt x="133" y="207"/>
                        <a:pt x="269" y="79"/>
                        <a:pt x="415" y="79"/>
                      </a:cubicBezTo>
                      <a:close/>
                      <a:moveTo>
                        <a:pt x="405" y="1"/>
                      </a:moveTo>
                      <a:cubicBezTo>
                        <a:pt x="232" y="1"/>
                        <a:pt x="75" y="164"/>
                        <a:pt x="38" y="372"/>
                      </a:cubicBezTo>
                      <a:cubicBezTo>
                        <a:pt x="1" y="603"/>
                        <a:pt x="116" y="816"/>
                        <a:pt x="310" y="834"/>
                      </a:cubicBezTo>
                      <a:lnTo>
                        <a:pt x="4446" y="1430"/>
                      </a:lnTo>
                      <a:cubicBezTo>
                        <a:pt x="4465" y="1434"/>
                        <a:pt x="4485" y="1435"/>
                        <a:pt x="4504" y="1435"/>
                      </a:cubicBezTo>
                      <a:cubicBezTo>
                        <a:pt x="4693" y="1435"/>
                        <a:pt x="4856" y="1275"/>
                        <a:pt x="4889" y="1065"/>
                      </a:cubicBezTo>
                      <a:cubicBezTo>
                        <a:pt x="4931" y="816"/>
                        <a:pt x="4792" y="603"/>
                        <a:pt x="4584" y="562"/>
                      </a:cubicBezTo>
                      <a:lnTo>
                        <a:pt x="463" y="7"/>
                      </a:lnTo>
                      <a:cubicBezTo>
                        <a:pt x="443" y="3"/>
                        <a:pt x="424" y="1"/>
                        <a:pt x="40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 name="Google Shape;1912;p47"/>
                <p:cNvSpPr/>
                <p:nvPr/>
              </p:nvSpPr>
              <p:spPr>
                <a:xfrm>
                  <a:off x="4691865" y="1103490"/>
                  <a:ext cx="1565197" cy="221545"/>
                </a:xfrm>
                <a:custGeom>
                  <a:rect b="b" l="l" r="r" t="t"/>
                  <a:pathLst>
                    <a:path extrusionOk="0" h="1063" w="7510">
                      <a:moveTo>
                        <a:pt x="354" y="0"/>
                      </a:moveTo>
                      <a:cubicBezTo>
                        <a:pt x="210" y="0"/>
                        <a:pt x="77" y="131"/>
                        <a:pt x="42" y="289"/>
                      </a:cubicBezTo>
                      <a:cubicBezTo>
                        <a:pt x="1" y="465"/>
                        <a:pt x="116" y="617"/>
                        <a:pt x="292" y="617"/>
                      </a:cubicBezTo>
                      <a:lnTo>
                        <a:pt x="7126" y="1061"/>
                      </a:lnTo>
                      <a:cubicBezTo>
                        <a:pt x="7135" y="1062"/>
                        <a:pt x="7145" y="1062"/>
                        <a:pt x="7155" y="1062"/>
                      </a:cubicBezTo>
                      <a:cubicBezTo>
                        <a:pt x="7320" y="1062"/>
                        <a:pt x="7473" y="917"/>
                        <a:pt x="7491" y="751"/>
                      </a:cubicBezTo>
                      <a:cubicBezTo>
                        <a:pt x="7509" y="557"/>
                        <a:pt x="7375" y="405"/>
                        <a:pt x="7204" y="405"/>
                      </a:cubicBezTo>
                      <a:lnTo>
                        <a:pt x="389" y="3"/>
                      </a:lnTo>
                      <a:cubicBezTo>
                        <a:pt x="377" y="1"/>
                        <a:pt x="366" y="0"/>
                        <a:pt x="35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 name="Google Shape;1913;p47"/>
                <p:cNvSpPr/>
                <p:nvPr/>
              </p:nvSpPr>
              <p:spPr>
                <a:xfrm>
                  <a:off x="4695814" y="1094945"/>
                  <a:ext cx="1577493" cy="237802"/>
                </a:xfrm>
                <a:custGeom>
                  <a:rect b="b" l="l" r="r" t="t"/>
                  <a:pathLst>
                    <a:path extrusionOk="0" h="1141" w="7569">
                      <a:moveTo>
                        <a:pt x="374" y="79"/>
                      </a:moveTo>
                      <a:cubicBezTo>
                        <a:pt x="385" y="79"/>
                        <a:pt x="396" y="79"/>
                        <a:pt x="407" y="81"/>
                      </a:cubicBezTo>
                      <a:lnTo>
                        <a:pt x="7222" y="464"/>
                      </a:lnTo>
                      <a:cubicBezTo>
                        <a:pt x="7375" y="483"/>
                        <a:pt x="7490" y="621"/>
                        <a:pt x="7472" y="792"/>
                      </a:cubicBezTo>
                      <a:cubicBezTo>
                        <a:pt x="7455" y="933"/>
                        <a:pt x="7339" y="1063"/>
                        <a:pt x="7182" y="1063"/>
                      </a:cubicBezTo>
                      <a:cubicBezTo>
                        <a:pt x="7169" y="1063"/>
                        <a:pt x="7157" y="1062"/>
                        <a:pt x="7144" y="1060"/>
                      </a:cubicBezTo>
                      <a:lnTo>
                        <a:pt x="310" y="640"/>
                      </a:lnTo>
                      <a:cubicBezTo>
                        <a:pt x="157" y="621"/>
                        <a:pt x="60" y="483"/>
                        <a:pt x="97" y="330"/>
                      </a:cubicBezTo>
                      <a:cubicBezTo>
                        <a:pt x="115" y="189"/>
                        <a:pt x="231" y="79"/>
                        <a:pt x="374" y="79"/>
                      </a:cubicBezTo>
                      <a:close/>
                      <a:moveTo>
                        <a:pt x="394" y="1"/>
                      </a:moveTo>
                      <a:cubicBezTo>
                        <a:pt x="213" y="1"/>
                        <a:pt x="58" y="147"/>
                        <a:pt x="19" y="330"/>
                      </a:cubicBezTo>
                      <a:cubicBezTo>
                        <a:pt x="0" y="524"/>
                        <a:pt x="116" y="695"/>
                        <a:pt x="291" y="695"/>
                      </a:cubicBezTo>
                      <a:lnTo>
                        <a:pt x="7144" y="1139"/>
                      </a:lnTo>
                      <a:cubicBezTo>
                        <a:pt x="7153" y="1140"/>
                        <a:pt x="7163" y="1140"/>
                        <a:pt x="7173" y="1140"/>
                      </a:cubicBezTo>
                      <a:cubicBezTo>
                        <a:pt x="7356" y="1140"/>
                        <a:pt x="7528" y="977"/>
                        <a:pt x="7550" y="792"/>
                      </a:cubicBezTo>
                      <a:cubicBezTo>
                        <a:pt x="7569" y="580"/>
                        <a:pt x="7435" y="409"/>
                        <a:pt x="7222" y="409"/>
                      </a:cubicBezTo>
                      <a:lnTo>
                        <a:pt x="425" y="2"/>
                      </a:lnTo>
                      <a:cubicBezTo>
                        <a:pt x="415" y="1"/>
                        <a:pt x="404" y="1"/>
                        <a:pt x="3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 name="Google Shape;1914;p47"/>
                <p:cNvSpPr/>
                <p:nvPr/>
              </p:nvSpPr>
              <p:spPr>
                <a:xfrm>
                  <a:off x="4475322" y="2311257"/>
                  <a:ext cx="979550" cy="233008"/>
                </a:xfrm>
                <a:custGeom>
                  <a:rect b="b" l="l" r="r" t="t"/>
                  <a:pathLst>
                    <a:path extrusionOk="0" h="1118" w="4700">
                      <a:moveTo>
                        <a:pt x="378" y="0"/>
                      </a:moveTo>
                      <a:cubicBezTo>
                        <a:pt x="233" y="0"/>
                        <a:pt x="76" y="129"/>
                        <a:pt x="42" y="307"/>
                      </a:cubicBezTo>
                      <a:cubicBezTo>
                        <a:pt x="0" y="501"/>
                        <a:pt x="116" y="677"/>
                        <a:pt x="291" y="695"/>
                      </a:cubicBezTo>
                      <a:lnTo>
                        <a:pt x="4274" y="1115"/>
                      </a:lnTo>
                      <a:cubicBezTo>
                        <a:pt x="4287" y="1117"/>
                        <a:pt x="4300" y="1118"/>
                        <a:pt x="4312" y="1118"/>
                      </a:cubicBezTo>
                      <a:cubicBezTo>
                        <a:pt x="4491" y="1118"/>
                        <a:pt x="4645" y="969"/>
                        <a:pt x="4662" y="792"/>
                      </a:cubicBezTo>
                      <a:cubicBezTo>
                        <a:pt x="4699" y="598"/>
                        <a:pt x="4565" y="422"/>
                        <a:pt x="4390" y="404"/>
                      </a:cubicBezTo>
                      <a:lnTo>
                        <a:pt x="407" y="2"/>
                      </a:lnTo>
                      <a:cubicBezTo>
                        <a:pt x="397" y="1"/>
                        <a:pt x="388" y="0"/>
                        <a:pt x="37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 name="Google Shape;1915;p47"/>
                <p:cNvSpPr/>
                <p:nvPr/>
              </p:nvSpPr>
              <p:spPr>
                <a:xfrm>
                  <a:off x="4475311" y="2302503"/>
                  <a:ext cx="994973" cy="250306"/>
                </a:xfrm>
                <a:custGeom>
                  <a:rect b="b" l="l" r="r" t="t"/>
                  <a:pathLst>
                    <a:path extrusionOk="0" h="1201" w="4774">
                      <a:moveTo>
                        <a:pt x="415" y="79"/>
                      </a:moveTo>
                      <a:cubicBezTo>
                        <a:pt x="425" y="79"/>
                        <a:pt x="434" y="80"/>
                        <a:pt x="444" y="81"/>
                      </a:cubicBezTo>
                      <a:lnTo>
                        <a:pt x="4427" y="487"/>
                      </a:lnTo>
                      <a:cubicBezTo>
                        <a:pt x="4584" y="506"/>
                        <a:pt x="4681" y="658"/>
                        <a:pt x="4658" y="834"/>
                      </a:cubicBezTo>
                      <a:cubicBezTo>
                        <a:pt x="4640" y="994"/>
                        <a:pt x="4505" y="1122"/>
                        <a:pt x="4363" y="1122"/>
                      </a:cubicBezTo>
                      <a:cubicBezTo>
                        <a:pt x="4353" y="1122"/>
                        <a:pt x="4344" y="1122"/>
                        <a:pt x="4334" y="1121"/>
                      </a:cubicBezTo>
                      <a:lnTo>
                        <a:pt x="328" y="695"/>
                      </a:lnTo>
                      <a:cubicBezTo>
                        <a:pt x="176" y="677"/>
                        <a:pt x="79" y="524"/>
                        <a:pt x="116" y="349"/>
                      </a:cubicBezTo>
                      <a:cubicBezTo>
                        <a:pt x="150" y="206"/>
                        <a:pt x="274" y="79"/>
                        <a:pt x="415" y="79"/>
                      </a:cubicBezTo>
                      <a:close/>
                      <a:moveTo>
                        <a:pt x="431" y="1"/>
                      </a:moveTo>
                      <a:cubicBezTo>
                        <a:pt x="248" y="1"/>
                        <a:pt x="77" y="152"/>
                        <a:pt x="37" y="349"/>
                      </a:cubicBezTo>
                      <a:cubicBezTo>
                        <a:pt x="0" y="561"/>
                        <a:pt x="134" y="755"/>
                        <a:pt x="328" y="774"/>
                      </a:cubicBezTo>
                      <a:lnTo>
                        <a:pt x="4311" y="1199"/>
                      </a:lnTo>
                      <a:cubicBezTo>
                        <a:pt x="4323" y="1200"/>
                        <a:pt x="4334" y="1201"/>
                        <a:pt x="4346" y="1201"/>
                      </a:cubicBezTo>
                      <a:cubicBezTo>
                        <a:pt x="4543" y="1201"/>
                        <a:pt x="4701" y="1052"/>
                        <a:pt x="4736" y="834"/>
                      </a:cubicBezTo>
                      <a:cubicBezTo>
                        <a:pt x="4773" y="621"/>
                        <a:pt x="4621" y="427"/>
                        <a:pt x="4427" y="409"/>
                      </a:cubicBezTo>
                      <a:lnTo>
                        <a:pt x="462" y="2"/>
                      </a:lnTo>
                      <a:cubicBezTo>
                        <a:pt x="452" y="1"/>
                        <a:pt x="441" y="1"/>
                        <a:pt x="43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 name="Google Shape;1916;p47"/>
                <p:cNvSpPr/>
                <p:nvPr/>
              </p:nvSpPr>
              <p:spPr>
                <a:xfrm>
                  <a:off x="4239396" y="3642197"/>
                  <a:ext cx="1018941" cy="291364"/>
                </a:xfrm>
                <a:custGeom>
                  <a:rect b="b" l="l" r="r" t="t"/>
                  <a:pathLst>
                    <a:path extrusionOk="0" h="1398" w="4889">
                      <a:moveTo>
                        <a:pt x="369" y="1"/>
                      </a:moveTo>
                      <a:cubicBezTo>
                        <a:pt x="216" y="1"/>
                        <a:pt x="70" y="143"/>
                        <a:pt x="37" y="334"/>
                      </a:cubicBezTo>
                      <a:cubicBezTo>
                        <a:pt x="0" y="547"/>
                        <a:pt x="116" y="736"/>
                        <a:pt x="287" y="759"/>
                      </a:cubicBezTo>
                      <a:lnTo>
                        <a:pt x="4445" y="1392"/>
                      </a:lnTo>
                      <a:cubicBezTo>
                        <a:pt x="4465" y="1396"/>
                        <a:pt x="4484" y="1398"/>
                        <a:pt x="4503" y="1398"/>
                      </a:cubicBezTo>
                      <a:cubicBezTo>
                        <a:pt x="4672" y="1398"/>
                        <a:pt x="4814" y="1255"/>
                        <a:pt x="4852" y="1064"/>
                      </a:cubicBezTo>
                      <a:cubicBezTo>
                        <a:pt x="4889" y="833"/>
                        <a:pt x="4755" y="644"/>
                        <a:pt x="4561" y="602"/>
                      </a:cubicBezTo>
                      <a:lnTo>
                        <a:pt x="421" y="6"/>
                      </a:lnTo>
                      <a:cubicBezTo>
                        <a:pt x="403" y="2"/>
                        <a:pt x="386" y="1"/>
                        <a:pt x="36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 name="Google Shape;1917;p47"/>
                <p:cNvSpPr/>
                <p:nvPr/>
              </p:nvSpPr>
              <p:spPr>
                <a:xfrm>
                  <a:off x="4238343" y="3634485"/>
                  <a:ext cx="1035406" cy="310747"/>
                </a:xfrm>
                <a:custGeom>
                  <a:rect b="b" l="l" r="r" t="t"/>
                  <a:pathLst>
                    <a:path extrusionOk="0" h="1491" w="4968">
                      <a:moveTo>
                        <a:pt x="431" y="78"/>
                      </a:moveTo>
                      <a:cubicBezTo>
                        <a:pt x="441" y="78"/>
                        <a:pt x="452" y="79"/>
                        <a:pt x="463" y="80"/>
                      </a:cubicBezTo>
                      <a:lnTo>
                        <a:pt x="4603" y="699"/>
                      </a:lnTo>
                      <a:cubicBezTo>
                        <a:pt x="4778" y="718"/>
                        <a:pt x="4894" y="889"/>
                        <a:pt x="4852" y="1083"/>
                      </a:cubicBezTo>
                      <a:cubicBezTo>
                        <a:pt x="4835" y="1265"/>
                        <a:pt x="4700" y="1394"/>
                        <a:pt x="4538" y="1394"/>
                      </a:cubicBezTo>
                      <a:cubicBezTo>
                        <a:pt x="4527" y="1394"/>
                        <a:pt x="4516" y="1394"/>
                        <a:pt x="4506" y="1392"/>
                      </a:cubicBezTo>
                      <a:lnTo>
                        <a:pt x="329" y="755"/>
                      </a:lnTo>
                      <a:cubicBezTo>
                        <a:pt x="176" y="736"/>
                        <a:pt x="79" y="565"/>
                        <a:pt x="116" y="371"/>
                      </a:cubicBezTo>
                      <a:cubicBezTo>
                        <a:pt x="133" y="207"/>
                        <a:pt x="273" y="78"/>
                        <a:pt x="431" y="78"/>
                      </a:cubicBezTo>
                      <a:close/>
                      <a:moveTo>
                        <a:pt x="406" y="0"/>
                      </a:moveTo>
                      <a:cubicBezTo>
                        <a:pt x="236" y="0"/>
                        <a:pt x="75" y="163"/>
                        <a:pt x="42" y="371"/>
                      </a:cubicBezTo>
                      <a:cubicBezTo>
                        <a:pt x="1" y="602"/>
                        <a:pt x="116" y="815"/>
                        <a:pt x="329" y="852"/>
                      </a:cubicBezTo>
                      <a:lnTo>
                        <a:pt x="4487" y="1489"/>
                      </a:lnTo>
                      <a:cubicBezTo>
                        <a:pt x="4498" y="1490"/>
                        <a:pt x="4510" y="1491"/>
                        <a:pt x="4521" y="1491"/>
                      </a:cubicBezTo>
                      <a:cubicBezTo>
                        <a:pt x="4720" y="1491"/>
                        <a:pt x="4896" y="1337"/>
                        <a:pt x="4931" y="1101"/>
                      </a:cubicBezTo>
                      <a:cubicBezTo>
                        <a:pt x="4968" y="852"/>
                        <a:pt x="4815" y="639"/>
                        <a:pt x="4621" y="602"/>
                      </a:cubicBezTo>
                      <a:lnTo>
                        <a:pt x="463" y="6"/>
                      </a:lnTo>
                      <a:cubicBezTo>
                        <a:pt x="444" y="2"/>
                        <a:pt x="425" y="0"/>
                        <a:pt x="4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 name="Google Shape;1918;p47"/>
                <p:cNvSpPr/>
                <p:nvPr/>
              </p:nvSpPr>
              <p:spPr>
                <a:xfrm>
                  <a:off x="5498848" y="1709354"/>
                  <a:ext cx="714863" cy="915776"/>
                </a:xfrm>
                <a:custGeom>
                  <a:rect b="b" l="l" r="r" t="t"/>
                  <a:pathLst>
                    <a:path extrusionOk="0" h="4394" w="3430">
                      <a:moveTo>
                        <a:pt x="833" y="0"/>
                      </a:moveTo>
                      <a:cubicBezTo>
                        <a:pt x="673" y="0"/>
                        <a:pt x="517" y="129"/>
                        <a:pt x="500" y="307"/>
                      </a:cubicBezTo>
                      <a:lnTo>
                        <a:pt x="19" y="3754"/>
                      </a:lnTo>
                      <a:cubicBezTo>
                        <a:pt x="1" y="3948"/>
                        <a:pt x="116" y="4119"/>
                        <a:pt x="310" y="4142"/>
                      </a:cubicBezTo>
                      <a:lnTo>
                        <a:pt x="2598" y="4392"/>
                      </a:lnTo>
                      <a:cubicBezTo>
                        <a:pt x="2608" y="4393"/>
                        <a:pt x="2619" y="4393"/>
                        <a:pt x="2629" y="4393"/>
                      </a:cubicBezTo>
                      <a:cubicBezTo>
                        <a:pt x="2811" y="4393"/>
                        <a:pt x="2968" y="4246"/>
                        <a:pt x="2986" y="4045"/>
                      </a:cubicBezTo>
                      <a:lnTo>
                        <a:pt x="3388" y="538"/>
                      </a:lnTo>
                      <a:cubicBezTo>
                        <a:pt x="3429" y="349"/>
                        <a:pt x="3291" y="192"/>
                        <a:pt x="3101" y="173"/>
                      </a:cubicBezTo>
                      <a:lnTo>
                        <a:pt x="865" y="2"/>
                      </a:lnTo>
                      <a:cubicBezTo>
                        <a:pt x="854" y="1"/>
                        <a:pt x="844" y="0"/>
                        <a:pt x="8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 name="Google Shape;1919;p47"/>
                <p:cNvSpPr/>
                <p:nvPr/>
              </p:nvSpPr>
              <p:spPr>
                <a:xfrm>
                  <a:off x="5498836" y="1700600"/>
                  <a:ext cx="730286" cy="932032"/>
                </a:xfrm>
                <a:custGeom>
                  <a:rect b="b" l="l" r="r" t="t"/>
                  <a:pathLst>
                    <a:path extrusionOk="0" h="4472" w="3504">
                      <a:moveTo>
                        <a:pt x="873" y="79"/>
                      </a:moveTo>
                      <a:cubicBezTo>
                        <a:pt x="883" y="79"/>
                        <a:pt x="892" y="80"/>
                        <a:pt x="902" y="81"/>
                      </a:cubicBezTo>
                      <a:lnTo>
                        <a:pt x="3138" y="257"/>
                      </a:lnTo>
                      <a:cubicBezTo>
                        <a:pt x="3291" y="275"/>
                        <a:pt x="3406" y="409"/>
                        <a:pt x="3388" y="580"/>
                      </a:cubicBezTo>
                      <a:lnTo>
                        <a:pt x="2981" y="4087"/>
                      </a:lnTo>
                      <a:cubicBezTo>
                        <a:pt x="2963" y="4276"/>
                        <a:pt x="2810" y="4392"/>
                        <a:pt x="2635" y="4392"/>
                      </a:cubicBezTo>
                      <a:lnTo>
                        <a:pt x="347" y="4143"/>
                      </a:lnTo>
                      <a:cubicBezTo>
                        <a:pt x="172" y="4124"/>
                        <a:pt x="75" y="3972"/>
                        <a:pt x="93" y="3796"/>
                      </a:cubicBezTo>
                      <a:lnTo>
                        <a:pt x="578" y="349"/>
                      </a:lnTo>
                      <a:cubicBezTo>
                        <a:pt x="596" y="206"/>
                        <a:pt x="731" y="79"/>
                        <a:pt x="873" y="79"/>
                      </a:cubicBezTo>
                      <a:close/>
                      <a:moveTo>
                        <a:pt x="872" y="1"/>
                      </a:moveTo>
                      <a:cubicBezTo>
                        <a:pt x="694" y="1"/>
                        <a:pt x="535" y="152"/>
                        <a:pt x="500" y="349"/>
                      </a:cubicBezTo>
                      <a:lnTo>
                        <a:pt x="19" y="3777"/>
                      </a:lnTo>
                      <a:cubicBezTo>
                        <a:pt x="1" y="4009"/>
                        <a:pt x="135" y="4203"/>
                        <a:pt x="324" y="4221"/>
                      </a:cubicBezTo>
                      <a:lnTo>
                        <a:pt x="2635" y="4471"/>
                      </a:lnTo>
                      <a:cubicBezTo>
                        <a:pt x="2645" y="4471"/>
                        <a:pt x="2656" y="4472"/>
                        <a:pt x="2666" y="4472"/>
                      </a:cubicBezTo>
                      <a:cubicBezTo>
                        <a:pt x="2866" y="4472"/>
                        <a:pt x="3042" y="4308"/>
                        <a:pt x="3060" y="4106"/>
                      </a:cubicBezTo>
                      <a:lnTo>
                        <a:pt x="3466" y="580"/>
                      </a:lnTo>
                      <a:cubicBezTo>
                        <a:pt x="3503" y="372"/>
                        <a:pt x="3351" y="197"/>
                        <a:pt x="3138" y="178"/>
                      </a:cubicBezTo>
                      <a:lnTo>
                        <a:pt x="902" y="2"/>
                      </a:lnTo>
                      <a:cubicBezTo>
                        <a:pt x="892" y="1"/>
                        <a:pt x="882" y="1"/>
                        <a:pt x="87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 name="Google Shape;1920;p47"/>
                <p:cNvSpPr/>
                <p:nvPr/>
              </p:nvSpPr>
              <p:spPr>
                <a:xfrm>
                  <a:off x="5330448" y="3142834"/>
                  <a:ext cx="690687" cy="727785"/>
                </a:xfrm>
                <a:custGeom>
                  <a:rect b="b" l="l" r="r" t="t"/>
                  <a:pathLst>
                    <a:path extrusionOk="0" h="3492" w="3314">
                      <a:moveTo>
                        <a:pt x="1682" y="0"/>
                      </a:moveTo>
                      <a:cubicBezTo>
                        <a:pt x="925" y="0"/>
                        <a:pt x="241" y="643"/>
                        <a:pt x="134" y="1515"/>
                      </a:cubicBezTo>
                      <a:cubicBezTo>
                        <a:pt x="0" y="2462"/>
                        <a:pt x="578" y="3345"/>
                        <a:pt x="1423" y="3479"/>
                      </a:cubicBezTo>
                      <a:cubicBezTo>
                        <a:pt x="1487" y="3487"/>
                        <a:pt x="1550" y="3491"/>
                        <a:pt x="1613" y="3491"/>
                      </a:cubicBezTo>
                      <a:cubicBezTo>
                        <a:pt x="2404" y="3491"/>
                        <a:pt x="3091" y="2830"/>
                        <a:pt x="3198" y="1922"/>
                      </a:cubicBezTo>
                      <a:cubicBezTo>
                        <a:pt x="3313" y="979"/>
                        <a:pt x="2713" y="110"/>
                        <a:pt x="1867" y="13"/>
                      </a:cubicBezTo>
                      <a:cubicBezTo>
                        <a:pt x="1805" y="5"/>
                        <a:pt x="1743" y="0"/>
                        <a:pt x="168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 name="Google Shape;1921;p47"/>
                <p:cNvSpPr/>
                <p:nvPr/>
              </p:nvSpPr>
              <p:spPr>
                <a:xfrm>
                  <a:off x="5330437" y="3135122"/>
                  <a:ext cx="706110" cy="744875"/>
                </a:xfrm>
                <a:custGeom>
                  <a:rect b="b" l="l" r="r" t="t"/>
                  <a:pathLst>
                    <a:path extrusionOk="0" h="3574" w="3388">
                      <a:moveTo>
                        <a:pt x="1737" y="82"/>
                      </a:moveTo>
                      <a:cubicBezTo>
                        <a:pt x="1792" y="82"/>
                        <a:pt x="1848" y="85"/>
                        <a:pt x="1904" y="92"/>
                      </a:cubicBezTo>
                      <a:cubicBezTo>
                        <a:pt x="2713" y="189"/>
                        <a:pt x="3309" y="1035"/>
                        <a:pt x="3193" y="1959"/>
                      </a:cubicBezTo>
                      <a:cubicBezTo>
                        <a:pt x="3087" y="2823"/>
                        <a:pt x="2434" y="3477"/>
                        <a:pt x="1671" y="3477"/>
                      </a:cubicBezTo>
                      <a:cubicBezTo>
                        <a:pt x="1602" y="3477"/>
                        <a:pt x="1531" y="3471"/>
                        <a:pt x="1460" y="3460"/>
                      </a:cubicBezTo>
                      <a:cubicBezTo>
                        <a:pt x="633" y="3345"/>
                        <a:pt x="74" y="2476"/>
                        <a:pt x="208" y="1552"/>
                      </a:cubicBezTo>
                      <a:cubicBezTo>
                        <a:pt x="316" y="691"/>
                        <a:pt x="978" y="82"/>
                        <a:pt x="1737" y="82"/>
                      </a:cubicBezTo>
                      <a:close/>
                      <a:moveTo>
                        <a:pt x="1719" y="1"/>
                      </a:moveTo>
                      <a:cubicBezTo>
                        <a:pt x="946" y="1"/>
                        <a:pt x="258" y="660"/>
                        <a:pt x="134" y="1534"/>
                      </a:cubicBezTo>
                      <a:cubicBezTo>
                        <a:pt x="0" y="2518"/>
                        <a:pt x="578" y="3423"/>
                        <a:pt x="1460" y="3557"/>
                      </a:cubicBezTo>
                      <a:cubicBezTo>
                        <a:pt x="1533" y="3568"/>
                        <a:pt x="1604" y="3574"/>
                        <a:pt x="1675" y="3574"/>
                      </a:cubicBezTo>
                      <a:cubicBezTo>
                        <a:pt x="2475" y="3574"/>
                        <a:pt x="3166" y="2898"/>
                        <a:pt x="3272" y="1977"/>
                      </a:cubicBezTo>
                      <a:cubicBezTo>
                        <a:pt x="3387" y="998"/>
                        <a:pt x="2773" y="110"/>
                        <a:pt x="1904" y="13"/>
                      </a:cubicBezTo>
                      <a:cubicBezTo>
                        <a:pt x="1842" y="5"/>
                        <a:pt x="1780" y="1"/>
                        <a:pt x="171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 name="Google Shape;1922;p47"/>
                <p:cNvSpPr/>
                <p:nvPr/>
              </p:nvSpPr>
              <p:spPr>
                <a:xfrm>
                  <a:off x="5519064" y="3294769"/>
                  <a:ext cx="369103" cy="393071"/>
                </a:xfrm>
                <a:custGeom>
                  <a:rect b="b" l="l" r="r" t="t"/>
                  <a:pathLst>
                    <a:path extrusionOk="0" h="1886" w="1771">
                      <a:moveTo>
                        <a:pt x="250" y="1"/>
                      </a:moveTo>
                      <a:lnTo>
                        <a:pt x="1" y="1886"/>
                      </a:lnTo>
                      <a:lnTo>
                        <a:pt x="1" y="1886"/>
                      </a:lnTo>
                      <a:lnTo>
                        <a:pt x="1771" y="1156"/>
                      </a:lnTo>
                      <a:lnTo>
                        <a:pt x="25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 name="Google Shape;1923;p47"/>
                <p:cNvSpPr/>
                <p:nvPr/>
              </p:nvSpPr>
              <p:spPr>
                <a:xfrm>
                  <a:off x="5514259" y="3278304"/>
                  <a:ext cx="398073" cy="426000"/>
                </a:xfrm>
                <a:custGeom>
                  <a:rect b="b" l="l" r="r" t="t"/>
                  <a:pathLst>
                    <a:path extrusionOk="0" h="2044" w="1910">
                      <a:moveTo>
                        <a:pt x="329" y="153"/>
                      </a:moveTo>
                      <a:lnTo>
                        <a:pt x="1734" y="1212"/>
                      </a:lnTo>
                      <a:lnTo>
                        <a:pt x="98" y="1905"/>
                      </a:lnTo>
                      <a:lnTo>
                        <a:pt x="329" y="153"/>
                      </a:lnTo>
                      <a:close/>
                      <a:moveTo>
                        <a:pt x="273" y="1"/>
                      </a:moveTo>
                      <a:lnTo>
                        <a:pt x="273" y="56"/>
                      </a:lnTo>
                      <a:lnTo>
                        <a:pt x="1" y="2043"/>
                      </a:lnTo>
                      <a:lnTo>
                        <a:pt x="1909" y="1235"/>
                      </a:lnTo>
                      <a:lnTo>
                        <a:pt x="273"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24" name="Google Shape;1924;p47"/>
              <p:cNvGrpSpPr/>
              <p:nvPr/>
            </p:nvGrpSpPr>
            <p:grpSpPr>
              <a:xfrm>
                <a:off x="5117700" y="2356524"/>
                <a:ext cx="2151000" cy="2036851"/>
                <a:chOff x="3496500" y="2571724"/>
                <a:chExt cx="2151000" cy="2036851"/>
              </a:xfrm>
            </p:grpSpPr>
            <p:sp>
              <p:nvSpPr>
                <p:cNvPr id="1925" name="Google Shape;1925;p47"/>
                <p:cNvSpPr/>
                <p:nvPr/>
              </p:nvSpPr>
              <p:spPr>
                <a:xfrm>
                  <a:off x="3496500" y="4150775"/>
                  <a:ext cx="2151000" cy="457800"/>
                </a:xfrm>
                <a:prstGeom prst="ellipse">
                  <a:avLst/>
                </a:prstGeom>
                <a:solidFill>
                  <a:srgbClr val="3E285A">
                    <a:alpha val="1384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926" name="Google Shape;1926;p47"/>
                <p:cNvGrpSpPr/>
                <p:nvPr/>
              </p:nvGrpSpPr>
              <p:grpSpPr>
                <a:xfrm>
                  <a:off x="3793882" y="2571724"/>
                  <a:ext cx="1391302" cy="1923996"/>
                  <a:chOff x="5016125" y="652800"/>
                  <a:chExt cx="2922289" cy="4041160"/>
                </a:xfrm>
              </p:grpSpPr>
              <p:sp>
                <p:nvSpPr>
                  <p:cNvPr id="1927" name="Google Shape;1927;p47"/>
                  <p:cNvSpPr/>
                  <p:nvPr/>
                </p:nvSpPr>
                <p:spPr>
                  <a:xfrm>
                    <a:off x="5789289" y="802982"/>
                    <a:ext cx="739857" cy="1340441"/>
                  </a:xfrm>
                  <a:custGeom>
                    <a:rect b="b" l="l" r="r" t="t"/>
                    <a:pathLst>
                      <a:path extrusionOk="0" h="8372" w="4621">
                        <a:moveTo>
                          <a:pt x="2524" y="0"/>
                        </a:moveTo>
                        <a:cubicBezTo>
                          <a:pt x="2117" y="0"/>
                          <a:pt x="1612" y="93"/>
                          <a:pt x="1118" y="431"/>
                        </a:cubicBezTo>
                        <a:cubicBezTo>
                          <a:pt x="0" y="1180"/>
                          <a:pt x="231" y="2395"/>
                          <a:pt x="444" y="2857"/>
                        </a:cubicBezTo>
                        <a:cubicBezTo>
                          <a:pt x="638" y="3301"/>
                          <a:pt x="1215" y="4146"/>
                          <a:pt x="1081" y="4742"/>
                        </a:cubicBezTo>
                        <a:cubicBezTo>
                          <a:pt x="947" y="5338"/>
                          <a:pt x="310" y="5782"/>
                          <a:pt x="485" y="6651"/>
                        </a:cubicBezTo>
                        <a:cubicBezTo>
                          <a:pt x="656" y="7515"/>
                          <a:pt x="1137" y="7898"/>
                          <a:pt x="1696" y="8171"/>
                        </a:cubicBezTo>
                        <a:cubicBezTo>
                          <a:pt x="2037" y="8340"/>
                          <a:pt x="2927" y="8371"/>
                          <a:pt x="3538" y="8371"/>
                        </a:cubicBezTo>
                        <a:cubicBezTo>
                          <a:pt x="3896" y="8371"/>
                          <a:pt x="4159" y="8360"/>
                          <a:pt x="4159" y="8360"/>
                        </a:cubicBezTo>
                        <a:cubicBezTo>
                          <a:pt x="4159" y="8360"/>
                          <a:pt x="4334" y="7496"/>
                          <a:pt x="4487" y="6092"/>
                        </a:cubicBezTo>
                        <a:cubicBezTo>
                          <a:pt x="4621" y="4705"/>
                          <a:pt x="4584" y="2797"/>
                          <a:pt x="4487" y="2086"/>
                        </a:cubicBezTo>
                        <a:cubicBezTo>
                          <a:pt x="4390" y="1393"/>
                          <a:pt x="4182" y="759"/>
                          <a:pt x="4066" y="584"/>
                        </a:cubicBezTo>
                        <a:cubicBezTo>
                          <a:pt x="3951" y="390"/>
                          <a:pt x="3373" y="140"/>
                          <a:pt x="3373" y="140"/>
                        </a:cubicBezTo>
                        <a:cubicBezTo>
                          <a:pt x="3373" y="140"/>
                          <a:pt x="3023" y="0"/>
                          <a:pt x="2524" y="0"/>
                        </a:cubicBezTo>
                        <a:close/>
                      </a:path>
                    </a:pathLst>
                  </a:custGeom>
                  <a:solidFill>
                    <a:srgbClr val="886A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 name="Google Shape;1928;p47"/>
                  <p:cNvSpPr/>
                  <p:nvPr/>
                </p:nvSpPr>
                <p:spPr>
                  <a:xfrm>
                    <a:off x="5817308" y="794496"/>
                    <a:ext cx="718562" cy="1358053"/>
                  </a:xfrm>
                  <a:custGeom>
                    <a:rect b="b" l="l" r="r" t="t"/>
                    <a:pathLst>
                      <a:path extrusionOk="0" h="8482" w="4488">
                        <a:moveTo>
                          <a:pt x="2275" y="109"/>
                        </a:moveTo>
                        <a:cubicBezTo>
                          <a:pt x="2347" y="109"/>
                          <a:pt x="2416" y="113"/>
                          <a:pt x="2482" y="119"/>
                        </a:cubicBezTo>
                        <a:cubicBezTo>
                          <a:pt x="2889" y="138"/>
                          <a:pt x="3175" y="253"/>
                          <a:pt x="3175" y="253"/>
                        </a:cubicBezTo>
                        <a:cubicBezTo>
                          <a:pt x="3175" y="253"/>
                          <a:pt x="3314" y="309"/>
                          <a:pt x="3466" y="387"/>
                        </a:cubicBezTo>
                        <a:cubicBezTo>
                          <a:pt x="3563" y="424"/>
                          <a:pt x="3637" y="484"/>
                          <a:pt x="3697" y="521"/>
                        </a:cubicBezTo>
                        <a:cubicBezTo>
                          <a:pt x="3776" y="581"/>
                          <a:pt x="3831" y="618"/>
                          <a:pt x="3850" y="655"/>
                        </a:cubicBezTo>
                        <a:cubicBezTo>
                          <a:pt x="3891" y="734"/>
                          <a:pt x="3984" y="946"/>
                          <a:pt x="4062" y="1214"/>
                        </a:cubicBezTo>
                        <a:cubicBezTo>
                          <a:pt x="4141" y="1464"/>
                          <a:pt x="4215" y="1792"/>
                          <a:pt x="4275" y="2157"/>
                        </a:cubicBezTo>
                        <a:cubicBezTo>
                          <a:pt x="4372" y="2850"/>
                          <a:pt x="4390" y="4758"/>
                          <a:pt x="4256" y="6145"/>
                        </a:cubicBezTo>
                        <a:cubicBezTo>
                          <a:pt x="4122" y="7512"/>
                          <a:pt x="3947" y="8339"/>
                          <a:pt x="3947" y="8358"/>
                        </a:cubicBezTo>
                        <a:cubicBezTo>
                          <a:pt x="3910" y="8376"/>
                          <a:pt x="3485" y="8376"/>
                          <a:pt x="2967" y="8376"/>
                        </a:cubicBezTo>
                        <a:cubicBezTo>
                          <a:pt x="2676" y="8358"/>
                          <a:pt x="2390" y="8358"/>
                          <a:pt x="2135" y="8321"/>
                        </a:cubicBezTo>
                        <a:cubicBezTo>
                          <a:pt x="1886" y="8279"/>
                          <a:pt x="1655" y="8242"/>
                          <a:pt x="1539" y="8182"/>
                        </a:cubicBezTo>
                        <a:cubicBezTo>
                          <a:pt x="1003" y="7914"/>
                          <a:pt x="518" y="7549"/>
                          <a:pt x="347" y="6704"/>
                        </a:cubicBezTo>
                        <a:cubicBezTo>
                          <a:pt x="269" y="6279"/>
                          <a:pt x="384" y="5969"/>
                          <a:pt x="541" y="5683"/>
                        </a:cubicBezTo>
                        <a:cubicBezTo>
                          <a:pt x="694" y="5391"/>
                          <a:pt x="888" y="5123"/>
                          <a:pt x="962" y="4814"/>
                        </a:cubicBezTo>
                        <a:cubicBezTo>
                          <a:pt x="1022" y="4486"/>
                          <a:pt x="906" y="4121"/>
                          <a:pt x="749" y="3774"/>
                        </a:cubicBezTo>
                        <a:cubicBezTo>
                          <a:pt x="597" y="3428"/>
                          <a:pt x="403" y="3100"/>
                          <a:pt x="310" y="2892"/>
                        </a:cubicBezTo>
                        <a:cubicBezTo>
                          <a:pt x="213" y="2661"/>
                          <a:pt x="116" y="2254"/>
                          <a:pt x="153" y="1811"/>
                        </a:cubicBezTo>
                        <a:cubicBezTo>
                          <a:pt x="213" y="1367"/>
                          <a:pt x="426" y="886"/>
                          <a:pt x="962" y="521"/>
                        </a:cubicBezTo>
                        <a:cubicBezTo>
                          <a:pt x="1418" y="213"/>
                          <a:pt x="1887" y="109"/>
                          <a:pt x="2275" y="109"/>
                        </a:cubicBezTo>
                        <a:close/>
                        <a:moveTo>
                          <a:pt x="2342" y="0"/>
                        </a:moveTo>
                        <a:cubicBezTo>
                          <a:pt x="1924" y="0"/>
                          <a:pt x="1408" y="99"/>
                          <a:pt x="906" y="443"/>
                        </a:cubicBezTo>
                        <a:cubicBezTo>
                          <a:pt x="347" y="831"/>
                          <a:pt x="116" y="1330"/>
                          <a:pt x="56" y="1792"/>
                        </a:cubicBezTo>
                        <a:cubicBezTo>
                          <a:pt x="1" y="2273"/>
                          <a:pt x="116" y="2698"/>
                          <a:pt x="213" y="2929"/>
                        </a:cubicBezTo>
                        <a:cubicBezTo>
                          <a:pt x="329" y="3160"/>
                          <a:pt x="518" y="3488"/>
                          <a:pt x="675" y="3816"/>
                        </a:cubicBezTo>
                        <a:cubicBezTo>
                          <a:pt x="828" y="4162"/>
                          <a:pt x="925" y="4509"/>
                          <a:pt x="865" y="4795"/>
                        </a:cubicBezTo>
                        <a:cubicBezTo>
                          <a:pt x="809" y="5063"/>
                          <a:pt x="615" y="5336"/>
                          <a:pt x="444" y="5622"/>
                        </a:cubicBezTo>
                        <a:cubicBezTo>
                          <a:pt x="287" y="5932"/>
                          <a:pt x="153" y="6260"/>
                          <a:pt x="250" y="6722"/>
                        </a:cubicBezTo>
                        <a:cubicBezTo>
                          <a:pt x="426" y="7586"/>
                          <a:pt x="943" y="7993"/>
                          <a:pt x="1502" y="8261"/>
                        </a:cubicBezTo>
                        <a:cubicBezTo>
                          <a:pt x="1636" y="8339"/>
                          <a:pt x="1867" y="8395"/>
                          <a:pt x="2117" y="8413"/>
                        </a:cubicBezTo>
                        <a:cubicBezTo>
                          <a:pt x="2390" y="8455"/>
                          <a:pt x="2676" y="8473"/>
                          <a:pt x="2967" y="8473"/>
                        </a:cubicBezTo>
                        <a:cubicBezTo>
                          <a:pt x="3146" y="8480"/>
                          <a:pt x="3321" y="8482"/>
                          <a:pt x="3475" y="8482"/>
                        </a:cubicBezTo>
                        <a:cubicBezTo>
                          <a:pt x="3783" y="8482"/>
                          <a:pt x="4007" y="8473"/>
                          <a:pt x="4007" y="8473"/>
                        </a:cubicBezTo>
                        <a:lnTo>
                          <a:pt x="4044" y="8473"/>
                        </a:lnTo>
                        <a:lnTo>
                          <a:pt x="4044" y="8436"/>
                        </a:lnTo>
                        <a:cubicBezTo>
                          <a:pt x="4044" y="8436"/>
                          <a:pt x="4215" y="7549"/>
                          <a:pt x="4353" y="6163"/>
                        </a:cubicBezTo>
                        <a:cubicBezTo>
                          <a:pt x="4487" y="4758"/>
                          <a:pt x="4469" y="2850"/>
                          <a:pt x="4372" y="2139"/>
                        </a:cubicBezTo>
                        <a:cubicBezTo>
                          <a:pt x="4312" y="1774"/>
                          <a:pt x="4238" y="1446"/>
                          <a:pt x="4159" y="1178"/>
                        </a:cubicBezTo>
                        <a:cubicBezTo>
                          <a:pt x="4081" y="905"/>
                          <a:pt x="3984" y="715"/>
                          <a:pt x="3928" y="600"/>
                        </a:cubicBezTo>
                        <a:cubicBezTo>
                          <a:pt x="3891" y="558"/>
                          <a:pt x="3831" y="503"/>
                          <a:pt x="3753" y="443"/>
                        </a:cubicBezTo>
                        <a:cubicBezTo>
                          <a:pt x="3679" y="406"/>
                          <a:pt x="3600" y="350"/>
                          <a:pt x="3522" y="309"/>
                        </a:cubicBezTo>
                        <a:cubicBezTo>
                          <a:pt x="3369" y="212"/>
                          <a:pt x="3217" y="156"/>
                          <a:pt x="3217" y="156"/>
                        </a:cubicBezTo>
                        <a:cubicBezTo>
                          <a:pt x="3217" y="156"/>
                          <a:pt x="2926" y="41"/>
                          <a:pt x="2482" y="4"/>
                        </a:cubicBezTo>
                        <a:cubicBezTo>
                          <a:pt x="2437" y="2"/>
                          <a:pt x="2390" y="0"/>
                          <a:pt x="234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 name="Google Shape;1929;p47"/>
                  <p:cNvSpPr/>
                  <p:nvPr/>
                </p:nvSpPr>
                <p:spPr>
                  <a:xfrm>
                    <a:off x="7117869" y="2323377"/>
                    <a:ext cx="557975" cy="613381"/>
                  </a:xfrm>
                  <a:custGeom>
                    <a:rect b="b" l="l" r="r" t="t"/>
                    <a:pathLst>
                      <a:path extrusionOk="0" h="3831" w="3485">
                        <a:moveTo>
                          <a:pt x="2122" y="1"/>
                        </a:moveTo>
                        <a:lnTo>
                          <a:pt x="1" y="1313"/>
                        </a:lnTo>
                        <a:cubicBezTo>
                          <a:pt x="1" y="1313"/>
                          <a:pt x="1313" y="3526"/>
                          <a:pt x="1983" y="3757"/>
                        </a:cubicBezTo>
                        <a:cubicBezTo>
                          <a:pt x="2129" y="3806"/>
                          <a:pt x="2274" y="3831"/>
                          <a:pt x="2410" y="3831"/>
                        </a:cubicBezTo>
                        <a:cubicBezTo>
                          <a:pt x="2921" y="3831"/>
                          <a:pt x="3330" y="3488"/>
                          <a:pt x="3392" y="2773"/>
                        </a:cubicBezTo>
                        <a:cubicBezTo>
                          <a:pt x="3485" y="1868"/>
                          <a:pt x="2122" y="1"/>
                          <a:pt x="2122" y="1"/>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 name="Google Shape;1930;p47"/>
                  <p:cNvSpPr/>
                  <p:nvPr/>
                </p:nvSpPr>
                <p:spPr>
                  <a:xfrm>
                    <a:off x="7109063" y="2311689"/>
                    <a:ext cx="566781" cy="631314"/>
                  </a:xfrm>
                  <a:custGeom>
                    <a:rect b="b" l="l" r="r" t="t"/>
                    <a:pathLst>
                      <a:path extrusionOk="0" h="3943" w="3540">
                        <a:moveTo>
                          <a:pt x="2177" y="153"/>
                        </a:moveTo>
                        <a:cubicBezTo>
                          <a:pt x="2195" y="171"/>
                          <a:pt x="2482" y="596"/>
                          <a:pt x="2810" y="1155"/>
                        </a:cubicBezTo>
                        <a:cubicBezTo>
                          <a:pt x="3138" y="1733"/>
                          <a:pt x="3447" y="2426"/>
                          <a:pt x="3387" y="2846"/>
                        </a:cubicBezTo>
                        <a:cubicBezTo>
                          <a:pt x="3350" y="3271"/>
                          <a:pt x="3175" y="3558"/>
                          <a:pt x="2944" y="3715"/>
                        </a:cubicBezTo>
                        <a:cubicBezTo>
                          <a:pt x="2812" y="3802"/>
                          <a:pt x="2649" y="3845"/>
                          <a:pt x="2474" y="3845"/>
                        </a:cubicBezTo>
                        <a:cubicBezTo>
                          <a:pt x="2341" y="3845"/>
                          <a:pt x="2200" y="3820"/>
                          <a:pt x="2061" y="3770"/>
                        </a:cubicBezTo>
                        <a:cubicBezTo>
                          <a:pt x="1904" y="3733"/>
                          <a:pt x="1715" y="3558"/>
                          <a:pt x="1484" y="3308"/>
                        </a:cubicBezTo>
                        <a:cubicBezTo>
                          <a:pt x="1271" y="3077"/>
                          <a:pt x="1040" y="2791"/>
                          <a:pt x="846" y="2500"/>
                        </a:cubicBezTo>
                        <a:cubicBezTo>
                          <a:pt x="444" y="1922"/>
                          <a:pt x="153" y="1442"/>
                          <a:pt x="134" y="1405"/>
                        </a:cubicBezTo>
                        <a:lnTo>
                          <a:pt x="2177" y="153"/>
                        </a:lnTo>
                        <a:close/>
                        <a:moveTo>
                          <a:pt x="2195" y="0"/>
                        </a:moveTo>
                        <a:lnTo>
                          <a:pt x="0" y="1363"/>
                        </a:lnTo>
                        <a:lnTo>
                          <a:pt x="19" y="1405"/>
                        </a:lnTo>
                        <a:cubicBezTo>
                          <a:pt x="19" y="1405"/>
                          <a:pt x="347" y="1964"/>
                          <a:pt x="749" y="2560"/>
                        </a:cubicBezTo>
                        <a:cubicBezTo>
                          <a:pt x="961" y="2846"/>
                          <a:pt x="1192" y="3137"/>
                          <a:pt x="1405" y="3387"/>
                        </a:cubicBezTo>
                        <a:cubicBezTo>
                          <a:pt x="1636" y="3618"/>
                          <a:pt x="1849" y="3812"/>
                          <a:pt x="2038" y="3867"/>
                        </a:cubicBezTo>
                        <a:cubicBezTo>
                          <a:pt x="2187" y="3917"/>
                          <a:pt x="2337" y="3942"/>
                          <a:pt x="2480" y="3942"/>
                        </a:cubicBezTo>
                        <a:cubicBezTo>
                          <a:pt x="2670" y="3942"/>
                          <a:pt x="2849" y="3899"/>
                          <a:pt x="3004" y="3812"/>
                        </a:cubicBezTo>
                        <a:cubicBezTo>
                          <a:pt x="3272" y="3636"/>
                          <a:pt x="3447" y="3308"/>
                          <a:pt x="3503" y="2846"/>
                        </a:cubicBezTo>
                        <a:cubicBezTo>
                          <a:pt x="3540" y="2366"/>
                          <a:pt x="3216" y="1673"/>
                          <a:pt x="2888" y="1095"/>
                        </a:cubicBezTo>
                        <a:cubicBezTo>
                          <a:pt x="2560" y="518"/>
                          <a:pt x="2214" y="37"/>
                          <a:pt x="2214" y="37"/>
                        </a:cubicBezTo>
                        <a:lnTo>
                          <a:pt x="2195"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 name="Google Shape;1931;p47"/>
                  <p:cNvSpPr/>
                  <p:nvPr/>
                </p:nvSpPr>
                <p:spPr>
                  <a:xfrm>
                    <a:off x="5354915" y="2392384"/>
                    <a:ext cx="703032" cy="748834"/>
                  </a:xfrm>
                  <a:custGeom>
                    <a:rect b="b" l="l" r="r" t="t"/>
                    <a:pathLst>
                      <a:path extrusionOk="0" h="4677" w="4391">
                        <a:moveTo>
                          <a:pt x="2197" y="0"/>
                        </a:moveTo>
                        <a:cubicBezTo>
                          <a:pt x="2099" y="0"/>
                          <a:pt x="2043" y="14"/>
                          <a:pt x="2043" y="14"/>
                        </a:cubicBezTo>
                        <a:cubicBezTo>
                          <a:pt x="2043" y="14"/>
                          <a:pt x="773" y="2227"/>
                          <a:pt x="384" y="2804"/>
                        </a:cubicBezTo>
                        <a:cubicBezTo>
                          <a:pt x="1" y="3382"/>
                          <a:pt x="329" y="4135"/>
                          <a:pt x="865" y="4422"/>
                        </a:cubicBezTo>
                        <a:cubicBezTo>
                          <a:pt x="1146" y="4573"/>
                          <a:pt x="1406" y="4677"/>
                          <a:pt x="1666" y="4677"/>
                        </a:cubicBezTo>
                        <a:cubicBezTo>
                          <a:pt x="1907" y="4677"/>
                          <a:pt x="2149" y="4588"/>
                          <a:pt x="2408" y="4366"/>
                        </a:cubicBezTo>
                        <a:cubicBezTo>
                          <a:pt x="2944" y="3904"/>
                          <a:pt x="4390" y="1418"/>
                          <a:pt x="4390" y="1418"/>
                        </a:cubicBezTo>
                        <a:cubicBezTo>
                          <a:pt x="4390" y="1418"/>
                          <a:pt x="3582" y="554"/>
                          <a:pt x="3004" y="245"/>
                        </a:cubicBezTo>
                        <a:cubicBezTo>
                          <a:pt x="2653" y="38"/>
                          <a:pt x="2364" y="0"/>
                          <a:pt x="2197"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 name="Google Shape;1932;p47"/>
                  <p:cNvSpPr/>
                  <p:nvPr/>
                </p:nvSpPr>
                <p:spPr>
                  <a:xfrm>
                    <a:off x="5376369" y="2384538"/>
                    <a:ext cx="690384" cy="765486"/>
                  </a:xfrm>
                  <a:custGeom>
                    <a:rect b="b" l="l" r="r" t="t"/>
                    <a:pathLst>
                      <a:path extrusionOk="0" h="4781" w="4312">
                        <a:moveTo>
                          <a:pt x="2177" y="100"/>
                        </a:moveTo>
                        <a:cubicBezTo>
                          <a:pt x="2330" y="123"/>
                          <a:pt x="2579" y="178"/>
                          <a:pt x="2852" y="331"/>
                        </a:cubicBezTo>
                        <a:cubicBezTo>
                          <a:pt x="3388" y="622"/>
                          <a:pt x="4141" y="1430"/>
                          <a:pt x="4178" y="1467"/>
                        </a:cubicBezTo>
                        <a:cubicBezTo>
                          <a:pt x="4178" y="1509"/>
                          <a:pt x="3831" y="2086"/>
                          <a:pt x="3429" y="2738"/>
                        </a:cubicBezTo>
                        <a:cubicBezTo>
                          <a:pt x="3198" y="3084"/>
                          <a:pt x="2986" y="3431"/>
                          <a:pt x="2773" y="3741"/>
                        </a:cubicBezTo>
                        <a:cubicBezTo>
                          <a:pt x="2561" y="4027"/>
                          <a:pt x="2371" y="4281"/>
                          <a:pt x="2233" y="4374"/>
                        </a:cubicBezTo>
                        <a:cubicBezTo>
                          <a:pt x="1983" y="4605"/>
                          <a:pt x="1752" y="4683"/>
                          <a:pt x="1503" y="4683"/>
                        </a:cubicBezTo>
                        <a:cubicBezTo>
                          <a:pt x="1272" y="4665"/>
                          <a:pt x="1022" y="4568"/>
                          <a:pt x="754" y="4434"/>
                        </a:cubicBezTo>
                        <a:cubicBezTo>
                          <a:pt x="500" y="4281"/>
                          <a:pt x="292" y="4027"/>
                          <a:pt x="195" y="3759"/>
                        </a:cubicBezTo>
                        <a:cubicBezTo>
                          <a:pt x="98" y="3473"/>
                          <a:pt x="116" y="3144"/>
                          <a:pt x="292" y="2872"/>
                        </a:cubicBezTo>
                        <a:cubicBezTo>
                          <a:pt x="676" y="2294"/>
                          <a:pt x="1928" y="160"/>
                          <a:pt x="1946" y="123"/>
                        </a:cubicBezTo>
                        <a:cubicBezTo>
                          <a:pt x="1946" y="123"/>
                          <a:pt x="2025" y="100"/>
                          <a:pt x="2177" y="100"/>
                        </a:cubicBezTo>
                        <a:close/>
                        <a:moveTo>
                          <a:pt x="2072" y="0"/>
                        </a:moveTo>
                        <a:cubicBezTo>
                          <a:pt x="1957" y="0"/>
                          <a:pt x="1886" y="26"/>
                          <a:pt x="1886" y="26"/>
                        </a:cubicBezTo>
                        <a:lnTo>
                          <a:pt x="1868" y="26"/>
                        </a:lnTo>
                        <a:lnTo>
                          <a:pt x="1868" y="44"/>
                        </a:lnTo>
                        <a:cubicBezTo>
                          <a:pt x="1868" y="44"/>
                          <a:pt x="578" y="2257"/>
                          <a:pt x="213" y="2816"/>
                        </a:cubicBezTo>
                        <a:cubicBezTo>
                          <a:pt x="1" y="3126"/>
                          <a:pt x="1" y="3473"/>
                          <a:pt x="98" y="3777"/>
                        </a:cubicBezTo>
                        <a:cubicBezTo>
                          <a:pt x="213" y="4087"/>
                          <a:pt x="426" y="4355"/>
                          <a:pt x="712" y="4512"/>
                        </a:cubicBezTo>
                        <a:cubicBezTo>
                          <a:pt x="985" y="4665"/>
                          <a:pt x="1235" y="4762"/>
                          <a:pt x="1503" y="4780"/>
                        </a:cubicBezTo>
                        <a:cubicBezTo>
                          <a:pt x="1771" y="4780"/>
                          <a:pt x="2043" y="4702"/>
                          <a:pt x="2311" y="4452"/>
                        </a:cubicBezTo>
                        <a:cubicBezTo>
                          <a:pt x="2445" y="4337"/>
                          <a:pt x="2639" y="4087"/>
                          <a:pt x="2852" y="3796"/>
                        </a:cubicBezTo>
                        <a:cubicBezTo>
                          <a:pt x="3064" y="3491"/>
                          <a:pt x="3295" y="3144"/>
                          <a:pt x="3503" y="2798"/>
                        </a:cubicBezTo>
                        <a:cubicBezTo>
                          <a:pt x="3928" y="2105"/>
                          <a:pt x="4293" y="1486"/>
                          <a:pt x="4293" y="1486"/>
                        </a:cubicBezTo>
                        <a:lnTo>
                          <a:pt x="4312" y="1449"/>
                        </a:lnTo>
                        <a:lnTo>
                          <a:pt x="4293" y="1430"/>
                        </a:lnTo>
                        <a:cubicBezTo>
                          <a:pt x="4293" y="1430"/>
                          <a:pt x="3485" y="562"/>
                          <a:pt x="2907" y="238"/>
                        </a:cubicBezTo>
                        <a:cubicBezTo>
                          <a:pt x="2621" y="81"/>
                          <a:pt x="2371" y="26"/>
                          <a:pt x="2177" y="7"/>
                        </a:cubicBezTo>
                        <a:cubicBezTo>
                          <a:pt x="2139" y="2"/>
                          <a:pt x="2104" y="0"/>
                          <a:pt x="207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 name="Google Shape;1933;p47"/>
                  <p:cNvSpPr/>
                  <p:nvPr/>
                </p:nvSpPr>
                <p:spPr>
                  <a:xfrm>
                    <a:off x="5604364" y="2029257"/>
                    <a:ext cx="533478" cy="769329"/>
                  </a:xfrm>
                  <a:custGeom>
                    <a:rect b="b" l="l" r="r" t="t"/>
                    <a:pathLst>
                      <a:path extrusionOk="0" h="4805" w="3332">
                        <a:moveTo>
                          <a:pt x="2666" y="1"/>
                        </a:moveTo>
                        <a:cubicBezTo>
                          <a:pt x="1904" y="1"/>
                          <a:pt x="1334" y="535"/>
                          <a:pt x="947" y="1011"/>
                        </a:cubicBezTo>
                        <a:cubicBezTo>
                          <a:pt x="485" y="1533"/>
                          <a:pt x="0" y="2573"/>
                          <a:pt x="0" y="2573"/>
                        </a:cubicBezTo>
                        <a:lnTo>
                          <a:pt x="3027" y="4804"/>
                        </a:lnTo>
                        <a:cubicBezTo>
                          <a:pt x="3027" y="4804"/>
                          <a:pt x="3258" y="3206"/>
                          <a:pt x="3295" y="1880"/>
                        </a:cubicBezTo>
                        <a:cubicBezTo>
                          <a:pt x="3331" y="549"/>
                          <a:pt x="2985" y="31"/>
                          <a:pt x="2985" y="31"/>
                        </a:cubicBezTo>
                        <a:cubicBezTo>
                          <a:pt x="2875" y="10"/>
                          <a:pt x="2769" y="1"/>
                          <a:pt x="2666"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 name="Google Shape;1934;p47"/>
                  <p:cNvSpPr/>
                  <p:nvPr/>
                </p:nvSpPr>
                <p:spPr>
                  <a:xfrm>
                    <a:off x="5595397" y="2022052"/>
                    <a:ext cx="549169" cy="792064"/>
                  </a:xfrm>
                  <a:custGeom>
                    <a:rect b="b" l="l" r="r" t="t"/>
                    <a:pathLst>
                      <a:path extrusionOk="0" h="4947" w="3430">
                        <a:moveTo>
                          <a:pt x="2711" y="104"/>
                        </a:moveTo>
                        <a:cubicBezTo>
                          <a:pt x="2810" y="104"/>
                          <a:pt x="2913" y="113"/>
                          <a:pt x="3022" y="132"/>
                        </a:cubicBezTo>
                        <a:cubicBezTo>
                          <a:pt x="3022" y="132"/>
                          <a:pt x="3101" y="229"/>
                          <a:pt x="3175" y="515"/>
                        </a:cubicBezTo>
                        <a:cubicBezTo>
                          <a:pt x="3253" y="806"/>
                          <a:pt x="3332" y="1250"/>
                          <a:pt x="3314" y="1925"/>
                        </a:cubicBezTo>
                        <a:cubicBezTo>
                          <a:pt x="3272" y="3214"/>
                          <a:pt x="3041" y="4674"/>
                          <a:pt x="3022" y="4752"/>
                        </a:cubicBezTo>
                        <a:lnTo>
                          <a:pt x="116" y="2595"/>
                        </a:lnTo>
                        <a:cubicBezTo>
                          <a:pt x="153" y="2539"/>
                          <a:pt x="615" y="1596"/>
                          <a:pt x="1040" y="1074"/>
                        </a:cubicBezTo>
                        <a:cubicBezTo>
                          <a:pt x="1253" y="825"/>
                          <a:pt x="1539" y="538"/>
                          <a:pt x="1867" y="344"/>
                        </a:cubicBezTo>
                        <a:cubicBezTo>
                          <a:pt x="2118" y="196"/>
                          <a:pt x="2390" y="104"/>
                          <a:pt x="2711" y="104"/>
                        </a:cubicBezTo>
                        <a:close/>
                        <a:moveTo>
                          <a:pt x="2718" y="0"/>
                        </a:moveTo>
                        <a:cubicBezTo>
                          <a:pt x="2378" y="0"/>
                          <a:pt x="2074" y="105"/>
                          <a:pt x="1812" y="266"/>
                        </a:cubicBezTo>
                        <a:cubicBezTo>
                          <a:pt x="1465" y="460"/>
                          <a:pt x="1193" y="746"/>
                          <a:pt x="962" y="1019"/>
                        </a:cubicBezTo>
                        <a:cubicBezTo>
                          <a:pt x="500" y="1555"/>
                          <a:pt x="19" y="2595"/>
                          <a:pt x="19" y="2595"/>
                        </a:cubicBezTo>
                        <a:lnTo>
                          <a:pt x="1" y="2636"/>
                        </a:lnTo>
                        <a:lnTo>
                          <a:pt x="3101" y="4946"/>
                        </a:lnTo>
                        <a:lnTo>
                          <a:pt x="3119" y="4868"/>
                        </a:lnTo>
                        <a:cubicBezTo>
                          <a:pt x="3119" y="4868"/>
                          <a:pt x="3369" y="3251"/>
                          <a:pt x="3406" y="1925"/>
                        </a:cubicBezTo>
                        <a:cubicBezTo>
                          <a:pt x="3429" y="1250"/>
                          <a:pt x="3351" y="788"/>
                          <a:pt x="3272" y="478"/>
                        </a:cubicBezTo>
                        <a:cubicBezTo>
                          <a:pt x="3175" y="192"/>
                          <a:pt x="3083" y="53"/>
                          <a:pt x="3083" y="53"/>
                        </a:cubicBezTo>
                        <a:lnTo>
                          <a:pt x="3083" y="35"/>
                        </a:lnTo>
                        <a:lnTo>
                          <a:pt x="3059" y="35"/>
                        </a:lnTo>
                        <a:cubicBezTo>
                          <a:pt x="2942" y="11"/>
                          <a:pt x="2828" y="0"/>
                          <a:pt x="271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 name="Google Shape;1935;p47"/>
                  <p:cNvSpPr/>
                  <p:nvPr/>
                </p:nvSpPr>
                <p:spPr>
                  <a:xfrm>
                    <a:off x="6840561" y="2018529"/>
                    <a:ext cx="672612" cy="780056"/>
                  </a:xfrm>
                  <a:custGeom>
                    <a:rect b="b" l="l" r="r" t="t"/>
                    <a:pathLst>
                      <a:path extrusionOk="0" h="4872" w="4201">
                        <a:moveTo>
                          <a:pt x="1222" y="0"/>
                        </a:moveTo>
                        <a:cubicBezTo>
                          <a:pt x="946" y="0"/>
                          <a:pt x="662" y="40"/>
                          <a:pt x="347" y="98"/>
                        </a:cubicBezTo>
                        <a:cubicBezTo>
                          <a:pt x="347" y="98"/>
                          <a:pt x="0" y="616"/>
                          <a:pt x="42" y="1947"/>
                        </a:cubicBezTo>
                        <a:cubicBezTo>
                          <a:pt x="79" y="3273"/>
                          <a:pt x="328" y="4871"/>
                          <a:pt x="328" y="4871"/>
                        </a:cubicBezTo>
                        <a:lnTo>
                          <a:pt x="4200" y="2233"/>
                        </a:lnTo>
                        <a:cubicBezTo>
                          <a:pt x="4200" y="2233"/>
                          <a:pt x="3794" y="1138"/>
                          <a:pt x="2985" y="616"/>
                        </a:cubicBezTo>
                        <a:cubicBezTo>
                          <a:pt x="2293" y="155"/>
                          <a:pt x="1772" y="0"/>
                          <a:pt x="1222"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 name="Google Shape;1936;p47"/>
                  <p:cNvSpPr/>
                  <p:nvPr/>
                </p:nvSpPr>
                <p:spPr>
                  <a:xfrm>
                    <a:off x="6837519" y="2011004"/>
                    <a:ext cx="684460" cy="803112"/>
                  </a:xfrm>
                  <a:custGeom>
                    <a:rect b="b" l="l" r="r" t="t"/>
                    <a:pathLst>
                      <a:path extrusionOk="0" h="5016" w="4275">
                        <a:moveTo>
                          <a:pt x="1268" y="96"/>
                        </a:moveTo>
                        <a:cubicBezTo>
                          <a:pt x="1393" y="96"/>
                          <a:pt x="1514" y="105"/>
                          <a:pt x="1636" y="122"/>
                        </a:cubicBezTo>
                        <a:cubicBezTo>
                          <a:pt x="2043" y="201"/>
                          <a:pt x="2463" y="353"/>
                          <a:pt x="2985" y="700"/>
                        </a:cubicBezTo>
                        <a:cubicBezTo>
                          <a:pt x="3734" y="1203"/>
                          <a:pt x="4122" y="2201"/>
                          <a:pt x="4159" y="2262"/>
                        </a:cubicBezTo>
                        <a:lnTo>
                          <a:pt x="384" y="4840"/>
                        </a:lnTo>
                        <a:cubicBezTo>
                          <a:pt x="366" y="4743"/>
                          <a:pt x="153" y="3283"/>
                          <a:pt x="116" y="1994"/>
                        </a:cubicBezTo>
                        <a:cubicBezTo>
                          <a:pt x="98" y="1319"/>
                          <a:pt x="176" y="875"/>
                          <a:pt x="250" y="584"/>
                        </a:cubicBezTo>
                        <a:cubicBezTo>
                          <a:pt x="329" y="298"/>
                          <a:pt x="407" y="201"/>
                          <a:pt x="407" y="201"/>
                        </a:cubicBezTo>
                        <a:cubicBezTo>
                          <a:pt x="722" y="135"/>
                          <a:pt x="1001" y="96"/>
                          <a:pt x="1268" y="96"/>
                        </a:cubicBezTo>
                        <a:close/>
                        <a:moveTo>
                          <a:pt x="1240" y="1"/>
                        </a:moveTo>
                        <a:cubicBezTo>
                          <a:pt x="960" y="1"/>
                          <a:pt x="675" y="39"/>
                          <a:pt x="366" y="104"/>
                        </a:cubicBezTo>
                        <a:lnTo>
                          <a:pt x="347" y="104"/>
                        </a:lnTo>
                        <a:lnTo>
                          <a:pt x="329" y="122"/>
                        </a:lnTo>
                        <a:cubicBezTo>
                          <a:pt x="329" y="122"/>
                          <a:pt x="232" y="261"/>
                          <a:pt x="153" y="547"/>
                        </a:cubicBezTo>
                        <a:cubicBezTo>
                          <a:pt x="79" y="857"/>
                          <a:pt x="1" y="1319"/>
                          <a:pt x="19" y="1994"/>
                        </a:cubicBezTo>
                        <a:cubicBezTo>
                          <a:pt x="61" y="3320"/>
                          <a:pt x="292" y="4937"/>
                          <a:pt x="292" y="4937"/>
                        </a:cubicBezTo>
                        <a:lnTo>
                          <a:pt x="310" y="5015"/>
                        </a:lnTo>
                        <a:lnTo>
                          <a:pt x="4275" y="2299"/>
                        </a:lnTo>
                        <a:lnTo>
                          <a:pt x="4256" y="2262"/>
                        </a:lnTo>
                        <a:cubicBezTo>
                          <a:pt x="4256" y="2262"/>
                          <a:pt x="3849" y="1162"/>
                          <a:pt x="3041" y="626"/>
                        </a:cubicBezTo>
                        <a:cubicBezTo>
                          <a:pt x="2523" y="279"/>
                          <a:pt x="2080" y="104"/>
                          <a:pt x="1655" y="30"/>
                        </a:cubicBezTo>
                        <a:cubicBezTo>
                          <a:pt x="1516" y="10"/>
                          <a:pt x="1378" y="1"/>
                          <a:pt x="124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 name="Google Shape;1937;p47"/>
                  <p:cNvSpPr/>
                  <p:nvPr/>
                </p:nvSpPr>
                <p:spPr>
                  <a:xfrm>
                    <a:off x="5922339" y="1974980"/>
                    <a:ext cx="1214255" cy="1674911"/>
                  </a:xfrm>
                  <a:custGeom>
                    <a:rect b="b" l="l" r="r" t="t"/>
                    <a:pathLst>
                      <a:path extrusionOk="0" h="10461" w="7584">
                        <a:moveTo>
                          <a:pt x="3755" y="0"/>
                        </a:moveTo>
                        <a:cubicBezTo>
                          <a:pt x="3727" y="0"/>
                          <a:pt x="3701" y="0"/>
                          <a:pt x="3674" y="1"/>
                        </a:cubicBezTo>
                        <a:lnTo>
                          <a:pt x="3582" y="1"/>
                        </a:lnTo>
                        <a:cubicBezTo>
                          <a:pt x="2464" y="1"/>
                          <a:pt x="999" y="370"/>
                          <a:pt x="999" y="370"/>
                        </a:cubicBezTo>
                        <a:cubicBezTo>
                          <a:pt x="999" y="370"/>
                          <a:pt x="324" y="3928"/>
                          <a:pt x="403" y="4603"/>
                        </a:cubicBezTo>
                        <a:cubicBezTo>
                          <a:pt x="463" y="5259"/>
                          <a:pt x="810" y="5624"/>
                          <a:pt x="828" y="5989"/>
                        </a:cubicBezTo>
                        <a:cubicBezTo>
                          <a:pt x="865" y="6377"/>
                          <a:pt x="1" y="10050"/>
                          <a:pt x="1" y="10050"/>
                        </a:cubicBezTo>
                        <a:cubicBezTo>
                          <a:pt x="1" y="10050"/>
                          <a:pt x="403" y="10244"/>
                          <a:pt x="1133" y="10360"/>
                        </a:cubicBezTo>
                        <a:cubicBezTo>
                          <a:pt x="1868" y="10457"/>
                          <a:pt x="2002" y="10457"/>
                          <a:pt x="2713" y="10457"/>
                        </a:cubicBezTo>
                        <a:cubicBezTo>
                          <a:pt x="2771" y="10460"/>
                          <a:pt x="2828" y="10461"/>
                          <a:pt x="2885" y="10461"/>
                        </a:cubicBezTo>
                        <a:cubicBezTo>
                          <a:pt x="3245" y="10461"/>
                          <a:pt x="3577" y="10414"/>
                          <a:pt x="3813" y="10378"/>
                        </a:cubicBezTo>
                        <a:cubicBezTo>
                          <a:pt x="4076" y="10414"/>
                          <a:pt x="4402" y="10461"/>
                          <a:pt x="4721" y="10461"/>
                        </a:cubicBezTo>
                        <a:cubicBezTo>
                          <a:pt x="4771" y="10461"/>
                          <a:pt x="4821" y="10460"/>
                          <a:pt x="4871" y="10457"/>
                        </a:cubicBezTo>
                        <a:cubicBezTo>
                          <a:pt x="5583" y="10457"/>
                          <a:pt x="5717" y="10457"/>
                          <a:pt x="6447" y="10360"/>
                        </a:cubicBezTo>
                        <a:cubicBezTo>
                          <a:pt x="7163" y="10244"/>
                          <a:pt x="7583" y="10050"/>
                          <a:pt x="7583" y="10050"/>
                        </a:cubicBezTo>
                        <a:cubicBezTo>
                          <a:pt x="7583" y="10050"/>
                          <a:pt x="6719" y="6377"/>
                          <a:pt x="6738" y="5989"/>
                        </a:cubicBezTo>
                        <a:cubicBezTo>
                          <a:pt x="6775" y="5624"/>
                          <a:pt x="7121" y="5259"/>
                          <a:pt x="7181" y="4603"/>
                        </a:cubicBezTo>
                        <a:cubicBezTo>
                          <a:pt x="7255" y="3928"/>
                          <a:pt x="6585" y="370"/>
                          <a:pt x="6585" y="370"/>
                        </a:cubicBezTo>
                        <a:cubicBezTo>
                          <a:pt x="6585" y="370"/>
                          <a:pt x="4892" y="0"/>
                          <a:pt x="3755"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 name="Google Shape;1938;p47"/>
                  <p:cNvSpPr/>
                  <p:nvPr/>
                </p:nvSpPr>
                <p:spPr>
                  <a:xfrm>
                    <a:off x="6350789" y="1771641"/>
                    <a:ext cx="378814" cy="379621"/>
                  </a:xfrm>
                  <a:custGeom>
                    <a:rect b="b" l="l" r="r" t="t"/>
                    <a:pathLst>
                      <a:path extrusionOk="0" h="2371" w="2366">
                        <a:moveTo>
                          <a:pt x="2061" y="0"/>
                        </a:moveTo>
                        <a:lnTo>
                          <a:pt x="19" y="139"/>
                        </a:lnTo>
                        <a:lnTo>
                          <a:pt x="0" y="1811"/>
                        </a:lnTo>
                        <a:cubicBezTo>
                          <a:pt x="0" y="1811"/>
                          <a:pt x="250" y="2370"/>
                          <a:pt x="980" y="2370"/>
                        </a:cubicBezTo>
                        <a:cubicBezTo>
                          <a:pt x="1714" y="2370"/>
                          <a:pt x="2366" y="1617"/>
                          <a:pt x="2366" y="1617"/>
                        </a:cubicBezTo>
                        <a:lnTo>
                          <a:pt x="2061" y="0"/>
                        </a:ln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 name="Google Shape;1939;p47"/>
                  <p:cNvSpPr/>
                  <p:nvPr/>
                </p:nvSpPr>
                <p:spPr>
                  <a:xfrm>
                    <a:off x="6341183" y="1762675"/>
                    <a:ext cx="398027" cy="397393"/>
                  </a:xfrm>
                  <a:custGeom>
                    <a:rect b="b" l="l" r="r" t="t"/>
                    <a:pathLst>
                      <a:path extrusionOk="0" h="2482" w="2486">
                        <a:moveTo>
                          <a:pt x="2079" y="116"/>
                        </a:moveTo>
                        <a:lnTo>
                          <a:pt x="2389" y="1655"/>
                        </a:lnTo>
                        <a:cubicBezTo>
                          <a:pt x="2352" y="1673"/>
                          <a:pt x="1733" y="2366"/>
                          <a:pt x="1040" y="2366"/>
                        </a:cubicBezTo>
                        <a:cubicBezTo>
                          <a:pt x="1025" y="2367"/>
                          <a:pt x="1010" y="2367"/>
                          <a:pt x="995" y="2367"/>
                        </a:cubicBezTo>
                        <a:cubicBezTo>
                          <a:pt x="337" y="2367"/>
                          <a:pt x="116" y="1867"/>
                          <a:pt x="116" y="1867"/>
                        </a:cubicBezTo>
                        <a:lnTo>
                          <a:pt x="116" y="250"/>
                        </a:lnTo>
                        <a:lnTo>
                          <a:pt x="2079" y="116"/>
                        </a:lnTo>
                        <a:close/>
                        <a:moveTo>
                          <a:pt x="2158" y="1"/>
                        </a:moveTo>
                        <a:lnTo>
                          <a:pt x="19" y="153"/>
                        </a:lnTo>
                        <a:lnTo>
                          <a:pt x="19" y="195"/>
                        </a:lnTo>
                        <a:lnTo>
                          <a:pt x="0" y="1886"/>
                        </a:lnTo>
                        <a:lnTo>
                          <a:pt x="19" y="1886"/>
                        </a:lnTo>
                        <a:cubicBezTo>
                          <a:pt x="19" y="1886"/>
                          <a:pt x="291" y="2482"/>
                          <a:pt x="1040" y="2482"/>
                        </a:cubicBezTo>
                        <a:cubicBezTo>
                          <a:pt x="1811" y="2463"/>
                          <a:pt x="2468" y="1715"/>
                          <a:pt x="2468" y="1715"/>
                        </a:cubicBezTo>
                        <a:lnTo>
                          <a:pt x="2486" y="1696"/>
                        </a:lnTo>
                        <a:lnTo>
                          <a:pt x="215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 name="Google Shape;1940;p47"/>
                  <p:cNvSpPr/>
                  <p:nvPr/>
                </p:nvSpPr>
                <p:spPr>
                  <a:xfrm>
                    <a:off x="5912732" y="1966174"/>
                    <a:ext cx="1233468" cy="1692042"/>
                  </a:xfrm>
                  <a:custGeom>
                    <a:rect b="b" l="l" r="r" t="t"/>
                    <a:pathLst>
                      <a:path extrusionOk="0" h="10568" w="7704">
                        <a:moveTo>
                          <a:pt x="3697" y="97"/>
                        </a:moveTo>
                        <a:lnTo>
                          <a:pt x="3697" y="116"/>
                        </a:lnTo>
                        <a:lnTo>
                          <a:pt x="3734" y="116"/>
                        </a:lnTo>
                        <a:cubicBezTo>
                          <a:pt x="3762" y="115"/>
                          <a:pt x="3790" y="115"/>
                          <a:pt x="3818" y="115"/>
                        </a:cubicBezTo>
                        <a:cubicBezTo>
                          <a:pt x="4934" y="115"/>
                          <a:pt x="6531" y="462"/>
                          <a:pt x="6585" y="462"/>
                        </a:cubicBezTo>
                        <a:cubicBezTo>
                          <a:pt x="6604" y="499"/>
                          <a:pt x="6761" y="1349"/>
                          <a:pt x="6913" y="2292"/>
                        </a:cubicBezTo>
                        <a:cubicBezTo>
                          <a:pt x="6992" y="2791"/>
                          <a:pt x="7066" y="3290"/>
                          <a:pt x="7126" y="3715"/>
                        </a:cubicBezTo>
                        <a:cubicBezTo>
                          <a:pt x="7181" y="4140"/>
                          <a:pt x="7200" y="4487"/>
                          <a:pt x="7200" y="4639"/>
                        </a:cubicBezTo>
                        <a:cubicBezTo>
                          <a:pt x="7163" y="4967"/>
                          <a:pt x="7066" y="5217"/>
                          <a:pt x="6969" y="5429"/>
                        </a:cubicBezTo>
                        <a:cubicBezTo>
                          <a:pt x="6853" y="5660"/>
                          <a:pt x="6761" y="5854"/>
                          <a:pt x="6761" y="6044"/>
                        </a:cubicBezTo>
                        <a:cubicBezTo>
                          <a:pt x="6761" y="6104"/>
                          <a:pt x="6761" y="6201"/>
                          <a:pt x="6779" y="6335"/>
                        </a:cubicBezTo>
                        <a:cubicBezTo>
                          <a:pt x="6798" y="6488"/>
                          <a:pt x="6835" y="6663"/>
                          <a:pt x="6876" y="6853"/>
                        </a:cubicBezTo>
                        <a:cubicBezTo>
                          <a:pt x="6950" y="7259"/>
                          <a:pt x="7066" y="7740"/>
                          <a:pt x="7163" y="8220"/>
                        </a:cubicBezTo>
                        <a:cubicBezTo>
                          <a:pt x="7375" y="9163"/>
                          <a:pt x="7588" y="10031"/>
                          <a:pt x="7588" y="10068"/>
                        </a:cubicBezTo>
                        <a:cubicBezTo>
                          <a:pt x="7569" y="10087"/>
                          <a:pt x="7181" y="10263"/>
                          <a:pt x="6488" y="10360"/>
                        </a:cubicBezTo>
                        <a:cubicBezTo>
                          <a:pt x="5777" y="10475"/>
                          <a:pt x="5643" y="10475"/>
                          <a:pt x="4931" y="10475"/>
                        </a:cubicBezTo>
                        <a:cubicBezTo>
                          <a:pt x="4566" y="10475"/>
                          <a:pt x="4178" y="10433"/>
                          <a:pt x="3891" y="10397"/>
                        </a:cubicBezTo>
                        <a:lnTo>
                          <a:pt x="3873" y="10397"/>
                        </a:lnTo>
                        <a:cubicBezTo>
                          <a:pt x="3600" y="10433"/>
                          <a:pt x="3198" y="10475"/>
                          <a:pt x="2773" y="10475"/>
                        </a:cubicBezTo>
                        <a:cubicBezTo>
                          <a:pt x="2062" y="10475"/>
                          <a:pt x="1928" y="10475"/>
                          <a:pt x="1193" y="10360"/>
                        </a:cubicBezTo>
                        <a:cubicBezTo>
                          <a:pt x="500" y="10263"/>
                          <a:pt x="135" y="10087"/>
                          <a:pt x="116" y="10068"/>
                        </a:cubicBezTo>
                        <a:cubicBezTo>
                          <a:pt x="116" y="10031"/>
                          <a:pt x="329" y="9163"/>
                          <a:pt x="541" y="8220"/>
                        </a:cubicBezTo>
                        <a:cubicBezTo>
                          <a:pt x="638" y="7740"/>
                          <a:pt x="754" y="7259"/>
                          <a:pt x="828" y="6853"/>
                        </a:cubicBezTo>
                        <a:cubicBezTo>
                          <a:pt x="870" y="6663"/>
                          <a:pt x="888" y="6488"/>
                          <a:pt x="906" y="6335"/>
                        </a:cubicBezTo>
                        <a:cubicBezTo>
                          <a:pt x="943" y="6201"/>
                          <a:pt x="943" y="6104"/>
                          <a:pt x="943" y="6044"/>
                        </a:cubicBezTo>
                        <a:cubicBezTo>
                          <a:pt x="925" y="5854"/>
                          <a:pt x="828" y="5660"/>
                          <a:pt x="731" y="5429"/>
                        </a:cubicBezTo>
                        <a:cubicBezTo>
                          <a:pt x="638" y="5217"/>
                          <a:pt x="541" y="4967"/>
                          <a:pt x="500" y="4639"/>
                        </a:cubicBezTo>
                        <a:cubicBezTo>
                          <a:pt x="481" y="4487"/>
                          <a:pt x="523" y="4140"/>
                          <a:pt x="578" y="3715"/>
                        </a:cubicBezTo>
                        <a:cubicBezTo>
                          <a:pt x="638" y="3290"/>
                          <a:pt x="712" y="2791"/>
                          <a:pt x="791" y="2292"/>
                        </a:cubicBezTo>
                        <a:cubicBezTo>
                          <a:pt x="943" y="1349"/>
                          <a:pt x="1101" y="499"/>
                          <a:pt x="1119" y="462"/>
                        </a:cubicBezTo>
                        <a:cubicBezTo>
                          <a:pt x="1156" y="462"/>
                          <a:pt x="2542" y="116"/>
                          <a:pt x="3642" y="97"/>
                        </a:cubicBezTo>
                        <a:close/>
                        <a:moveTo>
                          <a:pt x="3642" y="0"/>
                        </a:moveTo>
                        <a:cubicBezTo>
                          <a:pt x="2505" y="19"/>
                          <a:pt x="1059" y="384"/>
                          <a:pt x="1059" y="384"/>
                        </a:cubicBezTo>
                        <a:lnTo>
                          <a:pt x="1022" y="384"/>
                        </a:lnTo>
                        <a:lnTo>
                          <a:pt x="1022" y="425"/>
                        </a:lnTo>
                        <a:cubicBezTo>
                          <a:pt x="1022" y="425"/>
                          <a:pt x="846" y="1308"/>
                          <a:pt x="694" y="2292"/>
                        </a:cubicBezTo>
                        <a:cubicBezTo>
                          <a:pt x="597" y="2773"/>
                          <a:pt x="523" y="3272"/>
                          <a:pt x="481" y="3715"/>
                        </a:cubicBezTo>
                        <a:cubicBezTo>
                          <a:pt x="426" y="4140"/>
                          <a:pt x="384" y="4487"/>
                          <a:pt x="407" y="4658"/>
                        </a:cubicBezTo>
                        <a:cubicBezTo>
                          <a:pt x="444" y="4986"/>
                          <a:pt x="541" y="5254"/>
                          <a:pt x="657" y="5466"/>
                        </a:cubicBezTo>
                        <a:cubicBezTo>
                          <a:pt x="754" y="5697"/>
                          <a:pt x="828" y="5873"/>
                          <a:pt x="846" y="6062"/>
                        </a:cubicBezTo>
                        <a:cubicBezTo>
                          <a:pt x="846" y="6086"/>
                          <a:pt x="828" y="6201"/>
                          <a:pt x="809" y="6335"/>
                        </a:cubicBezTo>
                        <a:cubicBezTo>
                          <a:pt x="791" y="6469"/>
                          <a:pt x="772" y="6640"/>
                          <a:pt x="731" y="6834"/>
                        </a:cubicBezTo>
                        <a:cubicBezTo>
                          <a:pt x="638" y="7241"/>
                          <a:pt x="541" y="7721"/>
                          <a:pt x="426" y="8202"/>
                        </a:cubicBezTo>
                        <a:cubicBezTo>
                          <a:pt x="213" y="9163"/>
                          <a:pt x="1" y="10087"/>
                          <a:pt x="1" y="10087"/>
                        </a:cubicBezTo>
                        <a:lnTo>
                          <a:pt x="1" y="10129"/>
                        </a:lnTo>
                        <a:lnTo>
                          <a:pt x="38" y="10147"/>
                        </a:lnTo>
                        <a:cubicBezTo>
                          <a:pt x="38" y="10147"/>
                          <a:pt x="463" y="10360"/>
                          <a:pt x="1193" y="10452"/>
                        </a:cubicBezTo>
                        <a:cubicBezTo>
                          <a:pt x="1909" y="10567"/>
                          <a:pt x="2062" y="10567"/>
                          <a:pt x="2773" y="10567"/>
                        </a:cubicBezTo>
                        <a:cubicBezTo>
                          <a:pt x="3198" y="10567"/>
                          <a:pt x="3600" y="10531"/>
                          <a:pt x="3873" y="10494"/>
                        </a:cubicBezTo>
                        <a:cubicBezTo>
                          <a:pt x="4178" y="10531"/>
                          <a:pt x="4566" y="10567"/>
                          <a:pt x="4931" y="10567"/>
                        </a:cubicBezTo>
                        <a:cubicBezTo>
                          <a:pt x="5643" y="10567"/>
                          <a:pt x="5795" y="10567"/>
                          <a:pt x="6507" y="10452"/>
                        </a:cubicBezTo>
                        <a:cubicBezTo>
                          <a:pt x="7241" y="10360"/>
                          <a:pt x="7662" y="10147"/>
                          <a:pt x="7662" y="10147"/>
                        </a:cubicBezTo>
                        <a:lnTo>
                          <a:pt x="7703" y="10129"/>
                        </a:lnTo>
                        <a:lnTo>
                          <a:pt x="7703" y="10087"/>
                        </a:lnTo>
                        <a:cubicBezTo>
                          <a:pt x="7703" y="10087"/>
                          <a:pt x="7472" y="9163"/>
                          <a:pt x="7260" y="8202"/>
                        </a:cubicBezTo>
                        <a:cubicBezTo>
                          <a:pt x="7163" y="7721"/>
                          <a:pt x="7047" y="7241"/>
                          <a:pt x="6969" y="6834"/>
                        </a:cubicBezTo>
                        <a:cubicBezTo>
                          <a:pt x="6932" y="6640"/>
                          <a:pt x="6913" y="6469"/>
                          <a:pt x="6895" y="6335"/>
                        </a:cubicBezTo>
                        <a:cubicBezTo>
                          <a:pt x="6853" y="6201"/>
                          <a:pt x="6853" y="6086"/>
                          <a:pt x="6853" y="6062"/>
                        </a:cubicBezTo>
                        <a:cubicBezTo>
                          <a:pt x="6876" y="5873"/>
                          <a:pt x="6950" y="5697"/>
                          <a:pt x="7047" y="5466"/>
                        </a:cubicBezTo>
                        <a:cubicBezTo>
                          <a:pt x="7144" y="5254"/>
                          <a:pt x="7260" y="4986"/>
                          <a:pt x="7297" y="4658"/>
                        </a:cubicBezTo>
                        <a:cubicBezTo>
                          <a:pt x="7315" y="4487"/>
                          <a:pt x="7278" y="4140"/>
                          <a:pt x="7223" y="3715"/>
                        </a:cubicBezTo>
                        <a:cubicBezTo>
                          <a:pt x="7163" y="3272"/>
                          <a:pt x="7084" y="2773"/>
                          <a:pt x="7010" y="2292"/>
                        </a:cubicBezTo>
                        <a:cubicBezTo>
                          <a:pt x="6853" y="1308"/>
                          <a:pt x="6682" y="425"/>
                          <a:pt x="6682" y="425"/>
                        </a:cubicBezTo>
                        <a:lnTo>
                          <a:pt x="6682" y="384"/>
                        </a:lnTo>
                        <a:lnTo>
                          <a:pt x="6645" y="384"/>
                        </a:lnTo>
                        <a:cubicBezTo>
                          <a:pt x="6645" y="384"/>
                          <a:pt x="4931" y="19"/>
                          <a:pt x="3794" y="19"/>
                        </a:cubicBezTo>
                        <a:lnTo>
                          <a:pt x="379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1" name="Google Shape;1941;p47"/>
                  <p:cNvSpPr/>
                  <p:nvPr/>
                </p:nvSpPr>
                <p:spPr>
                  <a:xfrm>
                    <a:off x="6322610" y="1974980"/>
                    <a:ext cx="419642" cy="1674911"/>
                  </a:xfrm>
                  <a:custGeom>
                    <a:rect b="b" l="l" r="r" t="t"/>
                    <a:pathLst>
                      <a:path extrusionOk="0" h="10461" w="2621">
                        <a:moveTo>
                          <a:pt x="1082" y="1"/>
                        </a:moveTo>
                        <a:cubicBezTo>
                          <a:pt x="735" y="1"/>
                          <a:pt x="347" y="42"/>
                          <a:pt x="1" y="79"/>
                        </a:cubicBezTo>
                        <a:lnTo>
                          <a:pt x="1" y="10457"/>
                        </a:lnTo>
                        <a:lnTo>
                          <a:pt x="213" y="10457"/>
                        </a:lnTo>
                        <a:cubicBezTo>
                          <a:pt x="271" y="10460"/>
                          <a:pt x="328" y="10461"/>
                          <a:pt x="385" y="10461"/>
                        </a:cubicBezTo>
                        <a:cubicBezTo>
                          <a:pt x="745" y="10461"/>
                          <a:pt x="1077" y="10414"/>
                          <a:pt x="1313" y="10378"/>
                        </a:cubicBezTo>
                        <a:cubicBezTo>
                          <a:pt x="1576" y="10414"/>
                          <a:pt x="1902" y="10461"/>
                          <a:pt x="2221" y="10461"/>
                        </a:cubicBezTo>
                        <a:cubicBezTo>
                          <a:pt x="2271" y="10461"/>
                          <a:pt x="2321" y="10460"/>
                          <a:pt x="2371" y="10457"/>
                        </a:cubicBezTo>
                        <a:lnTo>
                          <a:pt x="2620" y="10457"/>
                        </a:lnTo>
                        <a:lnTo>
                          <a:pt x="2620" y="116"/>
                        </a:lnTo>
                        <a:cubicBezTo>
                          <a:pt x="2140" y="61"/>
                          <a:pt x="1618" y="1"/>
                          <a:pt x="117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2" name="Google Shape;1942;p47"/>
                  <p:cNvSpPr/>
                  <p:nvPr/>
                </p:nvSpPr>
                <p:spPr>
                  <a:xfrm>
                    <a:off x="6313804" y="1966174"/>
                    <a:ext cx="437254" cy="1692042"/>
                  </a:xfrm>
                  <a:custGeom>
                    <a:rect b="b" l="l" r="r" t="t"/>
                    <a:pathLst>
                      <a:path extrusionOk="0" h="10568" w="2731">
                        <a:moveTo>
                          <a:pt x="1192" y="97"/>
                        </a:moveTo>
                        <a:lnTo>
                          <a:pt x="1192" y="116"/>
                        </a:lnTo>
                        <a:lnTo>
                          <a:pt x="1229" y="116"/>
                        </a:lnTo>
                        <a:cubicBezTo>
                          <a:pt x="1286" y="113"/>
                          <a:pt x="1344" y="112"/>
                          <a:pt x="1403" y="112"/>
                        </a:cubicBezTo>
                        <a:cubicBezTo>
                          <a:pt x="1787" y="112"/>
                          <a:pt x="2218" y="161"/>
                          <a:pt x="2639" y="213"/>
                        </a:cubicBezTo>
                        <a:lnTo>
                          <a:pt x="2639" y="10475"/>
                        </a:lnTo>
                        <a:lnTo>
                          <a:pt x="2426" y="10475"/>
                        </a:lnTo>
                        <a:cubicBezTo>
                          <a:pt x="2061" y="10475"/>
                          <a:pt x="1673" y="10433"/>
                          <a:pt x="1386" y="10397"/>
                        </a:cubicBezTo>
                        <a:lnTo>
                          <a:pt x="1368" y="10397"/>
                        </a:lnTo>
                        <a:cubicBezTo>
                          <a:pt x="1095" y="10433"/>
                          <a:pt x="693" y="10475"/>
                          <a:pt x="268" y="10475"/>
                        </a:cubicBezTo>
                        <a:lnTo>
                          <a:pt x="97" y="10475"/>
                        </a:lnTo>
                        <a:lnTo>
                          <a:pt x="97" y="194"/>
                        </a:lnTo>
                        <a:cubicBezTo>
                          <a:pt x="444" y="134"/>
                          <a:pt x="809" y="97"/>
                          <a:pt x="1137" y="97"/>
                        </a:cubicBezTo>
                        <a:close/>
                        <a:moveTo>
                          <a:pt x="1137" y="0"/>
                        </a:moveTo>
                        <a:cubicBezTo>
                          <a:pt x="790" y="0"/>
                          <a:pt x="402" y="37"/>
                          <a:pt x="37" y="97"/>
                        </a:cubicBezTo>
                        <a:lnTo>
                          <a:pt x="0" y="97"/>
                        </a:lnTo>
                        <a:lnTo>
                          <a:pt x="0" y="10512"/>
                        </a:lnTo>
                        <a:lnTo>
                          <a:pt x="0" y="10549"/>
                        </a:lnTo>
                        <a:lnTo>
                          <a:pt x="37" y="10567"/>
                        </a:lnTo>
                        <a:lnTo>
                          <a:pt x="268" y="10567"/>
                        </a:lnTo>
                        <a:cubicBezTo>
                          <a:pt x="693" y="10567"/>
                          <a:pt x="1095" y="10531"/>
                          <a:pt x="1368" y="10494"/>
                        </a:cubicBezTo>
                        <a:cubicBezTo>
                          <a:pt x="1673" y="10531"/>
                          <a:pt x="2061" y="10567"/>
                          <a:pt x="2426" y="10567"/>
                        </a:cubicBezTo>
                        <a:lnTo>
                          <a:pt x="2731" y="10567"/>
                        </a:lnTo>
                        <a:lnTo>
                          <a:pt x="2731" y="10512"/>
                        </a:lnTo>
                        <a:lnTo>
                          <a:pt x="2731" y="134"/>
                        </a:lnTo>
                        <a:lnTo>
                          <a:pt x="2694" y="116"/>
                        </a:lnTo>
                        <a:cubicBezTo>
                          <a:pt x="2213" y="56"/>
                          <a:pt x="1714" y="19"/>
                          <a:pt x="1289" y="19"/>
                        </a:cubicBezTo>
                        <a:lnTo>
                          <a:pt x="1289"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3" name="Google Shape;1943;p47"/>
                  <p:cNvSpPr/>
                  <p:nvPr/>
                </p:nvSpPr>
                <p:spPr>
                  <a:xfrm>
                    <a:off x="6264171" y="1960250"/>
                    <a:ext cx="58599" cy="1713497"/>
                  </a:xfrm>
                  <a:custGeom>
                    <a:rect b="b" l="l" r="r" t="t"/>
                    <a:pathLst>
                      <a:path extrusionOk="0" h="10702" w="366">
                        <a:moveTo>
                          <a:pt x="153" y="0"/>
                        </a:moveTo>
                        <a:cubicBezTo>
                          <a:pt x="61" y="0"/>
                          <a:pt x="1" y="74"/>
                          <a:pt x="1" y="153"/>
                        </a:cubicBezTo>
                        <a:lnTo>
                          <a:pt x="1" y="10549"/>
                        </a:lnTo>
                        <a:cubicBezTo>
                          <a:pt x="1" y="10628"/>
                          <a:pt x="61" y="10702"/>
                          <a:pt x="153" y="10702"/>
                        </a:cubicBezTo>
                        <a:lnTo>
                          <a:pt x="213" y="10702"/>
                        </a:lnTo>
                        <a:cubicBezTo>
                          <a:pt x="292" y="10702"/>
                          <a:pt x="366" y="10628"/>
                          <a:pt x="366" y="10549"/>
                        </a:cubicBezTo>
                        <a:lnTo>
                          <a:pt x="366" y="153"/>
                        </a:lnTo>
                        <a:cubicBezTo>
                          <a:pt x="366" y="74"/>
                          <a:pt x="292" y="0"/>
                          <a:pt x="213"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4" name="Google Shape;1944;p47"/>
                  <p:cNvSpPr/>
                  <p:nvPr/>
                </p:nvSpPr>
                <p:spPr>
                  <a:xfrm>
                    <a:off x="6255365" y="1953525"/>
                    <a:ext cx="74130" cy="1729828"/>
                  </a:xfrm>
                  <a:custGeom>
                    <a:rect b="b" l="l" r="r" t="t"/>
                    <a:pathLst>
                      <a:path extrusionOk="0" h="10804" w="463">
                        <a:moveTo>
                          <a:pt x="268" y="98"/>
                        </a:moveTo>
                        <a:cubicBezTo>
                          <a:pt x="324" y="98"/>
                          <a:pt x="365" y="135"/>
                          <a:pt x="365" y="195"/>
                        </a:cubicBezTo>
                        <a:lnTo>
                          <a:pt x="365" y="10591"/>
                        </a:lnTo>
                        <a:cubicBezTo>
                          <a:pt x="365" y="10646"/>
                          <a:pt x="324" y="10688"/>
                          <a:pt x="268" y="10688"/>
                        </a:cubicBezTo>
                        <a:lnTo>
                          <a:pt x="208" y="10688"/>
                        </a:lnTo>
                        <a:cubicBezTo>
                          <a:pt x="153" y="10688"/>
                          <a:pt x="93" y="10646"/>
                          <a:pt x="93" y="10591"/>
                        </a:cubicBezTo>
                        <a:lnTo>
                          <a:pt x="93" y="195"/>
                        </a:lnTo>
                        <a:cubicBezTo>
                          <a:pt x="93" y="135"/>
                          <a:pt x="153" y="98"/>
                          <a:pt x="208" y="98"/>
                        </a:cubicBezTo>
                        <a:close/>
                        <a:moveTo>
                          <a:pt x="208" y="1"/>
                        </a:moveTo>
                        <a:cubicBezTo>
                          <a:pt x="93" y="1"/>
                          <a:pt x="0" y="98"/>
                          <a:pt x="0" y="195"/>
                        </a:cubicBezTo>
                        <a:lnTo>
                          <a:pt x="0" y="10591"/>
                        </a:lnTo>
                        <a:cubicBezTo>
                          <a:pt x="0" y="10707"/>
                          <a:pt x="93" y="10804"/>
                          <a:pt x="208" y="10804"/>
                        </a:cubicBezTo>
                        <a:lnTo>
                          <a:pt x="268" y="10804"/>
                        </a:lnTo>
                        <a:cubicBezTo>
                          <a:pt x="384" y="10804"/>
                          <a:pt x="462" y="10707"/>
                          <a:pt x="462" y="10591"/>
                        </a:cubicBezTo>
                        <a:lnTo>
                          <a:pt x="462" y="195"/>
                        </a:lnTo>
                        <a:cubicBezTo>
                          <a:pt x="462" y="98"/>
                          <a:pt x="384" y="1"/>
                          <a:pt x="26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5" name="Google Shape;1945;p47"/>
                  <p:cNvSpPr/>
                  <p:nvPr/>
                </p:nvSpPr>
                <p:spPr>
                  <a:xfrm>
                    <a:off x="6742094" y="1960250"/>
                    <a:ext cx="58599" cy="1713497"/>
                  </a:xfrm>
                  <a:custGeom>
                    <a:rect b="b" l="l" r="r" t="t"/>
                    <a:pathLst>
                      <a:path extrusionOk="0" h="10702" w="366">
                        <a:moveTo>
                          <a:pt x="153" y="0"/>
                        </a:moveTo>
                        <a:cubicBezTo>
                          <a:pt x="79" y="0"/>
                          <a:pt x="0" y="74"/>
                          <a:pt x="0" y="153"/>
                        </a:cubicBezTo>
                        <a:lnTo>
                          <a:pt x="0" y="10549"/>
                        </a:lnTo>
                        <a:cubicBezTo>
                          <a:pt x="0" y="10628"/>
                          <a:pt x="79" y="10702"/>
                          <a:pt x="153" y="10702"/>
                        </a:cubicBezTo>
                        <a:lnTo>
                          <a:pt x="213" y="10702"/>
                        </a:lnTo>
                        <a:cubicBezTo>
                          <a:pt x="310" y="10702"/>
                          <a:pt x="366" y="10628"/>
                          <a:pt x="366" y="10549"/>
                        </a:cubicBezTo>
                        <a:lnTo>
                          <a:pt x="366" y="153"/>
                        </a:lnTo>
                        <a:cubicBezTo>
                          <a:pt x="366" y="74"/>
                          <a:pt x="310" y="0"/>
                          <a:pt x="213"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6" name="Google Shape;1946;p47"/>
                  <p:cNvSpPr/>
                  <p:nvPr/>
                </p:nvSpPr>
                <p:spPr>
                  <a:xfrm>
                    <a:off x="6736170" y="1953525"/>
                    <a:ext cx="74130" cy="1729828"/>
                  </a:xfrm>
                  <a:custGeom>
                    <a:rect b="b" l="l" r="r" t="t"/>
                    <a:pathLst>
                      <a:path extrusionOk="0" h="10804" w="463">
                        <a:moveTo>
                          <a:pt x="250" y="98"/>
                        </a:moveTo>
                        <a:cubicBezTo>
                          <a:pt x="305" y="98"/>
                          <a:pt x="366" y="135"/>
                          <a:pt x="366" y="195"/>
                        </a:cubicBezTo>
                        <a:lnTo>
                          <a:pt x="366" y="10591"/>
                        </a:lnTo>
                        <a:cubicBezTo>
                          <a:pt x="366" y="10646"/>
                          <a:pt x="305" y="10688"/>
                          <a:pt x="250" y="10688"/>
                        </a:cubicBezTo>
                        <a:lnTo>
                          <a:pt x="190" y="10688"/>
                        </a:lnTo>
                        <a:cubicBezTo>
                          <a:pt x="135" y="10688"/>
                          <a:pt x="93" y="10646"/>
                          <a:pt x="93" y="10591"/>
                        </a:cubicBezTo>
                        <a:lnTo>
                          <a:pt x="93" y="195"/>
                        </a:lnTo>
                        <a:cubicBezTo>
                          <a:pt x="93" y="135"/>
                          <a:pt x="135" y="98"/>
                          <a:pt x="190" y="98"/>
                        </a:cubicBezTo>
                        <a:close/>
                        <a:moveTo>
                          <a:pt x="190" y="1"/>
                        </a:moveTo>
                        <a:cubicBezTo>
                          <a:pt x="74" y="1"/>
                          <a:pt x="1" y="98"/>
                          <a:pt x="1" y="195"/>
                        </a:cubicBezTo>
                        <a:lnTo>
                          <a:pt x="1" y="10591"/>
                        </a:lnTo>
                        <a:cubicBezTo>
                          <a:pt x="1" y="10707"/>
                          <a:pt x="74" y="10804"/>
                          <a:pt x="190" y="10804"/>
                        </a:cubicBezTo>
                        <a:lnTo>
                          <a:pt x="250" y="10804"/>
                        </a:lnTo>
                        <a:cubicBezTo>
                          <a:pt x="366" y="10804"/>
                          <a:pt x="463" y="10707"/>
                          <a:pt x="463" y="10591"/>
                        </a:cubicBezTo>
                        <a:lnTo>
                          <a:pt x="463" y="195"/>
                        </a:lnTo>
                        <a:cubicBezTo>
                          <a:pt x="463" y="98"/>
                          <a:pt x="366" y="1"/>
                          <a:pt x="25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7" name="Google Shape;1947;p47"/>
                  <p:cNvSpPr/>
                  <p:nvPr/>
                </p:nvSpPr>
                <p:spPr>
                  <a:xfrm>
                    <a:off x="6742094" y="1993552"/>
                    <a:ext cx="58599" cy="1655858"/>
                  </a:xfrm>
                  <a:custGeom>
                    <a:rect b="b" l="l" r="r" t="t"/>
                    <a:pathLst>
                      <a:path extrusionOk="0" h="10342" w="366">
                        <a:moveTo>
                          <a:pt x="0" y="0"/>
                        </a:moveTo>
                        <a:lnTo>
                          <a:pt x="0" y="10341"/>
                        </a:lnTo>
                        <a:lnTo>
                          <a:pt x="366" y="10341"/>
                        </a:lnTo>
                        <a:lnTo>
                          <a:pt x="366" y="60"/>
                        </a:lnTo>
                        <a:cubicBezTo>
                          <a:pt x="250" y="42"/>
                          <a:pt x="134" y="23"/>
                          <a:pt x="0"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8" name="Google Shape;1948;p47"/>
                  <p:cNvSpPr/>
                  <p:nvPr/>
                </p:nvSpPr>
                <p:spPr>
                  <a:xfrm>
                    <a:off x="6736170" y="1984586"/>
                    <a:ext cx="74130" cy="1673630"/>
                  </a:xfrm>
                  <a:custGeom>
                    <a:rect b="b" l="l" r="r" t="t"/>
                    <a:pathLst>
                      <a:path extrusionOk="0" h="10453" w="463">
                        <a:moveTo>
                          <a:pt x="93" y="116"/>
                        </a:moveTo>
                        <a:cubicBezTo>
                          <a:pt x="190" y="135"/>
                          <a:pt x="269" y="135"/>
                          <a:pt x="366" y="153"/>
                        </a:cubicBezTo>
                        <a:lnTo>
                          <a:pt x="366" y="10337"/>
                        </a:lnTo>
                        <a:cubicBezTo>
                          <a:pt x="269" y="10360"/>
                          <a:pt x="190" y="10360"/>
                          <a:pt x="93" y="10360"/>
                        </a:cubicBezTo>
                        <a:lnTo>
                          <a:pt x="93" y="116"/>
                        </a:lnTo>
                        <a:close/>
                        <a:moveTo>
                          <a:pt x="1" y="1"/>
                        </a:moveTo>
                        <a:lnTo>
                          <a:pt x="1" y="56"/>
                        </a:lnTo>
                        <a:lnTo>
                          <a:pt x="1" y="10397"/>
                        </a:lnTo>
                        <a:lnTo>
                          <a:pt x="1" y="10416"/>
                        </a:lnTo>
                        <a:lnTo>
                          <a:pt x="1" y="10452"/>
                        </a:lnTo>
                        <a:lnTo>
                          <a:pt x="403" y="10452"/>
                        </a:lnTo>
                        <a:lnTo>
                          <a:pt x="463" y="10434"/>
                        </a:lnTo>
                        <a:lnTo>
                          <a:pt x="463" y="10397"/>
                        </a:lnTo>
                        <a:lnTo>
                          <a:pt x="463" y="79"/>
                        </a:lnTo>
                        <a:lnTo>
                          <a:pt x="421" y="56"/>
                        </a:lnTo>
                        <a:cubicBezTo>
                          <a:pt x="287" y="38"/>
                          <a:pt x="171" y="19"/>
                          <a:pt x="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9" name="Google Shape;1949;p47"/>
                  <p:cNvSpPr/>
                  <p:nvPr/>
                </p:nvSpPr>
                <p:spPr>
                  <a:xfrm>
                    <a:off x="7016520" y="2634949"/>
                    <a:ext cx="40187" cy="113998"/>
                  </a:xfrm>
                  <a:custGeom>
                    <a:rect b="b" l="l" r="r" t="t"/>
                    <a:pathLst>
                      <a:path extrusionOk="0" h="712" w="251">
                        <a:moveTo>
                          <a:pt x="153" y="0"/>
                        </a:moveTo>
                        <a:cubicBezTo>
                          <a:pt x="135" y="0"/>
                          <a:pt x="116" y="19"/>
                          <a:pt x="116" y="60"/>
                        </a:cubicBezTo>
                        <a:cubicBezTo>
                          <a:pt x="153" y="250"/>
                          <a:pt x="75" y="444"/>
                          <a:pt x="19" y="638"/>
                        </a:cubicBezTo>
                        <a:cubicBezTo>
                          <a:pt x="1" y="675"/>
                          <a:pt x="19" y="693"/>
                          <a:pt x="38" y="712"/>
                        </a:cubicBezTo>
                        <a:cubicBezTo>
                          <a:pt x="75" y="712"/>
                          <a:pt x="98" y="693"/>
                          <a:pt x="98" y="675"/>
                        </a:cubicBezTo>
                        <a:cubicBezTo>
                          <a:pt x="172" y="481"/>
                          <a:pt x="250" y="268"/>
                          <a:pt x="213" y="37"/>
                        </a:cubicBezTo>
                        <a:cubicBezTo>
                          <a:pt x="213" y="19"/>
                          <a:pt x="172" y="0"/>
                          <a:pt x="15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0" name="Google Shape;1950;p47"/>
                  <p:cNvSpPr/>
                  <p:nvPr/>
                </p:nvSpPr>
                <p:spPr>
                  <a:xfrm>
                    <a:off x="5127080" y="3162028"/>
                    <a:ext cx="1531588" cy="1269993"/>
                  </a:xfrm>
                  <a:custGeom>
                    <a:rect b="b" l="l" r="r" t="t"/>
                    <a:pathLst>
                      <a:path extrusionOk="0" h="7932" w="9566">
                        <a:moveTo>
                          <a:pt x="2339" y="0"/>
                        </a:moveTo>
                        <a:cubicBezTo>
                          <a:pt x="1455" y="0"/>
                          <a:pt x="696" y="580"/>
                          <a:pt x="384" y="1426"/>
                        </a:cubicBezTo>
                        <a:cubicBezTo>
                          <a:pt x="1" y="2484"/>
                          <a:pt x="3522" y="5469"/>
                          <a:pt x="4330" y="6083"/>
                        </a:cubicBezTo>
                        <a:cubicBezTo>
                          <a:pt x="5120" y="6721"/>
                          <a:pt x="6987" y="7932"/>
                          <a:pt x="6987" y="7932"/>
                        </a:cubicBezTo>
                        <a:cubicBezTo>
                          <a:pt x="6987" y="7932"/>
                          <a:pt x="7814" y="7299"/>
                          <a:pt x="8701" y="5912"/>
                        </a:cubicBezTo>
                        <a:cubicBezTo>
                          <a:pt x="9565" y="4526"/>
                          <a:pt x="9510" y="3214"/>
                          <a:pt x="9510" y="3214"/>
                        </a:cubicBezTo>
                        <a:cubicBezTo>
                          <a:pt x="9510" y="3214"/>
                          <a:pt x="4099" y="442"/>
                          <a:pt x="2963" y="95"/>
                        </a:cubicBezTo>
                        <a:cubicBezTo>
                          <a:pt x="2751" y="31"/>
                          <a:pt x="2542" y="0"/>
                          <a:pt x="2339"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1" name="Google Shape;1951;p47"/>
                  <p:cNvSpPr/>
                  <p:nvPr/>
                </p:nvSpPr>
                <p:spPr>
                  <a:xfrm>
                    <a:off x="5164065" y="3153382"/>
                    <a:ext cx="1504210" cy="1288245"/>
                  </a:xfrm>
                  <a:custGeom>
                    <a:rect b="b" l="l" r="r" t="t"/>
                    <a:pathLst>
                      <a:path extrusionOk="0" h="8046" w="9395">
                        <a:moveTo>
                          <a:pt x="2085" y="106"/>
                        </a:moveTo>
                        <a:cubicBezTo>
                          <a:pt x="2288" y="106"/>
                          <a:pt x="2508" y="130"/>
                          <a:pt x="2713" y="191"/>
                        </a:cubicBezTo>
                        <a:cubicBezTo>
                          <a:pt x="2981" y="288"/>
                          <a:pt x="3540" y="519"/>
                          <a:pt x="4215" y="824"/>
                        </a:cubicBezTo>
                        <a:cubicBezTo>
                          <a:pt x="4871" y="1133"/>
                          <a:pt x="5661" y="1517"/>
                          <a:pt x="6410" y="1882"/>
                        </a:cubicBezTo>
                        <a:cubicBezTo>
                          <a:pt x="7874" y="2616"/>
                          <a:pt x="9182" y="3291"/>
                          <a:pt x="9219" y="3310"/>
                        </a:cubicBezTo>
                        <a:cubicBezTo>
                          <a:pt x="9219" y="3347"/>
                          <a:pt x="9279" y="4599"/>
                          <a:pt x="8410" y="5925"/>
                        </a:cubicBezTo>
                        <a:cubicBezTo>
                          <a:pt x="7565" y="7274"/>
                          <a:pt x="6793" y="7889"/>
                          <a:pt x="6738" y="7930"/>
                        </a:cubicBezTo>
                        <a:cubicBezTo>
                          <a:pt x="6701" y="7889"/>
                          <a:pt x="4908" y="6715"/>
                          <a:pt x="4118" y="6100"/>
                        </a:cubicBezTo>
                        <a:cubicBezTo>
                          <a:pt x="3734" y="5791"/>
                          <a:pt x="2635" y="4885"/>
                          <a:pt x="1710" y="3943"/>
                        </a:cubicBezTo>
                        <a:cubicBezTo>
                          <a:pt x="1248" y="3462"/>
                          <a:pt x="809" y="2963"/>
                          <a:pt x="537" y="2538"/>
                        </a:cubicBezTo>
                        <a:cubicBezTo>
                          <a:pt x="250" y="2113"/>
                          <a:pt x="116" y="1729"/>
                          <a:pt x="190" y="1498"/>
                        </a:cubicBezTo>
                        <a:cubicBezTo>
                          <a:pt x="481" y="727"/>
                          <a:pt x="1133" y="191"/>
                          <a:pt x="1904" y="112"/>
                        </a:cubicBezTo>
                        <a:cubicBezTo>
                          <a:pt x="1963" y="108"/>
                          <a:pt x="2023" y="106"/>
                          <a:pt x="2085" y="106"/>
                        </a:cubicBezTo>
                        <a:close/>
                        <a:moveTo>
                          <a:pt x="2119" y="1"/>
                        </a:moveTo>
                        <a:cubicBezTo>
                          <a:pt x="2047" y="1"/>
                          <a:pt x="1976" y="5"/>
                          <a:pt x="1904" y="15"/>
                        </a:cubicBezTo>
                        <a:cubicBezTo>
                          <a:pt x="1077" y="94"/>
                          <a:pt x="403" y="671"/>
                          <a:pt x="93" y="1461"/>
                        </a:cubicBezTo>
                        <a:cubicBezTo>
                          <a:pt x="1" y="1748"/>
                          <a:pt x="153" y="2154"/>
                          <a:pt x="440" y="2598"/>
                        </a:cubicBezTo>
                        <a:cubicBezTo>
                          <a:pt x="731" y="3037"/>
                          <a:pt x="1174" y="3522"/>
                          <a:pt x="1637" y="4003"/>
                        </a:cubicBezTo>
                        <a:cubicBezTo>
                          <a:pt x="2579" y="4964"/>
                          <a:pt x="3656" y="5869"/>
                          <a:pt x="4062" y="6179"/>
                        </a:cubicBezTo>
                        <a:cubicBezTo>
                          <a:pt x="4871" y="6812"/>
                          <a:pt x="6719" y="8027"/>
                          <a:pt x="6719" y="8027"/>
                        </a:cubicBezTo>
                        <a:lnTo>
                          <a:pt x="6756" y="8046"/>
                        </a:lnTo>
                        <a:lnTo>
                          <a:pt x="6775" y="8027"/>
                        </a:lnTo>
                        <a:cubicBezTo>
                          <a:pt x="6775" y="8027"/>
                          <a:pt x="7625" y="7371"/>
                          <a:pt x="8507" y="5985"/>
                        </a:cubicBezTo>
                        <a:cubicBezTo>
                          <a:pt x="9394" y="4599"/>
                          <a:pt x="9316" y="3268"/>
                          <a:pt x="9316" y="3268"/>
                        </a:cubicBezTo>
                        <a:lnTo>
                          <a:pt x="9316" y="3250"/>
                        </a:lnTo>
                        <a:lnTo>
                          <a:pt x="9297" y="3231"/>
                        </a:lnTo>
                        <a:cubicBezTo>
                          <a:pt x="9297" y="3231"/>
                          <a:pt x="7948" y="2538"/>
                          <a:pt x="6447" y="1808"/>
                        </a:cubicBezTo>
                        <a:cubicBezTo>
                          <a:pt x="5698" y="1420"/>
                          <a:pt x="4926" y="1055"/>
                          <a:pt x="4252" y="750"/>
                        </a:cubicBezTo>
                        <a:cubicBezTo>
                          <a:pt x="3582" y="440"/>
                          <a:pt x="3041" y="191"/>
                          <a:pt x="2750" y="94"/>
                        </a:cubicBezTo>
                        <a:cubicBezTo>
                          <a:pt x="2526" y="36"/>
                          <a:pt x="2319" y="1"/>
                          <a:pt x="211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2" name="Google Shape;1952;p47"/>
                  <p:cNvSpPr/>
                  <p:nvPr/>
                </p:nvSpPr>
                <p:spPr>
                  <a:xfrm>
                    <a:off x="5305441" y="3910697"/>
                    <a:ext cx="943353" cy="415966"/>
                  </a:xfrm>
                  <a:custGeom>
                    <a:rect b="b" l="l" r="r" t="t"/>
                    <a:pathLst>
                      <a:path extrusionOk="0" h="2598" w="5892">
                        <a:moveTo>
                          <a:pt x="5329" y="0"/>
                        </a:moveTo>
                        <a:cubicBezTo>
                          <a:pt x="4940" y="0"/>
                          <a:pt x="3955" y="202"/>
                          <a:pt x="3872" y="234"/>
                        </a:cubicBezTo>
                        <a:cubicBezTo>
                          <a:pt x="3794" y="271"/>
                          <a:pt x="3641" y="599"/>
                          <a:pt x="3600" y="659"/>
                        </a:cubicBezTo>
                        <a:cubicBezTo>
                          <a:pt x="3563" y="696"/>
                          <a:pt x="2639" y="756"/>
                          <a:pt x="2639" y="756"/>
                        </a:cubicBezTo>
                        <a:cubicBezTo>
                          <a:pt x="2639" y="756"/>
                          <a:pt x="1313" y="756"/>
                          <a:pt x="735" y="871"/>
                        </a:cubicBezTo>
                        <a:cubicBezTo>
                          <a:pt x="157" y="987"/>
                          <a:pt x="0" y="1255"/>
                          <a:pt x="19" y="1583"/>
                        </a:cubicBezTo>
                        <a:cubicBezTo>
                          <a:pt x="42" y="1888"/>
                          <a:pt x="310" y="2410"/>
                          <a:pt x="522" y="2489"/>
                        </a:cubicBezTo>
                        <a:cubicBezTo>
                          <a:pt x="629" y="2535"/>
                          <a:pt x="975" y="2597"/>
                          <a:pt x="1442" y="2597"/>
                        </a:cubicBezTo>
                        <a:cubicBezTo>
                          <a:pt x="1909" y="2597"/>
                          <a:pt x="2495" y="2535"/>
                          <a:pt x="3082" y="2331"/>
                        </a:cubicBezTo>
                        <a:cubicBezTo>
                          <a:pt x="4256" y="1929"/>
                          <a:pt x="4639" y="1948"/>
                          <a:pt x="5143" y="1541"/>
                        </a:cubicBezTo>
                        <a:cubicBezTo>
                          <a:pt x="5661" y="1139"/>
                          <a:pt x="5892" y="599"/>
                          <a:pt x="5892" y="599"/>
                        </a:cubicBezTo>
                        <a:cubicBezTo>
                          <a:pt x="5873" y="543"/>
                          <a:pt x="5642" y="137"/>
                          <a:pt x="5471" y="21"/>
                        </a:cubicBezTo>
                        <a:cubicBezTo>
                          <a:pt x="5448" y="7"/>
                          <a:pt x="5398" y="0"/>
                          <a:pt x="5329"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3" name="Google Shape;1953;p47"/>
                  <p:cNvSpPr/>
                  <p:nvPr/>
                </p:nvSpPr>
                <p:spPr>
                  <a:xfrm>
                    <a:off x="5299517" y="3905093"/>
                    <a:ext cx="958884" cy="428614"/>
                  </a:xfrm>
                  <a:custGeom>
                    <a:rect b="b" l="l" r="r" t="t"/>
                    <a:pathLst>
                      <a:path extrusionOk="0" h="2677" w="5989">
                        <a:moveTo>
                          <a:pt x="5393" y="98"/>
                        </a:moveTo>
                        <a:cubicBezTo>
                          <a:pt x="5448" y="98"/>
                          <a:pt x="5485" y="116"/>
                          <a:pt x="5485" y="116"/>
                        </a:cubicBezTo>
                        <a:cubicBezTo>
                          <a:pt x="5545" y="153"/>
                          <a:pt x="5661" y="269"/>
                          <a:pt x="5739" y="403"/>
                        </a:cubicBezTo>
                        <a:cubicBezTo>
                          <a:pt x="5776" y="463"/>
                          <a:pt x="5813" y="518"/>
                          <a:pt x="5832" y="560"/>
                        </a:cubicBezTo>
                        <a:cubicBezTo>
                          <a:pt x="5855" y="578"/>
                          <a:pt x="5855" y="597"/>
                          <a:pt x="5873" y="615"/>
                        </a:cubicBezTo>
                        <a:lnTo>
                          <a:pt x="5873" y="634"/>
                        </a:lnTo>
                        <a:cubicBezTo>
                          <a:pt x="5855" y="652"/>
                          <a:pt x="5642" y="1156"/>
                          <a:pt x="5162" y="1539"/>
                        </a:cubicBezTo>
                        <a:cubicBezTo>
                          <a:pt x="4907" y="1733"/>
                          <a:pt x="4700" y="1830"/>
                          <a:pt x="4390" y="1923"/>
                        </a:cubicBezTo>
                        <a:cubicBezTo>
                          <a:pt x="4080" y="2020"/>
                          <a:pt x="3697" y="2117"/>
                          <a:pt x="3119" y="2311"/>
                        </a:cubicBezTo>
                        <a:cubicBezTo>
                          <a:pt x="2523" y="2524"/>
                          <a:pt x="1946" y="2579"/>
                          <a:pt x="1484" y="2579"/>
                        </a:cubicBezTo>
                        <a:cubicBezTo>
                          <a:pt x="1253" y="2579"/>
                          <a:pt x="1058" y="2561"/>
                          <a:pt x="906" y="2542"/>
                        </a:cubicBezTo>
                        <a:cubicBezTo>
                          <a:pt x="730" y="2524"/>
                          <a:pt x="633" y="2500"/>
                          <a:pt x="578" y="2482"/>
                        </a:cubicBezTo>
                        <a:cubicBezTo>
                          <a:pt x="499" y="2445"/>
                          <a:pt x="384" y="2311"/>
                          <a:pt x="287" y="2135"/>
                        </a:cubicBezTo>
                        <a:cubicBezTo>
                          <a:pt x="194" y="1964"/>
                          <a:pt x="116" y="1752"/>
                          <a:pt x="116" y="1599"/>
                        </a:cubicBezTo>
                        <a:cubicBezTo>
                          <a:pt x="97" y="1461"/>
                          <a:pt x="134" y="1327"/>
                          <a:pt x="231" y="1211"/>
                        </a:cubicBezTo>
                        <a:cubicBezTo>
                          <a:pt x="328" y="1096"/>
                          <a:pt x="499" y="999"/>
                          <a:pt x="772" y="962"/>
                        </a:cubicBezTo>
                        <a:cubicBezTo>
                          <a:pt x="1350" y="846"/>
                          <a:pt x="2676" y="846"/>
                          <a:pt x="2676" y="846"/>
                        </a:cubicBezTo>
                        <a:cubicBezTo>
                          <a:pt x="2676" y="846"/>
                          <a:pt x="2907" y="828"/>
                          <a:pt x="3138" y="809"/>
                        </a:cubicBezTo>
                        <a:cubicBezTo>
                          <a:pt x="3272" y="791"/>
                          <a:pt x="3387" y="791"/>
                          <a:pt x="3484" y="768"/>
                        </a:cubicBezTo>
                        <a:cubicBezTo>
                          <a:pt x="3521" y="768"/>
                          <a:pt x="3563" y="768"/>
                          <a:pt x="3600" y="749"/>
                        </a:cubicBezTo>
                        <a:lnTo>
                          <a:pt x="3637" y="749"/>
                        </a:lnTo>
                        <a:cubicBezTo>
                          <a:pt x="3660" y="749"/>
                          <a:pt x="3660" y="749"/>
                          <a:pt x="3678" y="712"/>
                        </a:cubicBezTo>
                        <a:cubicBezTo>
                          <a:pt x="3697" y="694"/>
                          <a:pt x="3697" y="675"/>
                          <a:pt x="3734" y="634"/>
                        </a:cubicBezTo>
                        <a:cubicBezTo>
                          <a:pt x="3752" y="597"/>
                          <a:pt x="3775" y="560"/>
                          <a:pt x="3794" y="500"/>
                        </a:cubicBezTo>
                        <a:cubicBezTo>
                          <a:pt x="3831" y="463"/>
                          <a:pt x="3849" y="403"/>
                          <a:pt x="3891" y="366"/>
                        </a:cubicBezTo>
                        <a:cubicBezTo>
                          <a:pt x="3909" y="347"/>
                          <a:pt x="3928" y="306"/>
                          <a:pt x="3928" y="306"/>
                        </a:cubicBezTo>
                        <a:lnTo>
                          <a:pt x="3965" y="306"/>
                        </a:lnTo>
                        <a:cubicBezTo>
                          <a:pt x="3965" y="306"/>
                          <a:pt x="3983" y="287"/>
                          <a:pt x="4006" y="287"/>
                        </a:cubicBezTo>
                        <a:cubicBezTo>
                          <a:pt x="4062" y="287"/>
                          <a:pt x="4122" y="269"/>
                          <a:pt x="4177" y="250"/>
                        </a:cubicBezTo>
                        <a:cubicBezTo>
                          <a:pt x="4330" y="232"/>
                          <a:pt x="4505" y="190"/>
                          <a:pt x="4700" y="153"/>
                        </a:cubicBezTo>
                        <a:cubicBezTo>
                          <a:pt x="4870" y="135"/>
                          <a:pt x="5065" y="116"/>
                          <a:pt x="5199" y="98"/>
                        </a:cubicBezTo>
                        <a:close/>
                        <a:moveTo>
                          <a:pt x="5199" y="1"/>
                        </a:moveTo>
                        <a:cubicBezTo>
                          <a:pt x="5046" y="19"/>
                          <a:pt x="4852" y="38"/>
                          <a:pt x="4676" y="56"/>
                        </a:cubicBezTo>
                        <a:cubicBezTo>
                          <a:pt x="4487" y="98"/>
                          <a:pt x="4311" y="135"/>
                          <a:pt x="4159" y="153"/>
                        </a:cubicBezTo>
                        <a:cubicBezTo>
                          <a:pt x="4099" y="172"/>
                          <a:pt x="4025" y="172"/>
                          <a:pt x="3983" y="190"/>
                        </a:cubicBezTo>
                        <a:cubicBezTo>
                          <a:pt x="3965" y="190"/>
                          <a:pt x="3946" y="213"/>
                          <a:pt x="3928" y="213"/>
                        </a:cubicBezTo>
                        <a:cubicBezTo>
                          <a:pt x="3909" y="213"/>
                          <a:pt x="3909" y="213"/>
                          <a:pt x="3891" y="232"/>
                        </a:cubicBezTo>
                        <a:cubicBezTo>
                          <a:pt x="3849" y="250"/>
                          <a:pt x="3831" y="269"/>
                          <a:pt x="3794" y="306"/>
                        </a:cubicBezTo>
                        <a:cubicBezTo>
                          <a:pt x="3775" y="347"/>
                          <a:pt x="3734" y="403"/>
                          <a:pt x="3715" y="463"/>
                        </a:cubicBezTo>
                        <a:cubicBezTo>
                          <a:pt x="3678" y="500"/>
                          <a:pt x="3660" y="537"/>
                          <a:pt x="3637" y="578"/>
                        </a:cubicBezTo>
                        <a:cubicBezTo>
                          <a:pt x="3618" y="615"/>
                          <a:pt x="3600" y="634"/>
                          <a:pt x="3600" y="652"/>
                        </a:cubicBezTo>
                        <a:lnTo>
                          <a:pt x="3581" y="652"/>
                        </a:lnTo>
                        <a:cubicBezTo>
                          <a:pt x="3544" y="652"/>
                          <a:pt x="3503" y="675"/>
                          <a:pt x="3466" y="675"/>
                        </a:cubicBezTo>
                        <a:cubicBezTo>
                          <a:pt x="3369" y="694"/>
                          <a:pt x="3253" y="694"/>
                          <a:pt x="3138" y="712"/>
                        </a:cubicBezTo>
                        <a:cubicBezTo>
                          <a:pt x="2907" y="731"/>
                          <a:pt x="2657" y="749"/>
                          <a:pt x="2657" y="749"/>
                        </a:cubicBezTo>
                        <a:cubicBezTo>
                          <a:pt x="2657" y="749"/>
                          <a:pt x="1368" y="749"/>
                          <a:pt x="772" y="865"/>
                        </a:cubicBezTo>
                        <a:cubicBezTo>
                          <a:pt x="462" y="906"/>
                          <a:pt x="268" y="1022"/>
                          <a:pt x="153" y="1156"/>
                        </a:cubicBezTo>
                        <a:cubicBezTo>
                          <a:pt x="37" y="1290"/>
                          <a:pt x="0" y="1442"/>
                          <a:pt x="19" y="1618"/>
                        </a:cubicBezTo>
                        <a:cubicBezTo>
                          <a:pt x="19" y="1789"/>
                          <a:pt x="97" y="2001"/>
                          <a:pt x="194" y="2177"/>
                        </a:cubicBezTo>
                        <a:cubicBezTo>
                          <a:pt x="287" y="2366"/>
                          <a:pt x="425" y="2524"/>
                          <a:pt x="541" y="2579"/>
                        </a:cubicBezTo>
                        <a:cubicBezTo>
                          <a:pt x="615" y="2598"/>
                          <a:pt x="730" y="2616"/>
                          <a:pt x="888" y="2639"/>
                        </a:cubicBezTo>
                        <a:cubicBezTo>
                          <a:pt x="1040" y="2658"/>
                          <a:pt x="1253" y="2676"/>
                          <a:pt x="1484" y="2676"/>
                        </a:cubicBezTo>
                        <a:cubicBezTo>
                          <a:pt x="1964" y="2676"/>
                          <a:pt x="2542" y="2616"/>
                          <a:pt x="3138" y="2408"/>
                        </a:cubicBezTo>
                        <a:cubicBezTo>
                          <a:pt x="3734" y="2214"/>
                          <a:pt x="4122" y="2117"/>
                          <a:pt x="4427" y="2020"/>
                        </a:cubicBezTo>
                        <a:cubicBezTo>
                          <a:pt x="4736" y="1923"/>
                          <a:pt x="4949" y="1807"/>
                          <a:pt x="5217" y="1618"/>
                        </a:cubicBezTo>
                        <a:cubicBezTo>
                          <a:pt x="5739" y="1193"/>
                          <a:pt x="5970" y="652"/>
                          <a:pt x="5970" y="652"/>
                        </a:cubicBezTo>
                        <a:lnTo>
                          <a:pt x="5989" y="634"/>
                        </a:lnTo>
                        <a:lnTo>
                          <a:pt x="5970" y="615"/>
                        </a:lnTo>
                        <a:cubicBezTo>
                          <a:pt x="5970" y="597"/>
                          <a:pt x="5970" y="597"/>
                          <a:pt x="5947" y="578"/>
                        </a:cubicBezTo>
                        <a:cubicBezTo>
                          <a:pt x="5947" y="560"/>
                          <a:pt x="5929" y="537"/>
                          <a:pt x="5929" y="518"/>
                        </a:cubicBezTo>
                        <a:cubicBezTo>
                          <a:pt x="5892" y="463"/>
                          <a:pt x="5855" y="403"/>
                          <a:pt x="5813" y="347"/>
                        </a:cubicBezTo>
                        <a:cubicBezTo>
                          <a:pt x="5739" y="213"/>
                          <a:pt x="5642" y="75"/>
                          <a:pt x="5527" y="19"/>
                        </a:cubicBezTo>
                        <a:cubicBezTo>
                          <a:pt x="5508" y="1"/>
                          <a:pt x="5448" y="1"/>
                          <a:pt x="53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4" name="Google Shape;1954;p47"/>
                  <p:cNvSpPr/>
                  <p:nvPr/>
                </p:nvSpPr>
                <p:spPr>
                  <a:xfrm>
                    <a:off x="5265414" y="3989791"/>
                    <a:ext cx="1075922" cy="649246"/>
                  </a:xfrm>
                  <a:custGeom>
                    <a:rect b="b" l="l" r="r" t="t"/>
                    <a:pathLst>
                      <a:path extrusionOk="0" h="4055" w="6720">
                        <a:moveTo>
                          <a:pt x="5939" y="0"/>
                        </a:moveTo>
                        <a:cubicBezTo>
                          <a:pt x="5480" y="0"/>
                          <a:pt x="4165" y="435"/>
                          <a:pt x="3734" y="470"/>
                        </a:cubicBezTo>
                        <a:cubicBezTo>
                          <a:pt x="3272" y="511"/>
                          <a:pt x="1174" y="779"/>
                          <a:pt x="597" y="913"/>
                        </a:cubicBezTo>
                        <a:cubicBezTo>
                          <a:pt x="1" y="1047"/>
                          <a:pt x="1" y="2129"/>
                          <a:pt x="79" y="2665"/>
                        </a:cubicBezTo>
                        <a:cubicBezTo>
                          <a:pt x="153" y="3205"/>
                          <a:pt x="500" y="3820"/>
                          <a:pt x="888" y="3995"/>
                        </a:cubicBezTo>
                        <a:cubicBezTo>
                          <a:pt x="985" y="4039"/>
                          <a:pt x="1220" y="4055"/>
                          <a:pt x="1534" y="4055"/>
                        </a:cubicBezTo>
                        <a:cubicBezTo>
                          <a:pt x="2463" y="4055"/>
                          <a:pt x="4085" y="3912"/>
                          <a:pt x="4889" y="3898"/>
                        </a:cubicBezTo>
                        <a:cubicBezTo>
                          <a:pt x="5971" y="3861"/>
                          <a:pt x="6202" y="3496"/>
                          <a:pt x="6299" y="3284"/>
                        </a:cubicBezTo>
                        <a:cubicBezTo>
                          <a:pt x="6414" y="3071"/>
                          <a:pt x="6622" y="2512"/>
                          <a:pt x="6664" y="2147"/>
                        </a:cubicBezTo>
                        <a:cubicBezTo>
                          <a:pt x="6719" y="1782"/>
                          <a:pt x="6585" y="913"/>
                          <a:pt x="6585" y="913"/>
                        </a:cubicBezTo>
                        <a:cubicBezTo>
                          <a:pt x="6530" y="567"/>
                          <a:pt x="6373" y="105"/>
                          <a:pt x="6026" y="8"/>
                        </a:cubicBezTo>
                        <a:cubicBezTo>
                          <a:pt x="6002" y="3"/>
                          <a:pt x="5973" y="0"/>
                          <a:pt x="5939"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5" name="Google Shape;1955;p47"/>
                  <p:cNvSpPr/>
                  <p:nvPr/>
                </p:nvSpPr>
                <p:spPr>
                  <a:xfrm>
                    <a:off x="5259490" y="3981785"/>
                    <a:ext cx="1084728" cy="666218"/>
                  </a:xfrm>
                  <a:custGeom>
                    <a:rect b="b" l="l" r="r" t="t"/>
                    <a:pathLst>
                      <a:path extrusionOk="0" h="4161" w="6775">
                        <a:moveTo>
                          <a:pt x="5921" y="106"/>
                        </a:moveTo>
                        <a:cubicBezTo>
                          <a:pt x="5978" y="106"/>
                          <a:pt x="6022" y="110"/>
                          <a:pt x="6045" y="118"/>
                        </a:cubicBezTo>
                        <a:cubicBezTo>
                          <a:pt x="6197" y="155"/>
                          <a:pt x="6313" y="270"/>
                          <a:pt x="6410" y="446"/>
                        </a:cubicBezTo>
                        <a:cubicBezTo>
                          <a:pt x="6488" y="617"/>
                          <a:pt x="6544" y="811"/>
                          <a:pt x="6585" y="982"/>
                        </a:cubicBezTo>
                        <a:cubicBezTo>
                          <a:pt x="6585" y="982"/>
                          <a:pt x="6604" y="1194"/>
                          <a:pt x="6641" y="1444"/>
                        </a:cubicBezTo>
                        <a:cubicBezTo>
                          <a:pt x="6659" y="1717"/>
                          <a:pt x="6682" y="2003"/>
                          <a:pt x="6659" y="2179"/>
                        </a:cubicBezTo>
                        <a:cubicBezTo>
                          <a:pt x="6604" y="2544"/>
                          <a:pt x="6391" y="3103"/>
                          <a:pt x="6294" y="3292"/>
                        </a:cubicBezTo>
                        <a:cubicBezTo>
                          <a:pt x="6239" y="3408"/>
                          <a:pt x="6160" y="3546"/>
                          <a:pt x="5966" y="3662"/>
                        </a:cubicBezTo>
                        <a:cubicBezTo>
                          <a:pt x="5777" y="3777"/>
                          <a:pt x="5449" y="3870"/>
                          <a:pt x="4926" y="3893"/>
                        </a:cubicBezTo>
                        <a:cubicBezTo>
                          <a:pt x="4390" y="3893"/>
                          <a:pt x="3485" y="3967"/>
                          <a:pt x="2676" y="4008"/>
                        </a:cubicBezTo>
                        <a:cubicBezTo>
                          <a:pt x="2251" y="4027"/>
                          <a:pt x="1868" y="4045"/>
                          <a:pt x="1558" y="4045"/>
                        </a:cubicBezTo>
                        <a:lnTo>
                          <a:pt x="1174" y="4045"/>
                        </a:lnTo>
                        <a:cubicBezTo>
                          <a:pt x="1059" y="4027"/>
                          <a:pt x="980" y="4008"/>
                          <a:pt x="943" y="3985"/>
                        </a:cubicBezTo>
                        <a:cubicBezTo>
                          <a:pt x="768" y="3911"/>
                          <a:pt x="578" y="3736"/>
                          <a:pt x="444" y="3486"/>
                        </a:cubicBezTo>
                        <a:cubicBezTo>
                          <a:pt x="306" y="3255"/>
                          <a:pt x="190" y="2969"/>
                          <a:pt x="153" y="2715"/>
                        </a:cubicBezTo>
                        <a:cubicBezTo>
                          <a:pt x="116" y="2447"/>
                          <a:pt x="98" y="2045"/>
                          <a:pt x="172" y="1698"/>
                        </a:cubicBezTo>
                        <a:cubicBezTo>
                          <a:pt x="190" y="1522"/>
                          <a:pt x="250" y="1370"/>
                          <a:pt x="329" y="1236"/>
                        </a:cubicBezTo>
                        <a:cubicBezTo>
                          <a:pt x="403" y="1120"/>
                          <a:pt x="500" y="1042"/>
                          <a:pt x="634" y="1005"/>
                        </a:cubicBezTo>
                        <a:cubicBezTo>
                          <a:pt x="1211" y="866"/>
                          <a:pt x="3309" y="617"/>
                          <a:pt x="3771" y="561"/>
                        </a:cubicBezTo>
                        <a:cubicBezTo>
                          <a:pt x="4025" y="543"/>
                          <a:pt x="4506" y="404"/>
                          <a:pt x="4968" y="289"/>
                        </a:cubicBezTo>
                        <a:cubicBezTo>
                          <a:pt x="5199" y="233"/>
                          <a:pt x="5430" y="173"/>
                          <a:pt x="5619" y="136"/>
                        </a:cubicBezTo>
                        <a:cubicBezTo>
                          <a:pt x="5733" y="115"/>
                          <a:pt x="5841" y="106"/>
                          <a:pt x="5921" y="106"/>
                        </a:cubicBezTo>
                        <a:close/>
                        <a:moveTo>
                          <a:pt x="5928" y="1"/>
                        </a:moveTo>
                        <a:cubicBezTo>
                          <a:pt x="5843" y="1"/>
                          <a:pt x="5739" y="16"/>
                          <a:pt x="5619" y="39"/>
                        </a:cubicBezTo>
                        <a:cubicBezTo>
                          <a:pt x="5412" y="81"/>
                          <a:pt x="5181" y="136"/>
                          <a:pt x="4950" y="196"/>
                        </a:cubicBezTo>
                        <a:cubicBezTo>
                          <a:pt x="4464" y="312"/>
                          <a:pt x="3984" y="446"/>
                          <a:pt x="3771" y="464"/>
                        </a:cubicBezTo>
                        <a:cubicBezTo>
                          <a:pt x="3291" y="520"/>
                          <a:pt x="1211" y="774"/>
                          <a:pt x="615" y="908"/>
                        </a:cubicBezTo>
                        <a:cubicBezTo>
                          <a:pt x="463" y="945"/>
                          <a:pt x="329" y="1042"/>
                          <a:pt x="250" y="1176"/>
                        </a:cubicBezTo>
                        <a:cubicBezTo>
                          <a:pt x="153" y="1328"/>
                          <a:pt x="98" y="1504"/>
                          <a:pt x="75" y="1675"/>
                        </a:cubicBezTo>
                        <a:cubicBezTo>
                          <a:pt x="1" y="2045"/>
                          <a:pt x="19" y="2447"/>
                          <a:pt x="56" y="2738"/>
                        </a:cubicBezTo>
                        <a:cubicBezTo>
                          <a:pt x="98" y="3006"/>
                          <a:pt x="213" y="3292"/>
                          <a:pt x="366" y="3546"/>
                        </a:cubicBezTo>
                        <a:cubicBezTo>
                          <a:pt x="500" y="3796"/>
                          <a:pt x="694" y="3985"/>
                          <a:pt x="907" y="4082"/>
                        </a:cubicBezTo>
                        <a:cubicBezTo>
                          <a:pt x="962" y="4124"/>
                          <a:pt x="1059" y="4124"/>
                          <a:pt x="1156" y="4142"/>
                        </a:cubicBezTo>
                        <a:cubicBezTo>
                          <a:pt x="1272" y="4142"/>
                          <a:pt x="1406" y="4161"/>
                          <a:pt x="1558" y="4161"/>
                        </a:cubicBezTo>
                        <a:cubicBezTo>
                          <a:pt x="1868" y="4161"/>
                          <a:pt x="2270" y="4142"/>
                          <a:pt x="2676" y="4124"/>
                        </a:cubicBezTo>
                        <a:cubicBezTo>
                          <a:pt x="3485" y="4064"/>
                          <a:pt x="4390" y="4008"/>
                          <a:pt x="4926" y="3985"/>
                        </a:cubicBezTo>
                        <a:cubicBezTo>
                          <a:pt x="5467" y="3985"/>
                          <a:pt x="5814" y="3870"/>
                          <a:pt x="6026" y="3736"/>
                        </a:cubicBezTo>
                        <a:cubicBezTo>
                          <a:pt x="6239" y="3620"/>
                          <a:pt x="6336" y="3449"/>
                          <a:pt x="6391" y="3352"/>
                        </a:cubicBezTo>
                        <a:cubicBezTo>
                          <a:pt x="6488" y="3121"/>
                          <a:pt x="6701" y="2581"/>
                          <a:pt x="6756" y="2197"/>
                        </a:cubicBezTo>
                        <a:cubicBezTo>
                          <a:pt x="6775" y="2003"/>
                          <a:pt x="6756" y="1698"/>
                          <a:pt x="6738" y="1444"/>
                        </a:cubicBezTo>
                        <a:cubicBezTo>
                          <a:pt x="6701" y="1176"/>
                          <a:pt x="6682" y="963"/>
                          <a:pt x="6682" y="963"/>
                        </a:cubicBezTo>
                        <a:cubicBezTo>
                          <a:pt x="6641" y="792"/>
                          <a:pt x="6585" y="580"/>
                          <a:pt x="6488" y="404"/>
                        </a:cubicBezTo>
                        <a:cubicBezTo>
                          <a:pt x="6391" y="215"/>
                          <a:pt x="6257" y="58"/>
                          <a:pt x="6063" y="21"/>
                        </a:cubicBezTo>
                        <a:cubicBezTo>
                          <a:pt x="6026" y="7"/>
                          <a:pt x="5981" y="1"/>
                          <a:pt x="592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6" name="Google Shape;1956;p47"/>
                  <p:cNvSpPr/>
                  <p:nvPr/>
                </p:nvSpPr>
                <p:spPr>
                  <a:xfrm>
                    <a:off x="5407430" y="4219547"/>
                    <a:ext cx="922059" cy="427334"/>
                  </a:xfrm>
                  <a:custGeom>
                    <a:rect b="b" l="l" r="r" t="t"/>
                    <a:pathLst>
                      <a:path extrusionOk="0" h="2669" w="5759">
                        <a:moveTo>
                          <a:pt x="4871" y="0"/>
                        </a:moveTo>
                        <a:cubicBezTo>
                          <a:pt x="4494" y="201"/>
                          <a:pt x="4032" y="230"/>
                          <a:pt x="3510" y="230"/>
                        </a:cubicBezTo>
                        <a:cubicBezTo>
                          <a:pt x="3300" y="230"/>
                          <a:pt x="3079" y="226"/>
                          <a:pt x="2851" y="226"/>
                        </a:cubicBezTo>
                        <a:cubicBezTo>
                          <a:pt x="2513" y="226"/>
                          <a:pt x="2157" y="236"/>
                          <a:pt x="1789" y="287"/>
                        </a:cubicBezTo>
                        <a:cubicBezTo>
                          <a:pt x="560" y="481"/>
                          <a:pt x="1" y="1114"/>
                          <a:pt x="306" y="1983"/>
                        </a:cubicBezTo>
                        <a:cubicBezTo>
                          <a:pt x="515" y="2565"/>
                          <a:pt x="995" y="2669"/>
                          <a:pt x="1451" y="2669"/>
                        </a:cubicBezTo>
                        <a:cubicBezTo>
                          <a:pt x="1671" y="2669"/>
                          <a:pt x="1886" y="2645"/>
                          <a:pt x="2062" y="2639"/>
                        </a:cubicBezTo>
                        <a:cubicBezTo>
                          <a:pt x="2579" y="2639"/>
                          <a:pt x="4603" y="2597"/>
                          <a:pt x="5181" y="2251"/>
                        </a:cubicBezTo>
                        <a:cubicBezTo>
                          <a:pt x="5758" y="1886"/>
                          <a:pt x="5661" y="1849"/>
                          <a:pt x="5486" y="1174"/>
                        </a:cubicBezTo>
                        <a:cubicBezTo>
                          <a:pt x="5315" y="518"/>
                          <a:pt x="4871" y="0"/>
                          <a:pt x="4871"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7" name="Google Shape;1957;p47"/>
                  <p:cNvSpPr/>
                  <p:nvPr/>
                </p:nvSpPr>
                <p:spPr>
                  <a:xfrm>
                    <a:off x="5423121" y="4209941"/>
                    <a:ext cx="896762" cy="445266"/>
                  </a:xfrm>
                  <a:custGeom>
                    <a:rect b="b" l="l" r="r" t="t"/>
                    <a:pathLst>
                      <a:path extrusionOk="0" h="2781" w="5601">
                        <a:moveTo>
                          <a:pt x="4755" y="116"/>
                        </a:moveTo>
                        <a:cubicBezTo>
                          <a:pt x="4773" y="158"/>
                          <a:pt x="5175" y="638"/>
                          <a:pt x="5351" y="1253"/>
                        </a:cubicBezTo>
                        <a:cubicBezTo>
                          <a:pt x="5429" y="1581"/>
                          <a:pt x="5485" y="1752"/>
                          <a:pt x="5466" y="1867"/>
                        </a:cubicBezTo>
                        <a:cubicBezTo>
                          <a:pt x="5466" y="1927"/>
                          <a:pt x="5429" y="1983"/>
                          <a:pt x="5369" y="2043"/>
                        </a:cubicBezTo>
                        <a:cubicBezTo>
                          <a:pt x="5291" y="2098"/>
                          <a:pt x="5198" y="2177"/>
                          <a:pt x="5060" y="2255"/>
                        </a:cubicBezTo>
                        <a:cubicBezTo>
                          <a:pt x="4792" y="2426"/>
                          <a:pt x="4135" y="2523"/>
                          <a:pt x="3502" y="2583"/>
                        </a:cubicBezTo>
                        <a:cubicBezTo>
                          <a:pt x="2846" y="2639"/>
                          <a:pt x="2213" y="2639"/>
                          <a:pt x="1964" y="2639"/>
                        </a:cubicBezTo>
                        <a:cubicBezTo>
                          <a:pt x="1786" y="2650"/>
                          <a:pt x="1586" y="2670"/>
                          <a:pt x="1384" y="2670"/>
                        </a:cubicBezTo>
                        <a:cubicBezTo>
                          <a:pt x="1255" y="2670"/>
                          <a:pt x="1125" y="2662"/>
                          <a:pt x="998" y="2639"/>
                        </a:cubicBezTo>
                        <a:cubicBezTo>
                          <a:pt x="693" y="2602"/>
                          <a:pt x="402" y="2445"/>
                          <a:pt x="250" y="2024"/>
                        </a:cubicBezTo>
                        <a:cubicBezTo>
                          <a:pt x="116" y="1599"/>
                          <a:pt x="171" y="1253"/>
                          <a:pt x="402" y="985"/>
                        </a:cubicBezTo>
                        <a:cubicBezTo>
                          <a:pt x="652" y="694"/>
                          <a:pt x="1095" y="504"/>
                          <a:pt x="1691" y="407"/>
                        </a:cubicBezTo>
                        <a:cubicBezTo>
                          <a:pt x="2043" y="352"/>
                          <a:pt x="2381" y="340"/>
                          <a:pt x="2702" y="340"/>
                        </a:cubicBezTo>
                        <a:cubicBezTo>
                          <a:pt x="2947" y="340"/>
                          <a:pt x="3182" y="347"/>
                          <a:pt x="3405" y="347"/>
                        </a:cubicBezTo>
                        <a:cubicBezTo>
                          <a:pt x="3928" y="347"/>
                          <a:pt x="4366" y="310"/>
                          <a:pt x="4755" y="116"/>
                        </a:cubicBezTo>
                        <a:close/>
                        <a:moveTo>
                          <a:pt x="4773" y="0"/>
                        </a:moveTo>
                        <a:lnTo>
                          <a:pt x="4755" y="19"/>
                        </a:lnTo>
                        <a:cubicBezTo>
                          <a:pt x="4390" y="213"/>
                          <a:pt x="3928" y="231"/>
                          <a:pt x="3405" y="231"/>
                        </a:cubicBezTo>
                        <a:cubicBezTo>
                          <a:pt x="3263" y="231"/>
                          <a:pt x="3115" y="230"/>
                          <a:pt x="2964" y="230"/>
                        </a:cubicBezTo>
                        <a:cubicBezTo>
                          <a:pt x="2566" y="230"/>
                          <a:pt x="2140" y="240"/>
                          <a:pt x="1691" y="310"/>
                        </a:cubicBezTo>
                        <a:cubicBezTo>
                          <a:pt x="1058" y="407"/>
                          <a:pt x="596" y="620"/>
                          <a:pt x="347" y="906"/>
                        </a:cubicBezTo>
                        <a:cubicBezTo>
                          <a:pt x="74" y="1216"/>
                          <a:pt x="0" y="1618"/>
                          <a:pt x="171" y="2061"/>
                        </a:cubicBezTo>
                        <a:cubicBezTo>
                          <a:pt x="323" y="2505"/>
                          <a:pt x="652" y="2676"/>
                          <a:pt x="998" y="2754"/>
                        </a:cubicBezTo>
                        <a:cubicBezTo>
                          <a:pt x="1107" y="2774"/>
                          <a:pt x="1221" y="2781"/>
                          <a:pt x="1334" y="2781"/>
                        </a:cubicBezTo>
                        <a:cubicBezTo>
                          <a:pt x="1559" y="2781"/>
                          <a:pt x="1782" y="2754"/>
                          <a:pt x="1964" y="2754"/>
                        </a:cubicBezTo>
                        <a:cubicBezTo>
                          <a:pt x="2213" y="2736"/>
                          <a:pt x="2865" y="2736"/>
                          <a:pt x="3502" y="2676"/>
                        </a:cubicBezTo>
                        <a:cubicBezTo>
                          <a:pt x="4159" y="2620"/>
                          <a:pt x="4792" y="2542"/>
                          <a:pt x="5120" y="2352"/>
                        </a:cubicBezTo>
                        <a:cubicBezTo>
                          <a:pt x="5254" y="2255"/>
                          <a:pt x="5351" y="2177"/>
                          <a:pt x="5429" y="2121"/>
                        </a:cubicBezTo>
                        <a:cubicBezTo>
                          <a:pt x="5503" y="2043"/>
                          <a:pt x="5563" y="1983"/>
                          <a:pt x="5563" y="1890"/>
                        </a:cubicBezTo>
                        <a:cubicBezTo>
                          <a:pt x="5600" y="1733"/>
                          <a:pt x="5522" y="1562"/>
                          <a:pt x="5448" y="1234"/>
                        </a:cubicBezTo>
                        <a:cubicBezTo>
                          <a:pt x="5272" y="560"/>
                          <a:pt x="4810" y="42"/>
                          <a:pt x="4810" y="42"/>
                        </a:cubicBezTo>
                        <a:lnTo>
                          <a:pt x="4773"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8" name="Google Shape;1958;p47"/>
                  <p:cNvSpPr/>
                  <p:nvPr/>
                </p:nvSpPr>
                <p:spPr>
                  <a:xfrm>
                    <a:off x="6085169" y="4108271"/>
                    <a:ext cx="459509" cy="453592"/>
                  </a:xfrm>
                  <a:custGeom>
                    <a:rect b="b" l="l" r="r" t="t"/>
                    <a:pathLst>
                      <a:path extrusionOk="0" h="2833" w="2870">
                        <a:moveTo>
                          <a:pt x="1615" y="0"/>
                        </a:moveTo>
                        <a:cubicBezTo>
                          <a:pt x="1450" y="0"/>
                          <a:pt x="1070" y="25"/>
                          <a:pt x="851" y="233"/>
                        </a:cubicBezTo>
                        <a:cubicBezTo>
                          <a:pt x="560" y="483"/>
                          <a:pt x="116" y="829"/>
                          <a:pt x="60" y="1675"/>
                        </a:cubicBezTo>
                        <a:cubicBezTo>
                          <a:pt x="0" y="2525"/>
                          <a:pt x="389" y="2830"/>
                          <a:pt x="389" y="2830"/>
                        </a:cubicBezTo>
                        <a:cubicBezTo>
                          <a:pt x="389" y="2830"/>
                          <a:pt x="433" y="2833"/>
                          <a:pt x="513" y="2833"/>
                        </a:cubicBezTo>
                        <a:cubicBezTo>
                          <a:pt x="881" y="2833"/>
                          <a:pt x="1999" y="2779"/>
                          <a:pt x="2870" y="2179"/>
                        </a:cubicBezTo>
                        <a:lnTo>
                          <a:pt x="1696" y="2"/>
                        </a:lnTo>
                        <a:cubicBezTo>
                          <a:pt x="1696" y="2"/>
                          <a:pt x="1666" y="0"/>
                          <a:pt x="1615" y="0"/>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9" name="Google Shape;1959;p47"/>
                  <p:cNvSpPr/>
                  <p:nvPr/>
                </p:nvSpPr>
                <p:spPr>
                  <a:xfrm>
                    <a:off x="6082127" y="4098985"/>
                    <a:ext cx="475199" cy="469763"/>
                  </a:xfrm>
                  <a:custGeom>
                    <a:rect b="b" l="l" r="r" t="t"/>
                    <a:pathLst>
                      <a:path extrusionOk="0" h="2934" w="2968">
                        <a:moveTo>
                          <a:pt x="1697" y="97"/>
                        </a:moveTo>
                        <a:lnTo>
                          <a:pt x="2833" y="2214"/>
                        </a:lnTo>
                        <a:cubicBezTo>
                          <a:pt x="1941" y="2793"/>
                          <a:pt x="833" y="2834"/>
                          <a:pt x="515" y="2834"/>
                        </a:cubicBezTo>
                        <a:cubicBezTo>
                          <a:pt x="462" y="2834"/>
                          <a:pt x="431" y="2833"/>
                          <a:pt x="426" y="2833"/>
                        </a:cubicBezTo>
                        <a:cubicBezTo>
                          <a:pt x="426" y="2833"/>
                          <a:pt x="347" y="2773"/>
                          <a:pt x="274" y="2602"/>
                        </a:cubicBezTo>
                        <a:cubicBezTo>
                          <a:pt x="177" y="2426"/>
                          <a:pt x="98" y="2140"/>
                          <a:pt x="116" y="1733"/>
                        </a:cubicBezTo>
                        <a:cubicBezTo>
                          <a:pt x="195" y="906"/>
                          <a:pt x="597" y="578"/>
                          <a:pt x="907" y="328"/>
                        </a:cubicBezTo>
                        <a:cubicBezTo>
                          <a:pt x="1041" y="194"/>
                          <a:pt x="1235" y="134"/>
                          <a:pt x="1406" y="116"/>
                        </a:cubicBezTo>
                        <a:cubicBezTo>
                          <a:pt x="1563" y="97"/>
                          <a:pt x="1660" y="97"/>
                          <a:pt x="1697" y="97"/>
                        </a:cubicBezTo>
                        <a:close/>
                        <a:moveTo>
                          <a:pt x="1715" y="0"/>
                        </a:moveTo>
                        <a:cubicBezTo>
                          <a:pt x="1715" y="0"/>
                          <a:pt x="1581" y="0"/>
                          <a:pt x="1387" y="19"/>
                        </a:cubicBezTo>
                        <a:cubicBezTo>
                          <a:pt x="1216" y="42"/>
                          <a:pt x="1004" y="97"/>
                          <a:pt x="828" y="250"/>
                        </a:cubicBezTo>
                        <a:cubicBezTo>
                          <a:pt x="542" y="504"/>
                          <a:pt x="98" y="869"/>
                          <a:pt x="19" y="1715"/>
                        </a:cubicBezTo>
                        <a:cubicBezTo>
                          <a:pt x="1" y="2158"/>
                          <a:pt x="79" y="2445"/>
                          <a:pt x="177" y="2639"/>
                        </a:cubicBezTo>
                        <a:cubicBezTo>
                          <a:pt x="274" y="2833"/>
                          <a:pt x="366" y="2930"/>
                          <a:pt x="366" y="2930"/>
                        </a:cubicBezTo>
                        <a:lnTo>
                          <a:pt x="408" y="2930"/>
                        </a:lnTo>
                        <a:cubicBezTo>
                          <a:pt x="408" y="2930"/>
                          <a:pt x="464" y="2933"/>
                          <a:pt x="563" y="2933"/>
                        </a:cubicBezTo>
                        <a:cubicBezTo>
                          <a:pt x="964" y="2933"/>
                          <a:pt x="2063" y="2874"/>
                          <a:pt x="2930" y="2274"/>
                        </a:cubicBezTo>
                        <a:lnTo>
                          <a:pt x="2967" y="2255"/>
                        </a:lnTo>
                        <a:lnTo>
                          <a:pt x="2930" y="2214"/>
                        </a:lnTo>
                        <a:lnTo>
                          <a:pt x="175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0" name="Google Shape;1960;p47"/>
                  <p:cNvSpPr/>
                  <p:nvPr/>
                </p:nvSpPr>
                <p:spPr>
                  <a:xfrm>
                    <a:off x="6199807" y="3146497"/>
                    <a:ext cx="1729001" cy="1538497"/>
                  </a:xfrm>
                  <a:custGeom>
                    <a:rect b="b" l="l" r="r" t="t"/>
                    <a:pathLst>
                      <a:path extrusionOk="0" h="9609" w="10799">
                        <a:moveTo>
                          <a:pt x="8902" y="0"/>
                        </a:moveTo>
                        <a:cubicBezTo>
                          <a:pt x="8680" y="0"/>
                          <a:pt x="8439" y="49"/>
                          <a:pt x="8179" y="155"/>
                        </a:cubicBezTo>
                        <a:cubicBezTo>
                          <a:pt x="6908" y="677"/>
                          <a:pt x="209" y="4526"/>
                          <a:pt x="209" y="4526"/>
                        </a:cubicBezTo>
                        <a:cubicBezTo>
                          <a:pt x="56" y="4563"/>
                          <a:pt x="1" y="5238"/>
                          <a:pt x="883" y="7146"/>
                        </a:cubicBezTo>
                        <a:cubicBezTo>
                          <a:pt x="1789" y="9068"/>
                          <a:pt x="3096" y="9609"/>
                          <a:pt x="3096" y="9609"/>
                        </a:cubicBezTo>
                        <a:cubicBezTo>
                          <a:pt x="3096" y="9609"/>
                          <a:pt x="9796" y="4235"/>
                          <a:pt x="10124" y="3912"/>
                        </a:cubicBezTo>
                        <a:cubicBezTo>
                          <a:pt x="10434" y="3565"/>
                          <a:pt x="10799" y="2964"/>
                          <a:pt x="10549" y="1735"/>
                        </a:cubicBezTo>
                        <a:cubicBezTo>
                          <a:pt x="10336" y="739"/>
                          <a:pt x="9766" y="0"/>
                          <a:pt x="8902"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1" name="Google Shape;1961;p47"/>
                  <p:cNvSpPr/>
                  <p:nvPr/>
                </p:nvSpPr>
                <p:spPr>
                  <a:xfrm>
                    <a:off x="6208773" y="3139452"/>
                    <a:ext cx="1729641" cy="1554508"/>
                  </a:xfrm>
                  <a:custGeom>
                    <a:rect b="b" l="l" r="r" t="t"/>
                    <a:pathLst>
                      <a:path extrusionOk="0" h="9709" w="10803">
                        <a:moveTo>
                          <a:pt x="8872" y="98"/>
                        </a:moveTo>
                        <a:cubicBezTo>
                          <a:pt x="8913" y="98"/>
                          <a:pt x="8953" y="99"/>
                          <a:pt x="8992" y="102"/>
                        </a:cubicBezTo>
                        <a:cubicBezTo>
                          <a:pt x="9241" y="121"/>
                          <a:pt x="9454" y="218"/>
                          <a:pt x="9648" y="375"/>
                        </a:cubicBezTo>
                        <a:cubicBezTo>
                          <a:pt x="10031" y="661"/>
                          <a:pt x="10299" y="1183"/>
                          <a:pt x="10433" y="1779"/>
                        </a:cubicBezTo>
                        <a:cubicBezTo>
                          <a:pt x="10706" y="3008"/>
                          <a:pt x="10341" y="3586"/>
                          <a:pt x="10031" y="3914"/>
                        </a:cubicBezTo>
                        <a:cubicBezTo>
                          <a:pt x="9994" y="3956"/>
                          <a:pt x="9856" y="4071"/>
                          <a:pt x="9648" y="4261"/>
                        </a:cubicBezTo>
                        <a:cubicBezTo>
                          <a:pt x="9435" y="4436"/>
                          <a:pt x="9144" y="4667"/>
                          <a:pt x="8798" y="4935"/>
                        </a:cubicBezTo>
                        <a:cubicBezTo>
                          <a:pt x="8123" y="5494"/>
                          <a:pt x="7259" y="6206"/>
                          <a:pt x="6413" y="6880"/>
                        </a:cubicBezTo>
                        <a:cubicBezTo>
                          <a:pt x="4699" y="8267"/>
                          <a:pt x="3064" y="9574"/>
                          <a:pt x="3040" y="9593"/>
                        </a:cubicBezTo>
                        <a:cubicBezTo>
                          <a:pt x="3022" y="9593"/>
                          <a:pt x="2735" y="9459"/>
                          <a:pt x="2310" y="9112"/>
                        </a:cubicBezTo>
                        <a:cubicBezTo>
                          <a:pt x="1867" y="8729"/>
                          <a:pt x="1331" y="8133"/>
                          <a:pt x="887" y="7167"/>
                        </a:cubicBezTo>
                        <a:cubicBezTo>
                          <a:pt x="425" y="6224"/>
                          <a:pt x="231" y="5573"/>
                          <a:pt x="153" y="5166"/>
                        </a:cubicBezTo>
                        <a:cubicBezTo>
                          <a:pt x="116" y="4972"/>
                          <a:pt x="97" y="4820"/>
                          <a:pt x="116" y="4741"/>
                        </a:cubicBezTo>
                        <a:cubicBezTo>
                          <a:pt x="116" y="4686"/>
                          <a:pt x="134" y="4667"/>
                          <a:pt x="134" y="4649"/>
                        </a:cubicBezTo>
                        <a:cubicBezTo>
                          <a:pt x="153" y="4626"/>
                          <a:pt x="153" y="4607"/>
                          <a:pt x="153" y="4607"/>
                        </a:cubicBezTo>
                        <a:lnTo>
                          <a:pt x="176" y="4607"/>
                        </a:lnTo>
                        <a:cubicBezTo>
                          <a:pt x="176" y="4607"/>
                          <a:pt x="1848" y="3646"/>
                          <a:pt x="3678" y="2625"/>
                        </a:cubicBezTo>
                        <a:cubicBezTo>
                          <a:pt x="5508" y="1604"/>
                          <a:pt x="7508" y="509"/>
                          <a:pt x="8146" y="259"/>
                        </a:cubicBezTo>
                        <a:cubicBezTo>
                          <a:pt x="8403" y="142"/>
                          <a:pt x="8651" y="98"/>
                          <a:pt x="8872" y="98"/>
                        </a:cubicBezTo>
                        <a:close/>
                        <a:moveTo>
                          <a:pt x="8871" y="1"/>
                        </a:moveTo>
                        <a:cubicBezTo>
                          <a:pt x="8637" y="1"/>
                          <a:pt x="8384" y="48"/>
                          <a:pt x="8105" y="162"/>
                        </a:cubicBezTo>
                        <a:cubicBezTo>
                          <a:pt x="7453" y="430"/>
                          <a:pt x="5466" y="1507"/>
                          <a:pt x="3641" y="2528"/>
                        </a:cubicBezTo>
                        <a:cubicBezTo>
                          <a:pt x="1793" y="3568"/>
                          <a:pt x="116" y="4533"/>
                          <a:pt x="116" y="4533"/>
                        </a:cubicBezTo>
                        <a:lnTo>
                          <a:pt x="134" y="4510"/>
                        </a:lnTo>
                        <a:lnTo>
                          <a:pt x="134" y="4510"/>
                        </a:lnTo>
                        <a:cubicBezTo>
                          <a:pt x="97" y="4533"/>
                          <a:pt x="79" y="4552"/>
                          <a:pt x="60" y="4589"/>
                        </a:cubicBezTo>
                        <a:cubicBezTo>
                          <a:pt x="37" y="4626"/>
                          <a:pt x="19" y="4667"/>
                          <a:pt x="19" y="4723"/>
                        </a:cubicBezTo>
                        <a:cubicBezTo>
                          <a:pt x="0" y="4820"/>
                          <a:pt x="0" y="4972"/>
                          <a:pt x="60" y="5185"/>
                        </a:cubicBezTo>
                        <a:cubicBezTo>
                          <a:pt x="134" y="5610"/>
                          <a:pt x="347" y="6266"/>
                          <a:pt x="790" y="7227"/>
                        </a:cubicBezTo>
                        <a:cubicBezTo>
                          <a:pt x="1234" y="8188"/>
                          <a:pt x="1793" y="8807"/>
                          <a:pt x="2255" y="9191"/>
                        </a:cubicBezTo>
                        <a:cubicBezTo>
                          <a:pt x="2694" y="9556"/>
                          <a:pt x="3022" y="9708"/>
                          <a:pt x="3022" y="9708"/>
                        </a:cubicBezTo>
                        <a:lnTo>
                          <a:pt x="3064" y="9708"/>
                        </a:lnTo>
                        <a:lnTo>
                          <a:pt x="3082" y="9690"/>
                        </a:lnTo>
                        <a:cubicBezTo>
                          <a:pt x="3082" y="9690"/>
                          <a:pt x="4755" y="8345"/>
                          <a:pt x="6469" y="6978"/>
                        </a:cubicBezTo>
                        <a:cubicBezTo>
                          <a:pt x="7314" y="6284"/>
                          <a:pt x="8202" y="5573"/>
                          <a:pt x="8858" y="5032"/>
                        </a:cubicBezTo>
                        <a:cubicBezTo>
                          <a:pt x="9204" y="4741"/>
                          <a:pt x="9491" y="4510"/>
                          <a:pt x="9703" y="4339"/>
                        </a:cubicBezTo>
                        <a:cubicBezTo>
                          <a:pt x="9916" y="4145"/>
                          <a:pt x="10050" y="4030"/>
                          <a:pt x="10110" y="3993"/>
                        </a:cubicBezTo>
                        <a:cubicBezTo>
                          <a:pt x="10415" y="3646"/>
                          <a:pt x="10803" y="3008"/>
                          <a:pt x="10530" y="1761"/>
                        </a:cubicBezTo>
                        <a:cubicBezTo>
                          <a:pt x="10396" y="1142"/>
                          <a:pt x="10128" y="606"/>
                          <a:pt x="9703" y="296"/>
                        </a:cubicBezTo>
                        <a:cubicBezTo>
                          <a:pt x="9509" y="144"/>
                          <a:pt x="9260" y="47"/>
                          <a:pt x="8992" y="5"/>
                        </a:cubicBezTo>
                        <a:cubicBezTo>
                          <a:pt x="8952" y="2"/>
                          <a:pt x="8912" y="1"/>
                          <a:pt x="88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2" name="Google Shape;1962;p47"/>
                  <p:cNvSpPr/>
                  <p:nvPr/>
                </p:nvSpPr>
                <p:spPr>
                  <a:xfrm>
                    <a:off x="7046941" y="2557776"/>
                    <a:ext cx="647475" cy="769809"/>
                  </a:xfrm>
                  <a:custGeom>
                    <a:rect b="b" l="l" r="r" t="t"/>
                    <a:pathLst>
                      <a:path extrusionOk="0" h="4808" w="4044">
                        <a:moveTo>
                          <a:pt x="2751" y="0"/>
                        </a:moveTo>
                        <a:cubicBezTo>
                          <a:pt x="2690" y="0"/>
                          <a:pt x="2639" y="2"/>
                          <a:pt x="2602" y="2"/>
                        </a:cubicBezTo>
                        <a:cubicBezTo>
                          <a:pt x="2103" y="20"/>
                          <a:pt x="1733" y="367"/>
                          <a:pt x="1368" y="695"/>
                        </a:cubicBezTo>
                        <a:cubicBezTo>
                          <a:pt x="906" y="1120"/>
                          <a:pt x="559" y="1466"/>
                          <a:pt x="176" y="1965"/>
                        </a:cubicBezTo>
                        <a:cubicBezTo>
                          <a:pt x="0" y="2136"/>
                          <a:pt x="60" y="2409"/>
                          <a:pt x="157" y="2622"/>
                        </a:cubicBezTo>
                        <a:cubicBezTo>
                          <a:pt x="388" y="3255"/>
                          <a:pt x="716" y="3832"/>
                          <a:pt x="1081" y="4391"/>
                        </a:cubicBezTo>
                        <a:cubicBezTo>
                          <a:pt x="1215" y="4578"/>
                          <a:pt x="1410" y="4807"/>
                          <a:pt x="1665" y="4807"/>
                        </a:cubicBezTo>
                        <a:cubicBezTo>
                          <a:pt x="1700" y="4807"/>
                          <a:pt x="1737" y="4803"/>
                          <a:pt x="1774" y="4793"/>
                        </a:cubicBezTo>
                        <a:cubicBezTo>
                          <a:pt x="1964" y="4701"/>
                          <a:pt x="2079" y="4470"/>
                          <a:pt x="2237" y="4294"/>
                        </a:cubicBezTo>
                        <a:cubicBezTo>
                          <a:pt x="2736" y="3583"/>
                          <a:pt x="3235" y="2871"/>
                          <a:pt x="3641" y="2081"/>
                        </a:cubicBezTo>
                        <a:cubicBezTo>
                          <a:pt x="3835" y="1656"/>
                          <a:pt x="4043" y="1138"/>
                          <a:pt x="3835" y="676"/>
                        </a:cubicBezTo>
                        <a:cubicBezTo>
                          <a:pt x="3738" y="385"/>
                          <a:pt x="3678" y="311"/>
                          <a:pt x="3313" y="80"/>
                        </a:cubicBezTo>
                        <a:cubicBezTo>
                          <a:pt x="3132" y="10"/>
                          <a:pt x="2911" y="0"/>
                          <a:pt x="2751" y="0"/>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3" name="Google Shape;1963;p47"/>
                  <p:cNvSpPr/>
                  <p:nvPr/>
                </p:nvSpPr>
                <p:spPr>
                  <a:xfrm>
                    <a:off x="7046941" y="2579391"/>
                    <a:ext cx="657081" cy="757320"/>
                  </a:xfrm>
                  <a:custGeom>
                    <a:rect b="b" l="l" r="r" t="t"/>
                    <a:pathLst>
                      <a:path extrusionOk="0" h="4730" w="4104">
                        <a:moveTo>
                          <a:pt x="3489" y="1"/>
                        </a:moveTo>
                        <a:cubicBezTo>
                          <a:pt x="3563" y="116"/>
                          <a:pt x="3641" y="232"/>
                          <a:pt x="3641" y="232"/>
                        </a:cubicBezTo>
                        <a:lnTo>
                          <a:pt x="3623" y="232"/>
                        </a:lnTo>
                        <a:lnTo>
                          <a:pt x="3641" y="250"/>
                        </a:lnTo>
                        <a:cubicBezTo>
                          <a:pt x="3697" y="329"/>
                          <a:pt x="3738" y="426"/>
                          <a:pt x="3794" y="560"/>
                        </a:cubicBezTo>
                        <a:cubicBezTo>
                          <a:pt x="3988" y="1003"/>
                          <a:pt x="3794" y="1502"/>
                          <a:pt x="3581" y="1927"/>
                        </a:cubicBezTo>
                        <a:cubicBezTo>
                          <a:pt x="3179" y="2694"/>
                          <a:pt x="2699" y="3429"/>
                          <a:pt x="2176" y="4141"/>
                        </a:cubicBezTo>
                        <a:cubicBezTo>
                          <a:pt x="2042" y="4312"/>
                          <a:pt x="1927" y="4524"/>
                          <a:pt x="1756" y="4621"/>
                        </a:cubicBezTo>
                        <a:cubicBezTo>
                          <a:pt x="1725" y="4625"/>
                          <a:pt x="1696" y="4628"/>
                          <a:pt x="1667" y="4628"/>
                        </a:cubicBezTo>
                        <a:cubicBezTo>
                          <a:pt x="1566" y="4628"/>
                          <a:pt x="1476" y="4600"/>
                          <a:pt x="1386" y="4524"/>
                        </a:cubicBezTo>
                        <a:cubicBezTo>
                          <a:pt x="1294" y="4450"/>
                          <a:pt x="1197" y="4335"/>
                          <a:pt x="1118" y="4238"/>
                        </a:cubicBezTo>
                        <a:cubicBezTo>
                          <a:pt x="753" y="3679"/>
                          <a:pt x="425" y="3083"/>
                          <a:pt x="194" y="2463"/>
                        </a:cubicBezTo>
                        <a:cubicBezTo>
                          <a:pt x="157" y="2371"/>
                          <a:pt x="116" y="2256"/>
                          <a:pt x="116" y="2140"/>
                        </a:cubicBezTo>
                        <a:cubicBezTo>
                          <a:pt x="116" y="2043"/>
                          <a:pt x="139" y="1946"/>
                          <a:pt x="213" y="1867"/>
                        </a:cubicBezTo>
                        <a:lnTo>
                          <a:pt x="213" y="1849"/>
                        </a:lnTo>
                        <a:lnTo>
                          <a:pt x="231" y="1849"/>
                        </a:lnTo>
                        <a:cubicBezTo>
                          <a:pt x="601" y="1368"/>
                          <a:pt x="947" y="1022"/>
                          <a:pt x="1409" y="597"/>
                        </a:cubicBezTo>
                        <a:cubicBezTo>
                          <a:pt x="1525" y="481"/>
                          <a:pt x="1640" y="366"/>
                          <a:pt x="1774" y="269"/>
                        </a:cubicBezTo>
                        <a:cubicBezTo>
                          <a:pt x="1774" y="232"/>
                          <a:pt x="1756" y="213"/>
                          <a:pt x="1696" y="213"/>
                        </a:cubicBezTo>
                        <a:cubicBezTo>
                          <a:pt x="1562" y="310"/>
                          <a:pt x="1446" y="426"/>
                          <a:pt x="1331" y="523"/>
                        </a:cubicBezTo>
                        <a:cubicBezTo>
                          <a:pt x="869" y="943"/>
                          <a:pt x="522" y="1290"/>
                          <a:pt x="157" y="1793"/>
                        </a:cubicBezTo>
                        <a:cubicBezTo>
                          <a:pt x="42" y="1886"/>
                          <a:pt x="0" y="2024"/>
                          <a:pt x="23" y="2140"/>
                        </a:cubicBezTo>
                        <a:cubicBezTo>
                          <a:pt x="23" y="2274"/>
                          <a:pt x="60" y="2390"/>
                          <a:pt x="97" y="2505"/>
                        </a:cubicBezTo>
                        <a:cubicBezTo>
                          <a:pt x="328" y="3138"/>
                          <a:pt x="675" y="3734"/>
                          <a:pt x="1040" y="4293"/>
                        </a:cubicBezTo>
                        <a:cubicBezTo>
                          <a:pt x="1118" y="4409"/>
                          <a:pt x="1215" y="4524"/>
                          <a:pt x="1331" y="4621"/>
                        </a:cubicBezTo>
                        <a:cubicBezTo>
                          <a:pt x="1436" y="4683"/>
                          <a:pt x="1552" y="4730"/>
                          <a:pt x="1673" y="4730"/>
                        </a:cubicBezTo>
                        <a:cubicBezTo>
                          <a:pt x="1706" y="4730"/>
                          <a:pt x="1740" y="4726"/>
                          <a:pt x="1774" y="4718"/>
                        </a:cubicBezTo>
                        <a:lnTo>
                          <a:pt x="1793" y="4718"/>
                        </a:lnTo>
                        <a:cubicBezTo>
                          <a:pt x="2006" y="4603"/>
                          <a:pt x="2121" y="4353"/>
                          <a:pt x="2273" y="4196"/>
                        </a:cubicBezTo>
                        <a:cubicBezTo>
                          <a:pt x="2773" y="3485"/>
                          <a:pt x="3276" y="2755"/>
                          <a:pt x="3678" y="1983"/>
                        </a:cubicBezTo>
                        <a:lnTo>
                          <a:pt x="3678" y="1964"/>
                        </a:lnTo>
                        <a:cubicBezTo>
                          <a:pt x="3891" y="1539"/>
                          <a:pt x="4103" y="1022"/>
                          <a:pt x="3891" y="523"/>
                        </a:cubicBezTo>
                        <a:cubicBezTo>
                          <a:pt x="3835" y="384"/>
                          <a:pt x="3794" y="269"/>
                          <a:pt x="3720" y="195"/>
                        </a:cubicBezTo>
                        <a:cubicBezTo>
                          <a:pt x="3660" y="116"/>
                          <a:pt x="3581" y="61"/>
                          <a:pt x="34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4" name="Google Shape;1964;p47"/>
                  <p:cNvSpPr/>
                  <p:nvPr/>
                </p:nvSpPr>
                <p:spPr>
                  <a:xfrm>
                    <a:off x="5212898" y="1090858"/>
                    <a:ext cx="327260" cy="666058"/>
                  </a:xfrm>
                  <a:custGeom>
                    <a:rect b="b" l="l" r="r" t="t"/>
                    <a:pathLst>
                      <a:path extrusionOk="0" h="4160" w="2044">
                        <a:moveTo>
                          <a:pt x="321" y="1"/>
                        </a:moveTo>
                        <a:cubicBezTo>
                          <a:pt x="282" y="1"/>
                          <a:pt x="245" y="7"/>
                          <a:pt x="213" y="20"/>
                        </a:cubicBezTo>
                        <a:cubicBezTo>
                          <a:pt x="42" y="94"/>
                          <a:pt x="1" y="57"/>
                          <a:pt x="98" y="616"/>
                        </a:cubicBezTo>
                        <a:cubicBezTo>
                          <a:pt x="195" y="1175"/>
                          <a:pt x="560" y="2926"/>
                          <a:pt x="560" y="2926"/>
                        </a:cubicBezTo>
                        <a:lnTo>
                          <a:pt x="1775" y="4160"/>
                        </a:lnTo>
                        <a:cubicBezTo>
                          <a:pt x="1775" y="4160"/>
                          <a:pt x="2043" y="3947"/>
                          <a:pt x="1891" y="3467"/>
                        </a:cubicBezTo>
                        <a:cubicBezTo>
                          <a:pt x="1733" y="3004"/>
                          <a:pt x="1100" y="653"/>
                          <a:pt x="943" y="385"/>
                        </a:cubicBezTo>
                        <a:cubicBezTo>
                          <a:pt x="816" y="160"/>
                          <a:pt x="526" y="1"/>
                          <a:pt x="321" y="1"/>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5" name="Google Shape;1965;p47"/>
                  <p:cNvSpPr/>
                  <p:nvPr/>
                </p:nvSpPr>
                <p:spPr>
                  <a:xfrm>
                    <a:off x="5210016" y="1082853"/>
                    <a:ext cx="324218" cy="683029"/>
                  </a:xfrm>
                  <a:custGeom>
                    <a:rect b="b" l="l" r="r" t="t"/>
                    <a:pathLst>
                      <a:path extrusionOk="0" h="4266" w="2025">
                        <a:moveTo>
                          <a:pt x="350" y="106"/>
                        </a:moveTo>
                        <a:cubicBezTo>
                          <a:pt x="422" y="106"/>
                          <a:pt x="509" y="127"/>
                          <a:pt x="596" y="167"/>
                        </a:cubicBezTo>
                        <a:cubicBezTo>
                          <a:pt x="730" y="222"/>
                          <a:pt x="846" y="338"/>
                          <a:pt x="924" y="453"/>
                        </a:cubicBezTo>
                        <a:cubicBezTo>
                          <a:pt x="961" y="513"/>
                          <a:pt x="1021" y="703"/>
                          <a:pt x="1118" y="975"/>
                        </a:cubicBezTo>
                        <a:cubicBezTo>
                          <a:pt x="1192" y="1243"/>
                          <a:pt x="1289" y="1571"/>
                          <a:pt x="1386" y="1918"/>
                        </a:cubicBezTo>
                        <a:cubicBezTo>
                          <a:pt x="1599" y="2592"/>
                          <a:pt x="1793" y="3304"/>
                          <a:pt x="1867" y="3535"/>
                        </a:cubicBezTo>
                        <a:cubicBezTo>
                          <a:pt x="1927" y="3766"/>
                          <a:pt x="1909" y="3919"/>
                          <a:pt x="1849" y="4016"/>
                        </a:cubicBezTo>
                        <a:cubicBezTo>
                          <a:pt x="1830" y="4094"/>
                          <a:pt x="1812" y="4113"/>
                          <a:pt x="1793" y="4131"/>
                        </a:cubicBezTo>
                        <a:lnTo>
                          <a:pt x="638" y="2957"/>
                        </a:lnTo>
                        <a:cubicBezTo>
                          <a:pt x="615" y="2939"/>
                          <a:pt x="250" y="1206"/>
                          <a:pt x="176" y="647"/>
                        </a:cubicBezTo>
                        <a:cubicBezTo>
                          <a:pt x="116" y="375"/>
                          <a:pt x="97" y="241"/>
                          <a:pt x="116" y="204"/>
                        </a:cubicBezTo>
                        <a:cubicBezTo>
                          <a:pt x="116" y="185"/>
                          <a:pt x="134" y="185"/>
                          <a:pt x="153" y="167"/>
                        </a:cubicBezTo>
                        <a:cubicBezTo>
                          <a:pt x="176" y="144"/>
                          <a:pt x="213" y="144"/>
                          <a:pt x="250" y="125"/>
                        </a:cubicBezTo>
                        <a:cubicBezTo>
                          <a:pt x="277" y="112"/>
                          <a:pt x="311" y="106"/>
                          <a:pt x="350" y="106"/>
                        </a:cubicBezTo>
                        <a:close/>
                        <a:moveTo>
                          <a:pt x="344" y="1"/>
                        </a:moveTo>
                        <a:cubicBezTo>
                          <a:pt x="297" y="1"/>
                          <a:pt x="253" y="9"/>
                          <a:pt x="213" y="28"/>
                        </a:cubicBezTo>
                        <a:cubicBezTo>
                          <a:pt x="176" y="51"/>
                          <a:pt x="134" y="51"/>
                          <a:pt x="97" y="70"/>
                        </a:cubicBezTo>
                        <a:cubicBezTo>
                          <a:pt x="60" y="88"/>
                          <a:pt x="37" y="125"/>
                          <a:pt x="19" y="167"/>
                        </a:cubicBezTo>
                        <a:cubicBezTo>
                          <a:pt x="0" y="259"/>
                          <a:pt x="19" y="398"/>
                          <a:pt x="60" y="666"/>
                        </a:cubicBezTo>
                        <a:cubicBezTo>
                          <a:pt x="153" y="1225"/>
                          <a:pt x="541" y="2994"/>
                          <a:pt x="541" y="2994"/>
                        </a:cubicBezTo>
                        <a:lnTo>
                          <a:pt x="541" y="3013"/>
                        </a:lnTo>
                        <a:lnTo>
                          <a:pt x="1793" y="4265"/>
                        </a:lnTo>
                        <a:lnTo>
                          <a:pt x="1830" y="4247"/>
                        </a:lnTo>
                        <a:cubicBezTo>
                          <a:pt x="1830" y="4247"/>
                          <a:pt x="1909" y="4187"/>
                          <a:pt x="1946" y="4053"/>
                        </a:cubicBezTo>
                        <a:cubicBezTo>
                          <a:pt x="2001" y="3937"/>
                          <a:pt x="2024" y="3748"/>
                          <a:pt x="1946" y="3493"/>
                        </a:cubicBezTo>
                        <a:cubicBezTo>
                          <a:pt x="1885" y="3262"/>
                          <a:pt x="1696" y="2569"/>
                          <a:pt x="1483" y="1876"/>
                        </a:cubicBezTo>
                        <a:cubicBezTo>
                          <a:pt x="1386" y="1553"/>
                          <a:pt x="1289" y="1206"/>
                          <a:pt x="1216" y="952"/>
                        </a:cubicBezTo>
                        <a:cubicBezTo>
                          <a:pt x="1118" y="684"/>
                          <a:pt x="1058" y="490"/>
                          <a:pt x="1021" y="416"/>
                        </a:cubicBezTo>
                        <a:cubicBezTo>
                          <a:pt x="924" y="259"/>
                          <a:pt x="790" y="144"/>
                          <a:pt x="638" y="70"/>
                        </a:cubicBezTo>
                        <a:cubicBezTo>
                          <a:pt x="535" y="30"/>
                          <a:pt x="434" y="1"/>
                          <a:pt x="34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6" name="Google Shape;1966;p47"/>
                  <p:cNvSpPr/>
                  <p:nvPr/>
                </p:nvSpPr>
                <p:spPr>
                  <a:xfrm>
                    <a:off x="5148535" y="2061599"/>
                    <a:ext cx="714880" cy="1084905"/>
                  </a:xfrm>
                  <a:custGeom>
                    <a:rect b="b" l="l" r="r" t="t"/>
                    <a:pathLst>
                      <a:path extrusionOk="0" h="6776" w="4465">
                        <a:moveTo>
                          <a:pt x="3254" y="0"/>
                        </a:moveTo>
                        <a:cubicBezTo>
                          <a:pt x="3254" y="0"/>
                          <a:pt x="2408" y="19"/>
                          <a:pt x="1502" y="268"/>
                        </a:cubicBezTo>
                        <a:cubicBezTo>
                          <a:pt x="615" y="499"/>
                          <a:pt x="1" y="1368"/>
                          <a:pt x="1" y="1368"/>
                        </a:cubicBezTo>
                        <a:cubicBezTo>
                          <a:pt x="1" y="1368"/>
                          <a:pt x="828" y="4967"/>
                          <a:pt x="1558" y="5873"/>
                        </a:cubicBezTo>
                        <a:cubicBezTo>
                          <a:pt x="2067" y="6501"/>
                          <a:pt x="2501" y="6776"/>
                          <a:pt x="2912" y="6776"/>
                        </a:cubicBezTo>
                        <a:cubicBezTo>
                          <a:pt x="3094" y="6776"/>
                          <a:pt x="3271" y="6722"/>
                          <a:pt x="3448" y="6622"/>
                        </a:cubicBezTo>
                        <a:cubicBezTo>
                          <a:pt x="4044" y="6275"/>
                          <a:pt x="4464" y="5374"/>
                          <a:pt x="4464" y="5374"/>
                        </a:cubicBezTo>
                        <a:lnTo>
                          <a:pt x="3254" y="0"/>
                        </a:ln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7" name="Google Shape;1967;p47"/>
                  <p:cNvSpPr/>
                  <p:nvPr/>
                </p:nvSpPr>
                <p:spPr>
                  <a:xfrm>
                    <a:off x="5138928" y="2055675"/>
                    <a:ext cx="734093" cy="1098835"/>
                  </a:xfrm>
                  <a:custGeom>
                    <a:rect b="b" l="l" r="r" t="t"/>
                    <a:pathLst>
                      <a:path extrusionOk="0" h="6863" w="4585">
                        <a:moveTo>
                          <a:pt x="3277" y="97"/>
                        </a:moveTo>
                        <a:lnTo>
                          <a:pt x="4469" y="5411"/>
                        </a:lnTo>
                        <a:cubicBezTo>
                          <a:pt x="4469" y="5429"/>
                          <a:pt x="4372" y="5619"/>
                          <a:pt x="4201" y="5892"/>
                        </a:cubicBezTo>
                        <a:cubicBezTo>
                          <a:pt x="4025" y="6141"/>
                          <a:pt x="3757" y="6451"/>
                          <a:pt x="3485" y="6603"/>
                        </a:cubicBezTo>
                        <a:cubicBezTo>
                          <a:pt x="3307" y="6709"/>
                          <a:pt x="3137" y="6765"/>
                          <a:pt x="2964" y="6765"/>
                        </a:cubicBezTo>
                        <a:cubicBezTo>
                          <a:pt x="2857" y="6765"/>
                          <a:pt x="2750" y="6744"/>
                          <a:pt x="2639" y="6700"/>
                        </a:cubicBezTo>
                        <a:cubicBezTo>
                          <a:pt x="2353" y="6603"/>
                          <a:pt x="2025" y="6335"/>
                          <a:pt x="1660" y="5892"/>
                        </a:cubicBezTo>
                        <a:cubicBezTo>
                          <a:pt x="1484" y="5661"/>
                          <a:pt x="1290" y="5272"/>
                          <a:pt x="1119" y="4810"/>
                        </a:cubicBezTo>
                        <a:cubicBezTo>
                          <a:pt x="925" y="4348"/>
                          <a:pt x="754" y="3812"/>
                          <a:pt x="620" y="3309"/>
                        </a:cubicBezTo>
                        <a:cubicBezTo>
                          <a:pt x="310" y="2311"/>
                          <a:pt x="116" y="1442"/>
                          <a:pt x="116" y="1423"/>
                        </a:cubicBezTo>
                        <a:cubicBezTo>
                          <a:pt x="135" y="1386"/>
                          <a:pt x="712" y="578"/>
                          <a:pt x="1581" y="347"/>
                        </a:cubicBezTo>
                        <a:cubicBezTo>
                          <a:pt x="2427" y="116"/>
                          <a:pt x="3217" y="97"/>
                          <a:pt x="3277" y="97"/>
                        </a:cubicBezTo>
                        <a:close/>
                        <a:moveTo>
                          <a:pt x="3314" y="0"/>
                        </a:moveTo>
                        <a:cubicBezTo>
                          <a:pt x="3314" y="0"/>
                          <a:pt x="2445" y="0"/>
                          <a:pt x="1562" y="250"/>
                        </a:cubicBezTo>
                        <a:cubicBezTo>
                          <a:pt x="638" y="499"/>
                          <a:pt x="19" y="1386"/>
                          <a:pt x="19" y="1386"/>
                        </a:cubicBezTo>
                        <a:lnTo>
                          <a:pt x="1" y="1405"/>
                        </a:lnTo>
                        <a:lnTo>
                          <a:pt x="1" y="1423"/>
                        </a:lnTo>
                        <a:cubicBezTo>
                          <a:pt x="1" y="1423"/>
                          <a:pt x="213" y="2329"/>
                          <a:pt x="523" y="3332"/>
                        </a:cubicBezTo>
                        <a:cubicBezTo>
                          <a:pt x="657" y="3849"/>
                          <a:pt x="828" y="4390"/>
                          <a:pt x="1022" y="4852"/>
                        </a:cubicBezTo>
                        <a:cubicBezTo>
                          <a:pt x="1197" y="5314"/>
                          <a:pt x="1387" y="5716"/>
                          <a:pt x="1581" y="5947"/>
                        </a:cubicBezTo>
                        <a:cubicBezTo>
                          <a:pt x="1946" y="6409"/>
                          <a:pt x="2293" y="6682"/>
                          <a:pt x="2602" y="6797"/>
                        </a:cubicBezTo>
                        <a:cubicBezTo>
                          <a:pt x="2727" y="6841"/>
                          <a:pt x="2848" y="6862"/>
                          <a:pt x="2968" y="6862"/>
                        </a:cubicBezTo>
                        <a:cubicBezTo>
                          <a:pt x="3163" y="6862"/>
                          <a:pt x="3353" y="6806"/>
                          <a:pt x="3545" y="6700"/>
                        </a:cubicBezTo>
                        <a:cubicBezTo>
                          <a:pt x="3831" y="6525"/>
                          <a:pt x="4104" y="6220"/>
                          <a:pt x="4275" y="5929"/>
                        </a:cubicBezTo>
                        <a:cubicBezTo>
                          <a:pt x="4469" y="5661"/>
                          <a:pt x="4566" y="5429"/>
                          <a:pt x="4566" y="5429"/>
                        </a:cubicBezTo>
                        <a:lnTo>
                          <a:pt x="4584" y="5429"/>
                        </a:lnTo>
                        <a:lnTo>
                          <a:pt x="4584" y="5411"/>
                        </a:lnTo>
                        <a:lnTo>
                          <a:pt x="3351"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8" name="Google Shape;1968;p47"/>
                  <p:cNvSpPr/>
                  <p:nvPr/>
                </p:nvSpPr>
                <p:spPr>
                  <a:xfrm>
                    <a:off x="5022049" y="1591038"/>
                    <a:ext cx="678536" cy="706085"/>
                  </a:xfrm>
                  <a:custGeom>
                    <a:rect b="b" l="l" r="r" t="t"/>
                    <a:pathLst>
                      <a:path extrusionOk="0" h="4410" w="4238">
                        <a:moveTo>
                          <a:pt x="2646" y="1"/>
                        </a:moveTo>
                        <a:cubicBezTo>
                          <a:pt x="2520" y="1"/>
                          <a:pt x="2387" y="27"/>
                          <a:pt x="2251" y="70"/>
                        </a:cubicBezTo>
                        <a:cubicBezTo>
                          <a:pt x="1789" y="246"/>
                          <a:pt x="1137" y="611"/>
                          <a:pt x="634" y="823"/>
                        </a:cubicBezTo>
                        <a:cubicBezTo>
                          <a:pt x="135" y="1013"/>
                          <a:pt x="1" y="1359"/>
                          <a:pt x="98" y="1960"/>
                        </a:cubicBezTo>
                        <a:cubicBezTo>
                          <a:pt x="213" y="2556"/>
                          <a:pt x="560" y="3845"/>
                          <a:pt x="791" y="4307"/>
                        </a:cubicBezTo>
                        <a:cubicBezTo>
                          <a:pt x="827" y="4379"/>
                          <a:pt x="925" y="4409"/>
                          <a:pt x="1065" y="4409"/>
                        </a:cubicBezTo>
                        <a:cubicBezTo>
                          <a:pt x="1824" y="4409"/>
                          <a:pt x="3813" y="3517"/>
                          <a:pt x="3813" y="3517"/>
                        </a:cubicBezTo>
                        <a:cubicBezTo>
                          <a:pt x="3813" y="3517"/>
                          <a:pt x="4238" y="2861"/>
                          <a:pt x="4215" y="2496"/>
                        </a:cubicBezTo>
                        <a:cubicBezTo>
                          <a:pt x="4178" y="2131"/>
                          <a:pt x="3679" y="1401"/>
                          <a:pt x="3429" y="689"/>
                        </a:cubicBezTo>
                        <a:cubicBezTo>
                          <a:pt x="3246" y="174"/>
                          <a:pt x="2968" y="1"/>
                          <a:pt x="2646" y="1"/>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9" name="Google Shape;1969;p47"/>
                  <p:cNvSpPr/>
                  <p:nvPr/>
                </p:nvSpPr>
                <p:spPr>
                  <a:xfrm>
                    <a:off x="5022049" y="1583673"/>
                    <a:ext cx="684460" cy="715532"/>
                  </a:xfrm>
                  <a:custGeom>
                    <a:rect b="b" l="l" r="r" t="t"/>
                    <a:pathLst>
                      <a:path extrusionOk="0" h="4469" w="4275">
                        <a:moveTo>
                          <a:pt x="2597" y="0"/>
                        </a:moveTo>
                        <a:cubicBezTo>
                          <a:pt x="2482" y="0"/>
                          <a:pt x="2366" y="42"/>
                          <a:pt x="2232" y="79"/>
                        </a:cubicBezTo>
                        <a:cubicBezTo>
                          <a:pt x="1770" y="250"/>
                          <a:pt x="1096" y="596"/>
                          <a:pt x="615" y="809"/>
                        </a:cubicBezTo>
                        <a:cubicBezTo>
                          <a:pt x="347" y="925"/>
                          <a:pt x="172" y="1059"/>
                          <a:pt x="98" y="1271"/>
                        </a:cubicBezTo>
                        <a:cubicBezTo>
                          <a:pt x="1" y="1465"/>
                          <a:pt x="1" y="1715"/>
                          <a:pt x="56" y="2024"/>
                        </a:cubicBezTo>
                        <a:cubicBezTo>
                          <a:pt x="172" y="2620"/>
                          <a:pt x="518" y="3891"/>
                          <a:pt x="749" y="4371"/>
                        </a:cubicBezTo>
                        <a:cubicBezTo>
                          <a:pt x="772" y="4408"/>
                          <a:pt x="791" y="4450"/>
                          <a:pt x="846" y="4468"/>
                        </a:cubicBezTo>
                        <a:cubicBezTo>
                          <a:pt x="828" y="4408"/>
                          <a:pt x="791" y="4334"/>
                          <a:pt x="809" y="4256"/>
                        </a:cubicBezTo>
                        <a:cubicBezTo>
                          <a:pt x="578" y="3757"/>
                          <a:pt x="250" y="2560"/>
                          <a:pt x="153" y="2006"/>
                        </a:cubicBezTo>
                        <a:cubicBezTo>
                          <a:pt x="98" y="1696"/>
                          <a:pt x="98" y="1484"/>
                          <a:pt x="172" y="1313"/>
                        </a:cubicBezTo>
                        <a:cubicBezTo>
                          <a:pt x="250" y="1137"/>
                          <a:pt x="403" y="1003"/>
                          <a:pt x="657" y="906"/>
                        </a:cubicBezTo>
                        <a:cubicBezTo>
                          <a:pt x="1156" y="693"/>
                          <a:pt x="1812" y="328"/>
                          <a:pt x="2274" y="176"/>
                        </a:cubicBezTo>
                        <a:cubicBezTo>
                          <a:pt x="2418" y="127"/>
                          <a:pt x="2552" y="94"/>
                          <a:pt x="2681" y="94"/>
                        </a:cubicBezTo>
                        <a:cubicBezTo>
                          <a:pt x="2758" y="94"/>
                          <a:pt x="2834" y="106"/>
                          <a:pt x="2907" y="134"/>
                        </a:cubicBezTo>
                        <a:cubicBezTo>
                          <a:pt x="3101" y="213"/>
                          <a:pt x="3254" y="407"/>
                          <a:pt x="3388" y="754"/>
                        </a:cubicBezTo>
                        <a:cubicBezTo>
                          <a:pt x="3503" y="1100"/>
                          <a:pt x="3697" y="1465"/>
                          <a:pt x="3850" y="1793"/>
                        </a:cubicBezTo>
                        <a:cubicBezTo>
                          <a:pt x="4025" y="2098"/>
                          <a:pt x="4159" y="2389"/>
                          <a:pt x="4159" y="2542"/>
                        </a:cubicBezTo>
                        <a:cubicBezTo>
                          <a:pt x="4178" y="2676"/>
                          <a:pt x="4099" y="2888"/>
                          <a:pt x="4025" y="3064"/>
                        </a:cubicBezTo>
                        <a:cubicBezTo>
                          <a:pt x="4025" y="3119"/>
                          <a:pt x="4025" y="3198"/>
                          <a:pt x="4044" y="3253"/>
                        </a:cubicBezTo>
                        <a:cubicBezTo>
                          <a:pt x="4044" y="3235"/>
                          <a:pt x="4062" y="3235"/>
                          <a:pt x="4062" y="3216"/>
                        </a:cubicBezTo>
                        <a:cubicBezTo>
                          <a:pt x="4178" y="3004"/>
                          <a:pt x="4275" y="2736"/>
                          <a:pt x="4256" y="2542"/>
                        </a:cubicBezTo>
                        <a:cubicBezTo>
                          <a:pt x="4256" y="2329"/>
                          <a:pt x="4122" y="2061"/>
                          <a:pt x="3947" y="1752"/>
                        </a:cubicBezTo>
                        <a:cubicBezTo>
                          <a:pt x="3794" y="1428"/>
                          <a:pt x="3600" y="1059"/>
                          <a:pt x="3485" y="712"/>
                        </a:cubicBezTo>
                        <a:cubicBezTo>
                          <a:pt x="3351" y="347"/>
                          <a:pt x="3157" y="134"/>
                          <a:pt x="2944" y="60"/>
                        </a:cubicBezTo>
                        <a:cubicBezTo>
                          <a:pt x="2852" y="19"/>
                          <a:pt x="2755" y="0"/>
                          <a:pt x="263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0" name="Google Shape;1970;p47"/>
                  <p:cNvSpPr/>
                  <p:nvPr/>
                </p:nvSpPr>
                <p:spPr>
                  <a:xfrm>
                    <a:off x="5016125" y="1656683"/>
                    <a:ext cx="296039" cy="303248"/>
                  </a:xfrm>
                  <a:custGeom>
                    <a:rect b="b" l="l" r="r" t="t"/>
                    <a:pathLst>
                      <a:path extrusionOk="0" h="1894" w="1849">
                        <a:moveTo>
                          <a:pt x="688" y="0"/>
                        </a:moveTo>
                        <a:cubicBezTo>
                          <a:pt x="476" y="0"/>
                          <a:pt x="265" y="56"/>
                          <a:pt x="172" y="164"/>
                        </a:cubicBezTo>
                        <a:cubicBezTo>
                          <a:pt x="1" y="335"/>
                          <a:pt x="38" y="584"/>
                          <a:pt x="135" y="1143"/>
                        </a:cubicBezTo>
                        <a:cubicBezTo>
                          <a:pt x="135" y="1143"/>
                          <a:pt x="209" y="1167"/>
                          <a:pt x="297" y="1167"/>
                        </a:cubicBezTo>
                        <a:cubicBezTo>
                          <a:pt x="320" y="1167"/>
                          <a:pt x="343" y="1165"/>
                          <a:pt x="366" y="1162"/>
                        </a:cubicBezTo>
                        <a:cubicBezTo>
                          <a:pt x="463" y="1162"/>
                          <a:pt x="652" y="1028"/>
                          <a:pt x="652" y="1028"/>
                        </a:cubicBezTo>
                        <a:cubicBezTo>
                          <a:pt x="652" y="1028"/>
                          <a:pt x="962" y="1781"/>
                          <a:pt x="1133" y="1855"/>
                        </a:cubicBezTo>
                        <a:cubicBezTo>
                          <a:pt x="1191" y="1881"/>
                          <a:pt x="1260" y="1894"/>
                          <a:pt x="1333" y="1894"/>
                        </a:cubicBezTo>
                        <a:cubicBezTo>
                          <a:pt x="1481" y="1894"/>
                          <a:pt x="1640" y="1838"/>
                          <a:pt x="1733" y="1721"/>
                        </a:cubicBezTo>
                        <a:cubicBezTo>
                          <a:pt x="1849" y="1550"/>
                          <a:pt x="1807" y="1453"/>
                          <a:pt x="1692" y="1088"/>
                        </a:cubicBezTo>
                        <a:cubicBezTo>
                          <a:pt x="1558" y="718"/>
                          <a:pt x="1308" y="201"/>
                          <a:pt x="1059" y="67"/>
                        </a:cubicBezTo>
                        <a:cubicBezTo>
                          <a:pt x="954" y="22"/>
                          <a:pt x="820" y="0"/>
                          <a:pt x="688" y="0"/>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1" name="Google Shape;1971;p47"/>
                  <p:cNvSpPr/>
                  <p:nvPr/>
                </p:nvSpPr>
                <p:spPr>
                  <a:xfrm>
                    <a:off x="5016125" y="1647717"/>
                    <a:ext cx="299081" cy="320380"/>
                  </a:xfrm>
                  <a:custGeom>
                    <a:rect b="b" l="l" r="r" t="t"/>
                    <a:pathLst>
                      <a:path extrusionOk="0" h="2001" w="1868">
                        <a:moveTo>
                          <a:pt x="578" y="104"/>
                        </a:moveTo>
                        <a:cubicBezTo>
                          <a:pt x="731" y="104"/>
                          <a:pt x="902" y="123"/>
                          <a:pt x="1040" y="159"/>
                        </a:cubicBezTo>
                        <a:cubicBezTo>
                          <a:pt x="1133" y="220"/>
                          <a:pt x="1271" y="372"/>
                          <a:pt x="1387" y="566"/>
                        </a:cubicBezTo>
                        <a:cubicBezTo>
                          <a:pt x="1479" y="756"/>
                          <a:pt x="1576" y="987"/>
                          <a:pt x="1636" y="1162"/>
                        </a:cubicBezTo>
                        <a:cubicBezTo>
                          <a:pt x="1710" y="1352"/>
                          <a:pt x="1752" y="1449"/>
                          <a:pt x="1752" y="1546"/>
                        </a:cubicBezTo>
                        <a:cubicBezTo>
                          <a:pt x="1752" y="1624"/>
                          <a:pt x="1733" y="1661"/>
                          <a:pt x="1673" y="1740"/>
                        </a:cubicBezTo>
                        <a:cubicBezTo>
                          <a:pt x="1636" y="1814"/>
                          <a:pt x="1539" y="1874"/>
                          <a:pt x="1442" y="1892"/>
                        </a:cubicBezTo>
                        <a:cubicBezTo>
                          <a:pt x="1408" y="1898"/>
                          <a:pt x="1376" y="1900"/>
                          <a:pt x="1346" y="1900"/>
                        </a:cubicBezTo>
                        <a:cubicBezTo>
                          <a:pt x="1272" y="1900"/>
                          <a:pt x="1208" y="1887"/>
                          <a:pt x="1156" y="1874"/>
                        </a:cubicBezTo>
                        <a:cubicBezTo>
                          <a:pt x="1133" y="1855"/>
                          <a:pt x="1077" y="1795"/>
                          <a:pt x="1017" y="1721"/>
                        </a:cubicBezTo>
                        <a:cubicBezTo>
                          <a:pt x="980" y="1643"/>
                          <a:pt x="925" y="1546"/>
                          <a:pt x="865" y="1449"/>
                        </a:cubicBezTo>
                        <a:cubicBezTo>
                          <a:pt x="768" y="1259"/>
                          <a:pt x="694" y="1065"/>
                          <a:pt x="694" y="1065"/>
                        </a:cubicBezTo>
                        <a:lnTo>
                          <a:pt x="671" y="1005"/>
                        </a:lnTo>
                        <a:lnTo>
                          <a:pt x="615" y="1047"/>
                        </a:lnTo>
                        <a:cubicBezTo>
                          <a:pt x="615" y="1047"/>
                          <a:pt x="578" y="1065"/>
                          <a:pt x="518" y="1102"/>
                        </a:cubicBezTo>
                        <a:cubicBezTo>
                          <a:pt x="463" y="1144"/>
                          <a:pt x="384" y="1162"/>
                          <a:pt x="347" y="1181"/>
                        </a:cubicBezTo>
                        <a:cubicBezTo>
                          <a:pt x="269" y="1181"/>
                          <a:pt x="190" y="1162"/>
                          <a:pt x="172" y="1144"/>
                        </a:cubicBezTo>
                        <a:cubicBezTo>
                          <a:pt x="135" y="890"/>
                          <a:pt x="93" y="700"/>
                          <a:pt x="93" y="566"/>
                        </a:cubicBezTo>
                        <a:cubicBezTo>
                          <a:pt x="93" y="409"/>
                          <a:pt x="135" y="335"/>
                          <a:pt x="190" y="257"/>
                        </a:cubicBezTo>
                        <a:cubicBezTo>
                          <a:pt x="269" y="178"/>
                          <a:pt x="403" y="123"/>
                          <a:pt x="578" y="104"/>
                        </a:cubicBezTo>
                        <a:close/>
                        <a:moveTo>
                          <a:pt x="682" y="0"/>
                        </a:moveTo>
                        <a:cubicBezTo>
                          <a:pt x="639" y="0"/>
                          <a:pt x="597" y="3"/>
                          <a:pt x="555" y="7"/>
                        </a:cubicBezTo>
                        <a:cubicBezTo>
                          <a:pt x="384" y="26"/>
                          <a:pt x="232" y="81"/>
                          <a:pt x="135" y="178"/>
                        </a:cubicBezTo>
                        <a:cubicBezTo>
                          <a:pt x="38" y="293"/>
                          <a:pt x="1" y="409"/>
                          <a:pt x="1" y="566"/>
                        </a:cubicBezTo>
                        <a:cubicBezTo>
                          <a:pt x="1" y="719"/>
                          <a:pt x="38" y="931"/>
                          <a:pt x="75" y="1199"/>
                        </a:cubicBezTo>
                        <a:lnTo>
                          <a:pt x="93" y="1278"/>
                        </a:lnTo>
                        <a:lnTo>
                          <a:pt x="135" y="1236"/>
                        </a:lnTo>
                        <a:cubicBezTo>
                          <a:pt x="172" y="1259"/>
                          <a:pt x="250" y="1278"/>
                          <a:pt x="366" y="1278"/>
                        </a:cubicBezTo>
                        <a:cubicBezTo>
                          <a:pt x="440" y="1259"/>
                          <a:pt x="500" y="1218"/>
                          <a:pt x="578" y="1199"/>
                        </a:cubicBezTo>
                        <a:cubicBezTo>
                          <a:pt x="597" y="1181"/>
                          <a:pt x="615" y="1162"/>
                          <a:pt x="634" y="1162"/>
                        </a:cubicBezTo>
                        <a:cubicBezTo>
                          <a:pt x="652" y="1199"/>
                          <a:pt x="694" y="1315"/>
                          <a:pt x="786" y="1490"/>
                        </a:cubicBezTo>
                        <a:cubicBezTo>
                          <a:pt x="828" y="1583"/>
                          <a:pt x="883" y="1680"/>
                          <a:pt x="943" y="1777"/>
                        </a:cubicBezTo>
                        <a:cubicBezTo>
                          <a:pt x="999" y="1855"/>
                          <a:pt x="1040" y="1929"/>
                          <a:pt x="1114" y="1952"/>
                        </a:cubicBezTo>
                        <a:cubicBezTo>
                          <a:pt x="1176" y="1987"/>
                          <a:pt x="1245" y="2000"/>
                          <a:pt x="1321" y="2000"/>
                        </a:cubicBezTo>
                        <a:cubicBezTo>
                          <a:pt x="1365" y="2000"/>
                          <a:pt x="1412" y="1996"/>
                          <a:pt x="1461" y="1989"/>
                        </a:cubicBezTo>
                        <a:cubicBezTo>
                          <a:pt x="1576" y="1952"/>
                          <a:pt x="1692" y="1892"/>
                          <a:pt x="1770" y="1795"/>
                        </a:cubicBezTo>
                        <a:cubicBezTo>
                          <a:pt x="1826" y="1698"/>
                          <a:pt x="1867" y="1624"/>
                          <a:pt x="1849" y="1527"/>
                        </a:cubicBezTo>
                        <a:cubicBezTo>
                          <a:pt x="1849" y="1430"/>
                          <a:pt x="1807" y="1315"/>
                          <a:pt x="1733" y="1121"/>
                        </a:cubicBezTo>
                        <a:cubicBezTo>
                          <a:pt x="1673" y="950"/>
                          <a:pt x="1576" y="719"/>
                          <a:pt x="1461" y="525"/>
                        </a:cubicBezTo>
                        <a:cubicBezTo>
                          <a:pt x="1345" y="312"/>
                          <a:pt x="1230" y="141"/>
                          <a:pt x="1077" y="81"/>
                        </a:cubicBezTo>
                        <a:cubicBezTo>
                          <a:pt x="961" y="24"/>
                          <a:pt x="820" y="0"/>
                          <a:pt x="6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2" name="Google Shape;1972;p47"/>
                  <p:cNvSpPr/>
                  <p:nvPr/>
                </p:nvSpPr>
                <p:spPr>
                  <a:xfrm>
                    <a:off x="5188562" y="1542205"/>
                    <a:ext cx="373050" cy="334790"/>
                  </a:xfrm>
                  <a:custGeom>
                    <a:rect b="b" l="l" r="r" t="t"/>
                    <a:pathLst>
                      <a:path extrusionOk="0" h="2091" w="2330">
                        <a:moveTo>
                          <a:pt x="808" y="0"/>
                        </a:moveTo>
                        <a:cubicBezTo>
                          <a:pt x="658" y="0"/>
                          <a:pt x="525" y="4"/>
                          <a:pt x="444" y="10"/>
                        </a:cubicBezTo>
                        <a:cubicBezTo>
                          <a:pt x="171" y="10"/>
                          <a:pt x="56" y="125"/>
                          <a:pt x="0" y="417"/>
                        </a:cubicBezTo>
                        <a:cubicBezTo>
                          <a:pt x="0" y="417"/>
                          <a:pt x="596" y="551"/>
                          <a:pt x="827" y="703"/>
                        </a:cubicBezTo>
                        <a:cubicBezTo>
                          <a:pt x="1040" y="837"/>
                          <a:pt x="1234" y="1475"/>
                          <a:pt x="1326" y="1706"/>
                        </a:cubicBezTo>
                        <a:cubicBezTo>
                          <a:pt x="1418" y="1942"/>
                          <a:pt x="1580" y="2091"/>
                          <a:pt x="1839" y="2091"/>
                        </a:cubicBezTo>
                        <a:cubicBezTo>
                          <a:pt x="1854" y="2091"/>
                          <a:pt x="1870" y="2090"/>
                          <a:pt x="1885" y="2089"/>
                        </a:cubicBezTo>
                        <a:cubicBezTo>
                          <a:pt x="2177" y="2071"/>
                          <a:pt x="2329" y="1803"/>
                          <a:pt x="2177" y="1512"/>
                        </a:cubicBezTo>
                        <a:cubicBezTo>
                          <a:pt x="2043" y="1244"/>
                          <a:pt x="1812" y="162"/>
                          <a:pt x="1673" y="88"/>
                        </a:cubicBezTo>
                        <a:cubicBezTo>
                          <a:pt x="1580" y="21"/>
                          <a:pt x="1150" y="0"/>
                          <a:pt x="808" y="0"/>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3" name="Google Shape;1973;p47"/>
                  <p:cNvSpPr/>
                  <p:nvPr/>
                </p:nvSpPr>
                <p:spPr>
                  <a:xfrm>
                    <a:off x="5175913" y="1534840"/>
                    <a:ext cx="382657" cy="348239"/>
                  </a:xfrm>
                  <a:custGeom>
                    <a:rect b="b" l="l" r="r" t="t"/>
                    <a:pathLst>
                      <a:path extrusionOk="0" h="2175" w="2390">
                        <a:moveTo>
                          <a:pt x="523" y="93"/>
                        </a:moveTo>
                        <a:cubicBezTo>
                          <a:pt x="657" y="93"/>
                          <a:pt x="925" y="93"/>
                          <a:pt x="1197" y="116"/>
                        </a:cubicBezTo>
                        <a:cubicBezTo>
                          <a:pt x="1313" y="116"/>
                          <a:pt x="1447" y="116"/>
                          <a:pt x="1544" y="134"/>
                        </a:cubicBezTo>
                        <a:cubicBezTo>
                          <a:pt x="1636" y="134"/>
                          <a:pt x="1715" y="153"/>
                          <a:pt x="1733" y="171"/>
                        </a:cubicBezTo>
                        <a:cubicBezTo>
                          <a:pt x="1733" y="171"/>
                          <a:pt x="1752" y="190"/>
                          <a:pt x="1775" y="231"/>
                        </a:cubicBezTo>
                        <a:cubicBezTo>
                          <a:pt x="1794" y="268"/>
                          <a:pt x="1812" y="305"/>
                          <a:pt x="1830" y="365"/>
                        </a:cubicBezTo>
                        <a:cubicBezTo>
                          <a:pt x="1867" y="481"/>
                          <a:pt x="1909" y="633"/>
                          <a:pt x="1964" y="786"/>
                        </a:cubicBezTo>
                        <a:cubicBezTo>
                          <a:pt x="2043" y="1096"/>
                          <a:pt x="2140" y="1424"/>
                          <a:pt x="2214" y="1576"/>
                        </a:cubicBezTo>
                        <a:cubicBezTo>
                          <a:pt x="2274" y="1710"/>
                          <a:pt x="2274" y="1826"/>
                          <a:pt x="2237" y="1923"/>
                        </a:cubicBezTo>
                        <a:cubicBezTo>
                          <a:pt x="2177" y="2020"/>
                          <a:pt x="2098" y="2080"/>
                          <a:pt x="1964" y="2080"/>
                        </a:cubicBezTo>
                        <a:cubicBezTo>
                          <a:pt x="1948" y="2081"/>
                          <a:pt x="1932" y="2081"/>
                          <a:pt x="1916" y="2081"/>
                        </a:cubicBezTo>
                        <a:cubicBezTo>
                          <a:pt x="1678" y="2081"/>
                          <a:pt x="1538" y="1951"/>
                          <a:pt x="1447" y="1752"/>
                        </a:cubicBezTo>
                        <a:cubicBezTo>
                          <a:pt x="1405" y="1618"/>
                          <a:pt x="1331" y="1405"/>
                          <a:pt x="1253" y="1193"/>
                        </a:cubicBezTo>
                        <a:cubicBezTo>
                          <a:pt x="1156" y="980"/>
                          <a:pt x="1059" y="786"/>
                          <a:pt x="925" y="694"/>
                        </a:cubicBezTo>
                        <a:cubicBezTo>
                          <a:pt x="809" y="615"/>
                          <a:pt x="597" y="555"/>
                          <a:pt x="407" y="499"/>
                        </a:cubicBezTo>
                        <a:cubicBezTo>
                          <a:pt x="273" y="463"/>
                          <a:pt x="176" y="439"/>
                          <a:pt x="135" y="421"/>
                        </a:cubicBezTo>
                        <a:cubicBezTo>
                          <a:pt x="176" y="324"/>
                          <a:pt x="213" y="231"/>
                          <a:pt x="250" y="190"/>
                        </a:cubicBezTo>
                        <a:cubicBezTo>
                          <a:pt x="329" y="134"/>
                          <a:pt x="407" y="93"/>
                          <a:pt x="523" y="93"/>
                        </a:cubicBezTo>
                        <a:close/>
                        <a:moveTo>
                          <a:pt x="523" y="0"/>
                        </a:moveTo>
                        <a:cubicBezTo>
                          <a:pt x="389" y="0"/>
                          <a:pt x="273" y="37"/>
                          <a:pt x="195" y="116"/>
                        </a:cubicBezTo>
                        <a:cubicBezTo>
                          <a:pt x="116" y="190"/>
                          <a:pt x="61" y="305"/>
                          <a:pt x="19" y="439"/>
                        </a:cubicBezTo>
                        <a:lnTo>
                          <a:pt x="1" y="499"/>
                        </a:lnTo>
                        <a:lnTo>
                          <a:pt x="61" y="518"/>
                        </a:lnTo>
                        <a:cubicBezTo>
                          <a:pt x="61" y="518"/>
                          <a:pt x="213" y="536"/>
                          <a:pt x="389" y="597"/>
                        </a:cubicBezTo>
                        <a:cubicBezTo>
                          <a:pt x="560" y="652"/>
                          <a:pt x="772" y="712"/>
                          <a:pt x="869" y="786"/>
                        </a:cubicBezTo>
                        <a:cubicBezTo>
                          <a:pt x="966" y="846"/>
                          <a:pt x="1082" y="1040"/>
                          <a:pt x="1156" y="1230"/>
                        </a:cubicBezTo>
                        <a:cubicBezTo>
                          <a:pt x="1253" y="1442"/>
                          <a:pt x="1313" y="1655"/>
                          <a:pt x="1368" y="1770"/>
                        </a:cubicBezTo>
                        <a:cubicBezTo>
                          <a:pt x="1442" y="2021"/>
                          <a:pt x="1649" y="2174"/>
                          <a:pt x="1909" y="2174"/>
                        </a:cubicBezTo>
                        <a:cubicBezTo>
                          <a:pt x="1928" y="2174"/>
                          <a:pt x="1946" y="2174"/>
                          <a:pt x="1964" y="2172"/>
                        </a:cubicBezTo>
                        <a:cubicBezTo>
                          <a:pt x="2122" y="2172"/>
                          <a:pt x="2256" y="2098"/>
                          <a:pt x="2311" y="1964"/>
                        </a:cubicBezTo>
                        <a:cubicBezTo>
                          <a:pt x="2390" y="1849"/>
                          <a:pt x="2390" y="1692"/>
                          <a:pt x="2311" y="1539"/>
                        </a:cubicBezTo>
                        <a:cubicBezTo>
                          <a:pt x="2237" y="1424"/>
                          <a:pt x="2140" y="1077"/>
                          <a:pt x="2062" y="749"/>
                        </a:cubicBezTo>
                        <a:cubicBezTo>
                          <a:pt x="2006" y="597"/>
                          <a:pt x="1964" y="439"/>
                          <a:pt x="1928" y="324"/>
                        </a:cubicBezTo>
                        <a:cubicBezTo>
                          <a:pt x="1909" y="268"/>
                          <a:pt x="1867" y="208"/>
                          <a:pt x="1849" y="171"/>
                        </a:cubicBezTo>
                        <a:cubicBezTo>
                          <a:pt x="1830" y="134"/>
                          <a:pt x="1812" y="116"/>
                          <a:pt x="1775" y="74"/>
                        </a:cubicBezTo>
                        <a:cubicBezTo>
                          <a:pt x="1733" y="56"/>
                          <a:pt x="1660" y="37"/>
                          <a:pt x="1544" y="37"/>
                        </a:cubicBezTo>
                        <a:cubicBezTo>
                          <a:pt x="1447" y="19"/>
                          <a:pt x="1331" y="19"/>
                          <a:pt x="119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4" name="Google Shape;1974;p47"/>
                  <p:cNvSpPr/>
                  <p:nvPr/>
                </p:nvSpPr>
                <p:spPr>
                  <a:xfrm>
                    <a:off x="5074565" y="1589758"/>
                    <a:ext cx="368888" cy="321341"/>
                  </a:xfrm>
                  <a:custGeom>
                    <a:rect b="b" l="l" r="r" t="t"/>
                    <a:pathLst>
                      <a:path extrusionOk="0" h="2007" w="2304">
                        <a:moveTo>
                          <a:pt x="544" y="0"/>
                        </a:moveTo>
                        <a:cubicBezTo>
                          <a:pt x="321" y="0"/>
                          <a:pt x="51" y="106"/>
                          <a:pt x="1" y="521"/>
                        </a:cubicBezTo>
                        <a:cubicBezTo>
                          <a:pt x="1" y="521"/>
                          <a:pt x="403" y="582"/>
                          <a:pt x="731" y="753"/>
                        </a:cubicBezTo>
                        <a:cubicBezTo>
                          <a:pt x="1059" y="905"/>
                          <a:pt x="1345" y="1871"/>
                          <a:pt x="1345" y="1871"/>
                        </a:cubicBezTo>
                        <a:cubicBezTo>
                          <a:pt x="1345" y="1871"/>
                          <a:pt x="1539" y="2005"/>
                          <a:pt x="1673" y="2005"/>
                        </a:cubicBezTo>
                        <a:cubicBezTo>
                          <a:pt x="1680" y="2006"/>
                          <a:pt x="1687" y="2006"/>
                          <a:pt x="1696" y="2006"/>
                        </a:cubicBezTo>
                        <a:cubicBezTo>
                          <a:pt x="1844" y="2006"/>
                          <a:pt x="2304" y="1855"/>
                          <a:pt x="2177" y="1580"/>
                        </a:cubicBezTo>
                        <a:cubicBezTo>
                          <a:pt x="2062" y="1312"/>
                          <a:pt x="1867" y="309"/>
                          <a:pt x="1715" y="212"/>
                        </a:cubicBezTo>
                        <a:cubicBezTo>
                          <a:pt x="1576" y="120"/>
                          <a:pt x="846" y="22"/>
                          <a:pt x="615" y="4"/>
                        </a:cubicBezTo>
                        <a:cubicBezTo>
                          <a:pt x="592" y="2"/>
                          <a:pt x="568" y="0"/>
                          <a:pt x="544" y="0"/>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5" name="Google Shape;1975;p47"/>
                  <p:cNvSpPr/>
                  <p:nvPr/>
                </p:nvSpPr>
                <p:spPr>
                  <a:xfrm>
                    <a:off x="5064958" y="1582553"/>
                    <a:ext cx="373050" cy="337192"/>
                  </a:xfrm>
                  <a:custGeom>
                    <a:rect b="b" l="l" r="r" t="t"/>
                    <a:pathLst>
                      <a:path extrusionOk="0" h="2106" w="2330">
                        <a:moveTo>
                          <a:pt x="592" y="98"/>
                        </a:moveTo>
                        <a:cubicBezTo>
                          <a:pt x="620" y="98"/>
                          <a:pt x="648" y="100"/>
                          <a:pt x="675" y="104"/>
                        </a:cubicBezTo>
                        <a:cubicBezTo>
                          <a:pt x="772" y="104"/>
                          <a:pt x="1022" y="141"/>
                          <a:pt x="1253" y="165"/>
                        </a:cubicBezTo>
                        <a:cubicBezTo>
                          <a:pt x="1368" y="183"/>
                          <a:pt x="1484" y="220"/>
                          <a:pt x="1562" y="238"/>
                        </a:cubicBezTo>
                        <a:cubicBezTo>
                          <a:pt x="1659" y="257"/>
                          <a:pt x="1733" y="280"/>
                          <a:pt x="1752" y="299"/>
                        </a:cubicBezTo>
                        <a:cubicBezTo>
                          <a:pt x="1752" y="299"/>
                          <a:pt x="1775" y="317"/>
                          <a:pt x="1793" y="354"/>
                        </a:cubicBezTo>
                        <a:cubicBezTo>
                          <a:pt x="1812" y="396"/>
                          <a:pt x="1830" y="433"/>
                          <a:pt x="1849" y="488"/>
                        </a:cubicBezTo>
                        <a:cubicBezTo>
                          <a:pt x="1890" y="603"/>
                          <a:pt x="1927" y="742"/>
                          <a:pt x="1964" y="895"/>
                        </a:cubicBezTo>
                        <a:cubicBezTo>
                          <a:pt x="2043" y="1181"/>
                          <a:pt x="2122" y="1491"/>
                          <a:pt x="2195" y="1643"/>
                        </a:cubicBezTo>
                        <a:cubicBezTo>
                          <a:pt x="2214" y="1703"/>
                          <a:pt x="2214" y="1740"/>
                          <a:pt x="2195" y="1782"/>
                        </a:cubicBezTo>
                        <a:cubicBezTo>
                          <a:pt x="2158" y="1837"/>
                          <a:pt x="2122" y="1874"/>
                          <a:pt x="2061" y="1897"/>
                        </a:cubicBezTo>
                        <a:cubicBezTo>
                          <a:pt x="2006" y="1934"/>
                          <a:pt x="1927" y="1971"/>
                          <a:pt x="1867" y="1971"/>
                        </a:cubicBezTo>
                        <a:cubicBezTo>
                          <a:pt x="1812" y="1990"/>
                          <a:pt x="1752" y="2013"/>
                          <a:pt x="1733" y="2013"/>
                        </a:cubicBezTo>
                        <a:cubicBezTo>
                          <a:pt x="1696" y="1990"/>
                          <a:pt x="1618" y="1971"/>
                          <a:pt x="1544" y="1934"/>
                        </a:cubicBezTo>
                        <a:cubicBezTo>
                          <a:pt x="1484" y="1916"/>
                          <a:pt x="1465" y="1874"/>
                          <a:pt x="1447" y="1874"/>
                        </a:cubicBezTo>
                        <a:cubicBezTo>
                          <a:pt x="1447" y="1856"/>
                          <a:pt x="1387" y="1643"/>
                          <a:pt x="1271" y="1394"/>
                        </a:cubicBezTo>
                        <a:cubicBezTo>
                          <a:pt x="1216" y="1260"/>
                          <a:pt x="1156" y="1126"/>
                          <a:pt x="1082" y="1010"/>
                        </a:cubicBezTo>
                        <a:cubicBezTo>
                          <a:pt x="1003" y="895"/>
                          <a:pt x="906" y="798"/>
                          <a:pt x="809" y="742"/>
                        </a:cubicBezTo>
                        <a:cubicBezTo>
                          <a:pt x="504" y="585"/>
                          <a:pt x="176" y="548"/>
                          <a:pt x="116" y="548"/>
                        </a:cubicBezTo>
                        <a:cubicBezTo>
                          <a:pt x="158" y="354"/>
                          <a:pt x="232" y="238"/>
                          <a:pt x="329" y="183"/>
                        </a:cubicBezTo>
                        <a:cubicBezTo>
                          <a:pt x="403" y="123"/>
                          <a:pt x="499" y="98"/>
                          <a:pt x="592" y="98"/>
                        </a:cubicBezTo>
                        <a:close/>
                        <a:moveTo>
                          <a:pt x="589" y="1"/>
                        </a:moveTo>
                        <a:cubicBezTo>
                          <a:pt x="490" y="1"/>
                          <a:pt x="376" y="26"/>
                          <a:pt x="273" y="86"/>
                        </a:cubicBezTo>
                        <a:cubicBezTo>
                          <a:pt x="135" y="165"/>
                          <a:pt x="42" y="317"/>
                          <a:pt x="1" y="566"/>
                        </a:cubicBezTo>
                        <a:lnTo>
                          <a:pt x="1" y="603"/>
                        </a:lnTo>
                        <a:lnTo>
                          <a:pt x="42" y="627"/>
                        </a:lnTo>
                        <a:cubicBezTo>
                          <a:pt x="42" y="627"/>
                          <a:pt x="444" y="682"/>
                          <a:pt x="772" y="834"/>
                        </a:cubicBezTo>
                        <a:cubicBezTo>
                          <a:pt x="851" y="876"/>
                          <a:pt x="925" y="950"/>
                          <a:pt x="985" y="1066"/>
                        </a:cubicBezTo>
                        <a:cubicBezTo>
                          <a:pt x="1059" y="1163"/>
                          <a:pt x="1119" y="1297"/>
                          <a:pt x="1174" y="1435"/>
                        </a:cubicBezTo>
                        <a:cubicBezTo>
                          <a:pt x="1290" y="1685"/>
                          <a:pt x="1368" y="1934"/>
                          <a:pt x="1368" y="1934"/>
                        </a:cubicBezTo>
                        <a:lnTo>
                          <a:pt x="1387" y="1953"/>
                        </a:lnTo>
                        <a:cubicBezTo>
                          <a:pt x="1387" y="1953"/>
                          <a:pt x="1428" y="1990"/>
                          <a:pt x="1502" y="2031"/>
                        </a:cubicBezTo>
                        <a:cubicBezTo>
                          <a:pt x="1562" y="2068"/>
                          <a:pt x="1659" y="2105"/>
                          <a:pt x="1733" y="2105"/>
                        </a:cubicBezTo>
                        <a:cubicBezTo>
                          <a:pt x="1775" y="2105"/>
                          <a:pt x="1830" y="2087"/>
                          <a:pt x="1890" y="2068"/>
                        </a:cubicBezTo>
                        <a:cubicBezTo>
                          <a:pt x="1964" y="2050"/>
                          <a:pt x="2043" y="2031"/>
                          <a:pt x="2098" y="1990"/>
                        </a:cubicBezTo>
                        <a:cubicBezTo>
                          <a:pt x="2177" y="1953"/>
                          <a:pt x="2237" y="1897"/>
                          <a:pt x="2274" y="1837"/>
                        </a:cubicBezTo>
                        <a:cubicBezTo>
                          <a:pt x="2311" y="1782"/>
                          <a:pt x="2329" y="1685"/>
                          <a:pt x="2292" y="1606"/>
                        </a:cubicBezTo>
                        <a:cubicBezTo>
                          <a:pt x="2237" y="1472"/>
                          <a:pt x="2140" y="1163"/>
                          <a:pt x="2061" y="858"/>
                        </a:cubicBezTo>
                        <a:cubicBezTo>
                          <a:pt x="2024" y="719"/>
                          <a:pt x="1983" y="566"/>
                          <a:pt x="1946" y="469"/>
                        </a:cubicBezTo>
                        <a:cubicBezTo>
                          <a:pt x="1927" y="414"/>
                          <a:pt x="1909" y="354"/>
                          <a:pt x="1890" y="317"/>
                        </a:cubicBezTo>
                        <a:cubicBezTo>
                          <a:pt x="1849" y="280"/>
                          <a:pt x="1830" y="238"/>
                          <a:pt x="1812" y="220"/>
                        </a:cubicBezTo>
                        <a:cubicBezTo>
                          <a:pt x="1752" y="183"/>
                          <a:pt x="1678" y="165"/>
                          <a:pt x="1599" y="141"/>
                        </a:cubicBezTo>
                        <a:cubicBezTo>
                          <a:pt x="1502" y="104"/>
                          <a:pt x="1387" y="86"/>
                          <a:pt x="1271" y="67"/>
                        </a:cubicBezTo>
                        <a:cubicBezTo>
                          <a:pt x="1040" y="26"/>
                          <a:pt x="791" y="7"/>
                          <a:pt x="675" y="7"/>
                        </a:cubicBezTo>
                        <a:cubicBezTo>
                          <a:pt x="648" y="3"/>
                          <a:pt x="619" y="1"/>
                          <a:pt x="5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6" name="Google Shape;1976;p47"/>
                  <p:cNvSpPr/>
                  <p:nvPr/>
                </p:nvSpPr>
                <p:spPr>
                  <a:xfrm>
                    <a:off x="5431927" y="1531158"/>
                    <a:ext cx="320535" cy="565669"/>
                  </a:xfrm>
                  <a:custGeom>
                    <a:rect b="b" l="l" r="r" t="t"/>
                    <a:pathLst>
                      <a:path extrusionOk="0" h="3533" w="2002">
                        <a:moveTo>
                          <a:pt x="407" y="0"/>
                        </a:moveTo>
                        <a:cubicBezTo>
                          <a:pt x="347" y="0"/>
                          <a:pt x="292" y="23"/>
                          <a:pt x="231" y="60"/>
                        </a:cubicBezTo>
                        <a:cubicBezTo>
                          <a:pt x="0" y="213"/>
                          <a:pt x="79" y="717"/>
                          <a:pt x="365" y="1063"/>
                        </a:cubicBezTo>
                        <a:cubicBezTo>
                          <a:pt x="569" y="1318"/>
                          <a:pt x="723" y="1357"/>
                          <a:pt x="797" y="1357"/>
                        </a:cubicBezTo>
                        <a:cubicBezTo>
                          <a:pt x="829" y="1357"/>
                          <a:pt x="846" y="1350"/>
                          <a:pt x="846" y="1350"/>
                        </a:cubicBezTo>
                        <a:lnTo>
                          <a:pt x="906" y="1659"/>
                        </a:lnTo>
                        <a:cubicBezTo>
                          <a:pt x="754" y="1678"/>
                          <a:pt x="347" y="1830"/>
                          <a:pt x="195" y="2602"/>
                        </a:cubicBezTo>
                        <a:cubicBezTo>
                          <a:pt x="57" y="3224"/>
                          <a:pt x="419" y="3532"/>
                          <a:pt x="828" y="3532"/>
                        </a:cubicBezTo>
                        <a:cubicBezTo>
                          <a:pt x="1051" y="3532"/>
                          <a:pt x="1287" y="3440"/>
                          <a:pt x="1465" y="3258"/>
                        </a:cubicBezTo>
                        <a:cubicBezTo>
                          <a:pt x="1715" y="3004"/>
                          <a:pt x="1849" y="2796"/>
                          <a:pt x="1886" y="2602"/>
                        </a:cubicBezTo>
                        <a:cubicBezTo>
                          <a:pt x="1983" y="2408"/>
                          <a:pt x="2001" y="2218"/>
                          <a:pt x="1946" y="1964"/>
                        </a:cubicBezTo>
                        <a:cubicBezTo>
                          <a:pt x="1867" y="1525"/>
                          <a:pt x="1812" y="1216"/>
                          <a:pt x="1733" y="851"/>
                        </a:cubicBezTo>
                        <a:cubicBezTo>
                          <a:pt x="1655" y="462"/>
                          <a:pt x="1387" y="444"/>
                          <a:pt x="1040" y="273"/>
                        </a:cubicBezTo>
                        <a:cubicBezTo>
                          <a:pt x="772" y="139"/>
                          <a:pt x="578" y="0"/>
                          <a:pt x="407" y="0"/>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7" name="Google Shape;1977;p47"/>
                  <p:cNvSpPr/>
                  <p:nvPr/>
                </p:nvSpPr>
                <p:spPr>
                  <a:xfrm>
                    <a:off x="5434809" y="1524913"/>
                    <a:ext cx="324218" cy="579118"/>
                  </a:xfrm>
                  <a:custGeom>
                    <a:rect b="b" l="l" r="r" t="t"/>
                    <a:pathLst>
                      <a:path extrusionOk="0" h="3617" w="2025">
                        <a:moveTo>
                          <a:pt x="389" y="99"/>
                        </a:moveTo>
                        <a:cubicBezTo>
                          <a:pt x="542" y="99"/>
                          <a:pt x="736" y="215"/>
                          <a:pt x="1004" y="349"/>
                        </a:cubicBezTo>
                        <a:cubicBezTo>
                          <a:pt x="1175" y="446"/>
                          <a:pt x="1332" y="483"/>
                          <a:pt x="1447" y="561"/>
                        </a:cubicBezTo>
                        <a:cubicBezTo>
                          <a:pt x="1563" y="640"/>
                          <a:pt x="1637" y="714"/>
                          <a:pt x="1678" y="890"/>
                        </a:cubicBezTo>
                        <a:cubicBezTo>
                          <a:pt x="1734" y="1273"/>
                          <a:pt x="1794" y="1583"/>
                          <a:pt x="1891" y="2003"/>
                        </a:cubicBezTo>
                        <a:cubicBezTo>
                          <a:pt x="1928" y="2276"/>
                          <a:pt x="1909" y="2428"/>
                          <a:pt x="1831" y="2622"/>
                        </a:cubicBezTo>
                        <a:lnTo>
                          <a:pt x="1831" y="2641"/>
                        </a:lnTo>
                        <a:cubicBezTo>
                          <a:pt x="1775" y="2812"/>
                          <a:pt x="1660" y="3006"/>
                          <a:pt x="1406" y="3255"/>
                        </a:cubicBezTo>
                        <a:cubicBezTo>
                          <a:pt x="1239" y="3436"/>
                          <a:pt x="1011" y="3527"/>
                          <a:pt x="797" y="3527"/>
                        </a:cubicBezTo>
                        <a:cubicBezTo>
                          <a:pt x="715" y="3527"/>
                          <a:pt x="634" y="3513"/>
                          <a:pt x="560" y="3486"/>
                        </a:cubicBezTo>
                        <a:cubicBezTo>
                          <a:pt x="311" y="3371"/>
                          <a:pt x="116" y="3121"/>
                          <a:pt x="213" y="2659"/>
                        </a:cubicBezTo>
                        <a:cubicBezTo>
                          <a:pt x="366" y="1888"/>
                          <a:pt x="754" y="1772"/>
                          <a:pt x="907" y="1754"/>
                        </a:cubicBezTo>
                        <a:lnTo>
                          <a:pt x="944" y="1735"/>
                        </a:lnTo>
                        <a:lnTo>
                          <a:pt x="870" y="1310"/>
                        </a:lnTo>
                        <a:lnTo>
                          <a:pt x="810" y="1333"/>
                        </a:lnTo>
                        <a:cubicBezTo>
                          <a:pt x="810" y="1333"/>
                          <a:pt x="810" y="1352"/>
                          <a:pt x="791" y="1352"/>
                        </a:cubicBezTo>
                        <a:cubicBezTo>
                          <a:pt x="773" y="1352"/>
                          <a:pt x="754" y="1352"/>
                          <a:pt x="713" y="1333"/>
                        </a:cubicBezTo>
                        <a:cubicBezTo>
                          <a:pt x="639" y="1310"/>
                          <a:pt x="523" y="1236"/>
                          <a:pt x="389" y="1079"/>
                        </a:cubicBezTo>
                        <a:cubicBezTo>
                          <a:pt x="250" y="908"/>
                          <a:pt x="158" y="695"/>
                          <a:pt x="135" y="525"/>
                        </a:cubicBezTo>
                        <a:cubicBezTo>
                          <a:pt x="116" y="349"/>
                          <a:pt x="158" y="196"/>
                          <a:pt x="232" y="136"/>
                        </a:cubicBezTo>
                        <a:cubicBezTo>
                          <a:pt x="292" y="118"/>
                          <a:pt x="329" y="99"/>
                          <a:pt x="389" y="99"/>
                        </a:cubicBezTo>
                        <a:close/>
                        <a:moveTo>
                          <a:pt x="425" y="1"/>
                        </a:moveTo>
                        <a:cubicBezTo>
                          <a:pt x="413" y="1"/>
                          <a:pt x="401" y="1"/>
                          <a:pt x="389" y="2"/>
                        </a:cubicBezTo>
                        <a:cubicBezTo>
                          <a:pt x="311" y="2"/>
                          <a:pt x="250" y="21"/>
                          <a:pt x="177" y="62"/>
                        </a:cubicBezTo>
                        <a:cubicBezTo>
                          <a:pt x="43" y="155"/>
                          <a:pt x="1" y="330"/>
                          <a:pt x="43" y="543"/>
                        </a:cubicBezTo>
                        <a:cubicBezTo>
                          <a:pt x="61" y="732"/>
                          <a:pt x="158" y="945"/>
                          <a:pt x="311" y="1139"/>
                        </a:cubicBezTo>
                        <a:cubicBezTo>
                          <a:pt x="445" y="1310"/>
                          <a:pt x="579" y="1389"/>
                          <a:pt x="676" y="1426"/>
                        </a:cubicBezTo>
                        <a:cubicBezTo>
                          <a:pt x="736" y="1449"/>
                          <a:pt x="773" y="1449"/>
                          <a:pt x="791" y="1449"/>
                        </a:cubicBezTo>
                        <a:lnTo>
                          <a:pt x="828" y="1680"/>
                        </a:lnTo>
                        <a:cubicBezTo>
                          <a:pt x="657" y="1717"/>
                          <a:pt x="274" y="1888"/>
                          <a:pt x="116" y="2641"/>
                        </a:cubicBezTo>
                        <a:cubicBezTo>
                          <a:pt x="19" y="3140"/>
                          <a:pt x="232" y="3449"/>
                          <a:pt x="523" y="3565"/>
                        </a:cubicBezTo>
                        <a:cubicBezTo>
                          <a:pt x="614" y="3599"/>
                          <a:pt x="713" y="3617"/>
                          <a:pt x="813" y="3617"/>
                        </a:cubicBezTo>
                        <a:cubicBezTo>
                          <a:pt x="1049" y="3617"/>
                          <a:pt x="1296" y="3522"/>
                          <a:pt x="1484" y="3334"/>
                        </a:cubicBezTo>
                        <a:cubicBezTo>
                          <a:pt x="1715" y="3066"/>
                          <a:pt x="1868" y="2872"/>
                          <a:pt x="1928" y="2659"/>
                        </a:cubicBezTo>
                        <a:cubicBezTo>
                          <a:pt x="2006" y="2447"/>
                          <a:pt x="2025" y="2257"/>
                          <a:pt x="1983" y="1985"/>
                        </a:cubicBezTo>
                        <a:cubicBezTo>
                          <a:pt x="1891" y="1564"/>
                          <a:pt x="1849" y="1255"/>
                          <a:pt x="1775" y="871"/>
                        </a:cubicBezTo>
                        <a:cubicBezTo>
                          <a:pt x="1734" y="677"/>
                          <a:pt x="1637" y="561"/>
                          <a:pt x="1503" y="464"/>
                        </a:cubicBezTo>
                        <a:cubicBezTo>
                          <a:pt x="1369" y="386"/>
                          <a:pt x="1216" y="349"/>
                          <a:pt x="1041" y="252"/>
                        </a:cubicBezTo>
                        <a:cubicBezTo>
                          <a:pt x="789" y="126"/>
                          <a:pt x="603" y="1"/>
                          <a:pt x="42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8" name="Google Shape;1978;p47"/>
                  <p:cNvSpPr/>
                  <p:nvPr/>
                </p:nvSpPr>
                <p:spPr>
                  <a:xfrm>
                    <a:off x="6982577" y="2843731"/>
                    <a:ext cx="403951" cy="605376"/>
                  </a:xfrm>
                  <a:custGeom>
                    <a:rect b="b" l="l" r="r" t="t"/>
                    <a:pathLst>
                      <a:path extrusionOk="0" h="3781" w="2523">
                        <a:moveTo>
                          <a:pt x="917" y="1"/>
                        </a:moveTo>
                        <a:cubicBezTo>
                          <a:pt x="736" y="1"/>
                          <a:pt x="553" y="54"/>
                          <a:pt x="462" y="64"/>
                        </a:cubicBezTo>
                        <a:cubicBezTo>
                          <a:pt x="287" y="64"/>
                          <a:pt x="97" y="350"/>
                          <a:pt x="37" y="678"/>
                        </a:cubicBezTo>
                        <a:cubicBezTo>
                          <a:pt x="0" y="1007"/>
                          <a:pt x="171" y="1644"/>
                          <a:pt x="462" y="2143"/>
                        </a:cubicBezTo>
                        <a:cubicBezTo>
                          <a:pt x="730" y="2624"/>
                          <a:pt x="1368" y="3760"/>
                          <a:pt x="1599" y="3779"/>
                        </a:cubicBezTo>
                        <a:cubicBezTo>
                          <a:pt x="1609" y="3780"/>
                          <a:pt x="1620" y="3780"/>
                          <a:pt x="1630" y="3780"/>
                        </a:cubicBezTo>
                        <a:cubicBezTo>
                          <a:pt x="1827" y="3780"/>
                          <a:pt x="1974" y="3613"/>
                          <a:pt x="2158" y="3354"/>
                        </a:cubicBezTo>
                        <a:cubicBezTo>
                          <a:pt x="2389" y="2989"/>
                          <a:pt x="2523" y="2684"/>
                          <a:pt x="2523" y="2684"/>
                        </a:cubicBezTo>
                        <a:cubicBezTo>
                          <a:pt x="2523" y="2684"/>
                          <a:pt x="1520" y="526"/>
                          <a:pt x="1326" y="198"/>
                        </a:cubicBezTo>
                        <a:cubicBezTo>
                          <a:pt x="1237" y="43"/>
                          <a:pt x="1078" y="1"/>
                          <a:pt x="917" y="1"/>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9" name="Google Shape;1979;p47"/>
                  <p:cNvSpPr/>
                  <p:nvPr/>
                </p:nvSpPr>
                <p:spPr>
                  <a:xfrm>
                    <a:off x="6976653" y="2835405"/>
                    <a:ext cx="418841" cy="620426"/>
                  </a:xfrm>
                  <a:custGeom>
                    <a:rect b="b" l="l" r="r" t="t"/>
                    <a:pathLst>
                      <a:path extrusionOk="0" h="3875" w="2616">
                        <a:moveTo>
                          <a:pt x="924" y="0"/>
                        </a:moveTo>
                        <a:cubicBezTo>
                          <a:pt x="749" y="19"/>
                          <a:pt x="555" y="56"/>
                          <a:pt x="499" y="56"/>
                        </a:cubicBezTo>
                        <a:cubicBezTo>
                          <a:pt x="384" y="56"/>
                          <a:pt x="268" y="153"/>
                          <a:pt x="190" y="268"/>
                        </a:cubicBezTo>
                        <a:cubicBezTo>
                          <a:pt x="116" y="384"/>
                          <a:pt x="56" y="559"/>
                          <a:pt x="37" y="730"/>
                        </a:cubicBezTo>
                        <a:cubicBezTo>
                          <a:pt x="0" y="906"/>
                          <a:pt x="37" y="1156"/>
                          <a:pt x="116" y="1405"/>
                        </a:cubicBezTo>
                        <a:cubicBezTo>
                          <a:pt x="190" y="1673"/>
                          <a:pt x="305" y="1964"/>
                          <a:pt x="462" y="2214"/>
                        </a:cubicBezTo>
                        <a:cubicBezTo>
                          <a:pt x="596" y="2463"/>
                          <a:pt x="827" y="2870"/>
                          <a:pt x="1040" y="3216"/>
                        </a:cubicBezTo>
                        <a:cubicBezTo>
                          <a:pt x="1155" y="3387"/>
                          <a:pt x="1271" y="3544"/>
                          <a:pt x="1363" y="3660"/>
                        </a:cubicBezTo>
                        <a:cubicBezTo>
                          <a:pt x="1405" y="3715"/>
                          <a:pt x="1460" y="3775"/>
                          <a:pt x="1502" y="3812"/>
                        </a:cubicBezTo>
                        <a:cubicBezTo>
                          <a:pt x="1539" y="3849"/>
                          <a:pt x="1576" y="3868"/>
                          <a:pt x="1617" y="3868"/>
                        </a:cubicBezTo>
                        <a:cubicBezTo>
                          <a:pt x="1643" y="3872"/>
                          <a:pt x="1666" y="3874"/>
                          <a:pt x="1689" y="3874"/>
                        </a:cubicBezTo>
                        <a:cubicBezTo>
                          <a:pt x="1788" y="3874"/>
                          <a:pt x="1866" y="3835"/>
                          <a:pt x="1941" y="3775"/>
                        </a:cubicBezTo>
                        <a:cubicBezTo>
                          <a:pt x="2038" y="3678"/>
                          <a:pt x="2135" y="3563"/>
                          <a:pt x="2232" y="3429"/>
                        </a:cubicBezTo>
                        <a:cubicBezTo>
                          <a:pt x="2481" y="3082"/>
                          <a:pt x="2615" y="2773"/>
                          <a:pt x="2615" y="2773"/>
                        </a:cubicBezTo>
                        <a:lnTo>
                          <a:pt x="2615" y="2736"/>
                        </a:lnTo>
                        <a:lnTo>
                          <a:pt x="2615" y="2713"/>
                        </a:lnTo>
                        <a:cubicBezTo>
                          <a:pt x="2615" y="2713"/>
                          <a:pt x="2578" y="2639"/>
                          <a:pt x="2560" y="2620"/>
                        </a:cubicBezTo>
                        <a:lnTo>
                          <a:pt x="2500" y="2736"/>
                        </a:lnTo>
                        <a:cubicBezTo>
                          <a:pt x="2500" y="2754"/>
                          <a:pt x="2384" y="3041"/>
                          <a:pt x="2153" y="3369"/>
                        </a:cubicBezTo>
                        <a:cubicBezTo>
                          <a:pt x="2056" y="3503"/>
                          <a:pt x="1964" y="3618"/>
                          <a:pt x="1885" y="3697"/>
                        </a:cubicBezTo>
                        <a:cubicBezTo>
                          <a:pt x="1820" y="3743"/>
                          <a:pt x="1757" y="3780"/>
                          <a:pt x="1682" y="3780"/>
                        </a:cubicBezTo>
                        <a:cubicBezTo>
                          <a:pt x="1667" y="3780"/>
                          <a:pt x="1652" y="3778"/>
                          <a:pt x="1636" y="3775"/>
                        </a:cubicBezTo>
                        <a:cubicBezTo>
                          <a:pt x="1636" y="3775"/>
                          <a:pt x="1594" y="3752"/>
                          <a:pt x="1557" y="3734"/>
                        </a:cubicBezTo>
                        <a:cubicBezTo>
                          <a:pt x="1520" y="3697"/>
                          <a:pt x="1479" y="3660"/>
                          <a:pt x="1442" y="3600"/>
                        </a:cubicBezTo>
                        <a:cubicBezTo>
                          <a:pt x="1345" y="3484"/>
                          <a:pt x="1229" y="3332"/>
                          <a:pt x="1132" y="3156"/>
                        </a:cubicBezTo>
                        <a:cubicBezTo>
                          <a:pt x="901" y="2810"/>
                          <a:pt x="670" y="2408"/>
                          <a:pt x="536" y="2177"/>
                        </a:cubicBezTo>
                        <a:cubicBezTo>
                          <a:pt x="402" y="1927"/>
                          <a:pt x="287" y="1655"/>
                          <a:pt x="208" y="1387"/>
                        </a:cubicBezTo>
                        <a:cubicBezTo>
                          <a:pt x="134" y="1137"/>
                          <a:pt x="116" y="888"/>
                          <a:pt x="134" y="730"/>
                        </a:cubicBezTo>
                        <a:cubicBezTo>
                          <a:pt x="153" y="578"/>
                          <a:pt x="208" y="425"/>
                          <a:pt x="287" y="328"/>
                        </a:cubicBezTo>
                        <a:cubicBezTo>
                          <a:pt x="347" y="213"/>
                          <a:pt x="439" y="153"/>
                          <a:pt x="499" y="153"/>
                        </a:cubicBezTo>
                        <a:cubicBezTo>
                          <a:pt x="596" y="153"/>
                          <a:pt x="749" y="116"/>
                          <a:pt x="924" y="116"/>
                        </a:cubicBezTo>
                        <a:lnTo>
                          <a:pt x="1095" y="116"/>
                        </a:lnTo>
                        <a:lnTo>
                          <a:pt x="1077" y="37"/>
                        </a:lnTo>
                        <a:cubicBezTo>
                          <a:pt x="998" y="19"/>
                          <a:pt x="1040" y="0"/>
                          <a:pt x="96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0" name="Google Shape;1980;p47"/>
                  <p:cNvSpPr/>
                  <p:nvPr/>
                </p:nvSpPr>
                <p:spPr>
                  <a:xfrm>
                    <a:off x="5820350" y="2644555"/>
                    <a:ext cx="1458259" cy="847142"/>
                  </a:xfrm>
                  <a:custGeom>
                    <a:rect b="b" l="l" r="r" t="t"/>
                    <a:pathLst>
                      <a:path extrusionOk="0" h="5291" w="9108">
                        <a:moveTo>
                          <a:pt x="6853" y="0"/>
                        </a:moveTo>
                        <a:lnTo>
                          <a:pt x="328" y="116"/>
                        </a:lnTo>
                        <a:cubicBezTo>
                          <a:pt x="116" y="116"/>
                          <a:pt x="0" y="305"/>
                          <a:pt x="79" y="518"/>
                        </a:cubicBezTo>
                        <a:lnTo>
                          <a:pt x="1696" y="4889"/>
                        </a:lnTo>
                        <a:cubicBezTo>
                          <a:pt x="1770" y="5120"/>
                          <a:pt x="2024" y="5291"/>
                          <a:pt x="2232" y="5291"/>
                        </a:cubicBezTo>
                        <a:lnTo>
                          <a:pt x="8798" y="5175"/>
                        </a:lnTo>
                        <a:cubicBezTo>
                          <a:pt x="9010" y="5175"/>
                          <a:pt x="9107" y="4986"/>
                          <a:pt x="9029" y="4755"/>
                        </a:cubicBezTo>
                        <a:lnTo>
                          <a:pt x="7393" y="421"/>
                        </a:lnTo>
                        <a:cubicBezTo>
                          <a:pt x="7315" y="190"/>
                          <a:pt x="7065" y="0"/>
                          <a:pt x="68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1" name="Google Shape;1981;p47"/>
                  <p:cNvSpPr/>
                  <p:nvPr/>
                </p:nvSpPr>
                <p:spPr>
                  <a:xfrm>
                    <a:off x="5820350" y="2637831"/>
                    <a:ext cx="1461141" cy="863473"/>
                  </a:xfrm>
                  <a:custGeom>
                    <a:rect b="b" l="l" r="r" t="t"/>
                    <a:pathLst>
                      <a:path extrusionOk="0" h="5393" w="9126">
                        <a:moveTo>
                          <a:pt x="6853" y="98"/>
                        </a:moveTo>
                        <a:cubicBezTo>
                          <a:pt x="7047" y="98"/>
                          <a:pt x="7278" y="273"/>
                          <a:pt x="7356" y="463"/>
                        </a:cubicBezTo>
                        <a:lnTo>
                          <a:pt x="8973" y="4815"/>
                        </a:lnTo>
                        <a:cubicBezTo>
                          <a:pt x="9010" y="4931"/>
                          <a:pt x="9010" y="5009"/>
                          <a:pt x="8973" y="5065"/>
                        </a:cubicBezTo>
                        <a:cubicBezTo>
                          <a:pt x="8955" y="5143"/>
                          <a:pt x="8876" y="5162"/>
                          <a:pt x="8798" y="5180"/>
                        </a:cubicBezTo>
                        <a:lnTo>
                          <a:pt x="2232" y="5277"/>
                        </a:lnTo>
                        <a:cubicBezTo>
                          <a:pt x="2223" y="5278"/>
                          <a:pt x="2213" y="5279"/>
                          <a:pt x="2203" y="5279"/>
                        </a:cubicBezTo>
                        <a:cubicBezTo>
                          <a:pt x="2020" y="5279"/>
                          <a:pt x="1808" y="5114"/>
                          <a:pt x="1733" y="4912"/>
                        </a:cubicBezTo>
                        <a:lnTo>
                          <a:pt x="134" y="560"/>
                        </a:lnTo>
                        <a:cubicBezTo>
                          <a:pt x="97" y="444"/>
                          <a:pt x="97" y="366"/>
                          <a:pt x="134" y="292"/>
                        </a:cubicBezTo>
                        <a:cubicBezTo>
                          <a:pt x="176" y="232"/>
                          <a:pt x="231" y="195"/>
                          <a:pt x="328" y="195"/>
                        </a:cubicBezTo>
                        <a:lnTo>
                          <a:pt x="6853" y="98"/>
                        </a:lnTo>
                        <a:close/>
                        <a:moveTo>
                          <a:pt x="6853" y="1"/>
                        </a:moveTo>
                        <a:lnTo>
                          <a:pt x="328" y="98"/>
                        </a:lnTo>
                        <a:cubicBezTo>
                          <a:pt x="194" y="98"/>
                          <a:pt x="97" y="158"/>
                          <a:pt x="60" y="250"/>
                        </a:cubicBezTo>
                        <a:cubicBezTo>
                          <a:pt x="0" y="347"/>
                          <a:pt x="0" y="463"/>
                          <a:pt x="37" y="578"/>
                        </a:cubicBezTo>
                        <a:lnTo>
                          <a:pt x="1636" y="4949"/>
                        </a:lnTo>
                        <a:cubicBezTo>
                          <a:pt x="1733" y="5199"/>
                          <a:pt x="1982" y="5393"/>
                          <a:pt x="2232" y="5393"/>
                        </a:cubicBezTo>
                        <a:lnTo>
                          <a:pt x="8798" y="5277"/>
                        </a:lnTo>
                        <a:cubicBezTo>
                          <a:pt x="8913" y="5277"/>
                          <a:pt x="9010" y="5217"/>
                          <a:pt x="9070" y="5125"/>
                        </a:cubicBezTo>
                        <a:cubicBezTo>
                          <a:pt x="9126" y="5028"/>
                          <a:pt x="9126" y="4912"/>
                          <a:pt x="9070" y="4778"/>
                        </a:cubicBezTo>
                        <a:lnTo>
                          <a:pt x="7453" y="444"/>
                        </a:lnTo>
                        <a:cubicBezTo>
                          <a:pt x="7356" y="195"/>
                          <a:pt x="7107" y="1"/>
                          <a:pt x="685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2" name="Google Shape;1982;p47"/>
                  <p:cNvSpPr/>
                  <p:nvPr/>
                </p:nvSpPr>
                <p:spPr>
                  <a:xfrm>
                    <a:off x="5826274" y="2662968"/>
                    <a:ext cx="1436805" cy="838336"/>
                  </a:xfrm>
                  <a:custGeom>
                    <a:rect b="b" l="l" r="r" t="t"/>
                    <a:pathLst>
                      <a:path extrusionOk="0" h="5236" w="8974">
                        <a:moveTo>
                          <a:pt x="6779" y="93"/>
                        </a:moveTo>
                        <a:cubicBezTo>
                          <a:pt x="6954" y="93"/>
                          <a:pt x="7185" y="250"/>
                          <a:pt x="7259" y="463"/>
                        </a:cubicBezTo>
                        <a:lnTo>
                          <a:pt x="8839" y="4677"/>
                        </a:lnTo>
                        <a:cubicBezTo>
                          <a:pt x="8876" y="4774"/>
                          <a:pt x="8858" y="4871"/>
                          <a:pt x="8839" y="4926"/>
                        </a:cubicBezTo>
                        <a:cubicBezTo>
                          <a:pt x="8802" y="4986"/>
                          <a:pt x="8742" y="5023"/>
                          <a:pt x="8645" y="5023"/>
                        </a:cubicBezTo>
                        <a:lnTo>
                          <a:pt x="2177" y="5139"/>
                        </a:lnTo>
                        <a:cubicBezTo>
                          <a:pt x="1987" y="5139"/>
                          <a:pt x="1775" y="4968"/>
                          <a:pt x="1696" y="4774"/>
                        </a:cubicBezTo>
                        <a:lnTo>
                          <a:pt x="139" y="537"/>
                        </a:lnTo>
                        <a:cubicBezTo>
                          <a:pt x="97" y="440"/>
                          <a:pt x="97" y="347"/>
                          <a:pt x="139" y="287"/>
                        </a:cubicBezTo>
                        <a:cubicBezTo>
                          <a:pt x="176" y="232"/>
                          <a:pt x="231" y="190"/>
                          <a:pt x="310" y="190"/>
                        </a:cubicBezTo>
                        <a:lnTo>
                          <a:pt x="6779" y="93"/>
                        </a:lnTo>
                        <a:close/>
                        <a:moveTo>
                          <a:pt x="6779" y="1"/>
                        </a:moveTo>
                        <a:lnTo>
                          <a:pt x="310" y="93"/>
                        </a:lnTo>
                        <a:cubicBezTo>
                          <a:pt x="194" y="93"/>
                          <a:pt x="97" y="153"/>
                          <a:pt x="42" y="250"/>
                        </a:cubicBezTo>
                        <a:cubicBezTo>
                          <a:pt x="0" y="324"/>
                          <a:pt x="0" y="440"/>
                          <a:pt x="42" y="578"/>
                        </a:cubicBezTo>
                        <a:lnTo>
                          <a:pt x="1599" y="4811"/>
                        </a:lnTo>
                        <a:cubicBezTo>
                          <a:pt x="1696" y="5042"/>
                          <a:pt x="1927" y="5236"/>
                          <a:pt x="2177" y="5236"/>
                        </a:cubicBezTo>
                        <a:lnTo>
                          <a:pt x="8645" y="5120"/>
                        </a:lnTo>
                        <a:cubicBezTo>
                          <a:pt x="8779" y="5120"/>
                          <a:pt x="8876" y="5060"/>
                          <a:pt x="8918" y="4968"/>
                        </a:cubicBezTo>
                        <a:cubicBezTo>
                          <a:pt x="8973" y="4889"/>
                          <a:pt x="8973" y="4774"/>
                          <a:pt x="8936" y="4640"/>
                        </a:cubicBezTo>
                        <a:lnTo>
                          <a:pt x="7356" y="421"/>
                        </a:lnTo>
                        <a:cubicBezTo>
                          <a:pt x="7259" y="172"/>
                          <a:pt x="7010" y="1"/>
                          <a:pt x="677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3" name="Google Shape;1983;p47"/>
                  <p:cNvSpPr/>
                  <p:nvPr/>
                </p:nvSpPr>
                <p:spPr>
                  <a:xfrm>
                    <a:off x="5885354" y="2730374"/>
                    <a:ext cx="215505" cy="237603"/>
                  </a:xfrm>
                  <a:custGeom>
                    <a:rect b="b" l="l" r="r" t="t"/>
                    <a:pathLst>
                      <a:path extrusionOk="0" h="1484" w="1346">
                        <a:moveTo>
                          <a:pt x="116" y="0"/>
                        </a:moveTo>
                        <a:cubicBezTo>
                          <a:pt x="38" y="0"/>
                          <a:pt x="1" y="79"/>
                          <a:pt x="19" y="157"/>
                        </a:cubicBezTo>
                        <a:lnTo>
                          <a:pt x="463" y="1331"/>
                        </a:lnTo>
                        <a:cubicBezTo>
                          <a:pt x="500" y="1405"/>
                          <a:pt x="578" y="1483"/>
                          <a:pt x="652" y="1483"/>
                        </a:cubicBezTo>
                        <a:lnTo>
                          <a:pt x="1248" y="1465"/>
                        </a:lnTo>
                        <a:cubicBezTo>
                          <a:pt x="1327" y="1465"/>
                          <a:pt x="1345" y="1405"/>
                          <a:pt x="1327" y="1331"/>
                        </a:cubicBezTo>
                        <a:lnTo>
                          <a:pt x="883" y="134"/>
                        </a:lnTo>
                        <a:cubicBezTo>
                          <a:pt x="865" y="60"/>
                          <a:pt x="768" y="0"/>
                          <a:pt x="7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4" name="Google Shape;1984;p47"/>
                  <p:cNvSpPr/>
                  <p:nvPr/>
                </p:nvSpPr>
                <p:spPr>
                  <a:xfrm>
                    <a:off x="5878789" y="2721408"/>
                    <a:ext cx="228794" cy="252493"/>
                  </a:xfrm>
                  <a:custGeom>
                    <a:rect b="b" l="l" r="r" t="t"/>
                    <a:pathLst>
                      <a:path extrusionOk="0" h="1577" w="1429">
                        <a:moveTo>
                          <a:pt x="753" y="98"/>
                        </a:moveTo>
                        <a:cubicBezTo>
                          <a:pt x="790" y="98"/>
                          <a:pt x="869" y="153"/>
                          <a:pt x="887" y="213"/>
                        </a:cubicBezTo>
                        <a:lnTo>
                          <a:pt x="1331" y="1387"/>
                        </a:lnTo>
                        <a:lnTo>
                          <a:pt x="1331" y="1461"/>
                        </a:lnTo>
                        <a:cubicBezTo>
                          <a:pt x="1313" y="1461"/>
                          <a:pt x="1313" y="1461"/>
                          <a:pt x="1289" y="1484"/>
                        </a:cubicBezTo>
                        <a:lnTo>
                          <a:pt x="693" y="1484"/>
                        </a:lnTo>
                        <a:cubicBezTo>
                          <a:pt x="638" y="1484"/>
                          <a:pt x="578" y="1424"/>
                          <a:pt x="559" y="1369"/>
                        </a:cubicBezTo>
                        <a:lnTo>
                          <a:pt x="116" y="190"/>
                        </a:lnTo>
                        <a:cubicBezTo>
                          <a:pt x="97" y="153"/>
                          <a:pt x="97" y="135"/>
                          <a:pt x="116" y="135"/>
                        </a:cubicBezTo>
                        <a:cubicBezTo>
                          <a:pt x="116" y="116"/>
                          <a:pt x="116" y="116"/>
                          <a:pt x="157" y="116"/>
                        </a:cubicBezTo>
                        <a:lnTo>
                          <a:pt x="753" y="98"/>
                        </a:lnTo>
                        <a:close/>
                        <a:moveTo>
                          <a:pt x="753" y="1"/>
                        </a:moveTo>
                        <a:lnTo>
                          <a:pt x="157" y="19"/>
                        </a:lnTo>
                        <a:cubicBezTo>
                          <a:pt x="97" y="19"/>
                          <a:pt x="42" y="38"/>
                          <a:pt x="19" y="75"/>
                        </a:cubicBezTo>
                        <a:cubicBezTo>
                          <a:pt x="0" y="116"/>
                          <a:pt x="0" y="172"/>
                          <a:pt x="19" y="232"/>
                        </a:cubicBezTo>
                        <a:lnTo>
                          <a:pt x="462" y="1405"/>
                        </a:lnTo>
                        <a:cubicBezTo>
                          <a:pt x="504" y="1503"/>
                          <a:pt x="578" y="1576"/>
                          <a:pt x="693" y="1576"/>
                        </a:cubicBezTo>
                        <a:lnTo>
                          <a:pt x="1289" y="1576"/>
                        </a:lnTo>
                        <a:cubicBezTo>
                          <a:pt x="1331" y="1576"/>
                          <a:pt x="1386" y="1539"/>
                          <a:pt x="1405" y="1503"/>
                        </a:cubicBezTo>
                        <a:cubicBezTo>
                          <a:pt x="1428" y="1461"/>
                          <a:pt x="1428" y="1405"/>
                          <a:pt x="1405" y="1369"/>
                        </a:cubicBezTo>
                        <a:lnTo>
                          <a:pt x="984" y="172"/>
                        </a:lnTo>
                        <a:cubicBezTo>
                          <a:pt x="943" y="75"/>
                          <a:pt x="850" y="1"/>
                          <a:pt x="75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5" name="Google Shape;1985;p47"/>
                  <p:cNvSpPr/>
                  <p:nvPr/>
                </p:nvSpPr>
                <p:spPr>
                  <a:xfrm>
                    <a:off x="5918657" y="2745904"/>
                    <a:ext cx="108233" cy="95586"/>
                  </a:xfrm>
                  <a:custGeom>
                    <a:rect b="b" l="l" r="r" t="t"/>
                    <a:pathLst>
                      <a:path extrusionOk="0" h="597" w="676">
                        <a:moveTo>
                          <a:pt x="232" y="0"/>
                        </a:moveTo>
                        <a:cubicBezTo>
                          <a:pt x="79" y="19"/>
                          <a:pt x="1" y="134"/>
                          <a:pt x="61" y="310"/>
                        </a:cubicBezTo>
                        <a:cubicBezTo>
                          <a:pt x="139" y="462"/>
                          <a:pt x="292" y="596"/>
                          <a:pt x="444" y="596"/>
                        </a:cubicBezTo>
                        <a:cubicBezTo>
                          <a:pt x="601" y="596"/>
                          <a:pt x="675" y="462"/>
                          <a:pt x="620" y="291"/>
                        </a:cubicBezTo>
                        <a:cubicBezTo>
                          <a:pt x="560" y="134"/>
                          <a:pt x="389" y="0"/>
                          <a:pt x="2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6" name="Google Shape;1986;p47"/>
                  <p:cNvSpPr/>
                  <p:nvPr/>
                </p:nvSpPr>
                <p:spPr>
                  <a:xfrm>
                    <a:off x="5915775" y="2739980"/>
                    <a:ext cx="113997" cy="108074"/>
                  </a:xfrm>
                  <a:custGeom>
                    <a:rect b="b" l="l" r="r" t="t"/>
                    <a:pathLst>
                      <a:path extrusionOk="0" h="675" w="712">
                        <a:moveTo>
                          <a:pt x="250" y="97"/>
                        </a:moveTo>
                        <a:cubicBezTo>
                          <a:pt x="365" y="97"/>
                          <a:pt x="541" y="213"/>
                          <a:pt x="578" y="347"/>
                        </a:cubicBezTo>
                        <a:cubicBezTo>
                          <a:pt x="619" y="421"/>
                          <a:pt x="596" y="481"/>
                          <a:pt x="578" y="518"/>
                        </a:cubicBezTo>
                        <a:cubicBezTo>
                          <a:pt x="559" y="559"/>
                          <a:pt x="522" y="578"/>
                          <a:pt x="462" y="578"/>
                        </a:cubicBezTo>
                        <a:cubicBezTo>
                          <a:pt x="347" y="578"/>
                          <a:pt x="194" y="462"/>
                          <a:pt x="134" y="328"/>
                        </a:cubicBezTo>
                        <a:cubicBezTo>
                          <a:pt x="116" y="250"/>
                          <a:pt x="116" y="190"/>
                          <a:pt x="134" y="153"/>
                        </a:cubicBezTo>
                        <a:cubicBezTo>
                          <a:pt x="157" y="116"/>
                          <a:pt x="194" y="97"/>
                          <a:pt x="250" y="97"/>
                        </a:cubicBezTo>
                        <a:close/>
                        <a:moveTo>
                          <a:pt x="250" y="0"/>
                        </a:moveTo>
                        <a:cubicBezTo>
                          <a:pt x="157" y="0"/>
                          <a:pt x="79" y="37"/>
                          <a:pt x="42" y="116"/>
                        </a:cubicBezTo>
                        <a:cubicBezTo>
                          <a:pt x="0" y="171"/>
                          <a:pt x="0" y="268"/>
                          <a:pt x="42" y="365"/>
                        </a:cubicBezTo>
                        <a:cubicBezTo>
                          <a:pt x="97" y="536"/>
                          <a:pt x="291" y="675"/>
                          <a:pt x="462" y="675"/>
                        </a:cubicBezTo>
                        <a:cubicBezTo>
                          <a:pt x="559" y="675"/>
                          <a:pt x="638" y="633"/>
                          <a:pt x="675" y="559"/>
                        </a:cubicBezTo>
                        <a:cubicBezTo>
                          <a:pt x="712" y="499"/>
                          <a:pt x="712" y="402"/>
                          <a:pt x="675" y="305"/>
                        </a:cubicBezTo>
                        <a:cubicBezTo>
                          <a:pt x="619" y="134"/>
                          <a:pt x="425" y="0"/>
                          <a:pt x="25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7" name="Google Shape;1987;p47"/>
                  <p:cNvSpPr/>
                  <p:nvPr/>
                </p:nvSpPr>
                <p:spPr>
                  <a:xfrm>
                    <a:off x="5968290" y="2859742"/>
                    <a:ext cx="86618" cy="77173"/>
                  </a:xfrm>
                  <a:custGeom>
                    <a:rect b="b" l="l" r="r" t="t"/>
                    <a:pathLst>
                      <a:path extrusionOk="0" h="482" w="541">
                        <a:moveTo>
                          <a:pt x="194" y="1"/>
                        </a:moveTo>
                        <a:cubicBezTo>
                          <a:pt x="60" y="1"/>
                          <a:pt x="0" y="116"/>
                          <a:pt x="60" y="250"/>
                        </a:cubicBezTo>
                        <a:cubicBezTo>
                          <a:pt x="97" y="389"/>
                          <a:pt x="231" y="481"/>
                          <a:pt x="365" y="481"/>
                        </a:cubicBezTo>
                        <a:cubicBezTo>
                          <a:pt x="481" y="481"/>
                          <a:pt x="541" y="366"/>
                          <a:pt x="499" y="232"/>
                        </a:cubicBezTo>
                        <a:cubicBezTo>
                          <a:pt x="444" y="116"/>
                          <a:pt x="310" y="1"/>
                          <a:pt x="1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8" name="Google Shape;1988;p47"/>
                  <p:cNvSpPr/>
                  <p:nvPr/>
                </p:nvSpPr>
                <p:spPr>
                  <a:xfrm>
                    <a:off x="5965248" y="2853658"/>
                    <a:ext cx="95584" cy="92864"/>
                  </a:xfrm>
                  <a:custGeom>
                    <a:rect b="b" l="l" r="r" t="t"/>
                    <a:pathLst>
                      <a:path extrusionOk="0" h="580" w="597">
                        <a:moveTo>
                          <a:pt x="213" y="99"/>
                        </a:moveTo>
                        <a:cubicBezTo>
                          <a:pt x="310" y="99"/>
                          <a:pt x="426" y="196"/>
                          <a:pt x="463" y="288"/>
                        </a:cubicBezTo>
                        <a:cubicBezTo>
                          <a:pt x="481" y="348"/>
                          <a:pt x="481" y="404"/>
                          <a:pt x="463" y="427"/>
                        </a:cubicBezTo>
                        <a:cubicBezTo>
                          <a:pt x="463" y="445"/>
                          <a:pt x="426" y="464"/>
                          <a:pt x="384" y="464"/>
                        </a:cubicBezTo>
                        <a:cubicBezTo>
                          <a:pt x="376" y="466"/>
                          <a:pt x="368" y="466"/>
                          <a:pt x="360" y="466"/>
                        </a:cubicBezTo>
                        <a:cubicBezTo>
                          <a:pt x="266" y="466"/>
                          <a:pt x="150" y="376"/>
                          <a:pt x="116" y="270"/>
                        </a:cubicBezTo>
                        <a:cubicBezTo>
                          <a:pt x="98" y="214"/>
                          <a:pt x="98" y="173"/>
                          <a:pt x="116" y="136"/>
                        </a:cubicBezTo>
                        <a:cubicBezTo>
                          <a:pt x="135" y="117"/>
                          <a:pt x="153" y="99"/>
                          <a:pt x="213" y="99"/>
                        </a:cubicBezTo>
                        <a:close/>
                        <a:moveTo>
                          <a:pt x="242" y="0"/>
                        </a:moveTo>
                        <a:cubicBezTo>
                          <a:pt x="232" y="0"/>
                          <a:pt x="223" y="1"/>
                          <a:pt x="213" y="2"/>
                        </a:cubicBezTo>
                        <a:cubicBezTo>
                          <a:pt x="135" y="2"/>
                          <a:pt x="56" y="39"/>
                          <a:pt x="19" y="99"/>
                        </a:cubicBezTo>
                        <a:cubicBezTo>
                          <a:pt x="1" y="154"/>
                          <a:pt x="1" y="233"/>
                          <a:pt x="19" y="311"/>
                        </a:cubicBezTo>
                        <a:cubicBezTo>
                          <a:pt x="79" y="464"/>
                          <a:pt x="232" y="579"/>
                          <a:pt x="384" y="579"/>
                        </a:cubicBezTo>
                        <a:cubicBezTo>
                          <a:pt x="463" y="579"/>
                          <a:pt x="518" y="543"/>
                          <a:pt x="560" y="482"/>
                        </a:cubicBezTo>
                        <a:cubicBezTo>
                          <a:pt x="597" y="404"/>
                          <a:pt x="597" y="348"/>
                          <a:pt x="560" y="270"/>
                        </a:cubicBezTo>
                        <a:cubicBezTo>
                          <a:pt x="504" y="127"/>
                          <a:pt x="382" y="0"/>
                          <a:pt x="24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9" name="Google Shape;1989;p47"/>
                  <p:cNvSpPr/>
                  <p:nvPr/>
                </p:nvSpPr>
                <p:spPr>
                  <a:xfrm>
                    <a:off x="6711033" y="2812029"/>
                    <a:ext cx="480963" cy="205741"/>
                  </a:xfrm>
                  <a:custGeom>
                    <a:rect b="b" l="l" r="r" t="t"/>
                    <a:pathLst>
                      <a:path extrusionOk="0" h="1285" w="3004">
                        <a:moveTo>
                          <a:pt x="2045" y="0"/>
                        </a:moveTo>
                        <a:cubicBezTo>
                          <a:pt x="1897" y="0"/>
                          <a:pt x="1763" y="14"/>
                          <a:pt x="1678" y="14"/>
                        </a:cubicBezTo>
                        <a:cubicBezTo>
                          <a:pt x="1662" y="14"/>
                          <a:pt x="1648" y="14"/>
                          <a:pt x="1636" y="12"/>
                        </a:cubicBezTo>
                        <a:cubicBezTo>
                          <a:pt x="1626" y="10"/>
                          <a:pt x="1614" y="9"/>
                          <a:pt x="1602" y="9"/>
                        </a:cubicBezTo>
                        <a:cubicBezTo>
                          <a:pt x="1400" y="9"/>
                          <a:pt x="888" y="301"/>
                          <a:pt x="596" y="340"/>
                        </a:cubicBezTo>
                        <a:cubicBezTo>
                          <a:pt x="310" y="377"/>
                          <a:pt x="176" y="299"/>
                          <a:pt x="79" y="493"/>
                        </a:cubicBezTo>
                        <a:cubicBezTo>
                          <a:pt x="0" y="664"/>
                          <a:pt x="0" y="918"/>
                          <a:pt x="176" y="1052"/>
                        </a:cubicBezTo>
                        <a:cubicBezTo>
                          <a:pt x="289" y="1121"/>
                          <a:pt x="397" y="1155"/>
                          <a:pt x="539" y="1155"/>
                        </a:cubicBezTo>
                        <a:cubicBezTo>
                          <a:pt x="635" y="1155"/>
                          <a:pt x="747" y="1139"/>
                          <a:pt x="888" y="1107"/>
                        </a:cubicBezTo>
                        <a:cubicBezTo>
                          <a:pt x="1061" y="1071"/>
                          <a:pt x="1219" y="1052"/>
                          <a:pt x="1363" y="1052"/>
                        </a:cubicBezTo>
                        <a:cubicBezTo>
                          <a:pt x="1507" y="1052"/>
                          <a:pt x="1636" y="1071"/>
                          <a:pt x="1752" y="1107"/>
                        </a:cubicBezTo>
                        <a:cubicBezTo>
                          <a:pt x="1983" y="1186"/>
                          <a:pt x="2177" y="1265"/>
                          <a:pt x="2408" y="1283"/>
                        </a:cubicBezTo>
                        <a:cubicBezTo>
                          <a:pt x="2418" y="1284"/>
                          <a:pt x="2429" y="1284"/>
                          <a:pt x="2439" y="1284"/>
                        </a:cubicBezTo>
                        <a:cubicBezTo>
                          <a:pt x="2651" y="1284"/>
                          <a:pt x="2949" y="1115"/>
                          <a:pt x="2967" y="895"/>
                        </a:cubicBezTo>
                        <a:cubicBezTo>
                          <a:pt x="3004" y="664"/>
                          <a:pt x="2791" y="299"/>
                          <a:pt x="2791" y="299"/>
                        </a:cubicBezTo>
                        <a:cubicBezTo>
                          <a:pt x="2630" y="45"/>
                          <a:pt x="2314" y="0"/>
                          <a:pt x="2045" y="0"/>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0" name="Google Shape;1990;p47"/>
                  <p:cNvSpPr/>
                  <p:nvPr/>
                </p:nvSpPr>
                <p:spPr>
                  <a:xfrm>
                    <a:off x="6702067" y="2804344"/>
                    <a:ext cx="465593" cy="222073"/>
                  </a:xfrm>
                  <a:custGeom>
                    <a:rect b="b" l="l" r="r" t="t"/>
                    <a:pathLst>
                      <a:path extrusionOk="0" h="1387" w="2908">
                        <a:moveTo>
                          <a:pt x="1715" y="0"/>
                        </a:moveTo>
                        <a:cubicBezTo>
                          <a:pt x="1637" y="0"/>
                          <a:pt x="1577" y="19"/>
                          <a:pt x="1484" y="42"/>
                        </a:cubicBezTo>
                        <a:cubicBezTo>
                          <a:pt x="1406" y="79"/>
                          <a:pt x="1309" y="116"/>
                          <a:pt x="1212" y="157"/>
                        </a:cubicBezTo>
                        <a:cubicBezTo>
                          <a:pt x="999" y="231"/>
                          <a:pt x="791" y="328"/>
                          <a:pt x="652" y="347"/>
                        </a:cubicBezTo>
                        <a:lnTo>
                          <a:pt x="306" y="347"/>
                        </a:lnTo>
                        <a:cubicBezTo>
                          <a:pt x="232" y="365"/>
                          <a:pt x="135" y="407"/>
                          <a:pt x="98" y="504"/>
                        </a:cubicBezTo>
                        <a:cubicBezTo>
                          <a:pt x="1" y="712"/>
                          <a:pt x="19" y="985"/>
                          <a:pt x="214" y="1137"/>
                        </a:cubicBezTo>
                        <a:cubicBezTo>
                          <a:pt x="306" y="1197"/>
                          <a:pt x="403" y="1234"/>
                          <a:pt x="518" y="1253"/>
                        </a:cubicBezTo>
                        <a:cubicBezTo>
                          <a:pt x="634" y="1253"/>
                          <a:pt x="768" y="1234"/>
                          <a:pt x="944" y="1197"/>
                        </a:cubicBezTo>
                        <a:cubicBezTo>
                          <a:pt x="1105" y="1160"/>
                          <a:pt x="1254" y="1145"/>
                          <a:pt x="1388" y="1145"/>
                        </a:cubicBezTo>
                        <a:cubicBezTo>
                          <a:pt x="1542" y="1145"/>
                          <a:pt x="1676" y="1165"/>
                          <a:pt x="1789" y="1197"/>
                        </a:cubicBezTo>
                        <a:cubicBezTo>
                          <a:pt x="2020" y="1271"/>
                          <a:pt x="2233" y="1350"/>
                          <a:pt x="2445" y="1387"/>
                        </a:cubicBezTo>
                        <a:cubicBezTo>
                          <a:pt x="2579" y="1387"/>
                          <a:pt x="2713" y="1350"/>
                          <a:pt x="2847" y="1271"/>
                        </a:cubicBezTo>
                        <a:cubicBezTo>
                          <a:pt x="2870" y="1271"/>
                          <a:pt x="2889" y="1253"/>
                          <a:pt x="2907" y="1234"/>
                        </a:cubicBezTo>
                        <a:lnTo>
                          <a:pt x="2870" y="1234"/>
                        </a:lnTo>
                        <a:lnTo>
                          <a:pt x="2755" y="1216"/>
                        </a:lnTo>
                        <a:cubicBezTo>
                          <a:pt x="2658" y="1271"/>
                          <a:pt x="2542" y="1289"/>
                          <a:pt x="2464" y="1289"/>
                        </a:cubicBezTo>
                        <a:cubicBezTo>
                          <a:pt x="2251" y="1253"/>
                          <a:pt x="2062" y="1174"/>
                          <a:pt x="1831" y="1100"/>
                        </a:cubicBezTo>
                        <a:cubicBezTo>
                          <a:pt x="1704" y="1061"/>
                          <a:pt x="1564" y="1041"/>
                          <a:pt x="1413" y="1041"/>
                        </a:cubicBezTo>
                        <a:cubicBezTo>
                          <a:pt x="1261" y="1041"/>
                          <a:pt x="1098" y="1061"/>
                          <a:pt x="925" y="1100"/>
                        </a:cubicBezTo>
                        <a:cubicBezTo>
                          <a:pt x="750" y="1137"/>
                          <a:pt x="634" y="1155"/>
                          <a:pt x="518" y="1155"/>
                        </a:cubicBezTo>
                        <a:cubicBezTo>
                          <a:pt x="421" y="1137"/>
                          <a:pt x="348" y="1119"/>
                          <a:pt x="269" y="1040"/>
                        </a:cubicBezTo>
                        <a:cubicBezTo>
                          <a:pt x="117" y="943"/>
                          <a:pt x="98" y="712"/>
                          <a:pt x="172" y="559"/>
                        </a:cubicBezTo>
                        <a:cubicBezTo>
                          <a:pt x="214" y="481"/>
                          <a:pt x="250" y="462"/>
                          <a:pt x="329" y="462"/>
                        </a:cubicBezTo>
                        <a:cubicBezTo>
                          <a:pt x="366" y="453"/>
                          <a:pt x="413" y="453"/>
                          <a:pt x="471" y="453"/>
                        </a:cubicBezTo>
                        <a:cubicBezTo>
                          <a:pt x="529" y="453"/>
                          <a:pt x="597" y="453"/>
                          <a:pt x="676" y="444"/>
                        </a:cubicBezTo>
                        <a:cubicBezTo>
                          <a:pt x="847" y="425"/>
                          <a:pt x="1059" y="328"/>
                          <a:pt x="1253" y="250"/>
                        </a:cubicBezTo>
                        <a:cubicBezTo>
                          <a:pt x="1346" y="213"/>
                          <a:pt x="1443" y="176"/>
                          <a:pt x="1521" y="134"/>
                        </a:cubicBezTo>
                        <a:cubicBezTo>
                          <a:pt x="1600" y="116"/>
                          <a:pt x="1655" y="97"/>
                          <a:pt x="1692" y="97"/>
                        </a:cubicBezTo>
                        <a:cubicBezTo>
                          <a:pt x="1722" y="107"/>
                          <a:pt x="1757" y="111"/>
                          <a:pt x="1796" y="111"/>
                        </a:cubicBezTo>
                        <a:cubicBezTo>
                          <a:pt x="1834" y="111"/>
                          <a:pt x="1877" y="107"/>
                          <a:pt x="1923" y="97"/>
                        </a:cubicBezTo>
                        <a:lnTo>
                          <a:pt x="2233" y="97"/>
                        </a:lnTo>
                        <a:cubicBezTo>
                          <a:pt x="2385" y="116"/>
                          <a:pt x="2542" y="134"/>
                          <a:pt x="2658" y="231"/>
                        </a:cubicBezTo>
                        <a:cubicBezTo>
                          <a:pt x="2773" y="273"/>
                          <a:pt x="2847" y="310"/>
                          <a:pt x="2907" y="347"/>
                        </a:cubicBezTo>
                        <a:lnTo>
                          <a:pt x="2907" y="328"/>
                        </a:lnTo>
                        <a:cubicBezTo>
                          <a:pt x="2755" y="97"/>
                          <a:pt x="2482" y="19"/>
                          <a:pt x="2251" y="0"/>
                        </a:cubicBezTo>
                        <a:lnTo>
                          <a:pt x="1923" y="0"/>
                        </a:lnTo>
                        <a:cubicBezTo>
                          <a:pt x="1862" y="0"/>
                          <a:pt x="1798" y="9"/>
                          <a:pt x="1757" y="9"/>
                        </a:cubicBezTo>
                        <a:cubicBezTo>
                          <a:pt x="1736" y="9"/>
                          <a:pt x="1721" y="7"/>
                          <a:pt x="171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1" name="Google Shape;1991;p47"/>
                  <p:cNvSpPr/>
                  <p:nvPr/>
                </p:nvSpPr>
                <p:spPr>
                  <a:xfrm>
                    <a:off x="6739212" y="3006402"/>
                    <a:ext cx="514906" cy="242246"/>
                  </a:xfrm>
                  <a:custGeom>
                    <a:rect b="b" l="l" r="r" t="t"/>
                    <a:pathLst>
                      <a:path extrusionOk="0" h="1513" w="3216">
                        <a:moveTo>
                          <a:pt x="2553" y="0"/>
                        </a:moveTo>
                        <a:cubicBezTo>
                          <a:pt x="2466" y="0"/>
                          <a:pt x="2382" y="10"/>
                          <a:pt x="2310" y="27"/>
                        </a:cubicBezTo>
                        <a:cubicBezTo>
                          <a:pt x="2079" y="88"/>
                          <a:pt x="1326" y="319"/>
                          <a:pt x="1058" y="397"/>
                        </a:cubicBezTo>
                        <a:cubicBezTo>
                          <a:pt x="767" y="471"/>
                          <a:pt x="305" y="605"/>
                          <a:pt x="152" y="744"/>
                        </a:cubicBezTo>
                        <a:cubicBezTo>
                          <a:pt x="0" y="878"/>
                          <a:pt x="116" y="1358"/>
                          <a:pt x="305" y="1474"/>
                        </a:cubicBezTo>
                        <a:cubicBezTo>
                          <a:pt x="361" y="1502"/>
                          <a:pt x="456" y="1512"/>
                          <a:pt x="569" y="1512"/>
                        </a:cubicBezTo>
                        <a:cubicBezTo>
                          <a:pt x="846" y="1512"/>
                          <a:pt x="1233" y="1450"/>
                          <a:pt x="1423" y="1437"/>
                        </a:cubicBezTo>
                        <a:cubicBezTo>
                          <a:pt x="1691" y="1395"/>
                          <a:pt x="2578" y="1280"/>
                          <a:pt x="2828" y="1206"/>
                        </a:cubicBezTo>
                        <a:cubicBezTo>
                          <a:pt x="3077" y="1127"/>
                          <a:pt x="3216" y="799"/>
                          <a:pt x="3216" y="605"/>
                        </a:cubicBezTo>
                        <a:cubicBezTo>
                          <a:pt x="3216" y="397"/>
                          <a:pt x="3059" y="185"/>
                          <a:pt x="3059" y="185"/>
                        </a:cubicBezTo>
                        <a:cubicBezTo>
                          <a:pt x="2954" y="51"/>
                          <a:pt x="2747" y="0"/>
                          <a:pt x="2553" y="0"/>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2" name="Google Shape;1992;p47"/>
                  <p:cNvSpPr/>
                  <p:nvPr/>
                </p:nvSpPr>
                <p:spPr>
                  <a:xfrm>
                    <a:off x="6742094" y="2998877"/>
                    <a:ext cx="505459" cy="257457"/>
                  </a:xfrm>
                  <a:custGeom>
                    <a:rect b="b" l="l" r="r" t="t"/>
                    <a:pathLst>
                      <a:path extrusionOk="0" h="1608" w="3157">
                        <a:moveTo>
                          <a:pt x="2505" y="1"/>
                        </a:moveTo>
                        <a:cubicBezTo>
                          <a:pt x="2426" y="1"/>
                          <a:pt x="2348" y="1"/>
                          <a:pt x="2274" y="19"/>
                        </a:cubicBezTo>
                        <a:cubicBezTo>
                          <a:pt x="2043" y="74"/>
                          <a:pt x="1290" y="329"/>
                          <a:pt x="1022" y="403"/>
                        </a:cubicBezTo>
                        <a:cubicBezTo>
                          <a:pt x="888" y="444"/>
                          <a:pt x="694" y="481"/>
                          <a:pt x="518" y="537"/>
                        </a:cubicBezTo>
                        <a:cubicBezTo>
                          <a:pt x="347" y="597"/>
                          <a:pt x="195" y="675"/>
                          <a:pt x="98" y="749"/>
                        </a:cubicBezTo>
                        <a:cubicBezTo>
                          <a:pt x="56" y="791"/>
                          <a:pt x="19" y="865"/>
                          <a:pt x="19" y="925"/>
                        </a:cubicBezTo>
                        <a:cubicBezTo>
                          <a:pt x="0" y="999"/>
                          <a:pt x="19" y="1096"/>
                          <a:pt x="37" y="1174"/>
                        </a:cubicBezTo>
                        <a:cubicBezTo>
                          <a:pt x="79" y="1327"/>
                          <a:pt x="134" y="1502"/>
                          <a:pt x="268" y="1558"/>
                        </a:cubicBezTo>
                        <a:cubicBezTo>
                          <a:pt x="329" y="1599"/>
                          <a:pt x="402" y="1599"/>
                          <a:pt x="500" y="1599"/>
                        </a:cubicBezTo>
                        <a:cubicBezTo>
                          <a:pt x="532" y="1605"/>
                          <a:pt x="566" y="1607"/>
                          <a:pt x="602" y="1607"/>
                        </a:cubicBezTo>
                        <a:cubicBezTo>
                          <a:pt x="674" y="1607"/>
                          <a:pt x="751" y="1599"/>
                          <a:pt x="828" y="1599"/>
                        </a:cubicBezTo>
                        <a:cubicBezTo>
                          <a:pt x="1040" y="1576"/>
                          <a:pt x="1271" y="1539"/>
                          <a:pt x="1405" y="1521"/>
                        </a:cubicBezTo>
                        <a:cubicBezTo>
                          <a:pt x="1539" y="1502"/>
                          <a:pt x="1830" y="1461"/>
                          <a:pt x="2117" y="1424"/>
                        </a:cubicBezTo>
                        <a:cubicBezTo>
                          <a:pt x="2408" y="1387"/>
                          <a:pt x="2694" y="1345"/>
                          <a:pt x="2828" y="1308"/>
                        </a:cubicBezTo>
                        <a:cubicBezTo>
                          <a:pt x="2967" y="1271"/>
                          <a:pt x="3082" y="1156"/>
                          <a:pt x="3138" y="1022"/>
                        </a:cubicBezTo>
                        <a:cubicBezTo>
                          <a:pt x="3156" y="999"/>
                          <a:pt x="3156" y="999"/>
                          <a:pt x="3156" y="980"/>
                        </a:cubicBezTo>
                        <a:cubicBezTo>
                          <a:pt x="3138" y="962"/>
                          <a:pt x="3101" y="943"/>
                          <a:pt x="3082" y="943"/>
                        </a:cubicBezTo>
                        <a:cubicBezTo>
                          <a:pt x="3059" y="943"/>
                          <a:pt x="3059" y="962"/>
                          <a:pt x="3059" y="980"/>
                        </a:cubicBezTo>
                        <a:cubicBezTo>
                          <a:pt x="3004" y="1077"/>
                          <a:pt x="2907" y="1174"/>
                          <a:pt x="2791" y="1211"/>
                        </a:cubicBezTo>
                        <a:cubicBezTo>
                          <a:pt x="2676" y="1230"/>
                          <a:pt x="2389" y="1290"/>
                          <a:pt x="2098" y="1327"/>
                        </a:cubicBezTo>
                        <a:cubicBezTo>
                          <a:pt x="1812" y="1368"/>
                          <a:pt x="1521" y="1405"/>
                          <a:pt x="1405" y="1424"/>
                        </a:cubicBezTo>
                        <a:cubicBezTo>
                          <a:pt x="1253" y="1442"/>
                          <a:pt x="1040" y="1484"/>
                          <a:pt x="809" y="1502"/>
                        </a:cubicBezTo>
                        <a:lnTo>
                          <a:pt x="500" y="1502"/>
                        </a:lnTo>
                        <a:cubicBezTo>
                          <a:pt x="426" y="1502"/>
                          <a:pt x="347" y="1484"/>
                          <a:pt x="310" y="1461"/>
                        </a:cubicBezTo>
                        <a:cubicBezTo>
                          <a:pt x="250" y="1424"/>
                          <a:pt x="153" y="1290"/>
                          <a:pt x="134" y="1156"/>
                        </a:cubicBezTo>
                        <a:cubicBezTo>
                          <a:pt x="116" y="1077"/>
                          <a:pt x="116" y="999"/>
                          <a:pt x="116" y="943"/>
                        </a:cubicBezTo>
                        <a:cubicBezTo>
                          <a:pt x="116" y="883"/>
                          <a:pt x="134" y="846"/>
                          <a:pt x="171" y="828"/>
                        </a:cubicBezTo>
                        <a:cubicBezTo>
                          <a:pt x="232" y="768"/>
                          <a:pt x="384" y="694"/>
                          <a:pt x="560" y="634"/>
                        </a:cubicBezTo>
                        <a:cubicBezTo>
                          <a:pt x="731" y="578"/>
                          <a:pt x="906" y="537"/>
                          <a:pt x="1040" y="500"/>
                        </a:cubicBezTo>
                        <a:cubicBezTo>
                          <a:pt x="1327" y="421"/>
                          <a:pt x="2080" y="172"/>
                          <a:pt x="2311" y="116"/>
                        </a:cubicBezTo>
                        <a:cubicBezTo>
                          <a:pt x="2368" y="105"/>
                          <a:pt x="2444" y="93"/>
                          <a:pt x="2524" y="93"/>
                        </a:cubicBezTo>
                        <a:cubicBezTo>
                          <a:pt x="2581" y="93"/>
                          <a:pt x="2639" y="99"/>
                          <a:pt x="2694" y="116"/>
                        </a:cubicBezTo>
                        <a:cubicBezTo>
                          <a:pt x="2754" y="116"/>
                          <a:pt x="2810" y="135"/>
                          <a:pt x="2870" y="153"/>
                        </a:cubicBezTo>
                        <a:cubicBezTo>
                          <a:pt x="2870" y="153"/>
                          <a:pt x="3004" y="213"/>
                          <a:pt x="3156" y="329"/>
                        </a:cubicBezTo>
                        <a:cubicBezTo>
                          <a:pt x="3119" y="250"/>
                          <a:pt x="3082" y="190"/>
                          <a:pt x="3082" y="190"/>
                        </a:cubicBezTo>
                        <a:cubicBezTo>
                          <a:pt x="3004" y="98"/>
                          <a:pt x="2851" y="38"/>
                          <a:pt x="2694" y="19"/>
                        </a:cubicBezTo>
                        <a:cubicBezTo>
                          <a:pt x="2639" y="1"/>
                          <a:pt x="2579" y="1"/>
                          <a:pt x="250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3" name="Google Shape;1993;p47"/>
                  <p:cNvSpPr/>
                  <p:nvPr/>
                </p:nvSpPr>
                <p:spPr>
                  <a:xfrm>
                    <a:off x="6834637" y="3154663"/>
                    <a:ext cx="440936" cy="208623"/>
                  </a:xfrm>
                  <a:custGeom>
                    <a:rect b="b" l="l" r="r" t="t"/>
                    <a:pathLst>
                      <a:path extrusionOk="0" h="1303" w="2754">
                        <a:moveTo>
                          <a:pt x="2386" y="1"/>
                        </a:moveTo>
                        <a:cubicBezTo>
                          <a:pt x="2368" y="1"/>
                          <a:pt x="2349" y="3"/>
                          <a:pt x="2329" y="7"/>
                        </a:cubicBezTo>
                        <a:cubicBezTo>
                          <a:pt x="2079" y="67"/>
                          <a:pt x="462" y="488"/>
                          <a:pt x="250" y="511"/>
                        </a:cubicBezTo>
                        <a:cubicBezTo>
                          <a:pt x="37" y="529"/>
                          <a:pt x="0" y="700"/>
                          <a:pt x="37" y="973"/>
                        </a:cubicBezTo>
                        <a:cubicBezTo>
                          <a:pt x="97" y="1222"/>
                          <a:pt x="250" y="1296"/>
                          <a:pt x="481" y="1296"/>
                        </a:cubicBezTo>
                        <a:cubicBezTo>
                          <a:pt x="527" y="1301"/>
                          <a:pt x="603" y="1303"/>
                          <a:pt x="697" y="1303"/>
                        </a:cubicBezTo>
                        <a:cubicBezTo>
                          <a:pt x="1073" y="1303"/>
                          <a:pt x="1730" y="1270"/>
                          <a:pt x="1867" y="1241"/>
                        </a:cubicBezTo>
                        <a:cubicBezTo>
                          <a:pt x="2061" y="1222"/>
                          <a:pt x="2481" y="1144"/>
                          <a:pt x="2620" y="913"/>
                        </a:cubicBezTo>
                        <a:cubicBezTo>
                          <a:pt x="2620" y="913"/>
                          <a:pt x="2754" y="742"/>
                          <a:pt x="2712" y="488"/>
                        </a:cubicBezTo>
                        <a:cubicBezTo>
                          <a:pt x="2661" y="275"/>
                          <a:pt x="2591" y="1"/>
                          <a:pt x="2386" y="1"/>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4" name="Google Shape;1994;p47"/>
                  <p:cNvSpPr/>
                  <p:nvPr/>
                </p:nvSpPr>
                <p:spPr>
                  <a:xfrm>
                    <a:off x="6828713" y="3146817"/>
                    <a:ext cx="434372" cy="225755"/>
                  </a:xfrm>
                  <a:custGeom>
                    <a:rect b="b" l="l" r="r" t="t"/>
                    <a:pathLst>
                      <a:path extrusionOk="0" h="1410" w="2713">
                        <a:moveTo>
                          <a:pt x="2347" y="1"/>
                        </a:moveTo>
                        <a:cubicBezTo>
                          <a:pt x="2213" y="38"/>
                          <a:pt x="1751" y="153"/>
                          <a:pt x="1289" y="269"/>
                        </a:cubicBezTo>
                        <a:cubicBezTo>
                          <a:pt x="1058" y="329"/>
                          <a:pt x="827" y="384"/>
                          <a:pt x="652" y="444"/>
                        </a:cubicBezTo>
                        <a:cubicBezTo>
                          <a:pt x="462" y="481"/>
                          <a:pt x="324" y="500"/>
                          <a:pt x="287" y="518"/>
                        </a:cubicBezTo>
                        <a:cubicBezTo>
                          <a:pt x="153" y="518"/>
                          <a:pt x="74" y="578"/>
                          <a:pt x="37" y="675"/>
                        </a:cubicBezTo>
                        <a:cubicBezTo>
                          <a:pt x="0" y="768"/>
                          <a:pt x="19" y="883"/>
                          <a:pt x="37" y="1022"/>
                        </a:cubicBezTo>
                        <a:cubicBezTo>
                          <a:pt x="56" y="1156"/>
                          <a:pt x="116" y="1253"/>
                          <a:pt x="208" y="1308"/>
                        </a:cubicBezTo>
                        <a:cubicBezTo>
                          <a:pt x="287" y="1368"/>
                          <a:pt x="402" y="1387"/>
                          <a:pt x="518" y="1405"/>
                        </a:cubicBezTo>
                        <a:cubicBezTo>
                          <a:pt x="552" y="1408"/>
                          <a:pt x="600" y="1409"/>
                          <a:pt x="658" y="1409"/>
                        </a:cubicBezTo>
                        <a:cubicBezTo>
                          <a:pt x="1015" y="1409"/>
                          <a:pt x="1739" y="1365"/>
                          <a:pt x="1922" y="1345"/>
                        </a:cubicBezTo>
                        <a:cubicBezTo>
                          <a:pt x="2019" y="1327"/>
                          <a:pt x="2172" y="1308"/>
                          <a:pt x="2329" y="1253"/>
                        </a:cubicBezTo>
                        <a:cubicBezTo>
                          <a:pt x="2463" y="1211"/>
                          <a:pt x="2615" y="1137"/>
                          <a:pt x="2694" y="999"/>
                        </a:cubicBezTo>
                        <a:cubicBezTo>
                          <a:pt x="2657" y="980"/>
                          <a:pt x="2615" y="962"/>
                          <a:pt x="2597" y="962"/>
                        </a:cubicBezTo>
                        <a:cubicBezTo>
                          <a:pt x="2541" y="1040"/>
                          <a:pt x="2426" y="1114"/>
                          <a:pt x="2287" y="1156"/>
                        </a:cubicBezTo>
                        <a:cubicBezTo>
                          <a:pt x="2153" y="1211"/>
                          <a:pt x="2001" y="1230"/>
                          <a:pt x="1904" y="1253"/>
                        </a:cubicBezTo>
                        <a:cubicBezTo>
                          <a:pt x="1733" y="1271"/>
                          <a:pt x="730" y="1308"/>
                          <a:pt x="518" y="1308"/>
                        </a:cubicBezTo>
                        <a:cubicBezTo>
                          <a:pt x="421" y="1290"/>
                          <a:pt x="324" y="1271"/>
                          <a:pt x="268" y="1230"/>
                        </a:cubicBezTo>
                        <a:cubicBezTo>
                          <a:pt x="190" y="1193"/>
                          <a:pt x="153" y="1114"/>
                          <a:pt x="134" y="999"/>
                        </a:cubicBezTo>
                        <a:cubicBezTo>
                          <a:pt x="116" y="883"/>
                          <a:pt x="116" y="768"/>
                          <a:pt x="134" y="712"/>
                        </a:cubicBezTo>
                        <a:cubicBezTo>
                          <a:pt x="153" y="652"/>
                          <a:pt x="190" y="615"/>
                          <a:pt x="287" y="615"/>
                        </a:cubicBezTo>
                        <a:cubicBezTo>
                          <a:pt x="347" y="615"/>
                          <a:pt x="481" y="578"/>
                          <a:pt x="670" y="537"/>
                        </a:cubicBezTo>
                        <a:cubicBezTo>
                          <a:pt x="864" y="481"/>
                          <a:pt x="1095" y="421"/>
                          <a:pt x="1326" y="366"/>
                        </a:cubicBezTo>
                        <a:cubicBezTo>
                          <a:pt x="1788" y="250"/>
                          <a:pt x="2250" y="135"/>
                          <a:pt x="2384" y="98"/>
                        </a:cubicBezTo>
                        <a:cubicBezTo>
                          <a:pt x="2426" y="98"/>
                          <a:pt x="2463" y="98"/>
                          <a:pt x="2500" y="116"/>
                        </a:cubicBezTo>
                        <a:cubicBezTo>
                          <a:pt x="2541" y="135"/>
                          <a:pt x="2615" y="153"/>
                          <a:pt x="2712" y="213"/>
                        </a:cubicBezTo>
                        <a:cubicBezTo>
                          <a:pt x="2694" y="190"/>
                          <a:pt x="2694" y="172"/>
                          <a:pt x="2675" y="172"/>
                        </a:cubicBezTo>
                        <a:cubicBezTo>
                          <a:pt x="2657" y="116"/>
                          <a:pt x="2615" y="56"/>
                          <a:pt x="2560" y="38"/>
                        </a:cubicBezTo>
                        <a:cubicBezTo>
                          <a:pt x="2518" y="1"/>
                          <a:pt x="2463" y="1"/>
                          <a:pt x="242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5" name="Google Shape;1995;p47"/>
                  <p:cNvSpPr/>
                  <p:nvPr/>
                </p:nvSpPr>
                <p:spPr>
                  <a:xfrm>
                    <a:off x="6884111" y="3302923"/>
                    <a:ext cx="415959" cy="177242"/>
                  </a:xfrm>
                  <a:custGeom>
                    <a:rect b="b" l="l" r="r" t="t"/>
                    <a:pathLst>
                      <a:path extrusionOk="0" h="1107" w="2598">
                        <a:moveTo>
                          <a:pt x="2194" y="0"/>
                        </a:moveTo>
                        <a:cubicBezTo>
                          <a:pt x="2176" y="0"/>
                          <a:pt x="2157" y="2"/>
                          <a:pt x="2135" y="5"/>
                        </a:cubicBezTo>
                        <a:cubicBezTo>
                          <a:pt x="1904" y="65"/>
                          <a:pt x="421" y="333"/>
                          <a:pt x="287" y="352"/>
                        </a:cubicBezTo>
                        <a:cubicBezTo>
                          <a:pt x="153" y="370"/>
                          <a:pt x="75" y="449"/>
                          <a:pt x="38" y="661"/>
                        </a:cubicBezTo>
                        <a:cubicBezTo>
                          <a:pt x="1" y="855"/>
                          <a:pt x="153" y="1045"/>
                          <a:pt x="421" y="1086"/>
                        </a:cubicBezTo>
                        <a:cubicBezTo>
                          <a:pt x="492" y="1101"/>
                          <a:pt x="610" y="1106"/>
                          <a:pt x="748" y="1106"/>
                        </a:cubicBezTo>
                        <a:cubicBezTo>
                          <a:pt x="1138" y="1106"/>
                          <a:pt x="1685" y="1063"/>
                          <a:pt x="1770" y="1063"/>
                        </a:cubicBezTo>
                        <a:cubicBezTo>
                          <a:pt x="1867" y="1045"/>
                          <a:pt x="2329" y="971"/>
                          <a:pt x="2500" y="777"/>
                        </a:cubicBezTo>
                        <a:cubicBezTo>
                          <a:pt x="2500" y="777"/>
                          <a:pt x="2597" y="583"/>
                          <a:pt x="2482" y="370"/>
                        </a:cubicBezTo>
                        <a:cubicBezTo>
                          <a:pt x="2394" y="160"/>
                          <a:pt x="2370" y="0"/>
                          <a:pt x="2194" y="0"/>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6" name="Google Shape;1996;p47"/>
                  <p:cNvSpPr/>
                  <p:nvPr/>
                </p:nvSpPr>
                <p:spPr>
                  <a:xfrm>
                    <a:off x="6877546" y="3294758"/>
                    <a:ext cx="419482" cy="193253"/>
                  </a:xfrm>
                  <a:custGeom>
                    <a:rect b="b" l="l" r="r" t="t"/>
                    <a:pathLst>
                      <a:path extrusionOk="0" h="1207" w="2620">
                        <a:moveTo>
                          <a:pt x="2236" y="1"/>
                        </a:moveTo>
                        <a:cubicBezTo>
                          <a:pt x="2213" y="1"/>
                          <a:pt x="2195" y="19"/>
                          <a:pt x="2176" y="19"/>
                        </a:cubicBezTo>
                        <a:cubicBezTo>
                          <a:pt x="1945" y="56"/>
                          <a:pt x="444" y="329"/>
                          <a:pt x="310" y="366"/>
                        </a:cubicBezTo>
                        <a:cubicBezTo>
                          <a:pt x="250" y="366"/>
                          <a:pt x="176" y="403"/>
                          <a:pt x="116" y="463"/>
                        </a:cubicBezTo>
                        <a:cubicBezTo>
                          <a:pt x="79" y="518"/>
                          <a:pt x="42" y="597"/>
                          <a:pt x="19" y="694"/>
                        </a:cubicBezTo>
                        <a:cubicBezTo>
                          <a:pt x="0" y="809"/>
                          <a:pt x="42" y="925"/>
                          <a:pt x="116" y="1022"/>
                        </a:cubicBezTo>
                        <a:cubicBezTo>
                          <a:pt x="194" y="1096"/>
                          <a:pt x="310" y="1174"/>
                          <a:pt x="444" y="1193"/>
                        </a:cubicBezTo>
                        <a:cubicBezTo>
                          <a:pt x="520" y="1202"/>
                          <a:pt x="635" y="1207"/>
                          <a:pt x="768" y="1207"/>
                        </a:cubicBezTo>
                        <a:cubicBezTo>
                          <a:pt x="901" y="1207"/>
                          <a:pt x="1051" y="1202"/>
                          <a:pt x="1197" y="1193"/>
                        </a:cubicBezTo>
                        <a:cubicBezTo>
                          <a:pt x="1349" y="1193"/>
                          <a:pt x="1483" y="1193"/>
                          <a:pt x="1599" y="1174"/>
                        </a:cubicBezTo>
                        <a:cubicBezTo>
                          <a:pt x="1696" y="1174"/>
                          <a:pt x="1774" y="1156"/>
                          <a:pt x="1811" y="1156"/>
                        </a:cubicBezTo>
                        <a:cubicBezTo>
                          <a:pt x="1867" y="1156"/>
                          <a:pt x="2005" y="1137"/>
                          <a:pt x="2158" y="1077"/>
                        </a:cubicBezTo>
                        <a:cubicBezTo>
                          <a:pt x="2292" y="1040"/>
                          <a:pt x="2407" y="980"/>
                          <a:pt x="2504" y="906"/>
                        </a:cubicBezTo>
                        <a:lnTo>
                          <a:pt x="2523" y="980"/>
                        </a:lnTo>
                        <a:lnTo>
                          <a:pt x="2583" y="846"/>
                        </a:lnTo>
                        <a:cubicBezTo>
                          <a:pt x="2583" y="846"/>
                          <a:pt x="2601" y="809"/>
                          <a:pt x="2620" y="712"/>
                        </a:cubicBezTo>
                        <a:lnTo>
                          <a:pt x="2620" y="712"/>
                        </a:lnTo>
                        <a:cubicBezTo>
                          <a:pt x="2583" y="749"/>
                          <a:pt x="2560" y="791"/>
                          <a:pt x="2523" y="809"/>
                        </a:cubicBezTo>
                        <a:cubicBezTo>
                          <a:pt x="2467" y="846"/>
                          <a:pt x="2444" y="865"/>
                          <a:pt x="2407" y="865"/>
                        </a:cubicBezTo>
                        <a:cubicBezTo>
                          <a:pt x="2329" y="925"/>
                          <a:pt x="2236" y="962"/>
                          <a:pt x="2139" y="980"/>
                        </a:cubicBezTo>
                        <a:cubicBezTo>
                          <a:pt x="1982" y="1040"/>
                          <a:pt x="1848" y="1059"/>
                          <a:pt x="1793" y="1059"/>
                        </a:cubicBezTo>
                        <a:cubicBezTo>
                          <a:pt x="1774" y="1059"/>
                          <a:pt x="1696" y="1077"/>
                          <a:pt x="1580" y="1077"/>
                        </a:cubicBezTo>
                        <a:cubicBezTo>
                          <a:pt x="1483" y="1077"/>
                          <a:pt x="1331" y="1096"/>
                          <a:pt x="1197" y="1096"/>
                        </a:cubicBezTo>
                        <a:cubicBezTo>
                          <a:pt x="1051" y="1105"/>
                          <a:pt x="901" y="1110"/>
                          <a:pt x="771" y="1110"/>
                        </a:cubicBezTo>
                        <a:cubicBezTo>
                          <a:pt x="640" y="1110"/>
                          <a:pt x="529" y="1105"/>
                          <a:pt x="462" y="1096"/>
                        </a:cubicBezTo>
                        <a:cubicBezTo>
                          <a:pt x="347" y="1077"/>
                          <a:pt x="250" y="1022"/>
                          <a:pt x="194" y="943"/>
                        </a:cubicBezTo>
                        <a:cubicBezTo>
                          <a:pt x="134" y="883"/>
                          <a:pt x="97" y="809"/>
                          <a:pt x="116" y="712"/>
                        </a:cubicBezTo>
                        <a:cubicBezTo>
                          <a:pt x="134" y="615"/>
                          <a:pt x="176" y="560"/>
                          <a:pt x="194" y="518"/>
                        </a:cubicBezTo>
                        <a:cubicBezTo>
                          <a:pt x="231" y="481"/>
                          <a:pt x="273" y="463"/>
                          <a:pt x="328" y="463"/>
                        </a:cubicBezTo>
                        <a:cubicBezTo>
                          <a:pt x="462" y="444"/>
                          <a:pt x="1830" y="172"/>
                          <a:pt x="2158" y="116"/>
                        </a:cubicBezTo>
                        <a:lnTo>
                          <a:pt x="2139" y="116"/>
                        </a:lnTo>
                        <a:cubicBezTo>
                          <a:pt x="2139" y="116"/>
                          <a:pt x="2185" y="102"/>
                          <a:pt x="2260" y="102"/>
                        </a:cubicBezTo>
                        <a:cubicBezTo>
                          <a:pt x="2315" y="102"/>
                          <a:pt x="2386" y="110"/>
                          <a:pt x="2467" y="135"/>
                        </a:cubicBezTo>
                        <a:lnTo>
                          <a:pt x="2444" y="116"/>
                        </a:lnTo>
                        <a:cubicBezTo>
                          <a:pt x="2426" y="75"/>
                          <a:pt x="2389" y="38"/>
                          <a:pt x="2329" y="19"/>
                        </a:cubicBezTo>
                        <a:cubicBezTo>
                          <a:pt x="2310" y="19"/>
                          <a:pt x="2273" y="1"/>
                          <a:pt x="22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7" name="Google Shape;1997;p47"/>
                  <p:cNvSpPr/>
                  <p:nvPr/>
                </p:nvSpPr>
                <p:spPr>
                  <a:xfrm>
                    <a:off x="5934187" y="991751"/>
                    <a:ext cx="1048544" cy="842339"/>
                  </a:xfrm>
                  <a:custGeom>
                    <a:rect b="b" l="l" r="r" t="t"/>
                    <a:pathLst>
                      <a:path extrusionOk="0" h="5261" w="6549">
                        <a:moveTo>
                          <a:pt x="2196" y="1"/>
                        </a:moveTo>
                        <a:cubicBezTo>
                          <a:pt x="2080" y="19"/>
                          <a:pt x="1983" y="43"/>
                          <a:pt x="1891" y="80"/>
                        </a:cubicBezTo>
                        <a:cubicBezTo>
                          <a:pt x="1466" y="232"/>
                          <a:pt x="1137" y="888"/>
                          <a:pt x="985" y="1600"/>
                        </a:cubicBezTo>
                        <a:cubicBezTo>
                          <a:pt x="888" y="1521"/>
                          <a:pt x="754" y="1484"/>
                          <a:pt x="620" y="1484"/>
                        </a:cubicBezTo>
                        <a:cubicBezTo>
                          <a:pt x="273" y="1484"/>
                          <a:pt x="1" y="1752"/>
                          <a:pt x="1" y="2099"/>
                        </a:cubicBezTo>
                        <a:cubicBezTo>
                          <a:pt x="1" y="2445"/>
                          <a:pt x="273" y="2718"/>
                          <a:pt x="620" y="2718"/>
                        </a:cubicBezTo>
                        <a:cubicBezTo>
                          <a:pt x="712" y="2718"/>
                          <a:pt x="809" y="2699"/>
                          <a:pt x="906" y="2658"/>
                        </a:cubicBezTo>
                        <a:lnTo>
                          <a:pt x="906" y="2658"/>
                        </a:lnTo>
                        <a:cubicBezTo>
                          <a:pt x="870" y="2889"/>
                          <a:pt x="754" y="4159"/>
                          <a:pt x="1484" y="4719"/>
                        </a:cubicBezTo>
                        <a:cubicBezTo>
                          <a:pt x="2166" y="5221"/>
                          <a:pt x="2972" y="5261"/>
                          <a:pt x="3209" y="5261"/>
                        </a:cubicBezTo>
                        <a:cubicBezTo>
                          <a:pt x="3253" y="5261"/>
                          <a:pt x="3277" y="5259"/>
                          <a:pt x="3277" y="5259"/>
                        </a:cubicBezTo>
                        <a:cubicBezTo>
                          <a:pt x="3277" y="5259"/>
                          <a:pt x="3300" y="5261"/>
                          <a:pt x="3343" y="5261"/>
                        </a:cubicBezTo>
                        <a:cubicBezTo>
                          <a:pt x="3575" y="5261"/>
                          <a:pt x="4365" y="5221"/>
                          <a:pt x="5046" y="4719"/>
                        </a:cubicBezTo>
                        <a:cubicBezTo>
                          <a:pt x="5777" y="4159"/>
                          <a:pt x="5661" y="2889"/>
                          <a:pt x="5624" y="2658"/>
                        </a:cubicBezTo>
                        <a:lnTo>
                          <a:pt x="5624" y="2658"/>
                        </a:lnTo>
                        <a:cubicBezTo>
                          <a:pt x="5721" y="2699"/>
                          <a:pt x="5818" y="2718"/>
                          <a:pt x="5911" y="2718"/>
                        </a:cubicBezTo>
                        <a:cubicBezTo>
                          <a:pt x="6257" y="2718"/>
                          <a:pt x="6548" y="2445"/>
                          <a:pt x="6548" y="2099"/>
                        </a:cubicBezTo>
                        <a:cubicBezTo>
                          <a:pt x="6548" y="1752"/>
                          <a:pt x="6257" y="1484"/>
                          <a:pt x="5911" y="1484"/>
                        </a:cubicBezTo>
                        <a:cubicBezTo>
                          <a:pt x="5777" y="1484"/>
                          <a:pt x="5661" y="1521"/>
                          <a:pt x="5546" y="1600"/>
                        </a:cubicBezTo>
                        <a:lnTo>
                          <a:pt x="5278" y="1812"/>
                        </a:lnTo>
                        <a:cubicBezTo>
                          <a:pt x="5278" y="1812"/>
                          <a:pt x="5278" y="1715"/>
                          <a:pt x="5296" y="1466"/>
                        </a:cubicBezTo>
                        <a:cubicBezTo>
                          <a:pt x="5296" y="1235"/>
                          <a:pt x="5259" y="1156"/>
                          <a:pt x="5259" y="1156"/>
                        </a:cubicBezTo>
                        <a:cubicBezTo>
                          <a:pt x="5259" y="1156"/>
                          <a:pt x="5232" y="1216"/>
                          <a:pt x="5095" y="1216"/>
                        </a:cubicBezTo>
                        <a:cubicBezTo>
                          <a:pt x="5027" y="1216"/>
                          <a:pt x="4931" y="1201"/>
                          <a:pt x="4797" y="1156"/>
                        </a:cubicBezTo>
                        <a:cubicBezTo>
                          <a:pt x="4390" y="1004"/>
                          <a:pt x="4372" y="773"/>
                          <a:pt x="4372" y="773"/>
                        </a:cubicBezTo>
                        <a:cubicBezTo>
                          <a:pt x="4372" y="773"/>
                          <a:pt x="4034" y="883"/>
                          <a:pt x="3616" y="883"/>
                        </a:cubicBezTo>
                        <a:cubicBezTo>
                          <a:pt x="3108" y="883"/>
                          <a:pt x="2482" y="720"/>
                          <a:pt x="2196" y="1"/>
                        </a:cubicBezTo>
                        <a:close/>
                      </a:path>
                    </a:pathLst>
                  </a:custGeom>
                  <a:solidFill>
                    <a:srgbClr val="96693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8" name="Google Shape;1998;p47"/>
                  <p:cNvSpPr/>
                  <p:nvPr/>
                </p:nvSpPr>
                <p:spPr>
                  <a:xfrm>
                    <a:off x="5925381" y="982945"/>
                    <a:ext cx="1063274" cy="857389"/>
                  </a:xfrm>
                  <a:custGeom>
                    <a:rect b="b" l="l" r="r" t="t"/>
                    <a:pathLst>
                      <a:path extrusionOk="0" h="5355" w="6641">
                        <a:moveTo>
                          <a:pt x="2232" y="116"/>
                        </a:moveTo>
                        <a:cubicBezTo>
                          <a:pt x="2500" y="749"/>
                          <a:pt x="3041" y="943"/>
                          <a:pt x="3521" y="980"/>
                        </a:cubicBezTo>
                        <a:cubicBezTo>
                          <a:pt x="3555" y="981"/>
                          <a:pt x="3589" y="982"/>
                          <a:pt x="3622" y="982"/>
                        </a:cubicBezTo>
                        <a:cubicBezTo>
                          <a:pt x="4035" y="982"/>
                          <a:pt x="4351" y="882"/>
                          <a:pt x="4390" y="865"/>
                        </a:cubicBezTo>
                        <a:cubicBezTo>
                          <a:pt x="4408" y="906"/>
                          <a:pt x="4408" y="925"/>
                          <a:pt x="4445" y="980"/>
                        </a:cubicBezTo>
                        <a:cubicBezTo>
                          <a:pt x="4505" y="1077"/>
                          <a:pt x="4639" y="1174"/>
                          <a:pt x="4834" y="1253"/>
                        </a:cubicBezTo>
                        <a:cubicBezTo>
                          <a:pt x="4972" y="1302"/>
                          <a:pt x="5070" y="1318"/>
                          <a:pt x="5143" y="1318"/>
                        </a:cubicBezTo>
                        <a:cubicBezTo>
                          <a:pt x="5179" y="1318"/>
                          <a:pt x="5209" y="1314"/>
                          <a:pt x="5235" y="1308"/>
                        </a:cubicBezTo>
                        <a:cubicBezTo>
                          <a:pt x="5254" y="1308"/>
                          <a:pt x="5272" y="1308"/>
                          <a:pt x="5272" y="1290"/>
                        </a:cubicBezTo>
                        <a:cubicBezTo>
                          <a:pt x="5296" y="1327"/>
                          <a:pt x="5296" y="1405"/>
                          <a:pt x="5296" y="1521"/>
                        </a:cubicBezTo>
                        <a:cubicBezTo>
                          <a:pt x="5296" y="1770"/>
                          <a:pt x="5272" y="1867"/>
                          <a:pt x="5272" y="1867"/>
                        </a:cubicBezTo>
                        <a:lnTo>
                          <a:pt x="5254" y="1983"/>
                        </a:lnTo>
                        <a:lnTo>
                          <a:pt x="5642" y="1692"/>
                        </a:lnTo>
                        <a:cubicBezTo>
                          <a:pt x="5735" y="1618"/>
                          <a:pt x="5850" y="1576"/>
                          <a:pt x="5966" y="1576"/>
                        </a:cubicBezTo>
                        <a:cubicBezTo>
                          <a:pt x="6294" y="1576"/>
                          <a:pt x="6543" y="1849"/>
                          <a:pt x="6543" y="2154"/>
                        </a:cubicBezTo>
                        <a:cubicBezTo>
                          <a:pt x="6543" y="2463"/>
                          <a:pt x="6294" y="2731"/>
                          <a:pt x="5966" y="2731"/>
                        </a:cubicBezTo>
                        <a:cubicBezTo>
                          <a:pt x="5892" y="2731"/>
                          <a:pt x="5795" y="2713"/>
                          <a:pt x="5716" y="2657"/>
                        </a:cubicBezTo>
                        <a:lnTo>
                          <a:pt x="5619" y="2616"/>
                        </a:lnTo>
                        <a:lnTo>
                          <a:pt x="5642" y="2713"/>
                        </a:lnTo>
                        <a:cubicBezTo>
                          <a:pt x="5661" y="2828"/>
                          <a:pt x="5679" y="3216"/>
                          <a:pt x="5642" y="3618"/>
                        </a:cubicBezTo>
                        <a:cubicBezTo>
                          <a:pt x="5582" y="4025"/>
                          <a:pt x="5430" y="4464"/>
                          <a:pt x="5083" y="4737"/>
                        </a:cubicBezTo>
                        <a:cubicBezTo>
                          <a:pt x="4414" y="5215"/>
                          <a:pt x="3652" y="5256"/>
                          <a:pt x="3410" y="5256"/>
                        </a:cubicBezTo>
                        <a:cubicBezTo>
                          <a:pt x="3360" y="5256"/>
                          <a:pt x="3332" y="5254"/>
                          <a:pt x="3332" y="5254"/>
                        </a:cubicBezTo>
                        <a:cubicBezTo>
                          <a:pt x="3332" y="5254"/>
                          <a:pt x="3303" y="5256"/>
                          <a:pt x="3252" y="5256"/>
                        </a:cubicBezTo>
                        <a:cubicBezTo>
                          <a:pt x="3004" y="5256"/>
                          <a:pt x="2230" y="5215"/>
                          <a:pt x="1576" y="4737"/>
                        </a:cubicBezTo>
                        <a:cubicBezTo>
                          <a:pt x="1229" y="4464"/>
                          <a:pt x="1077" y="4025"/>
                          <a:pt x="1022" y="3618"/>
                        </a:cubicBezTo>
                        <a:cubicBezTo>
                          <a:pt x="961" y="3216"/>
                          <a:pt x="998" y="2828"/>
                          <a:pt x="998" y="2713"/>
                        </a:cubicBezTo>
                        <a:lnTo>
                          <a:pt x="1022" y="2616"/>
                        </a:lnTo>
                        <a:lnTo>
                          <a:pt x="943" y="2657"/>
                        </a:lnTo>
                        <a:cubicBezTo>
                          <a:pt x="846" y="2713"/>
                          <a:pt x="767" y="2731"/>
                          <a:pt x="675" y="2731"/>
                        </a:cubicBezTo>
                        <a:cubicBezTo>
                          <a:pt x="347" y="2731"/>
                          <a:pt x="97" y="2463"/>
                          <a:pt x="97" y="2154"/>
                        </a:cubicBezTo>
                        <a:cubicBezTo>
                          <a:pt x="97" y="1849"/>
                          <a:pt x="347" y="1576"/>
                          <a:pt x="675" y="1576"/>
                        </a:cubicBezTo>
                        <a:cubicBezTo>
                          <a:pt x="791" y="1576"/>
                          <a:pt x="925" y="1618"/>
                          <a:pt x="1022" y="1692"/>
                        </a:cubicBezTo>
                        <a:lnTo>
                          <a:pt x="1077" y="1752"/>
                        </a:lnTo>
                        <a:lnTo>
                          <a:pt x="1095" y="1673"/>
                        </a:lnTo>
                        <a:cubicBezTo>
                          <a:pt x="1174" y="1308"/>
                          <a:pt x="1290" y="980"/>
                          <a:pt x="1424" y="712"/>
                        </a:cubicBezTo>
                        <a:cubicBezTo>
                          <a:pt x="1576" y="444"/>
                          <a:pt x="1752" y="250"/>
                          <a:pt x="1964" y="171"/>
                        </a:cubicBezTo>
                        <a:cubicBezTo>
                          <a:pt x="2038" y="153"/>
                          <a:pt x="2135" y="135"/>
                          <a:pt x="2232" y="116"/>
                        </a:cubicBezTo>
                        <a:close/>
                        <a:moveTo>
                          <a:pt x="2251" y="1"/>
                        </a:moveTo>
                        <a:cubicBezTo>
                          <a:pt x="2135" y="19"/>
                          <a:pt x="2020" y="37"/>
                          <a:pt x="1923" y="74"/>
                        </a:cubicBezTo>
                        <a:cubicBezTo>
                          <a:pt x="1692" y="171"/>
                          <a:pt x="1502" y="384"/>
                          <a:pt x="1345" y="652"/>
                        </a:cubicBezTo>
                        <a:cubicBezTo>
                          <a:pt x="1192" y="925"/>
                          <a:pt x="1095" y="1253"/>
                          <a:pt x="1022" y="1599"/>
                        </a:cubicBezTo>
                        <a:cubicBezTo>
                          <a:pt x="906" y="1539"/>
                          <a:pt x="791" y="1484"/>
                          <a:pt x="675" y="1484"/>
                        </a:cubicBezTo>
                        <a:cubicBezTo>
                          <a:pt x="305" y="1484"/>
                          <a:pt x="0" y="1789"/>
                          <a:pt x="0" y="2154"/>
                        </a:cubicBezTo>
                        <a:cubicBezTo>
                          <a:pt x="0" y="2523"/>
                          <a:pt x="305" y="2828"/>
                          <a:pt x="675" y="2828"/>
                        </a:cubicBezTo>
                        <a:cubicBezTo>
                          <a:pt x="749" y="2828"/>
                          <a:pt x="827" y="2791"/>
                          <a:pt x="906" y="2773"/>
                        </a:cubicBezTo>
                        <a:lnTo>
                          <a:pt x="906" y="2773"/>
                        </a:lnTo>
                        <a:cubicBezTo>
                          <a:pt x="883" y="2925"/>
                          <a:pt x="864" y="3235"/>
                          <a:pt x="925" y="3637"/>
                        </a:cubicBezTo>
                        <a:cubicBezTo>
                          <a:pt x="980" y="4062"/>
                          <a:pt x="1137" y="4524"/>
                          <a:pt x="1521" y="4811"/>
                        </a:cubicBezTo>
                        <a:cubicBezTo>
                          <a:pt x="2166" y="5304"/>
                          <a:pt x="2919" y="5354"/>
                          <a:pt x="3210" y="5354"/>
                        </a:cubicBezTo>
                        <a:cubicBezTo>
                          <a:pt x="3283" y="5354"/>
                          <a:pt x="3327" y="5351"/>
                          <a:pt x="3332" y="5351"/>
                        </a:cubicBezTo>
                        <a:cubicBezTo>
                          <a:pt x="3332" y="5351"/>
                          <a:pt x="3372" y="5354"/>
                          <a:pt x="3443" y="5354"/>
                        </a:cubicBezTo>
                        <a:cubicBezTo>
                          <a:pt x="3722" y="5354"/>
                          <a:pt x="4479" y="5304"/>
                          <a:pt x="5138" y="4811"/>
                        </a:cubicBezTo>
                        <a:cubicBezTo>
                          <a:pt x="5503" y="4524"/>
                          <a:pt x="5679" y="4062"/>
                          <a:pt x="5735" y="3637"/>
                        </a:cubicBezTo>
                        <a:cubicBezTo>
                          <a:pt x="5795" y="3235"/>
                          <a:pt x="5758" y="2925"/>
                          <a:pt x="5735" y="2773"/>
                        </a:cubicBezTo>
                        <a:lnTo>
                          <a:pt x="5735" y="2773"/>
                        </a:lnTo>
                        <a:cubicBezTo>
                          <a:pt x="5813" y="2791"/>
                          <a:pt x="5892" y="2828"/>
                          <a:pt x="5966" y="2828"/>
                        </a:cubicBezTo>
                        <a:cubicBezTo>
                          <a:pt x="6354" y="2828"/>
                          <a:pt x="6640" y="2523"/>
                          <a:pt x="6640" y="2154"/>
                        </a:cubicBezTo>
                        <a:cubicBezTo>
                          <a:pt x="6640" y="1789"/>
                          <a:pt x="6354" y="1484"/>
                          <a:pt x="5966" y="1484"/>
                        </a:cubicBezTo>
                        <a:cubicBezTo>
                          <a:pt x="5832" y="1484"/>
                          <a:pt x="5679" y="1539"/>
                          <a:pt x="5564" y="1618"/>
                        </a:cubicBezTo>
                        <a:lnTo>
                          <a:pt x="5388" y="1770"/>
                        </a:lnTo>
                        <a:lnTo>
                          <a:pt x="5388" y="1521"/>
                        </a:lnTo>
                        <a:cubicBezTo>
                          <a:pt x="5411" y="1405"/>
                          <a:pt x="5388" y="1327"/>
                          <a:pt x="5369" y="1271"/>
                        </a:cubicBezTo>
                        <a:cubicBezTo>
                          <a:pt x="5369" y="1253"/>
                          <a:pt x="5369" y="1230"/>
                          <a:pt x="5351" y="1211"/>
                        </a:cubicBezTo>
                        <a:lnTo>
                          <a:pt x="5351" y="1193"/>
                        </a:lnTo>
                        <a:lnTo>
                          <a:pt x="5296" y="1114"/>
                        </a:lnTo>
                        <a:lnTo>
                          <a:pt x="5254" y="1193"/>
                        </a:lnTo>
                        <a:cubicBezTo>
                          <a:pt x="5254" y="1211"/>
                          <a:pt x="5235" y="1211"/>
                          <a:pt x="5217" y="1211"/>
                        </a:cubicBezTo>
                        <a:cubicBezTo>
                          <a:pt x="5205" y="1217"/>
                          <a:pt x="5184" y="1221"/>
                          <a:pt x="5154" y="1221"/>
                        </a:cubicBezTo>
                        <a:cubicBezTo>
                          <a:pt x="5094" y="1221"/>
                          <a:pt x="5000" y="1205"/>
                          <a:pt x="4870" y="1156"/>
                        </a:cubicBezTo>
                        <a:cubicBezTo>
                          <a:pt x="4676" y="1096"/>
                          <a:pt x="4579" y="999"/>
                          <a:pt x="4524" y="925"/>
                        </a:cubicBezTo>
                        <a:cubicBezTo>
                          <a:pt x="4487" y="865"/>
                          <a:pt x="4464" y="809"/>
                          <a:pt x="4464" y="809"/>
                        </a:cubicBezTo>
                        <a:lnTo>
                          <a:pt x="4464" y="749"/>
                        </a:lnTo>
                        <a:lnTo>
                          <a:pt x="4408" y="768"/>
                        </a:lnTo>
                        <a:cubicBezTo>
                          <a:pt x="4408" y="768"/>
                          <a:pt x="4062" y="886"/>
                          <a:pt x="3645" y="886"/>
                        </a:cubicBezTo>
                        <a:cubicBezTo>
                          <a:pt x="3611" y="886"/>
                          <a:pt x="3575" y="885"/>
                          <a:pt x="3540" y="883"/>
                        </a:cubicBezTo>
                        <a:cubicBezTo>
                          <a:pt x="3059" y="846"/>
                          <a:pt x="2542" y="675"/>
                          <a:pt x="2292" y="37"/>
                        </a:cubicBezTo>
                        <a:lnTo>
                          <a:pt x="229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9" name="Google Shape;1999;p47"/>
                  <p:cNvSpPr/>
                  <p:nvPr/>
                </p:nvSpPr>
                <p:spPr>
                  <a:xfrm>
                    <a:off x="6196125" y="1294357"/>
                    <a:ext cx="105191" cy="104552"/>
                  </a:xfrm>
                  <a:custGeom>
                    <a:rect b="b" l="l" r="r" t="t"/>
                    <a:pathLst>
                      <a:path extrusionOk="0" h="653" w="657">
                        <a:moveTo>
                          <a:pt x="389" y="1"/>
                        </a:moveTo>
                        <a:cubicBezTo>
                          <a:pt x="255" y="1"/>
                          <a:pt x="195" y="75"/>
                          <a:pt x="139" y="93"/>
                        </a:cubicBezTo>
                        <a:cubicBezTo>
                          <a:pt x="113" y="107"/>
                          <a:pt x="89" y="112"/>
                          <a:pt x="68" y="112"/>
                        </a:cubicBezTo>
                        <a:cubicBezTo>
                          <a:pt x="27" y="112"/>
                          <a:pt x="1" y="93"/>
                          <a:pt x="1" y="93"/>
                        </a:cubicBezTo>
                        <a:lnTo>
                          <a:pt x="1" y="93"/>
                        </a:lnTo>
                        <a:cubicBezTo>
                          <a:pt x="1" y="93"/>
                          <a:pt x="24" y="190"/>
                          <a:pt x="116" y="209"/>
                        </a:cubicBezTo>
                        <a:cubicBezTo>
                          <a:pt x="131" y="212"/>
                          <a:pt x="144" y="214"/>
                          <a:pt x="155" y="214"/>
                        </a:cubicBezTo>
                        <a:cubicBezTo>
                          <a:pt x="215" y="214"/>
                          <a:pt x="228" y="169"/>
                          <a:pt x="310" y="153"/>
                        </a:cubicBezTo>
                        <a:lnTo>
                          <a:pt x="310" y="153"/>
                        </a:lnTo>
                        <a:cubicBezTo>
                          <a:pt x="292" y="209"/>
                          <a:pt x="292" y="269"/>
                          <a:pt x="292" y="324"/>
                        </a:cubicBezTo>
                        <a:cubicBezTo>
                          <a:pt x="292" y="518"/>
                          <a:pt x="370" y="652"/>
                          <a:pt x="486" y="652"/>
                        </a:cubicBezTo>
                        <a:cubicBezTo>
                          <a:pt x="578" y="652"/>
                          <a:pt x="657" y="518"/>
                          <a:pt x="657" y="324"/>
                        </a:cubicBezTo>
                        <a:cubicBezTo>
                          <a:pt x="657" y="153"/>
                          <a:pt x="578" y="1"/>
                          <a:pt x="486" y="1"/>
                        </a:cubicBezTo>
                        <a:close/>
                      </a:path>
                    </a:pathLst>
                  </a:custGeom>
                  <a:solidFill>
                    <a:srgbClr val="301C4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0" name="Google Shape;2000;p47"/>
                  <p:cNvSpPr/>
                  <p:nvPr/>
                </p:nvSpPr>
                <p:spPr>
                  <a:xfrm>
                    <a:off x="6588230" y="1294357"/>
                    <a:ext cx="104390" cy="104552"/>
                  </a:xfrm>
                  <a:custGeom>
                    <a:rect b="b" l="l" r="r" t="t"/>
                    <a:pathLst>
                      <a:path extrusionOk="0" h="653" w="652">
                        <a:moveTo>
                          <a:pt x="171" y="1"/>
                        </a:moveTo>
                        <a:cubicBezTo>
                          <a:pt x="74" y="1"/>
                          <a:pt x="0" y="153"/>
                          <a:pt x="0" y="324"/>
                        </a:cubicBezTo>
                        <a:cubicBezTo>
                          <a:pt x="0" y="518"/>
                          <a:pt x="74" y="652"/>
                          <a:pt x="171" y="652"/>
                        </a:cubicBezTo>
                        <a:cubicBezTo>
                          <a:pt x="287" y="652"/>
                          <a:pt x="365" y="518"/>
                          <a:pt x="365" y="324"/>
                        </a:cubicBezTo>
                        <a:cubicBezTo>
                          <a:pt x="365" y="269"/>
                          <a:pt x="365" y="209"/>
                          <a:pt x="347" y="153"/>
                        </a:cubicBezTo>
                        <a:lnTo>
                          <a:pt x="347" y="153"/>
                        </a:lnTo>
                        <a:cubicBezTo>
                          <a:pt x="425" y="169"/>
                          <a:pt x="437" y="214"/>
                          <a:pt x="497" y="214"/>
                        </a:cubicBezTo>
                        <a:cubicBezTo>
                          <a:pt x="508" y="214"/>
                          <a:pt x="521" y="212"/>
                          <a:pt x="536" y="209"/>
                        </a:cubicBezTo>
                        <a:cubicBezTo>
                          <a:pt x="633" y="190"/>
                          <a:pt x="652" y="93"/>
                          <a:pt x="652" y="93"/>
                        </a:cubicBezTo>
                        <a:lnTo>
                          <a:pt x="652" y="93"/>
                        </a:lnTo>
                        <a:cubicBezTo>
                          <a:pt x="652" y="93"/>
                          <a:pt x="627" y="112"/>
                          <a:pt x="588" y="112"/>
                        </a:cubicBezTo>
                        <a:cubicBezTo>
                          <a:pt x="568" y="112"/>
                          <a:pt x="544" y="107"/>
                          <a:pt x="518" y="93"/>
                        </a:cubicBezTo>
                        <a:cubicBezTo>
                          <a:pt x="462" y="75"/>
                          <a:pt x="402" y="1"/>
                          <a:pt x="268" y="1"/>
                        </a:cubicBezTo>
                        <a:close/>
                      </a:path>
                    </a:pathLst>
                  </a:custGeom>
                  <a:solidFill>
                    <a:srgbClr val="301C4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1" name="Google Shape;2001;p47"/>
                  <p:cNvSpPr/>
                  <p:nvPr/>
                </p:nvSpPr>
                <p:spPr>
                  <a:xfrm>
                    <a:off x="6387774" y="1326538"/>
                    <a:ext cx="64523" cy="120883"/>
                  </a:xfrm>
                  <a:custGeom>
                    <a:rect b="b" l="l" r="r" t="t"/>
                    <a:pathLst>
                      <a:path extrusionOk="0" h="755" w="403">
                        <a:moveTo>
                          <a:pt x="308" y="1"/>
                        </a:moveTo>
                        <a:cubicBezTo>
                          <a:pt x="288" y="1"/>
                          <a:pt x="268" y="19"/>
                          <a:pt x="268" y="49"/>
                        </a:cubicBezTo>
                        <a:lnTo>
                          <a:pt x="231" y="280"/>
                        </a:lnTo>
                        <a:cubicBezTo>
                          <a:pt x="213" y="280"/>
                          <a:pt x="190" y="280"/>
                          <a:pt x="134" y="317"/>
                        </a:cubicBezTo>
                        <a:cubicBezTo>
                          <a:pt x="97" y="336"/>
                          <a:pt x="56" y="354"/>
                          <a:pt x="37" y="396"/>
                        </a:cubicBezTo>
                        <a:cubicBezTo>
                          <a:pt x="0" y="433"/>
                          <a:pt x="0" y="493"/>
                          <a:pt x="0" y="548"/>
                        </a:cubicBezTo>
                        <a:cubicBezTo>
                          <a:pt x="19" y="664"/>
                          <a:pt x="74" y="724"/>
                          <a:pt x="153" y="742"/>
                        </a:cubicBezTo>
                        <a:cubicBezTo>
                          <a:pt x="185" y="750"/>
                          <a:pt x="217" y="755"/>
                          <a:pt x="247" y="755"/>
                        </a:cubicBezTo>
                        <a:cubicBezTo>
                          <a:pt x="290" y="755"/>
                          <a:pt x="330" y="746"/>
                          <a:pt x="365" y="724"/>
                        </a:cubicBezTo>
                        <a:cubicBezTo>
                          <a:pt x="384" y="701"/>
                          <a:pt x="402" y="682"/>
                          <a:pt x="384" y="664"/>
                        </a:cubicBezTo>
                        <a:cubicBezTo>
                          <a:pt x="365" y="627"/>
                          <a:pt x="347" y="627"/>
                          <a:pt x="328" y="627"/>
                        </a:cubicBezTo>
                        <a:cubicBezTo>
                          <a:pt x="299" y="640"/>
                          <a:pt x="263" y="653"/>
                          <a:pt x="229" y="653"/>
                        </a:cubicBezTo>
                        <a:cubicBezTo>
                          <a:pt x="215" y="653"/>
                          <a:pt x="202" y="651"/>
                          <a:pt x="190" y="645"/>
                        </a:cubicBezTo>
                        <a:cubicBezTo>
                          <a:pt x="134" y="645"/>
                          <a:pt x="116" y="608"/>
                          <a:pt x="97" y="530"/>
                        </a:cubicBezTo>
                        <a:cubicBezTo>
                          <a:pt x="97" y="511"/>
                          <a:pt x="97" y="470"/>
                          <a:pt x="116" y="451"/>
                        </a:cubicBezTo>
                        <a:cubicBezTo>
                          <a:pt x="134" y="433"/>
                          <a:pt x="153" y="414"/>
                          <a:pt x="171" y="396"/>
                        </a:cubicBezTo>
                        <a:lnTo>
                          <a:pt x="287" y="354"/>
                        </a:lnTo>
                        <a:lnTo>
                          <a:pt x="328" y="354"/>
                        </a:lnTo>
                        <a:lnTo>
                          <a:pt x="365" y="68"/>
                        </a:lnTo>
                        <a:cubicBezTo>
                          <a:pt x="365" y="31"/>
                          <a:pt x="347" y="8"/>
                          <a:pt x="328" y="8"/>
                        </a:cubicBezTo>
                        <a:cubicBezTo>
                          <a:pt x="322" y="3"/>
                          <a:pt x="315" y="1"/>
                          <a:pt x="30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2" name="Google Shape;2002;p47"/>
                  <p:cNvSpPr/>
                  <p:nvPr/>
                </p:nvSpPr>
                <p:spPr>
                  <a:xfrm>
                    <a:off x="6193243" y="1204856"/>
                    <a:ext cx="126645" cy="77173"/>
                  </a:xfrm>
                  <a:custGeom>
                    <a:rect b="b" l="l" r="r" t="t"/>
                    <a:pathLst>
                      <a:path extrusionOk="0" h="482" w="791">
                        <a:moveTo>
                          <a:pt x="347" y="1"/>
                        </a:moveTo>
                        <a:cubicBezTo>
                          <a:pt x="176" y="1"/>
                          <a:pt x="60" y="135"/>
                          <a:pt x="42" y="190"/>
                        </a:cubicBezTo>
                        <a:cubicBezTo>
                          <a:pt x="42" y="269"/>
                          <a:pt x="0" y="384"/>
                          <a:pt x="42" y="444"/>
                        </a:cubicBezTo>
                        <a:cubicBezTo>
                          <a:pt x="51" y="472"/>
                          <a:pt x="65" y="481"/>
                          <a:pt x="79" y="481"/>
                        </a:cubicBezTo>
                        <a:cubicBezTo>
                          <a:pt x="92" y="481"/>
                          <a:pt x="106" y="472"/>
                          <a:pt x="116" y="463"/>
                        </a:cubicBezTo>
                        <a:cubicBezTo>
                          <a:pt x="116" y="463"/>
                          <a:pt x="200" y="345"/>
                          <a:pt x="355" y="345"/>
                        </a:cubicBezTo>
                        <a:cubicBezTo>
                          <a:pt x="366" y="345"/>
                          <a:pt x="377" y="346"/>
                          <a:pt x="388" y="347"/>
                        </a:cubicBezTo>
                        <a:cubicBezTo>
                          <a:pt x="557" y="347"/>
                          <a:pt x="667" y="406"/>
                          <a:pt x="718" y="406"/>
                        </a:cubicBezTo>
                        <a:cubicBezTo>
                          <a:pt x="725" y="406"/>
                          <a:pt x="730" y="405"/>
                          <a:pt x="735" y="403"/>
                        </a:cubicBezTo>
                        <a:cubicBezTo>
                          <a:pt x="790" y="384"/>
                          <a:pt x="790" y="116"/>
                          <a:pt x="753" y="56"/>
                        </a:cubicBezTo>
                        <a:cubicBezTo>
                          <a:pt x="712" y="19"/>
                          <a:pt x="504" y="1"/>
                          <a:pt x="347" y="1"/>
                        </a:cubicBezTo>
                        <a:close/>
                      </a:path>
                    </a:pathLst>
                  </a:custGeom>
                  <a:solidFill>
                    <a:srgbClr val="301C4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3" name="Google Shape;2003;p47"/>
                  <p:cNvSpPr/>
                  <p:nvPr/>
                </p:nvSpPr>
                <p:spPr>
                  <a:xfrm>
                    <a:off x="6560051" y="1191567"/>
                    <a:ext cx="135611" cy="73490"/>
                  </a:xfrm>
                  <a:custGeom>
                    <a:rect b="b" l="l" r="r" t="t"/>
                    <a:pathLst>
                      <a:path extrusionOk="0" h="459" w="847">
                        <a:moveTo>
                          <a:pt x="446" y="1"/>
                        </a:moveTo>
                        <a:cubicBezTo>
                          <a:pt x="260" y="1"/>
                          <a:pt x="132" y="42"/>
                          <a:pt x="19" y="139"/>
                        </a:cubicBezTo>
                        <a:cubicBezTo>
                          <a:pt x="19" y="139"/>
                          <a:pt x="1" y="158"/>
                          <a:pt x="19" y="218"/>
                        </a:cubicBezTo>
                        <a:cubicBezTo>
                          <a:pt x="19" y="273"/>
                          <a:pt x="79" y="412"/>
                          <a:pt x="135" y="449"/>
                        </a:cubicBezTo>
                        <a:cubicBezTo>
                          <a:pt x="146" y="456"/>
                          <a:pt x="156" y="459"/>
                          <a:pt x="166" y="459"/>
                        </a:cubicBezTo>
                        <a:cubicBezTo>
                          <a:pt x="207" y="459"/>
                          <a:pt x="242" y="404"/>
                          <a:pt x="366" y="370"/>
                        </a:cubicBezTo>
                        <a:cubicBezTo>
                          <a:pt x="390" y="367"/>
                          <a:pt x="414" y="365"/>
                          <a:pt x="437" y="365"/>
                        </a:cubicBezTo>
                        <a:cubicBezTo>
                          <a:pt x="540" y="365"/>
                          <a:pt x="626" y="396"/>
                          <a:pt x="675" y="430"/>
                        </a:cubicBezTo>
                        <a:cubicBezTo>
                          <a:pt x="703" y="439"/>
                          <a:pt x="741" y="449"/>
                          <a:pt x="772" y="449"/>
                        </a:cubicBezTo>
                        <a:cubicBezTo>
                          <a:pt x="804" y="449"/>
                          <a:pt x="828" y="439"/>
                          <a:pt x="828" y="412"/>
                        </a:cubicBezTo>
                        <a:cubicBezTo>
                          <a:pt x="828" y="370"/>
                          <a:pt x="846" y="236"/>
                          <a:pt x="846" y="181"/>
                        </a:cubicBezTo>
                        <a:cubicBezTo>
                          <a:pt x="846" y="102"/>
                          <a:pt x="791" y="42"/>
                          <a:pt x="560" y="5"/>
                        </a:cubicBezTo>
                        <a:cubicBezTo>
                          <a:pt x="520" y="2"/>
                          <a:pt x="482" y="1"/>
                          <a:pt x="446" y="1"/>
                        </a:cubicBezTo>
                        <a:close/>
                      </a:path>
                    </a:pathLst>
                  </a:custGeom>
                  <a:solidFill>
                    <a:srgbClr val="301C4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4" name="Google Shape;2004;p47"/>
                  <p:cNvSpPr/>
                  <p:nvPr/>
                </p:nvSpPr>
                <p:spPr>
                  <a:xfrm>
                    <a:off x="6292350" y="1503779"/>
                    <a:ext cx="283390" cy="175801"/>
                  </a:xfrm>
                  <a:custGeom>
                    <a:rect b="b" l="l" r="r" t="t"/>
                    <a:pathLst>
                      <a:path extrusionOk="0" h="1098" w="1770">
                        <a:moveTo>
                          <a:pt x="1460" y="0"/>
                        </a:moveTo>
                        <a:cubicBezTo>
                          <a:pt x="1308" y="19"/>
                          <a:pt x="1211" y="79"/>
                          <a:pt x="961" y="97"/>
                        </a:cubicBezTo>
                        <a:cubicBezTo>
                          <a:pt x="918" y="103"/>
                          <a:pt x="872" y="106"/>
                          <a:pt x="825" y="106"/>
                        </a:cubicBezTo>
                        <a:cubicBezTo>
                          <a:pt x="576" y="106"/>
                          <a:pt x="287" y="37"/>
                          <a:pt x="190" y="37"/>
                        </a:cubicBezTo>
                        <a:cubicBezTo>
                          <a:pt x="168" y="29"/>
                          <a:pt x="148" y="25"/>
                          <a:pt x="131" y="25"/>
                        </a:cubicBezTo>
                        <a:cubicBezTo>
                          <a:pt x="70" y="25"/>
                          <a:pt x="33" y="69"/>
                          <a:pt x="19" y="116"/>
                        </a:cubicBezTo>
                        <a:cubicBezTo>
                          <a:pt x="0" y="194"/>
                          <a:pt x="19" y="328"/>
                          <a:pt x="74" y="559"/>
                        </a:cubicBezTo>
                        <a:cubicBezTo>
                          <a:pt x="116" y="791"/>
                          <a:pt x="208" y="906"/>
                          <a:pt x="384" y="980"/>
                        </a:cubicBezTo>
                        <a:cubicBezTo>
                          <a:pt x="482" y="1043"/>
                          <a:pt x="679" y="1098"/>
                          <a:pt x="904" y="1098"/>
                        </a:cubicBezTo>
                        <a:cubicBezTo>
                          <a:pt x="1028" y="1098"/>
                          <a:pt x="1160" y="1081"/>
                          <a:pt x="1289" y="1040"/>
                        </a:cubicBezTo>
                        <a:cubicBezTo>
                          <a:pt x="1654" y="925"/>
                          <a:pt x="1770" y="499"/>
                          <a:pt x="1751" y="310"/>
                        </a:cubicBezTo>
                        <a:cubicBezTo>
                          <a:pt x="1751" y="134"/>
                          <a:pt x="1617" y="0"/>
                          <a:pt x="1460" y="0"/>
                        </a:cubicBezTo>
                        <a:close/>
                      </a:path>
                    </a:pathLst>
                  </a:custGeom>
                  <a:solidFill>
                    <a:srgbClr val="DA785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5" name="Google Shape;2005;p47"/>
                  <p:cNvSpPr/>
                  <p:nvPr/>
                </p:nvSpPr>
                <p:spPr>
                  <a:xfrm>
                    <a:off x="6285625" y="1496894"/>
                    <a:ext cx="296039" cy="189730"/>
                  </a:xfrm>
                  <a:custGeom>
                    <a:rect b="b" l="l" r="r" t="t"/>
                    <a:pathLst>
                      <a:path extrusionOk="0" h="1185" w="1849">
                        <a:moveTo>
                          <a:pt x="1502" y="99"/>
                        </a:moveTo>
                        <a:cubicBezTo>
                          <a:pt x="1581" y="99"/>
                          <a:pt x="1618" y="122"/>
                          <a:pt x="1678" y="159"/>
                        </a:cubicBezTo>
                        <a:cubicBezTo>
                          <a:pt x="1715" y="214"/>
                          <a:pt x="1733" y="293"/>
                          <a:pt x="1752" y="371"/>
                        </a:cubicBezTo>
                        <a:cubicBezTo>
                          <a:pt x="1752" y="445"/>
                          <a:pt x="1733" y="584"/>
                          <a:pt x="1659" y="718"/>
                        </a:cubicBezTo>
                        <a:cubicBezTo>
                          <a:pt x="1599" y="852"/>
                          <a:pt x="1484" y="986"/>
                          <a:pt x="1313" y="1023"/>
                        </a:cubicBezTo>
                        <a:cubicBezTo>
                          <a:pt x="1184" y="1066"/>
                          <a:pt x="1049" y="1083"/>
                          <a:pt x="923" y="1083"/>
                        </a:cubicBezTo>
                        <a:cubicBezTo>
                          <a:pt x="712" y="1083"/>
                          <a:pt x="528" y="1035"/>
                          <a:pt x="444" y="986"/>
                        </a:cubicBezTo>
                        <a:cubicBezTo>
                          <a:pt x="273" y="907"/>
                          <a:pt x="213" y="815"/>
                          <a:pt x="158" y="584"/>
                        </a:cubicBezTo>
                        <a:cubicBezTo>
                          <a:pt x="116" y="371"/>
                          <a:pt x="98" y="214"/>
                          <a:pt x="116" y="177"/>
                        </a:cubicBezTo>
                        <a:cubicBezTo>
                          <a:pt x="116" y="159"/>
                          <a:pt x="135" y="140"/>
                          <a:pt x="158" y="122"/>
                        </a:cubicBezTo>
                        <a:cubicBezTo>
                          <a:pt x="158" y="122"/>
                          <a:pt x="166" y="112"/>
                          <a:pt x="182" y="112"/>
                        </a:cubicBezTo>
                        <a:cubicBezTo>
                          <a:pt x="191" y="112"/>
                          <a:pt x="201" y="114"/>
                          <a:pt x="213" y="122"/>
                        </a:cubicBezTo>
                        <a:lnTo>
                          <a:pt x="232" y="122"/>
                        </a:lnTo>
                        <a:cubicBezTo>
                          <a:pt x="273" y="122"/>
                          <a:pt x="407" y="159"/>
                          <a:pt x="560" y="177"/>
                        </a:cubicBezTo>
                        <a:cubicBezTo>
                          <a:pt x="654" y="190"/>
                          <a:pt x="770" y="204"/>
                          <a:pt x="877" y="204"/>
                        </a:cubicBezTo>
                        <a:cubicBezTo>
                          <a:pt x="921" y="204"/>
                          <a:pt x="964" y="201"/>
                          <a:pt x="1003" y="196"/>
                        </a:cubicBezTo>
                        <a:cubicBezTo>
                          <a:pt x="1271" y="159"/>
                          <a:pt x="1368" y="99"/>
                          <a:pt x="1502" y="99"/>
                        </a:cubicBezTo>
                        <a:close/>
                        <a:moveTo>
                          <a:pt x="1555" y="0"/>
                        </a:moveTo>
                        <a:cubicBezTo>
                          <a:pt x="1538" y="0"/>
                          <a:pt x="1520" y="2"/>
                          <a:pt x="1502" y="6"/>
                        </a:cubicBezTo>
                        <a:cubicBezTo>
                          <a:pt x="1331" y="6"/>
                          <a:pt x="1234" y="62"/>
                          <a:pt x="985" y="99"/>
                        </a:cubicBezTo>
                        <a:cubicBezTo>
                          <a:pt x="869" y="99"/>
                          <a:pt x="712" y="99"/>
                          <a:pt x="560" y="80"/>
                        </a:cubicBezTo>
                        <a:cubicBezTo>
                          <a:pt x="426" y="62"/>
                          <a:pt x="310" y="25"/>
                          <a:pt x="250" y="25"/>
                        </a:cubicBezTo>
                        <a:cubicBezTo>
                          <a:pt x="227" y="17"/>
                          <a:pt x="203" y="13"/>
                          <a:pt x="181" y="13"/>
                        </a:cubicBezTo>
                        <a:cubicBezTo>
                          <a:pt x="149" y="13"/>
                          <a:pt x="119" y="22"/>
                          <a:pt x="98" y="43"/>
                        </a:cubicBezTo>
                        <a:cubicBezTo>
                          <a:pt x="42" y="62"/>
                          <a:pt x="19" y="99"/>
                          <a:pt x="19" y="159"/>
                        </a:cubicBezTo>
                        <a:cubicBezTo>
                          <a:pt x="1" y="237"/>
                          <a:pt x="1" y="371"/>
                          <a:pt x="61" y="602"/>
                        </a:cubicBezTo>
                        <a:cubicBezTo>
                          <a:pt x="116" y="852"/>
                          <a:pt x="213" y="986"/>
                          <a:pt x="389" y="1083"/>
                        </a:cubicBezTo>
                        <a:cubicBezTo>
                          <a:pt x="503" y="1141"/>
                          <a:pt x="689" y="1185"/>
                          <a:pt x="903" y="1185"/>
                        </a:cubicBezTo>
                        <a:cubicBezTo>
                          <a:pt x="1044" y="1185"/>
                          <a:pt x="1197" y="1166"/>
                          <a:pt x="1350" y="1120"/>
                        </a:cubicBezTo>
                        <a:cubicBezTo>
                          <a:pt x="1544" y="1065"/>
                          <a:pt x="1678" y="931"/>
                          <a:pt x="1752" y="773"/>
                        </a:cubicBezTo>
                        <a:cubicBezTo>
                          <a:pt x="1830" y="621"/>
                          <a:pt x="1849" y="468"/>
                          <a:pt x="1849" y="353"/>
                        </a:cubicBezTo>
                        <a:cubicBezTo>
                          <a:pt x="1830" y="256"/>
                          <a:pt x="1812" y="159"/>
                          <a:pt x="1733" y="99"/>
                        </a:cubicBezTo>
                        <a:cubicBezTo>
                          <a:pt x="1688" y="39"/>
                          <a:pt x="1628" y="0"/>
                          <a:pt x="155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6" name="Google Shape;2006;p47"/>
                  <p:cNvSpPr/>
                  <p:nvPr/>
                </p:nvSpPr>
                <p:spPr>
                  <a:xfrm>
                    <a:off x="6316686" y="1503779"/>
                    <a:ext cx="237600" cy="58120"/>
                  </a:xfrm>
                  <a:custGeom>
                    <a:rect b="b" l="l" r="r" t="t"/>
                    <a:pathLst>
                      <a:path extrusionOk="0" h="363" w="1484">
                        <a:moveTo>
                          <a:pt x="1308" y="0"/>
                        </a:moveTo>
                        <a:cubicBezTo>
                          <a:pt x="1156" y="19"/>
                          <a:pt x="1059" y="79"/>
                          <a:pt x="809" y="97"/>
                        </a:cubicBezTo>
                        <a:cubicBezTo>
                          <a:pt x="766" y="103"/>
                          <a:pt x="720" y="106"/>
                          <a:pt x="673" y="106"/>
                        </a:cubicBezTo>
                        <a:cubicBezTo>
                          <a:pt x="424" y="106"/>
                          <a:pt x="135" y="37"/>
                          <a:pt x="38" y="37"/>
                        </a:cubicBezTo>
                        <a:cubicBezTo>
                          <a:pt x="19" y="19"/>
                          <a:pt x="19" y="19"/>
                          <a:pt x="1" y="19"/>
                        </a:cubicBezTo>
                        <a:cubicBezTo>
                          <a:pt x="1" y="116"/>
                          <a:pt x="19" y="231"/>
                          <a:pt x="98" y="287"/>
                        </a:cubicBezTo>
                        <a:cubicBezTo>
                          <a:pt x="171" y="342"/>
                          <a:pt x="373" y="363"/>
                          <a:pt x="591" y="363"/>
                        </a:cubicBezTo>
                        <a:cubicBezTo>
                          <a:pt x="827" y="363"/>
                          <a:pt x="1082" y="339"/>
                          <a:pt x="1211" y="310"/>
                        </a:cubicBezTo>
                        <a:cubicBezTo>
                          <a:pt x="1484" y="268"/>
                          <a:pt x="1424" y="171"/>
                          <a:pt x="1442" y="37"/>
                        </a:cubicBezTo>
                        <a:cubicBezTo>
                          <a:pt x="1405" y="19"/>
                          <a:pt x="1368" y="0"/>
                          <a:pt x="1327"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7" name="Google Shape;2007;p47"/>
                  <p:cNvSpPr/>
                  <p:nvPr/>
                </p:nvSpPr>
                <p:spPr>
                  <a:xfrm>
                    <a:off x="6307080" y="1497855"/>
                    <a:ext cx="250248" cy="70448"/>
                  </a:xfrm>
                  <a:custGeom>
                    <a:rect b="b" l="l" r="r" t="t"/>
                    <a:pathLst>
                      <a:path extrusionOk="0" h="440" w="1563">
                        <a:moveTo>
                          <a:pt x="1447" y="93"/>
                        </a:moveTo>
                        <a:cubicBezTo>
                          <a:pt x="1447" y="153"/>
                          <a:pt x="1447" y="208"/>
                          <a:pt x="1428" y="231"/>
                        </a:cubicBezTo>
                        <a:cubicBezTo>
                          <a:pt x="1428" y="231"/>
                          <a:pt x="1428" y="250"/>
                          <a:pt x="1387" y="268"/>
                        </a:cubicBezTo>
                        <a:cubicBezTo>
                          <a:pt x="1368" y="268"/>
                          <a:pt x="1331" y="287"/>
                          <a:pt x="1271" y="305"/>
                        </a:cubicBezTo>
                        <a:cubicBezTo>
                          <a:pt x="1137" y="324"/>
                          <a:pt x="906" y="347"/>
                          <a:pt x="675" y="347"/>
                        </a:cubicBezTo>
                        <a:cubicBezTo>
                          <a:pt x="560" y="347"/>
                          <a:pt x="463" y="347"/>
                          <a:pt x="370" y="324"/>
                        </a:cubicBezTo>
                        <a:cubicBezTo>
                          <a:pt x="292" y="324"/>
                          <a:pt x="213" y="305"/>
                          <a:pt x="195" y="287"/>
                        </a:cubicBezTo>
                        <a:cubicBezTo>
                          <a:pt x="158" y="250"/>
                          <a:pt x="139" y="190"/>
                          <a:pt x="139" y="116"/>
                        </a:cubicBezTo>
                        <a:lnTo>
                          <a:pt x="139" y="116"/>
                        </a:lnTo>
                        <a:cubicBezTo>
                          <a:pt x="195" y="134"/>
                          <a:pt x="292" y="153"/>
                          <a:pt x="426" y="171"/>
                        </a:cubicBezTo>
                        <a:cubicBezTo>
                          <a:pt x="520" y="184"/>
                          <a:pt x="636" y="198"/>
                          <a:pt x="743" y="198"/>
                        </a:cubicBezTo>
                        <a:cubicBezTo>
                          <a:pt x="787" y="198"/>
                          <a:pt x="830" y="195"/>
                          <a:pt x="869" y="190"/>
                        </a:cubicBezTo>
                        <a:cubicBezTo>
                          <a:pt x="1137" y="153"/>
                          <a:pt x="1234" y="93"/>
                          <a:pt x="1368" y="93"/>
                        </a:cubicBezTo>
                        <a:close/>
                        <a:moveTo>
                          <a:pt x="1" y="0"/>
                        </a:moveTo>
                        <a:lnTo>
                          <a:pt x="1" y="56"/>
                        </a:lnTo>
                        <a:cubicBezTo>
                          <a:pt x="1" y="153"/>
                          <a:pt x="24" y="287"/>
                          <a:pt x="139" y="365"/>
                        </a:cubicBezTo>
                        <a:cubicBezTo>
                          <a:pt x="195" y="402"/>
                          <a:pt x="273" y="421"/>
                          <a:pt x="347" y="439"/>
                        </a:cubicBezTo>
                        <a:lnTo>
                          <a:pt x="675" y="439"/>
                        </a:lnTo>
                        <a:cubicBezTo>
                          <a:pt x="906" y="439"/>
                          <a:pt x="1137" y="421"/>
                          <a:pt x="1271" y="402"/>
                        </a:cubicBezTo>
                        <a:cubicBezTo>
                          <a:pt x="1350" y="384"/>
                          <a:pt x="1410" y="365"/>
                          <a:pt x="1447" y="347"/>
                        </a:cubicBezTo>
                        <a:cubicBezTo>
                          <a:pt x="1484" y="324"/>
                          <a:pt x="1502" y="305"/>
                          <a:pt x="1525" y="268"/>
                        </a:cubicBezTo>
                        <a:cubicBezTo>
                          <a:pt x="1562" y="208"/>
                          <a:pt x="1544" y="134"/>
                          <a:pt x="1544" y="74"/>
                        </a:cubicBezTo>
                        <a:lnTo>
                          <a:pt x="1544" y="56"/>
                        </a:lnTo>
                        <a:lnTo>
                          <a:pt x="1544" y="37"/>
                        </a:lnTo>
                        <a:lnTo>
                          <a:pt x="1525" y="19"/>
                        </a:lnTo>
                        <a:cubicBezTo>
                          <a:pt x="1484" y="0"/>
                          <a:pt x="1428" y="0"/>
                          <a:pt x="1387" y="0"/>
                        </a:cubicBezTo>
                        <a:lnTo>
                          <a:pt x="1331" y="0"/>
                        </a:lnTo>
                        <a:cubicBezTo>
                          <a:pt x="1179" y="19"/>
                          <a:pt x="1100" y="56"/>
                          <a:pt x="851" y="93"/>
                        </a:cubicBezTo>
                        <a:cubicBezTo>
                          <a:pt x="735" y="93"/>
                          <a:pt x="578" y="93"/>
                          <a:pt x="426" y="74"/>
                        </a:cubicBezTo>
                        <a:cubicBezTo>
                          <a:pt x="292" y="56"/>
                          <a:pt x="176" y="19"/>
                          <a:pt x="116" y="19"/>
                        </a:cubicBezTo>
                        <a:cubicBezTo>
                          <a:pt x="98" y="19"/>
                          <a:pt x="79" y="19"/>
                          <a:pt x="6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8" name="Google Shape;2008;p47"/>
                  <p:cNvSpPr/>
                  <p:nvPr/>
                </p:nvSpPr>
                <p:spPr>
                  <a:xfrm>
                    <a:off x="6335259" y="1611693"/>
                    <a:ext cx="212463" cy="67887"/>
                  </a:xfrm>
                  <a:custGeom>
                    <a:rect b="b" l="l" r="r" t="t"/>
                    <a:pathLst>
                      <a:path extrusionOk="0" h="424" w="1327">
                        <a:moveTo>
                          <a:pt x="675" y="1"/>
                        </a:moveTo>
                        <a:cubicBezTo>
                          <a:pt x="328" y="19"/>
                          <a:pt x="97" y="172"/>
                          <a:pt x="0" y="251"/>
                        </a:cubicBezTo>
                        <a:cubicBezTo>
                          <a:pt x="37" y="269"/>
                          <a:pt x="79" y="287"/>
                          <a:pt x="97" y="306"/>
                        </a:cubicBezTo>
                        <a:cubicBezTo>
                          <a:pt x="208" y="369"/>
                          <a:pt x="408" y="424"/>
                          <a:pt x="635" y="424"/>
                        </a:cubicBezTo>
                        <a:cubicBezTo>
                          <a:pt x="760" y="424"/>
                          <a:pt x="892" y="407"/>
                          <a:pt x="1021" y="366"/>
                        </a:cubicBezTo>
                        <a:cubicBezTo>
                          <a:pt x="1155" y="329"/>
                          <a:pt x="1252" y="232"/>
                          <a:pt x="1326" y="135"/>
                        </a:cubicBezTo>
                        <a:cubicBezTo>
                          <a:pt x="1234" y="75"/>
                          <a:pt x="1040" y="1"/>
                          <a:pt x="749" y="1"/>
                        </a:cubicBezTo>
                        <a:close/>
                      </a:path>
                    </a:pathLst>
                  </a:custGeom>
                  <a:solidFill>
                    <a:srgbClr val="FFA4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9" name="Google Shape;2009;p47"/>
                  <p:cNvSpPr/>
                  <p:nvPr/>
                </p:nvSpPr>
                <p:spPr>
                  <a:xfrm>
                    <a:off x="6322610" y="1602086"/>
                    <a:ext cx="237600" cy="84538"/>
                  </a:xfrm>
                  <a:custGeom>
                    <a:rect b="b" l="l" r="r" t="t"/>
                    <a:pathLst>
                      <a:path extrusionOk="0" h="528" w="1484">
                        <a:moveTo>
                          <a:pt x="828" y="116"/>
                        </a:moveTo>
                        <a:cubicBezTo>
                          <a:pt x="1059" y="116"/>
                          <a:pt x="1197" y="177"/>
                          <a:pt x="1290" y="213"/>
                        </a:cubicBezTo>
                        <a:cubicBezTo>
                          <a:pt x="1234" y="292"/>
                          <a:pt x="1174" y="347"/>
                          <a:pt x="1082" y="366"/>
                        </a:cubicBezTo>
                        <a:cubicBezTo>
                          <a:pt x="953" y="409"/>
                          <a:pt x="818" y="426"/>
                          <a:pt x="692" y="426"/>
                        </a:cubicBezTo>
                        <a:cubicBezTo>
                          <a:pt x="481" y="426"/>
                          <a:pt x="297" y="378"/>
                          <a:pt x="213" y="329"/>
                        </a:cubicBezTo>
                        <a:cubicBezTo>
                          <a:pt x="195" y="329"/>
                          <a:pt x="195" y="311"/>
                          <a:pt x="176" y="311"/>
                        </a:cubicBezTo>
                        <a:cubicBezTo>
                          <a:pt x="292" y="232"/>
                          <a:pt x="463" y="135"/>
                          <a:pt x="754" y="116"/>
                        </a:cubicBezTo>
                        <a:close/>
                        <a:moveTo>
                          <a:pt x="772" y="1"/>
                        </a:moveTo>
                        <a:lnTo>
                          <a:pt x="772" y="19"/>
                        </a:lnTo>
                        <a:lnTo>
                          <a:pt x="754" y="19"/>
                        </a:lnTo>
                        <a:cubicBezTo>
                          <a:pt x="389" y="43"/>
                          <a:pt x="158" y="177"/>
                          <a:pt x="61" y="274"/>
                        </a:cubicBezTo>
                        <a:lnTo>
                          <a:pt x="1" y="311"/>
                        </a:lnTo>
                        <a:lnTo>
                          <a:pt x="61" y="347"/>
                        </a:lnTo>
                        <a:cubicBezTo>
                          <a:pt x="79" y="366"/>
                          <a:pt x="116" y="408"/>
                          <a:pt x="158" y="426"/>
                        </a:cubicBezTo>
                        <a:cubicBezTo>
                          <a:pt x="272" y="484"/>
                          <a:pt x="458" y="528"/>
                          <a:pt x="672" y="528"/>
                        </a:cubicBezTo>
                        <a:cubicBezTo>
                          <a:pt x="813" y="528"/>
                          <a:pt x="966" y="509"/>
                          <a:pt x="1119" y="463"/>
                        </a:cubicBezTo>
                        <a:cubicBezTo>
                          <a:pt x="1253" y="426"/>
                          <a:pt x="1368" y="329"/>
                          <a:pt x="1447" y="232"/>
                        </a:cubicBezTo>
                        <a:lnTo>
                          <a:pt x="1484" y="195"/>
                        </a:lnTo>
                        <a:lnTo>
                          <a:pt x="1428" y="158"/>
                        </a:lnTo>
                        <a:cubicBezTo>
                          <a:pt x="1331" y="98"/>
                          <a:pt x="1119" y="1"/>
                          <a:pt x="82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0" name="Google Shape;2010;p47"/>
                  <p:cNvSpPr/>
                  <p:nvPr/>
                </p:nvSpPr>
                <p:spPr>
                  <a:xfrm>
                    <a:off x="5983821" y="1281868"/>
                    <a:ext cx="92542" cy="92544"/>
                  </a:xfrm>
                  <a:custGeom>
                    <a:rect b="b" l="l" r="r" t="t"/>
                    <a:pathLst>
                      <a:path extrusionOk="0" h="578" w="578">
                        <a:moveTo>
                          <a:pt x="287" y="0"/>
                        </a:moveTo>
                        <a:cubicBezTo>
                          <a:pt x="134" y="0"/>
                          <a:pt x="0" y="134"/>
                          <a:pt x="0" y="287"/>
                        </a:cubicBezTo>
                        <a:cubicBezTo>
                          <a:pt x="0" y="444"/>
                          <a:pt x="134" y="578"/>
                          <a:pt x="287" y="578"/>
                        </a:cubicBezTo>
                        <a:cubicBezTo>
                          <a:pt x="462" y="578"/>
                          <a:pt x="578" y="444"/>
                          <a:pt x="578" y="287"/>
                        </a:cubicBezTo>
                        <a:cubicBezTo>
                          <a:pt x="578" y="134"/>
                          <a:pt x="462" y="0"/>
                          <a:pt x="287" y="0"/>
                        </a:cubicBezTo>
                        <a:close/>
                      </a:path>
                    </a:pathLst>
                  </a:custGeom>
                  <a:solidFill>
                    <a:srgbClr val="FFB3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1" name="Google Shape;2011;p47"/>
                  <p:cNvSpPr/>
                  <p:nvPr/>
                </p:nvSpPr>
                <p:spPr>
                  <a:xfrm>
                    <a:off x="5977897" y="1272262"/>
                    <a:ext cx="107432" cy="111116"/>
                  </a:xfrm>
                  <a:custGeom>
                    <a:rect b="b" l="l" r="r" t="t"/>
                    <a:pathLst>
                      <a:path extrusionOk="0" h="694" w="671">
                        <a:moveTo>
                          <a:pt x="324" y="116"/>
                        </a:moveTo>
                        <a:cubicBezTo>
                          <a:pt x="463" y="116"/>
                          <a:pt x="578" y="213"/>
                          <a:pt x="578" y="347"/>
                        </a:cubicBezTo>
                        <a:cubicBezTo>
                          <a:pt x="578" y="485"/>
                          <a:pt x="463" y="601"/>
                          <a:pt x="324" y="601"/>
                        </a:cubicBezTo>
                        <a:cubicBezTo>
                          <a:pt x="190" y="601"/>
                          <a:pt x="93" y="485"/>
                          <a:pt x="93" y="347"/>
                        </a:cubicBezTo>
                        <a:cubicBezTo>
                          <a:pt x="93" y="213"/>
                          <a:pt x="190" y="116"/>
                          <a:pt x="324" y="116"/>
                        </a:cubicBezTo>
                        <a:close/>
                        <a:moveTo>
                          <a:pt x="324" y="0"/>
                        </a:moveTo>
                        <a:cubicBezTo>
                          <a:pt x="153" y="0"/>
                          <a:pt x="0" y="157"/>
                          <a:pt x="0" y="347"/>
                        </a:cubicBezTo>
                        <a:cubicBezTo>
                          <a:pt x="0" y="541"/>
                          <a:pt x="153" y="693"/>
                          <a:pt x="324" y="693"/>
                        </a:cubicBezTo>
                        <a:cubicBezTo>
                          <a:pt x="518" y="693"/>
                          <a:pt x="670" y="541"/>
                          <a:pt x="670" y="347"/>
                        </a:cubicBezTo>
                        <a:cubicBezTo>
                          <a:pt x="670" y="157"/>
                          <a:pt x="518" y="0"/>
                          <a:pt x="32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2" name="Google Shape;2012;p47"/>
                  <p:cNvSpPr/>
                  <p:nvPr/>
                </p:nvSpPr>
                <p:spPr>
                  <a:xfrm>
                    <a:off x="6834637" y="1281868"/>
                    <a:ext cx="92542" cy="92544"/>
                  </a:xfrm>
                  <a:custGeom>
                    <a:rect b="b" l="l" r="r" t="t"/>
                    <a:pathLst>
                      <a:path extrusionOk="0" h="578" w="578">
                        <a:moveTo>
                          <a:pt x="287" y="0"/>
                        </a:moveTo>
                        <a:cubicBezTo>
                          <a:pt x="134" y="0"/>
                          <a:pt x="0" y="134"/>
                          <a:pt x="0" y="287"/>
                        </a:cubicBezTo>
                        <a:cubicBezTo>
                          <a:pt x="0" y="444"/>
                          <a:pt x="134" y="578"/>
                          <a:pt x="287" y="578"/>
                        </a:cubicBezTo>
                        <a:cubicBezTo>
                          <a:pt x="444" y="578"/>
                          <a:pt x="578" y="444"/>
                          <a:pt x="578" y="287"/>
                        </a:cubicBezTo>
                        <a:cubicBezTo>
                          <a:pt x="578" y="134"/>
                          <a:pt x="444" y="0"/>
                          <a:pt x="287" y="0"/>
                        </a:cubicBezTo>
                        <a:close/>
                      </a:path>
                    </a:pathLst>
                  </a:custGeom>
                  <a:solidFill>
                    <a:srgbClr val="FFB3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3" name="Google Shape;2013;p47"/>
                  <p:cNvSpPr/>
                  <p:nvPr/>
                </p:nvSpPr>
                <p:spPr>
                  <a:xfrm>
                    <a:off x="6825031" y="1272262"/>
                    <a:ext cx="111115" cy="111116"/>
                  </a:xfrm>
                  <a:custGeom>
                    <a:rect b="b" l="l" r="r" t="t"/>
                    <a:pathLst>
                      <a:path extrusionOk="0" h="694" w="694">
                        <a:moveTo>
                          <a:pt x="347" y="116"/>
                        </a:moveTo>
                        <a:cubicBezTo>
                          <a:pt x="485" y="116"/>
                          <a:pt x="578" y="213"/>
                          <a:pt x="578" y="347"/>
                        </a:cubicBezTo>
                        <a:cubicBezTo>
                          <a:pt x="578" y="485"/>
                          <a:pt x="485" y="601"/>
                          <a:pt x="347" y="601"/>
                        </a:cubicBezTo>
                        <a:cubicBezTo>
                          <a:pt x="213" y="601"/>
                          <a:pt x="116" y="485"/>
                          <a:pt x="116" y="347"/>
                        </a:cubicBezTo>
                        <a:cubicBezTo>
                          <a:pt x="116" y="213"/>
                          <a:pt x="213" y="116"/>
                          <a:pt x="347" y="116"/>
                        </a:cubicBezTo>
                        <a:close/>
                        <a:moveTo>
                          <a:pt x="347" y="0"/>
                        </a:moveTo>
                        <a:cubicBezTo>
                          <a:pt x="157" y="0"/>
                          <a:pt x="0" y="157"/>
                          <a:pt x="0" y="347"/>
                        </a:cubicBezTo>
                        <a:cubicBezTo>
                          <a:pt x="0" y="541"/>
                          <a:pt x="157" y="693"/>
                          <a:pt x="347" y="693"/>
                        </a:cubicBezTo>
                        <a:cubicBezTo>
                          <a:pt x="541" y="693"/>
                          <a:pt x="693" y="541"/>
                          <a:pt x="693" y="347"/>
                        </a:cubicBezTo>
                        <a:cubicBezTo>
                          <a:pt x="693" y="157"/>
                          <a:pt x="541" y="0"/>
                          <a:pt x="3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4" name="Google Shape;2014;p47"/>
                  <p:cNvSpPr/>
                  <p:nvPr/>
                </p:nvSpPr>
                <p:spPr>
                  <a:xfrm>
                    <a:off x="6261289" y="658724"/>
                    <a:ext cx="1115629" cy="1965991"/>
                  </a:xfrm>
                  <a:custGeom>
                    <a:rect b="b" l="l" r="r" t="t"/>
                    <a:pathLst>
                      <a:path extrusionOk="0" h="12279" w="6968">
                        <a:moveTo>
                          <a:pt x="1848" y="1"/>
                        </a:moveTo>
                        <a:cubicBezTo>
                          <a:pt x="1179" y="1"/>
                          <a:pt x="606" y="325"/>
                          <a:pt x="287" y="810"/>
                        </a:cubicBezTo>
                        <a:cubicBezTo>
                          <a:pt x="37" y="1235"/>
                          <a:pt x="0" y="1697"/>
                          <a:pt x="134" y="2081"/>
                        </a:cubicBezTo>
                        <a:lnTo>
                          <a:pt x="153" y="2081"/>
                        </a:lnTo>
                        <a:cubicBezTo>
                          <a:pt x="439" y="2800"/>
                          <a:pt x="1065" y="2963"/>
                          <a:pt x="1573" y="2963"/>
                        </a:cubicBezTo>
                        <a:cubicBezTo>
                          <a:pt x="1991" y="2963"/>
                          <a:pt x="2329" y="2853"/>
                          <a:pt x="2329" y="2853"/>
                        </a:cubicBezTo>
                        <a:cubicBezTo>
                          <a:pt x="2329" y="2853"/>
                          <a:pt x="2347" y="3084"/>
                          <a:pt x="2754" y="3236"/>
                        </a:cubicBezTo>
                        <a:cubicBezTo>
                          <a:pt x="2888" y="3281"/>
                          <a:pt x="2984" y="3296"/>
                          <a:pt x="3052" y="3296"/>
                        </a:cubicBezTo>
                        <a:cubicBezTo>
                          <a:pt x="3189" y="3296"/>
                          <a:pt x="3216" y="3236"/>
                          <a:pt x="3216" y="3236"/>
                        </a:cubicBezTo>
                        <a:cubicBezTo>
                          <a:pt x="3216" y="3236"/>
                          <a:pt x="3253" y="3315"/>
                          <a:pt x="3253" y="3546"/>
                        </a:cubicBezTo>
                        <a:cubicBezTo>
                          <a:pt x="3235" y="3795"/>
                          <a:pt x="3235" y="3892"/>
                          <a:pt x="3235" y="3892"/>
                        </a:cubicBezTo>
                        <a:lnTo>
                          <a:pt x="3503" y="3680"/>
                        </a:lnTo>
                        <a:cubicBezTo>
                          <a:pt x="3618" y="3601"/>
                          <a:pt x="3734" y="3564"/>
                          <a:pt x="3868" y="3564"/>
                        </a:cubicBezTo>
                        <a:cubicBezTo>
                          <a:pt x="4214" y="3564"/>
                          <a:pt x="4505" y="3832"/>
                          <a:pt x="4505" y="4179"/>
                        </a:cubicBezTo>
                        <a:cubicBezTo>
                          <a:pt x="4505" y="4525"/>
                          <a:pt x="4214" y="4798"/>
                          <a:pt x="3868" y="4798"/>
                        </a:cubicBezTo>
                        <a:cubicBezTo>
                          <a:pt x="3775" y="4798"/>
                          <a:pt x="3678" y="4779"/>
                          <a:pt x="3581" y="4738"/>
                        </a:cubicBezTo>
                        <a:lnTo>
                          <a:pt x="3581" y="4738"/>
                        </a:lnTo>
                        <a:cubicBezTo>
                          <a:pt x="3618" y="4969"/>
                          <a:pt x="3734" y="6239"/>
                          <a:pt x="3003" y="6799"/>
                        </a:cubicBezTo>
                        <a:cubicBezTo>
                          <a:pt x="2754" y="6993"/>
                          <a:pt x="2481" y="7108"/>
                          <a:pt x="2232" y="7182"/>
                        </a:cubicBezTo>
                        <a:cubicBezTo>
                          <a:pt x="2158" y="7339"/>
                          <a:pt x="2061" y="7473"/>
                          <a:pt x="1982" y="7626"/>
                        </a:cubicBezTo>
                        <a:cubicBezTo>
                          <a:pt x="1580" y="8397"/>
                          <a:pt x="2042" y="8915"/>
                          <a:pt x="2042" y="8915"/>
                        </a:cubicBezTo>
                        <a:cubicBezTo>
                          <a:pt x="2042" y="8915"/>
                          <a:pt x="1211" y="9783"/>
                          <a:pt x="1423" y="10477"/>
                        </a:cubicBezTo>
                        <a:cubicBezTo>
                          <a:pt x="1603" y="11117"/>
                          <a:pt x="2240" y="11742"/>
                          <a:pt x="3112" y="11742"/>
                        </a:cubicBezTo>
                        <a:cubicBezTo>
                          <a:pt x="3184" y="11742"/>
                          <a:pt x="3257" y="11737"/>
                          <a:pt x="3332" y="11729"/>
                        </a:cubicBezTo>
                        <a:cubicBezTo>
                          <a:pt x="3559" y="11702"/>
                          <a:pt x="3741" y="11691"/>
                          <a:pt x="3888" y="11691"/>
                        </a:cubicBezTo>
                        <a:cubicBezTo>
                          <a:pt x="4377" y="11691"/>
                          <a:pt x="4490" y="11815"/>
                          <a:pt x="4639" y="11918"/>
                        </a:cubicBezTo>
                        <a:cubicBezTo>
                          <a:pt x="4809" y="12056"/>
                          <a:pt x="4727" y="12279"/>
                          <a:pt x="4820" y="12279"/>
                        </a:cubicBezTo>
                        <a:cubicBezTo>
                          <a:pt x="4833" y="12279"/>
                          <a:pt x="4849" y="12274"/>
                          <a:pt x="4870" y="12265"/>
                        </a:cubicBezTo>
                        <a:cubicBezTo>
                          <a:pt x="5023" y="12209"/>
                          <a:pt x="5623" y="12015"/>
                          <a:pt x="5854" y="11364"/>
                        </a:cubicBezTo>
                        <a:cubicBezTo>
                          <a:pt x="6085" y="10689"/>
                          <a:pt x="5739" y="10379"/>
                          <a:pt x="5739" y="10379"/>
                        </a:cubicBezTo>
                        <a:cubicBezTo>
                          <a:pt x="5739" y="10379"/>
                          <a:pt x="6256" y="10148"/>
                          <a:pt x="6487" y="9474"/>
                        </a:cubicBezTo>
                        <a:cubicBezTo>
                          <a:pt x="6718" y="8822"/>
                          <a:pt x="6487" y="8319"/>
                          <a:pt x="6487" y="8319"/>
                        </a:cubicBezTo>
                        <a:cubicBezTo>
                          <a:pt x="6487" y="8319"/>
                          <a:pt x="6968" y="7723"/>
                          <a:pt x="6547" y="6720"/>
                        </a:cubicBezTo>
                        <a:cubicBezTo>
                          <a:pt x="6122" y="5740"/>
                          <a:pt x="5023" y="5606"/>
                          <a:pt x="5023" y="5606"/>
                        </a:cubicBezTo>
                        <a:cubicBezTo>
                          <a:pt x="5023" y="5606"/>
                          <a:pt x="5277" y="5412"/>
                          <a:pt x="5351" y="4239"/>
                        </a:cubicBezTo>
                        <a:cubicBezTo>
                          <a:pt x="5448" y="3065"/>
                          <a:pt x="5046" y="1794"/>
                          <a:pt x="3678" y="713"/>
                        </a:cubicBezTo>
                        <a:cubicBezTo>
                          <a:pt x="3082" y="233"/>
                          <a:pt x="2463" y="20"/>
                          <a:pt x="1904" y="2"/>
                        </a:cubicBezTo>
                        <a:cubicBezTo>
                          <a:pt x="1885" y="1"/>
                          <a:pt x="1867" y="1"/>
                          <a:pt x="1848" y="1"/>
                        </a:cubicBezTo>
                        <a:close/>
                      </a:path>
                    </a:pathLst>
                  </a:custGeom>
                  <a:solidFill>
                    <a:srgbClr val="886A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5" name="Google Shape;2015;p47"/>
                  <p:cNvSpPr/>
                  <p:nvPr/>
                </p:nvSpPr>
                <p:spPr>
                  <a:xfrm>
                    <a:off x="6251682" y="652800"/>
                    <a:ext cx="1100899" cy="1980561"/>
                  </a:xfrm>
                  <a:custGeom>
                    <a:rect b="b" l="l" r="r" t="t"/>
                    <a:pathLst>
                      <a:path extrusionOk="0" h="12370" w="6876">
                        <a:moveTo>
                          <a:pt x="1904" y="98"/>
                        </a:moveTo>
                        <a:cubicBezTo>
                          <a:pt x="1924" y="98"/>
                          <a:pt x="1944" y="98"/>
                          <a:pt x="1964" y="99"/>
                        </a:cubicBezTo>
                        <a:cubicBezTo>
                          <a:pt x="2504" y="117"/>
                          <a:pt x="3119" y="311"/>
                          <a:pt x="3697" y="792"/>
                        </a:cubicBezTo>
                        <a:cubicBezTo>
                          <a:pt x="5046" y="1850"/>
                          <a:pt x="5452" y="3121"/>
                          <a:pt x="5374" y="4276"/>
                        </a:cubicBezTo>
                        <a:cubicBezTo>
                          <a:pt x="5314" y="4853"/>
                          <a:pt x="5240" y="5181"/>
                          <a:pt x="5161" y="5371"/>
                        </a:cubicBezTo>
                        <a:cubicBezTo>
                          <a:pt x="5143" y="5468"/>
                          <a:pt x="5106" y="5528"/>
                          <a:pt x="5083" y="5565"/>
                        </a:cubicBezTo>
                        <a:cubicBezTo>
                          <a:pt x="5064" y="5602"/>
                          <a:pt x="5046" y="5602"/>
                          <a:pt x="5046" y="5602"/>
                        </a:cubicBezTo>
                        <a:lnTo>
                          <a:pt x="4967" y="5680"/>
                        </a:lnTo>
                        <a:lnTo>
                          <a:pt x="5083" y="5699"/>
                        </a:lnTo>
                        <a:cubicBezTo>
                          <a:pt x="5083" y="5699"/>
                          <a:pt x="6164" y="5814"/>
                          <a:pt x="6566" y="6780"/>
                        </a:cubicBezTo>
                        <a:cubicBezTo>
                          <a:pt x="6778" y="7261"/>
                          <a:pt x="6760" y="7663"/>
                          <a:pt x="6681" y="7912"/>
                        </a:cubicBezTo>
                        <a:cubicBezTo>
                          <a:pt x="6626" y="8185"/>
                          <a:pt x="6510" y="8337"/>
                          <a:pt x="6510" y="8337"/>
                        </a:cubicBezTo>
                        <a:lnTo>
                          <a:pt x="6492" y="8356"/>
                        </a:lnTo>
                        <a:lnTo>
                          <a:pt x="6510" y="8374"/>
                        </a:lnTo>
                        <a:cubicBezTo>
                          <a:pt x="6510" y="8374"/>
                          <a:pt x="6723" y="8859"/>
                          <a:pt x="6492" y="9511"/>
                        </a:cubicBezTo>
                        <a:cubicBezTo>
                          <a:pt x="6279" y="10148"/>
                          <a:pt x="5776" y="10361"/>
                          <a:pt x="5776" y="10361"/>
                        </a:cubicBezTo>
                        <a:lnTo>
                          <a:pt x="5720" y="10398"/>
                        </a:lnTo>
                        <a:lnTo>
                          <a:pt x="5757" y="10435"/>
                        </a:lnTo>
                        <a:cubicBezTo>
                          <a:pt x="5757" y="10435"/>
                          <a:pt x="5836" y="10514"/>
                          <a:pt x="5891" y="10666"/>
                        </a:cubicBezTo>
                        <a:cubicBezTo>
                          <a:pt x="5951" y="10823"/>
                          <a:pt x="5970" y="11054"/>
                          <a:pt x="5854" y="11378"/>
                        </a:cubicBezTo>
                        <a:cubicBezTo>
                          <a:pt x="5642" y="12015"/>
                          <a:pt x="5064" y="12209"/>
                          <a:pt x="4912" y="12265"/>
                        </a:cubicBezTo>
                        <a:lnTo>
                          <a:pt x="4893" y="12265"/>
                        </a:lnTo>
                        <a:cubicBezTo>
                          <a:pt x="4875" y="12265"/>
                          <a:pt x="4875" y="12246"/>
                          <a:pt x="4875" y="12209"/>
                        </a:cubicBezTo>
                        <a:cubicBezTo>
                          <a:pt x="4852" y="12131"/>
                          <a:pt x="4833" y="12015"/>
                          <a:pt x="4736" y="11918"/>
                        </a:cubicBezTo>
                        <a:cubicBezTo>
                          <a:pt x="4644" y="11863"/>
                          <a:pt x="4547" y="11766"/>
                          <a:pt x="4353" y="11724"/>
                        </a:cubicBezTo>
                        <a:cubicBezTo>
                          <a:pt x="4256" y="11696"/>
                          <a:pt x="4140" y="11683"/>
                          <a:pt x="3986" y="11683"/>
                        </a:cubicBezTo>
                        <a:cubicBezTo>
                          <a:pt x="3833" y="11683"/>
                          <a:pt x="3641" y="11696"/>
                          <a:pt x="3392" y="11724"/>
                        </a:cubicBezTo>
                        <a:cubicBezTo>
                          <a:pt x="3318" y="11733"/>
                          <a:pt x="3245" y="11737"/>
                          <a:pt x="3175" y="11737"/>
                        </a:cubicBezTo>
                        <a:cubicBezTo>
                          <a:pt x="2320" y="11737"/>
                          <a:pt x="1700" y="11118"/>
                          <a:pt x="1525" y="10495"/>
                        </a:cubicBezTo>
                        <a:cubicBezTo>
                          <a:pt x="1428" y="10185"/>
                          <a:pt x="1580" y="9802"/>
                          <a:pt x="1756" y="9492"/>
                        </a:cubicBezTo>
                        <a:cubicBezTo>
                          <a:pt x="1945" y="9206"/>
                          <a:pt x="2139" y="8975"/>
                          <a:pt x="2139" y="8975"/>
                        </a:cubicBezTo>
                        <a:lnTo>
                          <a:pt x="2176" y="8952"/>
                        </a:lnTo>
                        <a:lnTo>
                          <a:pt x="2139" y="8915"/>
                        </a:lnTo>
                        <a:cubicBezTo>
                          <a:pt x="2139" y="8915"/>
                          <a:pt x="2024" y="8799"/>
                          <a:pt x="1964" y="8587"/>
                        </a:cubicBezTo>
                        <a:cubicBezTo>
                          <a:pt x="1908" y="8374"/>
                          <a:pt x="1890" y="8069"/>
                          <a:pt x="2079" y="7681"/>
                        </a:cubicBezTo>
                        <a:cubicBezTo>
                          <a:pt x="2158" y="7547"/>
                          <a:pt x="2255" y="7395"/>
                          <a:pt x="2333" y="7261"/>
                        </a:cubicBezTo>
                        <a:cubicBezTo>
                          <a:pt x="2583" y="7182"/>
                          <a:pt x="2851" y="7067"/>
                          <a:pt x="3100" y="6873"/>
                        </a:cubicBezTo>
                        <a:cubicBezTo>
                          <a:pt x="3465" y="6586"/>
                          <a:pt x="3641" y="6124"/>
                          <a:pt x="3697" y="5699"/>
                        </a:cubicBezTo>
                        <a:cubicBezTo>
                          <a:pt x="3757" y="5297"/>
                          <a:pt x="3720" y="4987"/>
                          <a:pt x="3697" y="4835"/>
                        </a:cubicBezTo>
                        <a:lnTo>
                          <a:pt x="3697" y="4835"/>
                        </a:lnTo>
                        <a:cubicBezTo>
                          <a:pt x="3775" y="4853"/>
                          <a:pt x="3854" y="4890"/>
                          <a:pt x="3928" y="4890"/>
                        </a:cubicBezTo>
                        <a:cubicBezTo>
                          <a:pt x="4316" y="4890"/>
                          <a:pt x="4602" y="4585"/>
                          <a:pt x="4602" y="4216"/>
                        </a:cubicBezTo>
                        <a:cubicBezTo>
                          <a:pt x="4602" y="3851"/>
                          <a:pt x="4316" y="3546"/>
                          <a:pt x="3928" y="3546"/>
                        </a:cubicBezTo>
                        <a:cubicBezTo>
                          <a:pt x="3794" y="3546"/>
                          <a:pt x="3641" y="3601"/>
                          <a:pt x="3526" y="3680"/>
                        </a:cubicBezTo>
                        <a:lnTo>
                          <a:pt x="3350" y="3832"/>
                        </a:lnTo>
                        <a:lnTo>
                          <a:pt x="3350" y="3583"/>
                        </a:lnTo>
                        <a:cubicBezTo>
                          <a:pt x="3373" y="3467"/>
                          <a:pt x="3350" y="3389"/>
                          <a:pt x="3331" y="3333"/>
                        </a:cubicBezTo>
                        <a:cubicBezTo>
                          <a:pt x="3331" y="3315"/>
                          <a:pt x="3331" y="3292"/>
                          <a:pt x="3313" y="3273"/>
                        </a:cubicBezTo>
                        <a:lnTo>
                          <a:pt x="3313" y="3255"/>
                        </a:lnTo>
                        <a:lnTo>
                          <a:pt x="3258" y="3176"/>
                        </a:lnTo>
                        <a:lnTo>
                          <a:pt x="3216" y="3255"/>
                        </a:lnTo>
                        <a:cubicBezTo>
                          <a:pt x="3216" y="3273"/>
                          <a:pt x="3197" y="3273"/>
                          <a:pt x="3179" y="3273"/>
                        </a:cubicBezTo>
                        <a:cubicBezTo>
                          <a:pt x="3167" y="3279"/>
                          <a:pt x="3146" y="3283"/>
                          <a:pt x="3116" y="3283"/>
                        </a:cubicBezTo>
                        <a:cubicBezTo>
                          <a:pt x="3056" y="3283"/>
                          <a:pt x="2962" y="3267"/>
                          <a:pt x="2832" y="3218"/>
                        </a:cubicBezTo>
                        <a:cubicBezTo>
                          <a:pt x="2638" y="3158"/>
                          <a:pt x="2541" y="3061"/>
                          <a:pt x="2486" y="2987"/>
                        </a:cubicBezTo>
                        <a:cubicBezTo>
                          <a:pt x="2449" y="2927"/>
                          <a:pt x="2426" y="2871"/>
                          <a:pt x="2426" y="2871"/>
                        </a:cubicBezTo>
                        <a:lnTo>
                          <a:pt x="2426" y="2811"/>
                        </a:lnTo>
                        <a:lnTo>
                          <a:pt x="2370" y="2830"/>
                        </a:lnTo>
                        <a:cubicBezTo>
                          <a:pt x="2370" y="2830"/>
                          <a:pt x="2024" y="2948"/>
                          <a:pt x="1607" y="2948"/>
                        </a:cubicBezTo>
                        <a:cubicBezTo>
                          <a:pt x="1573" y="2948"/>
                          <a:pt x="1537" y="2947"/>
                          <a:pt x="1502" y="2945"/>
                        </a:cubicBezTo>
                        <a:cubicBezTo>
                          <a:pt x="1021" y="2908"/>
                          <a:pt x="504" y="2737"/>
                          <a:pt x="254" y="2099"/>
                        </a:cubicBezTo>
                        <a:lnTo>
                          <a:pt x="254" y="2063"/>
                        </a:lnTo>
                        <a:lnTo>
                          <a:pt x="231" y="2063"/>
                        </a:lnTo>
                        <a:cubicBezTo>
                          <a:pt x="116" y="1697"/>
                          <a:pt x="157" y="1272"/>
                          <a:pt x="407" y="866"/>
                        </a:cubicBezTo>
                        <a:cubicBezTo>
                          <a:pt x="685" y="399"/>
                          <a:pt x="1238" y="98"/>
                          <a:pt x="1904" y="98"/>
                        </a:cubicBezTo>
                        <a:close/>
                        <a:moveTo>
                          <a:pt x="1907" y="1"/>
                        </a:moveTo>
                        <a:cubicBezTo>
                          <a:pt x="1219" y="1"/>
                          <a:pt x="629" y="325"/>
                          <a:pt x="310" y="829"/>
                        </a:cubicBezTo>
                        <a:cubicBezTo>
                          <a:pt x="42" y="1254"/>
                          <a:pt x="0" y="1734"/>
                          <a:pt x="139" y="2136"/>
                        </a:cubicBezTo>
                        <a:lnTo>
                          <a:pt x="157" y="2178"/>
                        </a:lnTo>
                        <a:lnTo>
                          <a:pt x="194" y="2178"/>
                        </a:lnTo>
                        <a:cubicBezTo>
                          <a:pt x="462" y="2811"/>
                          <a:pt x="1003" y="3005"/>
                          <a:pt x="1483" y="3042"/>
                        </a:cubicBezTo>
                        <a:cubicBezTo>
                          <a:pt x="1517" y="3043"/>
                          <a:pt x="1551" y="3044"/>
                          <a:pt x="1584" y="3044"/>
                        </a:cubicBezTo>
                        <a:cubicBezTo>
                          <a:pt x="1997" y="3044"/>
                          <a:pt x="2313" y="2944"/>
                          <a:pt x="2352" y="2927"/>
                        </a:cubicBezTo>
                        <a:cubicBezTo>
                          <a:pt x="2370" y="2968"/>
                          <a:pt x="2370" y="2987"/>
                          <a:pt x="2407" y="3042"/>
                        </a:cubicBezTo>
                        <a:cubicBezTo>
                          <a:pt x="2467" y="3139"/>
                          <a:pt x="2601" y="3236"/>
                          <a:pt x="2796" y="3315"/>
                        </a:cubicBezTo>
                        <a:cubicBezTo>
                          <a:pt x="2934" y="3364"/>
                          <a:pt x="3032" y="3380"/>
                          <a:pt x="3105" y="3380"/>
                        </a:cubicBezTo>
                        <a:cubicBezTo>
                          <a:pt x="3141" y="3380"/>
                          <a:pt x="3171" y="3376"/>
                          <a:pt x="3197" y="3370"/>
                        </a:cubicBezTo>
                        <a:cubicBezTo>
                          <a:pt x="3216" y="3370"/>
                          <a:pt x="3234" y="3370"/>
                          <a:pt x="3234" y="3352"/>
                        </a:cubicBezTo>
                        <a:cubicBezTo>
                          <a:pt x="3258" y="3389"/>
                          <a:pt x="3258" y="3467"/>
                          <a:pt x="3258" y="3583"/>
                        </a:cubicBezTo>
                        <a:cubicBezTo>
                          <a:pt x="3258" y="3832"/>
                          <a:pt x="3234" y="3929"/>
                          <a:pt x="3234" y="3929"/>
                        </a:cubicBezTo>
                        <a:lnTo>
                          <a:pt x="3216" y="4045"/>
                        </a:lnTo>
                        <a:lnTo>
                          <a:pt x="3604" y="3754"/>
                        </a:lnTo>
                        <a:cubicBezTo>
                          <a:pt x="3697" y="3680"/>
                          <a:pt x="3812" y="3638"/>
                          <a:pt x="3928" y="3638"/>
                        </a:cubicBezTo>
                        <a:cubicBezTo>
                          <a:pt x="4256" y="3638"/>
                          <a:pt x="4505" y="3911"/>
                          <a:pt x="4505" y="4216"/>
                        </a:cubicBezTo>
                        <a:cubicBezTo>
                          <a:pt x="4505" y="4525"/>
                          <a:pt x="4256" y="4793"/>
                          <a:pt x="3928" y="4793"/>
                        </a:cubicBezTo>
                        <a:cubicBezTo>
                          <a:pt x="3854" y="4793"/>
                          <a:pt x="3757" y="4775"/>
                          <a:pt x="3678" y="4719"/>
                        </a:cubicBezTo>
                        <a:lnTo>
                          <a:pt x="3581" y="4678"/>
                        </a:lnTo>
                        <a:lnTo>
                          <a:pt x="3604" y="4775"/>
                        </a:lnTo>
                        <a:cubicBezTo>
                          <a:pt x="3623" y="4890"/>
                          <a:pt x="3641" y="5278"/>
                          <a:pt x="3604" y="5680"/>
                        </a:cubicBezTo>
                        <a:cubicBezTo>
                          <a:pt x="3544" y="6087"/>
                          <a:pt x="3392" y="6526"/>
                          <a:pt x="3045" y="6799"/>
                        </a:cubicBezTo>
                        <a:cubicBezTo>
                          <a:pt x="2796" y="6970"/>
                          <a:pt x="2523" y="7104"/>
                          <a:pt x="2273" y="7182"/>
                        </a:cubicBezTo>
                        <a:lnTo>
                          <a:pt x="2255" y="7182"/>
                        </a:lnTo>
                        <a:lnTo>
                          <a:pt x="2255" y="7201"/>
                        </a:lnTo>
                        <a:cubicBezTo>
                          <a:pt x="2158" y="7335"/>
                          <a:pt x="2079" y="7492"/>
                          <a:pt x="2005" y="7644"/>
                        </a:cubicBezTo>
                        <a:cubicBezTo>
                          <a:pt x="1793" y="8051"/>
                          <a:pt x="1793" y="8374"/>
                          <a:pt x="1871" y="8605"/>
                        </a:cubicBezTo>
                        <a:cubicBezTo>
                          <a:pt x="1927" y="8818"/>
                          <a:pt x="2024" y="8915"/>
                          <a:pt x="2042" y="8933"/>
                        </a:cubicBezTo>
                        <a:cubicBezTo>
                          <a:pt x="2024" y="8952"/>
                          <a:pt x="1848" y="9146"/>
                          <a:pt x="1677" y="9455"/>
                        </a:cubicBezTo>
                        <a:cubicBezTo>
                          <a:pt x="1483" y="9760"/>
                          <a:pt x="1331" y="10167"/>
                          <a:pt x="1428" y="10532"/>
                        </a:cubicBezTo>
                        <a:cubicBezTo>
                          <a:pt x="1625" y="11191"/>
                          <a:pt x="2281" y="11834"/>
                          <a:pt x="3188" y="11834"/>
                        </a:cubicBezTo>
                        <a:cubicBezTo>
                          <a:pt x="3260" y="11834"/>
                          <a:pt x="3334" y="11830"/>
                          <a:pt x="3410" y="11821"/>
                        </a:cubicBezTo>
                        <a:cubicBezTo>
                          <a:pt x="3627" y="11796"/>
                          <a:pt x="3801" y="11786"/>
                          <a:pt x="3942" y="11786"/>
                        </a:cubicBezTo>
                        <a:cubicBezTo>
                          <a:pt x="4114" y="11786"/>
                          <a:pt x="4238" y="11801"/>
                          <a:pt x="4334" y="11821"/>
                        </a:cubicBezTo>
                        <a:cubicBezTo>
                          <a:pt x="4505" y="11863"/>
                          <a:pt x="4565" y="11918"/>
                          <a:pt x="4662" y="11997"/>
                        </a:cubicBezTo>
                        <a:cubicBezTo>
                          <a:pt x="4736" y="12052"/>
                          <a:pt x="4759" y="12149"/>
                          <a:pt x="4778" y="12228"/>
                        </a:cubicBezTo>
                        <a:cubicBezTo>
                          <a:pt x="4778" y="12265"/>
                          <a:pt x="4778" y="12302"/>
                          <a:pt x="4796" y="12343"/>
                        </a:cubicBezTo>
                        <a:cubicBezTo>
                          <a:pt x="4815" y="12343"/>
                          <a:pt x="4833" y="12362"/>
                          <a:pt x="4875" y="12362"/>
                        </a:cubicBezTo>
                        <a:cubicBezTo>
                          <a:pt x="4881" y="12368"/>
                          <a:pt x="4887" y="12370"/>
                          <a:pt x="4893" y="12370"/>
                        </a:cubicBezTo>
                        <a:cubicBezTo>
                          <a:pt x="4906" y="12370"/>
                          <a:pt x="4918" y="12362"/>
                          <a:pt x="4930" y="12362"/>
                        </a:cubicBezTo>
                        <a:cubicBezTo>
                          <a:pt x="5106" y="12302"/>
                          <a:pt x="5720" y="12094"/>
                          <a:pt x="5951" y="11419"/>
                        </a:cubicBezTo>
                        <a:cubicBezTo>
                          <a:pt x="6067" y="11073"/>
                          <a:pt x="6048" y="10800"/>
                          <a:pt x="5988" y="10629"/>
                        </a:cubicBezTo>
                        <a:cubicBezTo>
                          <a:pt x="5933" y="10495"/>
                          <a:pt x="5891" y="10453"/>
                          <a:pt x="5873" y="10416"/>
                        </a:cubicBezTo>
                        <a:cubicBezTo>
                          <a:pt x="5933" y="10398"/>
                          <a:pt x="6376" y="10167"/>
                          <a:pt x="6584" y="9529"/>
                        </a:cubicBezTo>
                        <a:cubicBezTo>
                          <a:pt x="6815" y="8878"/>
                          <a:pt x="6626" y="8397"/>
                          <a:pt x="6607" y="8356"/>
                        </a:cubicBezTo>
                        <a:cubicBezTo>
                          <a:pt x="6626" y="8337"/>
                          <a:pt x="6723" y="8222"/>
                          <a:pt x="6797" y="7954"/>
                        </a:cubicBezTo>
                        <a:cubicBezTo>
                          <a:pt x="6857" y="7663"/>
                          <a:pt x="6875" y="7242"/>
                          <a:pt x="6663" y="6739"/>
                        </a:cubicBezTo>
                        <a:cubicBezTo>
                          <a:pt x="6261" y="5777"/>
                          <a:pt x="5295" y="5643"/>
                          <a:pt x="5161" y="5625"/>
                        </a:cubicBezTo>
                        <a:cubicBezTo>
                          <a:pt x="5198" y="5583"/>
                          <a:pt x="5221" y="5509"/>
                          <a:pt x="5258" y="5412"/>
                        </a:cubicBezTo>
                        <a:cubicBezTo>
                          <a:pt x="5337" y="5218"/>
                          <a:pt x="5411" y="4872"/>
                          <a:pt x="5471" y="4276"/>
                        </a:cubicBezTo>
                        <a:cubicBezTo>
                          <a:pt x="5545" y="3102"/>
                          <a:pt x="5143" y="1790"/>
                          <a:pt x="3757" y="695"/>
                        </a:cubicBezTo>
                        <a:cubicBezTo>
                          <a:pt x="3161" y="233"/>
                          <a:pt x="2541" y="2"/>
                          <a:pt x="1964" y="2"/>
                        </a:cubicBezTo>
                        <a:cubicBezTo>
                          <a:pt x="1945" y="1"/>
                          <a:pt x="1926" y="1"/>
                          <a:pt x="190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2016" name="Google Shape;2016;p47"/>
            <p:cNvGrpSpPr/>
            <p:nvPr/>
          </p:nvGrpSpPr>
          <p:grpSpPr>
            <a:xfrm>
              <a:off x="5458177" y="1284078"/>
              <a:ext cx="555350" cy="555265"/>
              <a:chOff x="3894327" y="779703"/>
              <a:chExt cx="555350" cy="555265"/>
            </a:xfrm>
          </p:grpSpPr>
          <p:sp>
            <p:nvSpPr>
              <p:cNvPr id="2017" name="Google Shape;2017;p47"/>
              <p:cNvSpPr/>
              <p:nvPr/>
            </p:nvSpPr>
            <p:spPr>
              <a:xfrm>
                <a:off x="4113366" y="784984"/>
                <a:ext cx="119146" cy="78181"/>
              </a:xfrm>
              <a:custGeom>
                <a:rect b="b" l="l" r="r" t="t"/>
                <a:pathLst>
                  <a:path extrusionOk="0" h="918" w="1399">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8" name="Google Shape;2018;p47"/>
              <p:cNvSpPr/>
              <p:nvPr/>
            </p:nvSpPr>
            <p:spPr>
              <a:xfrm>
                <a:off x="4106212" y="779703"/>
                <a:ext cx="131665" cy="89253"/>
              </a:xfrm>
              <a:custGeom>
                <a:rect b="b" l="l" r="r" t="t"/>
                <a:pathLst>
                  <a:path extrusionOk="0" h="1048" w="1546">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9" name="Google Shape;2019;p47"/>
              <p:cNvSpPr/>
              <p:nvPr/>
            </p:nvSpPr>
            <p:spPr>
              <a:xfrm>
                <a:off x="4271173" y="837529"/>
                <a:ext cx="122723" cy="120168"/>
              </a:xfrm>
              <a:custGeom>
                <a:rect b="b" l="l" r="r" t="t"/>
                <a:pathLst>
                  <a:path extrusionOk="0" h="1411" w="1441">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0" name="Google Shape;2020;p47"/>
              <p:cNvSpPr/>
              <p:nvPr/>
            </p:nvSpPr>
            <p:spPr>
              <a:xfrm>
                <a:off x="4265892" y="832334"/>
                <a:ext cx="133879" cy="129791"/>
              </a:xfrm>
              <a:custGeom>
                <a:rect b="b" l="l" r="r" t="t"/>
                <a:pathLst>
                  <a:path extrusionOk="0" h="1524" w="1572">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1" name="Google Shape;2021;p47"/>
              <p:cNvSpPr/>
              <p:nvPr/>
            </p:nvSpPr>
            <p:spPr>
              <a:xfrm>
                <a:off x="4366214" y="998658"/>
                <a:ext cx="78096" cy="117783"/>
              </a:xfrm>
              <a:custGeom>
                <a:rect b="b" l="l" r="r" t="t"/>
                <a:pathLst>
                  <a:path extrusionOk="0" h="1383" w="917">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2" name="Google Shape;2022;p47"/>
              <p:cNvSpPr/>
              <p:nvPr/>
            </p:nvSpPr>
            <p:spPr>
              <a:xfrm>
                <a:off x="4360423" y="993037"/>
                <a:ext cx="89253" cy="128599"/>
              </a:xfrm>
              <a:custGeom>
                <a:rect b="b" l="l" r="r" t="t"/>
                <a:pathLst>
                  <a:path extrusionOk="0" h="1510" w="1048">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3" name="Google Shape;2023;p47"/>
              <p:cNvSpPr/>
              <p:nvPr/>
            </p:nvSpPr>
            <p:spPr>
              <a:xfrm>
                <a:off x="4271173" y="1157998"/>
                <a:ext cx="122723" cy="119146"/>
              </a:xfrm>
              <a:custGeom>
                <a:rect b="b" l="l" r="r" t="t"/>
                <a:pathLst>
                  <a:path extrusionOk="0" h="1399" w="1441">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4" name="Google Shape;2024;p47"/>
              <p:cNvSpPr/>
              <p:nvPr/>
            </p:nvSpPr>
            <p:spPr>
              <a:xfrm>
                <a:off x="4265892" y="1153314"/>
                <a:ext cx="133879" cy="129025"/>
              </a:xfrm>
              <a:custGeom>
                <a:rect b="b" l="l" r="r" t="t"/>
                <a:pathLst>
                  <a:path extrusionOk="0" h="1515" w="1572">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5" name="Google Shape;2025;p47"/>
              <p:cNvSpPr/>
              <p:nvPr/>
            </p:nvSpPr>
            <p:spPr>
              <a:xfrm>
                <a:off x="4111577" y="1251507"/>
                <a:ext cx="119146" cy="78181"/>
              </a:xfrm>
              <a:custGeom>
                <a:rect b="b" l="l" r="r" t="t"/>
                <a:pathLst>
                  <a:path extrusionOk="0" h="918" w="1399">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6" name="Google Shape;2026;p47"/>
              <p:cNvSpPr/>
              <p:nvPr/>
            </p:nvSpPr>
            <p:spPr>
              <a:xfrm>
                <a:off x="4106212" y="1245716"/>
                <a:ext cx="131665" cy="89253"/>
              </a:xfrm>
              <a:custGeom>
                <a:rect b="b" l="l" r="r" t="t"/>
                <a:pathLst>
                  <a:path extrusionOk="0" h="1048" w="1546">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7" name="Google Shape;2027;p47"/>
              <p:cNvSpPr/>
              <p:nvPr/>
            </p:nvSpPr>
            <p:spPr>
              <a:xfrm>
                <a:off x="3950108" y="1157913"/>
                <a:ext cx="122723" cy="119231"/>
              </a:xfrm>
              <a:custGeom>
                <a:rect b="b" l="l" r="r" t="t"/>
                <a:pathLst>
                  <a:path extrusionOk="0" h="1400" w="1441">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8" name="Google Shape;2028;p47"/>
              <p:cNvSpPr/>
              <p:nvPr/>
            </p:nvSpPr>
            <p:spPr>
              <a:xfrm>
                <a:off x="3944317" y="1152547"/>
                <a:ext cx="135668" cy="129791"/>
              </a:xfrm>
              <a:custGeom>
                <a:rect b="b" l="l" r="r" t="t"/>
                <a:pathLst>
                  <a:path extrusionOk="0" h="1524" w="1593">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9" name="Google Shape;2029;p47"/>
              <p:cNvSpPr/>
              <p:nvPr/>
            </p:nvSpPr>
            <p:spPr>
              <a:xfrm>
                <a:off x="3899692" y="998317"/>
                <a:ext cx="79885" cy="117698"/>
              </a:xfrm>
              <a:custGeom>
                <a:rect b="b" l="l" r="r" t="t"/>
                <a:pathLst>
                  <a:path extrusionOk="0" h="1382" w="938">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0" name="Google Shape;2030;p47"/>
              <p:cNvSpPr/>
              <p:nvPr/>
            </p:nvSpPr>
            <p:spPr>
              <a:xfrm>
                <a:off x="3894327" y="993037"/>
                <a:ext cx="89338" cy="128599"/>
              </a:xfrm>
              <a:custGeom>
                <a:rect b="b" l="l" r="r" t="t"/>
                <a:pathLst>
                  <a:path extrusionOk="0" h="1510" w="1049">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1" name="Google Shape;2031;p47"/>
              <p:cNvSpPr/>
              <p:nvPr/>
            </p:nvSpPr>
            <p:spPr>
              <a:xfrm>
                <a:off x="3950108" y="837529"/>
                <a:ext cx="124511" cy="119146"/>
              </a:xfrm>
              <a:custGeom>
                <a:rect b="b" l="l" r="r" t="t"/>
                <a:pathLst>
                  <a:path extrusionOk="0" h="1399" w="1462">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2" name="Google Shape;2032;p47"/>
              <p:cNvSpPr/>
              <p:nvPr/>
            </p:nvSpPr>
            <p:spPr>
              <a:xfrm>
                <a:off x="3944317" y="832334"/>
                <a:ext cx="135668" cy="129791"/>
              </a:xfrm>
              <a:custGeom>
                <a:rect b="b" l="l" r="r" t="t"/>
                <a:pathLst>
                  <a:path extrusionOk="0" h="1524" w="1593">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3" name="Google Shape;2033;p47"/>
              <p:cNvSpPr/>
              <p:nvPr/>
            </p:nvSpPr>
            <p:spPr>
              <a:xfrm>
                <a:off x="3959051" y="842554"/>
                <a:ext cx="427784" cy="427784"/>
              </a:xfrm>
              <a:custGeom>
                <a:rect b="b" l="l" r="r" t="t"/>
                <a:pathLst>
                  <a:path extrusionOk="0" h="5023" w="5023">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4" name="Google Shape;2034;p47"/>
              <p:cNvSpPr/>
              <p:nvPr/>
            </p:nvSpPr>
            <p:spPr>
              <a:xfrm>
                <a:off x="3953685" y="838977"/>
                <a:ext cx="436726" cy="434938"/>
              </a:xfrm>
              <a:custGeom>
                <a:rect b="b" l="l" r="r" t="t"/>
                <a:pathLst>
                  <a:path extrusionOk="0" h="5107" w="5128">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5" name="Google Shape;2035;p47"/>
              <p:cNvSpPr/>
              <p:nvPr/>
            </p:nvSpPr>
            <p:spPr>
              <a:xfrm>
                <a:off x="4046428" y="929931"/>
                <a:ext cx="251152" cy="253025"/>
              </a:xfrm>
              <a:custGeom>
                <a:rect b="b" l="l" r="r" t="t"/>
                <a:pathLst>
                  <a:path extrusionOk="0" h="2971" w="2949">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6" name="Google Shape;2036;p47"/>
              <p:cNvSpPr/>
              <p:nvPr/>
            </p:nvSpPr>
            <p:spPr>
              <a:xfrm>
                <a:off x="4041062" y="926354"/>
                <a:ext cx="261882" cy="260179"/>
              </a:xfrm>
              <a:custGeom>
                <a:rect b="b" l="l" r="r" t="t"/>
                <a:pathLst>
                  <a:path extrusionOk="0" h="3055" w="3075">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37" name="Google Shape;2037;p47"/>
            <p:cNvGrpSpPr/>
            <p:nvPr/>
          </p:nvGrpSpPr>
          <p:grpSpPr>
            <a:xfrm>
              <a:off x="6243085" y="1707500"/>
              <a:ext cx="555775" cy="553988"/>
              <a:chOff x="6451735" y="1456425"/>
              <a:chExt cx="555775" cy="553988"/>
            </a:xfrm>
          </p:grpSpPr>
          <p:sp>
            <p:nvSpPr>
              <p:cNvPr id="2038" name="Google Shape;2038;p47"/>
              <p:cNvSpPr/>
              <p:nvPr/>
            </p:nvSpPr>
            <p:spPr>
              <a:xfrm>
                <a:off x="6829007" y="1513484"/>
                <a:ext cx="122808" cy="119657"/>
              </a:xfrm>
              <a:custGeom>
                <a:rect b="b" l="l" r="r" t="t"/>
                <a:pathLst>
                  <a:path extrusionOk="0" h="1405" w="1442">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9" name="Google Shape;2039;p47"/>
              <p:cNvSpPr/>
              <p:nvPr/>
            </p:nvSpPr>
            <p:spPr>
              <a:xfrm>
                <a:off x="6821427" y="1508545"/>
                <a:ext cx="135668" cy="129280"/>
              </a:xfrm>
              <a:custGeom>
                <a:rect b="b" l="l" r="r" t="t"/>
                <a:pathLst>
                  <a:path extrusionOk="0" h="1518" w="1593">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0" name="Google Shape;2040;p47"/>
              <p:cNvSpPr/>
              <p:nvPr/>
            </p:nvSpPr>
            <p:spPr>
              <a:xfrm>
                <a:off x="6923623" y="1674016"/>
                <a:ext cx="78096" cy="119486"/>
              </a:xfrm>
              <a:custGeom>
                <a:rect b="b" l="l" r="r" t="t"/>
                <a:pathLst>
                  <a:path extrusionOk="0" h="1403" w="917">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1" name="Google Shape;2041;p47"/>
              <p:cNvSpPr/>
              <p:nvPr/>
            </p:nvSpPr>
            <p:spPr>
              <a:xfrm>
                <a:off x="6918257" y="1670099"/>
                <a:ext cx="89253" cy="126981"/>
              </a:xfrm>
              <a:custGeom>
                <a:rect b="b" l="l" r="r" t="t"/>
                <a:pathLst>
                  <a:path extrusionOk="0" h="1491" w="1048">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2" name="Google Shape;2042;p47"/>
              <p:cNvSpPr/>
              <p:nvPr/>
            </p:nvSpPr>
            <p:spPr>
              <a:xfrm>
                <a:off x="6826792" y="1833357"/>
                <a:ext cx="125022" cy="120083"/>
              </a:xfrm>
              <a:custGeom>
                <a:rect b="b" l="l" r="r" t="t"/>
                <a:pathLst>
                  <a:path extrusionOk="0" h="1410" w="1468">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3" name="Google Shape;2043;p47"/>
              <p:cNvSpPr/>
              <p:nvPr/>
            </p:nvSpPr>
            <p:spPr>
              <a:xfrm>
                <a:off x="6821427" y="1829354"/>
                <a:ext cx="135668" cy="129280"/>
              </a:xfrm>
              <a:custGeom>
                <a:rect b="b" l="l" r="r" t="t"/>
                <a:pathLst>
                  <a:path extrusionOk="0" h="1518" w="1593">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4" name="Google Shape;2044;p47"/>
              <p:cNvSpPr/>
              <p:nvPr/>
            </p:nvSpPr>
            <p:spPr>
              <a:xfrm>
                <a:off x="6670689" y="1460427"/>
                <a:ext cx="119231" cy="79885"/>
              </a:xfrm>
              <a:custGeom>
                <a:rect b="b" l="l" r="r" t="t"/>
                <a:pathLst>
                  <a:path extrusionOk="0" h="938" w="140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5" name="Google Shape;2045;p47"/>
              <p:cNvSpPr/>
              <p:nvPr/>
            </p:nvSpPr>
            <p:spPr>
              <a:xfrm>
                <a:off x="6663620" y="1456425"/>
                <a:ext cx="132091" cy="89253"/>
              </a:xfrm>
              <a:custGeom>
                <a:rect b="b" l="l" r="r" t="t"/>
                <a:pathLst>
                  <a:path extrusionOk="0" h="1048" w="1551">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6" name="Google Shape;2046;p47"/>
              <p:cNvSpPr/>
              <p:nvPr/>
            </p:nvSpPr>
            <p:spPr>
              <a:xfrm>
                <a:off x="6668900" y="1926951"/>
                <a:ext cx="119231" cy="79885"/>
              </a:xfrm>
              <a:custGeom>
                <a:rect b="b" l="l" r="r" t="t"/>
                <a:pathLst>
                  <a:path extrusionOk="0" h="938" w="140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7" name="Google Shape;2047;p47"/>
              <p:cNvSpPr/>
              <p:nvPr/>
            </p:nvSpPr>
            <p:spPr>
              <a:xfrm>
                <a:off x="6663620" y="1921160"/>
                <a:ext cx="132091" cy="89253"/>
              </a:xfrm>
              <a:custGeom>
                <a:rect b="b" l="l" r="r" t="t"/>
                <a:pathLst>
                  <a:path extrusionOk="0" h="1048" w="1551">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8" name="Google Shape;2048;p47"/>
              <p:cNvSpPr/>
              <p:nvPr/>
            </p:nvSpPr>
            <p:spPr>
              <a:xfrm>
                <a:off x="6507517" y="1833697"/>
                <a:ext cx="122723" cy="119742"/>
              </a:xfrm>
              <a:custGeom>
                <a:rect b="b" l="l" r="r" t="t"/>
                <a:pathLst>
                  <a:path extrusionOk="0" h="1406" w="1441">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9" name="Google Shape;2049;p47"/>
              <p:cNvSpPr/>
              <p:nvPr/>
            </p:nvSpPr>
            <p:spPr>
              <a:xfrm>
                <a:off x="6501726" y="1829354"/>
                <a:ext cx="135668" cy="129280"/>
              </a:xfrm>
              <a:custGeom>
                <a:rect b="b" l="l" r="r" t="t"/>
                <a:pathLst>
                  <a:path extrusionOk="0" h="1518" w="1593">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0" name="Google Shape;2050;p47"/>
              <p:cNvSpPr/>
              <p:nvPr/>
            </p:nvSpPr>
            <p:spPr>
              <a:xfrm>
                <a:off x="6457100" y="1673676"/>
                <a:ext cx="78096" cy="119572"/>
              </a:xfrm>
              <a:custGeom>
                <a:rect b="b" l="l" r="r" t="t"/>
                <a:pathLst>
                  <a:path extrusionOk="0" h="1404" w="917">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1" name="Google Shape;2051;p47"/>
              <p:cNvSpPr/>
              <p:nvPr/>
            </p:nvSpPr>
            <p:spPr>
              <a:xfrm>
                <a:off x="6451735" y="1670099"/>
                <a:ext cx="89253" cy="126981"/>
              </a:xfrm>
              <a:custGeom>
                <a:rect b="b" l="l" r="r" t="t"/>
                <a:pathLst>
                  <a:path extrusionOk="0" h="1491" w="1048">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2" name="Google Shape;2052;p47"/>
              <p:cNvSpPr/>
              <p:nvPr/>
            </p:nvSpPr>
            <p:spPr>
              <a:xfrm>
                <a:off x="6507517" y="1513484"/>
                <a:ext cx="124511" cy="120083"/>
              </a:xfrm>
              <a:custGeom>
                <a:rect b="b" l="l" r="r" t="t"/>
                <a:pathLst>
                  <a:path extrusionOk="0" h="1410" w="1462">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3" name="Google Shape;2053;p47"/>
              <p:cNvSpPr/>
              <p:nvPr/>
            </p:nvSpPr>
            <p:spPr>
              <a:xfrm>
                <a:off x="6501726" y="1508545"/>
                <a:ext cx="135668" cy="129280"/>
              </a:xfrm>
              <a:custGeom>
                <a:rect b="b" l="l" r="r" t="t"/>
                <a:pathLst>
                  <a:path extrusionOk="0" h="1518" w="1593">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4" name="Google Shape;2054;p47"/>
              <p:cNvSpPr/>
              <p:nvPr/>
            </p:nvSpPr>
            <p:spPr>
              <a:xfrm>
                <a:off x="6516885" y="1519701"/>
                <a:ext cx="425570" cy="425570"/>
              </a:xfrm>
              <a:custGeom>
                <a:rect b="b" l="l" r="r" t="t"/>
                <a:pathLst>
                  <a:path extrusionOk="0" h="4997" w="4997">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055" name="Google Shape;2055;p47"/>
              <p:cNvSpPr/>
              <p:nvPr/>
            </p:nvSpPr>
            <p:spPr>
              <a:xfrm>
                <a:off x="6511094" y="1514421"/>
                <a:ext cx="436641" cy="436641"/>
              </a:xfrm>
              <a:custGeom>
                <a:rect b="b" l="l" r="r" t="t"/>
                <a:pathLst>
                  <a:path extrusionOk="0" h="5127" w="5127">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6" name="Google Shape;2056;p47"/>
              <p:cNvSpPr/>
              <p:nvPr/>
            </p:nvSpPr>
            <p:spPr>
              <a:xfrm>
                <a:off x="6603836" y="1607163"/>
                <a:ext cx="251152" cy="250726"/>
              </a:xfrm>
              <a:custGeom>
                <a:rect b="b" l="l" r="r" t="t"/>
                <a:pathLst>
                  <a:path extrusionOk="0" h="2944" w="2949">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7" name="Google Shape;2057;p47"/>
              <p:cNvSpPr/>
              <p:nvPr/>
            </p:nvSpPr>
            <p:spPr>
              <a:xfrm>
                <a:off x="6598683" y="1601815"/>
                <a:ext cx="261882" cy="262308"/>
              </a:xfrm>
              <a:custGeom>
                <a:rect b="b" l="l" r="r" t="t"/>
                <a:pathLst>
                  <a:path extrusionOk="0" h="3080" w="3075">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1" name="Shape 2061"/>
        <p:cNvGrpSpPr/>
        <p:nvPr/>
      </p:nvGrpSpPr>
      <p:grpSpPr>
        <a:xfrm>
          <a:off x="0" y="0"/>
          <a:ext cx="0" cy="0"/>
          <a:chOff x="0" y="0"/>
          <a:chExt cx="0" cy="0"/>
        </a:xfrm>
      </p:grpSpPr>
      <p:pic>
        <p:nvPicPr>
          <p:cNvPr id="2062" name="Google Shape;2062;p48"/>
          <p:cNvPicPr preferRelativeResize="0"/>
          <p:nvPr>
            <p:ph idx="2" type="pic"/>
          </p:nvPr>
        </p:nvPicPr>
        <p:blipFill rotWithShape="1">
          <a:blip r:embed="rId3">
            <a:alphaModFix/>
          </a:blip>
          <a:srcRect b="0" l="0" r="0" t="0"/>
          <a:stretch/>
        </p:blipFill>
        <p:spPr>
          <a:xfrm>
            <a:off x="0" y="0"/>
            <a:ext cx="18287994" cy="10287000"/>
          </a:xfrm>
          <a:prstGeom prst="rect">
            <a:avLst/>
          </a:prstGeom>
        </p:spPr>
      </p:pic>
      <p:sp>
        <p:nvSpPr>
          <p:cNvPr id="2063" name="Google Shape;2063;p48"/>
          <p:cNvSpPr txBox="1"/>
          <p:nvPr>
            <p:ph type="title"/>
          </p:nvPr>
        </p:nvSpPr>
        <p:spPr>
          <a:xfrm>
            <a:off x="1440000" y="7724100"/>
            <a:ext cx="15408000" cy="1145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A picture is worth a thousand words</a:t>
            </a:r>
            <a:endParaRPr/>
          </a:p>
        </p:txBody>
      </p:sp>
      <p:grpSp>
        <p:nvGrpSpPr>
          <p:cNvPr id="2064" name="Google Shape;2064;p48"/>
          <p:cNvGrpSpPr/>
          <p:nvPr/>
        </p:nvGrpSpPr>
        <p:grpSpPr>
          <a:xfrm>
            <a:off x="15736470" y="6069250"/>
            <a:ext cx="1111551" cy="1107976"/>
            <a:chOff x="6451735" y="1456425"/>
            <a:chExt cx="555775" cy="553988"/>
          </a:xfrm>
        </p:grpSpPr>
        <p:sp>
          <p:nvSpPr>
            <p:cNvPr id="2065" name="Google Shape;2065;p48"/>
            <p:cNvSpPr/>
            <p:nvPr/>
          </p:nvSpPr>
          <p:spPr>
            <a:xfrm>
              <a:off x="6829007" y="1513484"/>
              <a:ext cx="122808" cy="119657"/>
            </a:xfrm>
            <a:custGeom>
              <a:rect b="b" l="l" r="r" t="t"/>
              <a:pathLst>
                <a:path extrusionOk="0" h="1405" w="1442">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6" name="Google Shape;2066;p48"/>
            <p:cNvSpPr/>
            <p:nvPr/>
          </p:nvSpPr>
          <p:spPr>
            <a:xfrm>
              <a:off x="6821427" y="1508545"/>
              <a:ext cx="135668" cy="129280"/>
            </a:xfrm>
            <a:custGeom>
              <a:rect b="b" l="l" r="r" t="t"/>
              <a:pathLst>
                <a:path extrusionOk="0" h="1518" w="1593">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7" name="Google Shape;2067;p48"/>
            <p:cNvSpPr/>
            <p:nvPr/>
          </p:nvSpPr>
          <p:spPr>
            <a:xfrm>
              <a:off x="6923623" y="1674016"/>
              <a:ext cx="78096" cy="119486"/>
            </a:xfrm>
            <a:custGeom>
              <a:rect b="b" l="l" r="r" t="t"/>
              <a:pathLst>
                <a:path extrusionOk="0" h="1403" w="917">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8" name="Google Shape;2068;p48"/>
            <p:cNvSpPr/>
            <p:nvPr/>
          </p:nvSpPr>
          <p:spPr>
            <a:xfrm>
              <a:off x="6918257" y="1670099"/>
              <a:ext cx="89253" cy="126981"/>
            </a:xfrm>
            <a:custGeom>
              <a:rect b="b" l="l" r="r" t="t"/>
              <a:pathLst>
                <a:path extrusionOk="0" h="1491" w="1048">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9" name="Google Shape;2069;p48"/>
            <p:cNvSpPr/>
            <p:nvPr/>
          </p:nvSpPr>
          <p:spPr>
            <a:xfrm>
              <a:off x="6826792" y="1833357"/>
              <a:ext cx="125022" cy="120083"/>
            </a:xfrm>
            <a:custGeom>
              <a:rect b="b" l="l" r="r" t="t"/>
              <a:pathLst>
                <a:path extrusionOk="0" h="1410" w="1468">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0" name="Google Shape;2070;p48"/>
            <p:cNvSpPr/>
            <p:nvPr/>
          </p:nvSpPr>
          <p:spPr>
            <a:xfrm>
              <a:off x="6821427" y="1829354"/>
              <a:ext cx="135668" cy="129280"/>
            </a:xfrm>
            <a:custGeom>
              <a:rect b="b" l="l" r="r" t="t"/>
              <a:pathLst>
                <a:path extrusionOk="0" h="1518" w="1593">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1" name="Google Shape;2071;p48"/>
            <p:cNvSpPr/>
            <p:nvPr/>
          </p:nvSpPr>
          <p:spPr>
            <a:xfrm>
              <a:off x="6670689" y="1460427"/>
              <a:ext cx="119231" cy="79885"/>
            </a:xfrm>
            <a:custGeom>
              <a:rect b="b" l="l" r="r" t="t"/>
              <a:pathLst>
                <a:path extrusionOk="0" h="938" w="140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2" name="Google Shape;2072;p48"/>
            <p:cNvSpPr/>
            <p:nvPr/>
          </p:nvSpPr>
          <p:spPr>
            <a:xfrm>
              <a:off x="6663620" y="1456425"/>
              <a:ext cx="132091" cy="89253"/>
            </a:xfrm>
            <a:custGeom>
              <a:rect b="b" l="l" r="r" t="t"/>
              <a:pathLst>
                <a:path extrusionOk="0" h="1048" w="1551">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3" name="Google Shape;2073;p48"/>
            <p:cNvSpPr/>
            <p:nvPr/>
          </p:nvSpPr>
          <p:spPr>
            <a:xfrm>
              <a:off x="6668900" y="1926951"/>
              <a:ext cx="119231" cy="79885"/>
            </a:xfrm>
            <a:custGeom>
              <a:rect b="b" l="l" r="r" t="t"/>
              <a:pathLst>
                <a:path extrusionOk="0" h="938" w="140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4" name="Google Shape;2074;p48"/>
            <p:cNvSpPr/>
            <p:nvPr/>
          </p:nvSpPr>
          <p:spPr>
            <a:xfrm>
              <a:off x="6663620" y="1921160"/>
              <a:ext cx="132091" cy="89253"/>
            </a:xfrm>
            <a:custGeom>
              <a:rect b="b" l="l" r="r" t="t"/>
              <a:pathLst>
                <a:path extrusionOk="0" h="1048" w="1551">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5" name="Google Shape;2075;p48"/>
            <p:cNvSpPr/>
            <p:nvPr/>
          </p:nvSpPr>
          <p:spPr>
            <a:xfrm>
              <a:off x="6507517" y="1833697"/>
              <a:ext cx="122723" cy="119742"/>
            </a:xfrm>
            <a:custGeom>
              <a:rect b="b" l="l" r="r" t="t"/>
              <a:pathLst>
                <a:path extrusionOk="0" h="1406" w="1441">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6" name="Google Shape;2076;p48"/>
            <p:cNvSpPr/>
            <p:nvPr/>
          </p:nvSpPr>
          <p:spPr>
            <a:xfrm>
              <a:off x="6501726" y="1829354"/>
              <a:ext cx="135668" cy="129280"/>
            </a:xfrm>
            <a:custGeom>
              <a:rect b="b" l="l" r="r" t="t"/>
              <a:pathLst>
                <a:path extrusionOk="0" h="1518" w="1593">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7" name="Google Shape;2077;p48"/>
            <p:cNvSpPr/>
            <p:nvPr/>
          </p:nvSpPr>
          <p:spPr>
            <a:xfrm>
              <a:off x="6457100" y="1673676"/>
              <a:ext cx="78096" cy="119572"/>
            </a:xfrm>
            <a:custGeom>
              <a:rect b="b" l="l" r="r" t="t"/>
              <a:pathLst>
                <a:path extrusionOk="0" h="1404" w="917">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8" name="Google Shape;2078;p48"/>
            <p:cNvSpPr/>
            <p:nvPr/>
          </p:nvSpPr>
          <p:spPr>
            <a:xfrm>
              <a:off x="6451735" y="1670099"/>
              <a:ext cx="89253" cy="126981"/>
            </a:xfrm>
            <a:custGeom>
              <a:rect b="b" l="l" r="r" t="t"/>
              <a:pathLst>
                <a:path extrusionOk="0" h="1491" w="1048">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9" name="Google Shape;2079;p48"/>
            <p:cNvSpPr/>
            <p:nvPr/>
          </p:nvSpPr>
          <p:spPr>
            <a:xfrm>
              <a:off x="6507517" y="1513484"/>
              <a:ext cx="124511" cy="120083"/>
            </a:xfrm>
            <a:custGeom>
              <a:rect b="b" l="l" r="r" t="t"/>
              <a:pathLst>
                <a:path extrusionOk="0" h="1410" w="1462">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0" name="Google Shape;2080;p48"/>
            <p:cNvSpPr/>
            <p:nvPr/>
          </p:nvSpPr>
          <p:spPr>
            <a:xfrm>
              <a:off x="6501726" y="1508545"/>
              <a:ext cx="135668" cy="129280"/>
            </a:xfrm>
            <a:custGeom>
              <a:rect b="b" l="l" r="r" t="t"/>
              <a:pathLst>
                <a:path extrusionOk="0" h="1518" w="1593">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1" name="Google Shape;2081;p48"/>
            <p:cNvSpPr/>
            <p:nvPr/>
          </p:nvSpPr>
          <p:spPr>
            <a:xfrm>
              <a:off x="6516885" y="1519701"/>
              <a:ext cx="425570" cy="425570"/>
            </a:xfrm>
            <a:custGeom>
              <a:rect b="b" l="l" r="r" t="t"/>
              <a:pathLst>
                <a:path extrusionOk="0" h="4997" w="4997">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082" name="Google Shape;2082;p48"/>
            <p:cNvSpPr/>
            <p:nvPr/>
          </p:nvSpPr>
          <p:spPr>
            <a:xfrm>
              <a:off x="6511094" y="1514421"/>
              <a:ext cx="436641" cy="436641"/>
            </a:xfrm>
            <a:custGeom>
              <a:rect b="b" l="l" r="r" t="t"/>
              <a:pathLst>
                <a:path extrusionOk="0" h="5127" w="5127">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3" name="Google Shape;2083;p48"/>
            <p:cNvSpPr/>
            <p:nvPr/>
          </p:nvSpPr>
          <p:spPr>
            <a:xfrm>
              <a:off x="6603836" y="1607163"/>
              <a:ext cx="251152" cy="250726"/>
            </a:xfrm>
            <a:custGeom>
              <a:rect b="b" l="l" r="r" t="t"/>
              <a:pathLst>
                <a:path extrusionOk="0" h="2944" w="2949">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4" name="Google Shape;2084;p48"/>
            <p:cNvSpPr/>
            <p:nvPr/>
          </p:nvSpPr>
          <p:spPr>
            <a:xfrm>
              <a:off x="6598683" y="1601815"/>
              <a:ext cx="261882" cy="262308"/>
            </a:xfrm>
            <a:custGeom>
              <a:rect b="b" l="l" r="r" t="t"/>
              <a:pathLst>
                <a:path extrusionOk="0" h="3080" w="3075">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85" name="Google Shape;2085;p48"/>
          <p:cNvGrpSpPr/>
          <p:nvPr/>
        </p:nvGrpSpPr>
        <p:grpSpPr>
          <a:xfrm>
            <a:off x="871103" y="523732"/>
            <a:ext cx="1110699" cy="1110530"/>
            <a:chOff x="3894327" y="779703"/>
            <a:chExt cx="555350" cy="555265"/>
          </a:xfrm>
        </p:grpSpPr>
        <p:sp>
          <p:nvSpPr>
            <p:cNvPr id="2086" name="Google Shape;2086;p48"/>
            <p:cNvSpPr/>
            <p:nvPr/>
          </p:nvSpPr>
          <p:spPr>
            <a:xfrm>
              <a:off x="4113366" y="784984"/>
              <a:ext cx="119146" cy="78181"/>
            </a:xfrm>
            <a:custGeom>
              <a:rect b="b" l="l" r="r" t="t"/>
              <a:pathLst>
                <a:path extrusionOk="0" h="918" w="1399">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7" name="Google Shape;2087;p48"/>
            <p:cNvSpPr/>
            <p:nvPr/>
          </p:nvSpPr>
          <p:spPr>
            <a:xfrm>
              <a:off x="4106212" y="779703"/>
              <a:ext cx="131665" cy="89253"/>
            </a:xfrm>
            <a:custGeom>
              <a:rect b="b" l="l" r="r" t="t"/>
              <a:pathLst>
                <a:path extrusionOk="0" h="1048" w="1546">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8" name="Google Shape;2088;p48"/>
            <p:cNvSpPr/>
            <p:nvPr/>
          </p:nvSpPr>
          <p:spPr>
            <a:xfrm>
              <a:off x="4271173" y="837529"/>
              <a:ext cx="122723" cy="120168"/>
            </a:xfrm>
            <a:custGeom>
              <a:rect b="b" l="l" r="r" t="t"/>
              <a:pathLst>
                <a:path extrusionOk="0" h="1411" w="1441">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9" name="Google Shape;2089;p48"/>
            <p:cNvSpPr/>
            <p:nvPr/>
          </p:nvSpPr>
          <p:spPr>
            <a:xfrm>
              <a:off x="4265892" y="832334"/>
              <a:ext cx="133879" cy="129791"/>
            </a:xfrm>
            <a:custGeom>
              <a:rect b="b" l="l" r="r" t="t"/>
              <a:pathLst>
                <a:path extrusionOk="0" h="1524" w="1572">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0" name="Google Shape;2090;p48"/>
            <p:cNvSpPr/>
            <p:nvPr/>
          </p:nvSpPr>
          <p:spPr>
            <a:xfrm>
              <a:off x="4366214" y="998658"/>
              <a:ext cx="78096" cy="117783"/>
            </a:xfrm>
            <a:custGeom>
              <a:rect b="b" l="l" r="r" t="t"/>
              <a:pathLst>
                <a:path extrusionOk="0" h="1383" w="917">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1" name="Google Shape;2091;p48"/>
            <p:cNvSpPr/>
            <p:nvPr/>
          </p:nvSpPr>
          <p:spPr>
            <a:xfrm>
              <a:off x="4360423" y="993037"/>
              <a:ext cx="89253" cy="128599"/>
            </a:xfrm>
            <a:custGeom>
              <a:rect b="b" l="l" r="r" t="t"/>
              <a:pathLst>
                <a:path extrusionOk="0" h="1510" w="1048">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2" name="Google Shape;2092;p48"/>
            <p:cNvSpPr/>
            <p:nvPr/>
          </p:nvSpPr>
          <p:spPr>
            <a:xfrm>
              <a:off x="4271173" y="1157998"/>
              <a:ext cx="122723" cy="119146"/>
            </a:xfrm>
            <a:custGeom>
              <a:rect b="b" l="l" r="r" t="t"/>
              <a:pathLst>
                <a:path extrusionOk="0" h="1399" w="1441">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3" name="Google Shape;2093;p48"/>
            <p:cNvSpPr/>
            <p:nvPr/>
          </p:nvSpPr>
          <p:spPr>
            <a:xfrm>
              <a:off x="4265892" y="1153314"/>
              <a:ext cx="133879" cy="129025"/>
            </a:xfrm>
            <a:custGeom>
              <a:rect b="b" l="l" r="r" t="t"/>
              <a:pathLst>
                <a:path extrusionOk="0" h="1515" w="1572">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4" name="Google Shape;2094;p48"/>
            <p:cNvSpPr/>
            <p:nvPr/>
          </p:nvSpPr>
          <p:spPr>
            <a:xfrm>
              <a:off x="4111577" y="1251507"/>
              <a:ext cx="119146" cy="78181"/>
            </a:xfrm>
            <a:custGeom>
              <a:rect b="b" l="l" r="r" t="t"/>
              <a:pathLst>
                <a:path extrusionOk="0" h="918" w="1399">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5" name="Google Shape;2095;p48"/>
            <p:cNvSpPr/>
            <p:nvPr/>
          </p:nvSpPr>
          <p:spPr>
            <a:xfrm>
              <a:off x="4106212" y="1245716"/>
              <a:ext cx="131665" cy="89253"/>
            </a:xfrm>
            <a:custGeom>
              <a:rect b="b" l="l" r="r" t="t"/>
              <a:pathLst>
                <a:path extrusionOk="0" h="1048" w="1546">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6" name="Google Shape;2096;p48"/>
            <p:cNvSpPr/>
            <p:nvPr/>
          </p:nvSpPr>
          <p:spPr>
            <a:xfrm>
              <a:off x="3950108" y="1157913"/>
              <a:ext cx="122723" cy="119231"/>
            </a:xfrm>
            <a:custGeom>
              <a:rect b="b" l="l" r="r" t="t"/>
              <a:pathLst>
                <a:path extrusionOk="0" h="1400" w="1441">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7" name="Google Shape;2097;p48"/>
            <p:cNvSpPr/>
            <p:nvPr/>
          </p:nvSpPr>
          <p:spPr>
            <a:xfrm>
              <a:off x="3944317" y="1152547"/>
              <a:ext cx="135668" cy="129791"/>
            </a:xfrm>
            <a:custGeom>
              <a:rect b="b" l="l" r="r" t="t"/>
              <a:pathLst>
                <a:path extrusionOk="0" h="1524" w="1593">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8" name="Google Shape;2098;p48"/>
            <p:cNvSpPr/>
            <p:nvPr/>
          </p:nvSpPr>
          <p:spPr>
            <a:xfrm>
              <a:off x="3899692" y="998317"/>
              <a:ext cx="79885" cy="117698"/>
            </a:xfrm>
            <a:custGeom>
              <a:rect b="b" l="l" r="r" t="t"/>
              <a:pathLst>
                <a:path extrusionOk="0" h="1382" w="938">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9" name="Google Shape;2099;p48"/>
            <p:cNvSpPr/>
            <p:nvPr/>
          </p:nvSpPr>
          <p:spPr>
            <a:xfrm>
              <a:off x="3894327" y="993037"/>
              <a:ext cx="89338" cy="128599"/>
            </a:xfrm>
            <a:custGeom>
              <a:rect b="b" l="l" r="r" t="t"/>
              <a:pathLst>
                <a:path extrusionOk="0" h="1510" w="1049">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0" name="Google Shape;2100;p48"/>
            <p:cNvSpPr/>
            <p:nvPr/>
          </p:nvSpPr>
          <p:spPr>
            <a:xfrm>
              <a:off x="3950108" y="837529"/>
              <a:ext cx="124511" cy="119146"/>
            </a:xfrm>
            <a:custGeom>
              <a:rect b="b" l="l" r="r" t="t"/>
              <a:pathLst>
                <a:path extrusionOk="0" h="1399" w="1462">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1" name="Google Shape;2101;p48"/>
            <p:cNvSpPr/>
            <p:nvPr/>
          </p:nvSpPr>
          <p:spPr>
            <a:xfrm>
              <a:off x="3944317" y="832334"/>
              <a:ext cx="135668" cy="129791"/>
            </a:xfrm>
            <a:custGeom>
              <a:rect b="b" l="l" r="r" t="t"/>
              <a:pathLst>
                <a:path extrusionOk="0" h="1524" w="1593">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2" name="Google Shape;2102;p48"/>
            <p:cNvSpPr/>
            <p:nvPr/>
          </p:nvSpPr>
          <p:spPr>
            <a:xfrm>
              <a:off x="3959051" y="842554"/>
              <a:ext cx="427784" cy="427784"/>
            </a:xfrm>
            <a:custGeom>
              <a:rect b="b" l="l" r="r" t="t"/>
              <a:pathLst>
                <a:path extrusionOk="0" h="5023" w="5023">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3" name="Google Shape;2103;p48"/>
            <p:cNvSpPr/>
            <p:nvPr/>
          </p:nvSpPr>
          <p:spPr>
            <a:xfrm>
              <a:off x="3953685" y="838977"/>
              <a:ext cx="436726" cy="434938"/>
            </a:xfrm>
            <a:custGeom>
              <a:rect b="b" l="l" r="r" t="t"/>
              <a:pathLst>
                <a:path extrusionOk="0" h="5107" w="5128">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4" name="Google Shape;2104;p48"/>
            <p:cNvSpPr/>
            <p:nvPr/>
          </p:nvSpPr>
          <p:spPr>
            <a:xfrm>
              <a:off x="4046428" y="929931"/>
              <a:ext cx="251152" cy="253025"/>
            </a:xfrm>
            <a:custGeom>
              <a:rect b="b" l="l" r="r" t="t"/>
              <a:pathLst>
                <a:path extrusionOk="0" h="2971" w="2949">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5" name="Google Shape;2105;p48"/>
            <p:cNvSpPr/>
            <p:nvPr/>
          </p:nvSpPr>
          <p:spPr>
            <a:xfrm>
              <a:off x="4041062" y="926354"/>
              <a:ext cx="261882" cy="260179"/>
            </a:xfrm>
            <a:custGeom>
              <a:rect b="b" l="l" r="r" t="t"/>
              <a:pathLst>
                <a:path extrusionOk="0" h="3055" w="3075">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106" name="Google Shape;2106;p48"/>
          <p:cNvGrpSpPr/>
          <p:nvPr/>
        </p:nvGrpSpPr>
        <p:grpSpPr>
          <a:xfrm>
            <a:off x="14386203" y="4889532"/>
            <a:ext cx="1110699" cy="1110530"/>
            <a:chOff x="3894327" y="779703"/>
            <a:chExt cx="555350" cy="555265"/>
          </a:xfrm>
        </p:grpSpPr>
        <p:sp>
          <p:nvSpPr>
            <p:cNvPr id="2107" name="Google Shape;2107;p48"/>
            <p:cNvSpPr/>
            <p:nvPr/>
          </p:nvSpPr>
          <p:spPr>
            <a:xfrm>
              <a:off x="4113366" y="784984"/>
              <a:ext cx="119146" cy="78181"/>
            </a:xfrm>
            <a:custGeom>
              <a:rect b="b" l="l" r="r" t="t"/>
              <a:pathLst>
                <a:path extrusionOk="0" h="918" w="1399">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8" name="Google Shape;2108;p48"/>
            <p:cNvSpPr/>
            <p:nvPr/>
          </p:nvSpPr>
          <p:spPr>
            <a:xfrm>
              <a:off x="4106212" y="779703"/>
              <a:ext cx="131665" cy="89253"/>
            </a:xfrm>
            <a:custGeom>
              <a:rect b="b" l="l" r="r" t="t"/>
              <a:pathLst>
                <a:path extrusionOk="0" h="1048" w="1546">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9" name="Google Shape;2109;p48"/>
            <p:cNvSpPr/>
            <p:nvPr/>
          </p:nvSpPr>
          <p:spPr>
            <a:xfrm>
              <a:off x="4271173" y="837529"/>
              <a:ext cx="122723" cy="120168"/>
            </a:xfrm>
            <a:custGeom>
              <a:rect b="b" l="l" r="r" t="t"/>
              <a:pathLst>
                <a:path extrusionOk="0" h="1411" w="1441">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0" name="Google Shape;2110;p48"/>
            <p:cNvSpPr/>
            <p:nvPr/>
          </p:nvSpPr>
          <p:spPr>
            <a:xfrm>
              <a:off x="4265892" y="832334"/>
              <a:ext cx="133879" cy="129791"/>
            </a:xfrm>
            <a:custGeom>
              <a:rect b="b" l="l" r="r" t="t"/>
              <a:pathLst>
                <a:path extrusionOk="0" h="1524" w="1572">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1" name="Google Shape;2111;p48"/>
            <p:cNvSpPr/>
            <p:nvPr/>
          </p:nvSpPr>
          <p:spPr>
            <a:xfrm>
              <a:off x="4366214" y="998658"/>
              <a:ext cx="78096" cy="117783"/>
            </a:xfrm>
            <a:custGeom>
              <a:rect b="b" l="l" r="r" t="t"/>
              <a:pathLst>
                <a:path extrusionOk="0" h="1383" w="917">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2" name="Google Shape;2112;p48"/>
            <p:cNvSpPr/>
            <p:nvPr/>
          </p:nvSpPr>
          <p:spPr>
            <a:xfrm>
              <a:off x="4360423" y="993037"/>
              <a:ext cx="89253" cy="128599"/>
            </a:xfrm>
            <a:custGeom>
              <a:rect b="b" l="l" r="r" t="t"/>
              <a:pathLst>
                <a:path extrusionOk="0" h="1510" w="1048">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3" name="Google Shape;2113;p48"/>
            <p:cNvSpPr/>
            <p:nvPr/>
          </p:nvSpPr>
          <p:spPr>
            <a:xfrm>
              <a:off x="4271173" y="1157998"/>
              <a:ext cx="122723" cy="119146"/>
            </a:xfrm>
            <a:custGeom>
              <a:rect b="b" l="l" r="r" t="t"/>
              <a:pathLst>
                <a:path extrusionOk="0" h="1399" w="1441">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4" name="Google Shape;2114;p48"/>
            <p:cNvSpPr/>
            <p:nvPr/>
          </p:nvSpPr>
          <p:spPr>
            <a:xfrm>
              <a:off x="4265892" y="1153314"/>
              <a:ext cx="133879" cy="129025"/>
            </a:xfrm>
            <a:custGeom>
              <a:rect b="b" l="l" r="r" t="t"/>
              <a:pathLst>
                <a:path extrusionOk="0" h="1515" w="1572">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5" name="Google Shape;2115;p48"/>
            <p:cNvSpPr/>
            <p:nvPr/>
          </p:nvSpPr>
          <p:spPr>
            <a:xfrm>
              <a:off x="4111577" y="1251507"/>
              <a:ext cx="119146" cy="78181"/>
            </a:xfrm>
            <a:custGeom>
              <a:rect b="b" l="l" r="r" t="t"/>
              <a:pathLst>
                <a:path extrusionOk="0" h="918" w="1399">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6" name="Google Shape;2116;p48"/>
            <p:cNvSpPr/>
            <p:nvPr/>
          </p:nvSpPr>
          <p:spPr>
            <a:xfrm>
              <a:off x="4106212" y="1245716"/>
              <a:ext cx="131665" cy="89253"/>
            </a:xfrm>
            <a:custGeom>
              <a:rect b="b" l="l" r="r" t="t"/>
              <a:pathLst>
                <a:path extrusionOk="0" h="1048" w="1546">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7" name="Google Shape;2117;p48"/>
            <p:cNvSpPr/>
            <p:nvPr/>
          </p:nvSpPr>
          <p:spPr>
            <a:xfrm>
              <a:off x="3950108" y="1157913"/>
              <a:ext cx="122723" cy="119231"/>
            </a:xfrm>
            <a:custGeom>
              <a:rect b="b" l="l" r="r" t="t"/>
              <a:pathLst>
                <a:path extrusionOk="0" h="1400" w="1441">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8" name="Google Shape;2118;p48"/>
            <p:cNvSpPr/>
            <p:nvPr/>
          </p:nvSpPr>
          <p:spPr>
            <a:xfrm>
              <a:off x="3944317" y="1152547"/>
              <a:ext cx="135668" cy="129791"/>
            </a:xfrm>
            <a:custGeom>
              <a:rect b="b" l="l" r="r" t="t"/>
              <a:pathLst>
                <a:path extrusionOk="0" h="1524" w="1593">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9" name="Google Shape;2119;p48"/>
            <p:cNvSpPr/>
            <p:nvPr/>
          </p:nvSpPr>
          <p:spPr>
            <a:xfrm>
              <a:off x="3899692" y="998317"/>
              <a:ext cx="79885" cy="117698"/>
            </a:xfrm>
            <a:custGeom>
              <a:rect b="b" l="l" r="r" t="t"/>
              <a:pathLst>
                <a:path extrusionOk="0" h="1382" w="938">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0" name="Google Shape;2120;p48"/>
            <p:cNvSpPr/>
            <p:nvPr/>
          </p:nvSpPr>
          <p:spPr>
            <a:xfrm>
              <a:off x="3894327" y="993037"/>
              <a:ext cx="89338" cy="128599"/>
            </a:xfrm>
            <a:custGeom>
              <a:rect b="b" l="l" r="r" t="t"/>
              <a:pathLst>
                <a:path extrusionOk="0" h="1510" w="1049">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1" name="Google Shape;2121;p48"/>
            <p:cNvSpPr/>
            <p:nvPr/>
          </p:nvSpPr>
          <p:spPr>
            <a:xfrm>
              <a:off x="3950108" y="837529"/>
              <a:ext cx="124511" cy="119146"/>
            </a:xfrm>
            <a:custGeom>
              <a:rect b="b" l="l" r="r" t="t"/>
              <a:pathLst>
                <a:path extrusionOk="0" h="1399" w="1462">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2" name="Google Shape;2122;p48"/>
            <p:cNvSpPr/>
            <p:nvPr/>
          </p:nvSpPr>
          <p:spPr>
            <a:xfrm>
              <a:off x="3944317" y="832334"/>
              <a:ext cx="135668" cy="129791"/>
            </a:xfrm>
            <a:custGeom>
              <a:rect b="b" l="l" r="r" t="t"/>
              <a:pathLst>
                <a:path extrusionOk="0" h="1524" w="1593">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3" name="Google Shape;2123;p48"/>
            <p:cNvSpPr/>
            <p:nvPr/>
          </p:nvSpPr>
          <p:spPr>
            <a:xfrm>
              <a:off x="3959051" y="842554"/>
              <a:ext cx="427784" cy="427784"/>
            </a:xfrm>
            <a:custGeom>
              <a:rect b="b" l="l" r="r" t="t"/>
              <a:pathLst>
                <a:path extrusionOk="0" h="5023" w="5023">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4" name="Google Shape;2124;p48"/>
            <p:cNvSpPr/>
            <p:nvPr/>
          </p:nvSpPr>
          <p:spPr>
            <a:xfrm>
              <a:off x="3953685" y="838977"/>
              <a:ext cx="436726" cy="434938"/>
            </a:xfrm>
            <a:custGeom>
              <a:rect b="b" l="l" r="r" t="t"/>
              <a:pathLst>
                <a:path extrusionOk="0" h="5107" w="5128">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5" name="Google Shape;2125;p48"/>
            <p:cNvSpPr/>
            <p:nvPr/>
          </p:nvSpPr>
          <p:spPr>
            <a:xfrm>
              <a:off x="4046428" y="929931"/>
              <a:ext cx="251152" cy="253025"/>
            </a:xfrm>
            <a:custGeom>
              <a:rect b="b" l="l" r="r" t="t"/>
              <a:pathLst>
                <a:path extrusionOk="0" h="2971" w="2949">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6" name="Google Shape;2126;p48"/>
            <p:cNvSpPr/>
            <p:nvPr/>
          </p:nvSpPr>
          <p:spPr>
            <a:xfrm>
              <a:off x="4041062" y="926354"/>
              <a:ext cx="261882" cy="260179"/>
            </a:xfrm>
            <a:custGeom>
              <a:rect b="b" l="l" r="r" t="t"/>
              <a:pathLst>
                <a:path extrusionOk="0" h="3055" w="3075">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0" name="Shape 2130"/>
        <p:cNvGrpSpPr/>
        <p:nvPr/>
      </p:nvGrpSpPr>
      <p:grpSpPr>
        <a:xfrm>
          <a:off x="0" y="0"/>
          <a:ext cx="0" cy="0"/>
          <a:chOff x="0" y="0"/>
          <a:chExt cx="0" cy="0"/>
        </a:xfrm>
      </p:grpSpPr>
      <p:sp>
        <p:nvSpPr>
          <p:cNvPr id="2131" name="Google Shape;2131;p49"/>
          <p:cNvSpPr txBox="1"/>
          <p:nvPr>
            <p:ph idx="4294967295" type="title"/>
          </p:nvPr>
        </p:nvSpPr>
        <p:spPr>
          <a:xfrm>
            <a:off x="1809575" y="3667250"/>
            <a:ext cx="1558200" cy="1011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solidFill>
                  <a:schemeClr val="accent1"/>
                </a:solidFill>
              </a:rPr>
              <a:t>01</a:t>
            </a:r>
            <a:endParaRPr>
              <a:solidFill>
                <a:schemeClr val="accent1"/>
              </a:solidFill>
            </a:endParaRPr>
          </a:p>
        </p:txBody>
      </p:sp>
      <p:sp>
        <p:nvSpPr>
          <p:cNvPr id="2132" name="Google Shape;2132;p49"/>
          <p:cNvSpPr txBox="1"/>
          <p:nvPr>
            <p:ph idx="2" type="subTitle"/>
          </p:nvPr>
        </p:nvSpPr>
        <p:spPr>
          <a:xfrm>
            <a:off x="3367795" y="3667250"/>
            <a:ext cx="13110600" cy="1011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Mouse handling</a:t>
            </a:r>
            <a:endParaRPr/>
          </a:p>
        </p:txBody>
      </p:sp>
      <p:sp>
        <p:nvSpPr>
          <p:cNvPr id="2133" name="Google Shape;2133;p49"/>
          <p:cNvSpPr txBox="1"/>
          <p:nvPr>
            <p:ph idx="4294967295" type="title"/>
          </p:nvPr>
        </p:nvSpPr>
        <p:spPr>
          <a:xfrm>
            <a:off x="1809575" y="5551675"/>
            <a:ext cx="1558200" cy="1011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solidFill>
                  <a:schemeClr val="accent1"/>
                </a:solidFill>
              </a:rPr>
              <a:t>02</a:t>
            </a:r>
            <a:endParaRPr>
              <a:solidFill>
                <a:schemeClr val="accent1"/>
              </a:solidFill>
            </a:endParaRPr>
          </a:p>
        </p:txBody>
      </p:sp>
      <p:sp>
        <p:nvSpPr>
          <p:cNvPr id="2134" name="Google Shape;2134;p49"/>
          <p:cNvSpPr txBox="1"/>
          <p:nvPr>
            <p:ph idx="4294967295" type="title"/>
          </p:nvPr>
        </p:nvSpPr>
        <p:spPr>
          <a:xfrm>
            <a:off x="1809575" y="7436100"/>
            <a:ext cx="1558200" cy="1011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solidFill>
                  <a:schemeClr val="accent1"/>
                </a:solidFill>
              </a:rPr>
              <a:t>03</a:t>
            </a:r>
            <a:endParaRPr>
              <a:solidFill>
                <a:schemeClr val="accent1"/>
              </a:solidFill>
            </a:endParaRPr>
          </a:p>
        </p:txBody>
      </p:sp>
      <p:sp>
        <p:nvSpPr>
          <p:cNvPr id="2135" name="Google Shape;2135;p49"/>
          <p:cNvSpPr txBox="1"/>
          <p:nvPr>
            <p:ph idx="1" type="subTitle"/>
          </p:nvPr>
        </p:nvSpPr>
        <p:spPr>
          <a:xfrm>
            <a:off x="3367775" y="4525850"/>
            <a:ext cx="13110600" cy="694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Jupiter is a gas giant and the biggest planet in the Solar System</a:t>
            </a:r>
            <a:endParaRPr/>
          </a:p>
        </p:txBody>
      </p:sp>
      <p:sp>
        <p:nvSpPr>
          <p:cNvPr id="2136" name="Google Shape;2136;p49"/>
          <p:cNvSpPr txBox="1"/>
          <p:nvPr>
            <p:ph idx="4" type="subTitle"/>
          </p:nvPr>
        </p:nvSpPr>
        <p:spPr>
          <a:xfrm>
            <a:off x="3367754" y="5551675"/>
            <a:ext cx="13110600" cy="1011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Web browsing</a:t>
            </a:r>
            <a:endParaRPr/>
          </a:p>
        </p:txBody>
      </p:sp>
      <p:sp>
        <p:nvSpPr>
          <p:cNvPr id="2137" name="Google Shape;2137;p49"/>
          <p:cNvSpPr txBox="1"/>
          <p:nvPr>
            <p:ph idx="5" type="subTitle"/>
          </p:nvPr>
        </p:nvSpPr>
        <p:spPr>
          <a:xfrm>
            <a:off x="3367775" y="8294700"/>
            <a:ext cx="13110600" cy="694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Venus has a very beautiful name and is the second planet from the Sun</a:t>
            </a:r>
            <a:endParaRPr/>
          </a:p>
        </p:txBody>
      </p:sp>
      <p:sp>
        <p:nvSpPr>
          <p:cNvPr id="2138" name="Google Shape;2138;p49"/>
          <p:cNvSpPr txBox="1"/>
          <p:nvPr>
            <p:ph idx="6" type="subTitle"/>
          </p:nvPr>
        </p:nvSpPr>
        <p:spPr>
          <a:xfrm>
            <a:off x="3367775" y="7436100"/>
            <a:ext cx="13110600" cy="1011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File management</a:t>
            </a:r>
            <a:endParaRPr/>
          </a:p>
        </p:txBody>
      </p:sp>
      <p:sp>
        <p:nvSpPr>
          <p:cNvPr id="2139" name="Google Shape;2139;p49"/>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a:t>
            </a:r>
            <a:r>
              <a:rPr lang="en"/>
              <a:t>ractical computer exercise</a:t>
            </a:r>
            <a:endParaRPr/>
          </a:p>
        </p:txBody>
      </p:sp>
      <p:sp>
        <p:nvSpPr>
          <p:cNvPr id="2140" name="Google Shape;2140;p49"/>
          <p:cNvSpPr txBox="1"/>
          <p:nvPr>
            <p:ph idx="7" type="subTitle"/>
          </p:nvPr>
        </p:nvSpPr>
        <p:spPr>
          <a:xfrm>
            <a:off x="1439950" y="2526750"/>
            <a:ext cx="15408000" cy="801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b="1" lang="en"/>
              <a:t>Three-step practical exercise </a:t>
            </a:r>
            <a:r>
              <a:rPr lang="en"/>
              <a:t>for a computer workshop for beginners</a:t>
            </a:r>
            <a:endParaRPr/>
          </a:p>
        </p:txBody>
      </p:sp>
      <p:sp>
        <p:nvSpPr>
          <p:cNvPr id="2141" name="Google Shape;2141;p49"/>
          <p:cNvSpPr txBox="1"/>
          <p:nvPr>
            <p:ph idx="3" type="subTitle"/>
          </p:nvPr>
        </p:nvSpPr>
        <p:spPr>
          <a:xfrm>
            <a:off x="3367800" y="6410275"/>
            <a:ext cx="13110600" cy="694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Despite being red, Mars is actually a cold place. It’s full of iron oxide dust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5" name="Shape 2145"/>
        <p:cNvGrpSpPr/>
        <p:nvPr/>
      </p:nvGrpSpPr>
      <p:grpSpPr>
        <a:xfrm>
          <a:off x="0" y="0"/>
          <a:ext cx="0" cy="0"/>
          <a:chOff x="0" y="0"/>
          <a:chExt cx="0" cy="0"/>
        </a:xfrm>
      </p:grpSpPr>
      <p:sp>
        <p:nvSpPr>
          <p:cNvPr id="2146" name="Google Shape;2146;p50"/>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KWL (brainstorming)</a:t>
            </a:r>
            <a:endParaRPr/>
          </a:p>
        </p:txBody>
      </p:sp>
      <p:graphicFrame>
        <p:nvGraphicFramePr>
          <p:cNvPr id="2147" name="Google Shape;2147;p50"/>
          <p:cNvGraphicFramePr/>
          <p:nvPr/>
        </p:nvGraphicFramePr>
        <p:xfrm>
          <a:off x="1440000" y="3108150"/>
          <a:ext cx="3000000" cy="3000000"/>
        </p:xfrm>
        <a:graphic>
          <a:graphicData uri="http://schemas.openxmlformats.org/drawingml/2006/table">
            <a:tbl>
              <a:tblPr>
                <a:noFill/>
                <a:tableStyleId>{D3A944A7-E450-49D9-AA00-96C758FAB959}</a:tableStyleId>
              </a:tblPr>
              <a:tblGrid>
                <a:gridCol w="6509750"/>
                <a:gridCol w="8898250"/>
              </a:tblGrid>
              <a:tr h="898700">
                <a:tc rowSpan="2">
                  <a:txBody>
                    <a:bodyPr/>
                    <a:lstStyle/>
                    <a:p>
                      <a:pPr indent="0" lvl="0" marL="0" rtl="0" algn="l">
                        <a:lnSpc>
                          <a:spcPct val="115000"/>
                        </a:lnSpc>
                        <a:spcBef>
                          <a:spcPts val="0"/>
                        </a:spcBef>
                        <a:spcAft>
                          <a:spcPts val="0"/>
                        </a:spcAft>
                        <a:buNone/>
                      </a:pPr>
                      <a:r>
                        <a:rPr b="1" lang="en" sz="4000">
                          <a:solidFill>
                            <a:schemeClr val="dk1"/>
                          </a:solidFill>
                          <a:latin typeface="Montserrat"/>
                          <a:ea typeface="Montserrat"/>
                          <a:cs typeface="Montserrat"/>
                          <a:sym typeface="Montserrat"/>
                        </a:rPr>
                        <a:t>W</a:t>
                      </a:r>
                      <a:r>
                        <a:rPr b="1" lang="en" sz="4000">
                          <a:solidFill>
                            <a:schemeClr val="dk1"/>
                          </a:solidFill>
                          <a:latin typeface="Montserrat"/>
                          <a:ea typeface="Montserrat"/>
                          <a:cs typeface="Montserrat"/>
                          <a:sym typeface="Montserrat"/>
                        </a:rPr>
                        <a:t>hat I know</a:t>
                      </a:r>
                      <a:endParaRPr b="1" sz="4000">
                        <a:solidFill>
                          <a:schemeClr val="dk1"/>
                        </a:solidFill>
                        <a:latin typeface="Montserrat"/>
                        <a:ea typeface="Montserrat"/>
                        <a:cs typeface="Montserrat"/>
                        <a:sym typeface="Montserrat"/>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Mercury is </a:t>
                      </a:r>
                      <a:r>
                        <a:rPr lang="en" sz="2800">
                          <a:solidFill>
                            <a:schemeClr val="dk1"/>
                          </a:solidFill>
                          <a:latin typeface="Inter"/>
                          <a:ea typeface="Inter"/>
                          <a:cs typeface="Inter"/>
                          <a:sym typeface="Inter"/>
                        </a:rPr>
                        <a:t>the closest planet to the Sun</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898700">
                <a:tc vMerge="1"/>
                <a:tc>
                  <a:txBody>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Mars is actually a very cold place</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898700">
                <a:tc rowSpan="2">
                  <a:txBody>
                    <a:bodyPr/>
                    <a:lstStyle/>
                    <a:p>
                      <a:pPr indent="0" lvl="0" marL="0" rtl="0" algn="l">
                        <a:lnSpc>
                          <a:spcPct val="115000"/>
                        </a:lnSpc>
                        <a:spcBef>
                          <a:spcPts val="0"/>
                        </a:spcBef>
                        <a:spcAft>
                          <a:spcPts val="0"/>
                        </a:spcAft>
                        <a:buNone/>
                      </a:pPr>
                      <a:r>
                        <a:rPr b="1" lang="en" sz="4000">
                          <a:solidFill>
                            <a:schemeClr val="dk1"/>
                          </a:solidFill>
                          <a:latin typeface="Montserrat"/>
                          <a:ea typeface="Montserrat"/>
                          <a:cs typeface="Montserrat"/>
                          <a:sym typeface="Montserrat"/>
                        </a:rPr>
                        <a:t>W</a:t>
                      </a:r>
                      <a:r>
                        <a:rPr b="1" lang="en" sz="4000">
                          <a:solidFill>
                            <a:schemeClr val="dk1"/>
                          </a:solidFill>
                          <a:latin typeface="Montserrat"/>
                          <a:ea typeface="Montserrat"/>
                          <a:cs typeface="Montserrat"/>
                          <a:sym typeface="Montserrat"/>
                        </a:rPr>
                        <a:t>hat I want to know</a:t>
                      </a:r>
                      <a:endParaRPr b="1" sz="4000">
                        <a:solidFill>
                          <a:schemeClr val="dk1"/>
                        </a:solidFill>
                        <a:latin typeface="Montserrat"/>
                        <a:ea typeface="Montserrat"/>
                        <a:cs typeface="Montserrat"/>
                        <a:sym typeface="Montserrat"/>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Venus is the second planet from the Sun</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1024350">
                <a:tc vMerge="1"/>
                <a:tc>
                  <a:txBody>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Jupiter is the biggest planet of them all</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898700">
                <a:tc rowSpan="2">
                  <a:txBody>
                    <a:bodyPr/>
                    <a:lstStyle/>
                    <a:p>
                      <a:pPr indent="0" lvl="0" marL="0" rtl="0" algn="l">
                        <a:lnSpc>
                          <a:spcPct val="115000"/>
                        </a:lnSpc>
                        <a:spcBef>
                          <a:spcPts val="0"/>
                        </a:spcBef>
                        <a:spcAft>
                          <a:spcPts val="0"/>
                        </a:spcAft>
                        <a:buNone/>
                      </a:pPr>
                      <a:r>
                        <a:rPr b="1" lang="en" sz="4000">
                          <a:solidFill>
                            <a:schemeClr val="dk1"/>
                          </a:solidFill>
                          <a:latin typeface="Montserrat"/>
                          <a:ea typeface="Montserrat"/>
                          <a:cs typeface="Montserrat"/>
                          <a:sym typeface="Montserrat"/>
                        </a:rPr>
                        <a:t>W</a:t>
                      </a:r>
                      <a:r>
                        <a:rPr b="1" lang="en" sz="4000">
                          <a:solidFill>
                            <a:schemeClr val="dk1"/>
                          </a:solidFill>
                          <a:latin typeface="Montserrat"/>
                          <a:ea typeface="Montserrat"/>
                          <a:cs typeface="Montserrat"/>
                          <a:sym typeface="Montserrat"/>
                        </a:rPr>
                        <a:t>hat I learned</a:t>
                      </a:r>
                      <a:endParaRPr b="1" sz="4000">
                        <a:solidFill>
                          <a:schemeClr val="dk1"/>
                        </a:solidFill>
                        <a:latin typeface="Montserrat"/>
                        <a:ea typeface="Montserrat"/>
                        <a:cs typeface="Montserrat"/>
                        <a:sym typeface="Montserrat"/>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Saturn is</a:t>
                      </a:r>
                      <a:r>
                        <a:rPr lang="en" sz="2800">
                          <a:solidFill>
                            <a:schemeClr val="dk1"/>
                          </a:solidFill>
                          <a:latin typeface="Inter"/>
                          <a:ea typeface="Inter"/>
                          <a:cs typeface="Inter"/>
                          <a:sym typeface="Inter"/>
                        </a:rPr>
                        <a:t> composed of hydrogen and helium</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898700">
                <a:tc vMerge="1"/>
                <a:tc>
                  <a:txBody>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Neptune is</a:t>
                      </a:r>
                      <a:r>
                        <a:rPr lang="en" sz="2800">
                          <a:solidFill>
                            <a:schemeClr val="dk1"/>
                          </a:solidFill>
                          <a:latin typeface="Inter"/>
                          <a:ea typeface="Inter"/>
                          <a:cs typeface="Inter"/>
                          <a:sym typeface="Inter"/>
                        </a:rPr>
                        <a:t> the farthest planet from the Sun</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1" name="Shape 2151"/>
        <p:cNvGrpSpPr/>
        <p:nvPr/>
      </p:nvGrpSpPr>
      <p:grpSpPr>
        <a:xfrm>
          <a:off x="0" y="0"/>
          <a:ext cx="0" cy="0"/>
          <a:chOff x="0" y="0"/>
          <a:chExt cx="0" cy="0"/>
        </a:xfrm>
      </p:grpSpPr>
      <p:sp>
        <p:nvSpPr>
          <p:cNvPr id="2152" name="Google Shape;2152;p51"/>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t>
            </a:r>
            <a:r>
              <a:rPr lang="en"/>
              <a:t>ain basic processes</a:t>
            </a:r>
            <a:endParaRPr/>
          </a:p>
        </p:txBody>
      </p:sp>
      <p:sp>
        <p:nvSpPr>
          <p:cNvPr id="2153" name="Google Shape;2153;p51"/>
          <p:cNvSpPr/>
          <p:nvPr/>
        </p:nvSpPr>
        <p:spPr>
          <a:xfrm>
            <a:off x="6510600" y="2915850"/>
            <a:ext cx="5266800" cy="957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Topic</a:t>
            </a:r>
            <a:endParaRPr b="1" sz="4000">
              <a:solidFill>
                <a:schemeClr val="dk1"/>
              </a:solidFill>
              <a:latin typeface="Montserrat"/>
              <a:ea typeface="Montserrat"/>
              <a:cs typeface="Montserrat"/>
              <a:sym typeface="Montserrat"/>
            </a:endParaRPr>
          </a:p>
        </p:txBody>
      </p:sp>
      <p:sp>
        <p:nvSpPr>
          <p:cNvPr id="2154" name="Google Shape;2154;p51"/>
          <p:cNvSpPr/>
          <p:nvPr/>
        </p:nvSpPr>
        <p:spPr>
          <a:xfrm>
            <a:off x="6693051" y="5647625"/>
            <a:ext cx="4902000" cy="17832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Despite being red, Mars is actually a cold place. It’s full of iron oxide dust</a:t>
            </a:r>
            <a:endParaRPr sz="2800">
              <a:solidFill>
                <a:schemeClr val="dk1"/>
              </a:solidFill>
              <a:latin typeface="Inter"/>
              <a:ea typeface="Inter"/>
              <a:cs typeface="Inter"/>
              <a:sym typeface="Inter"/>
            </a:endParaRPr>
          </a:p>
        </p:txBody>
      </p:sp>
      <p:sp>
        <p:nvSpPr>
          <p:cNvPr id="2155" name="Google Shape;2155;p51"/>
          <p:cNvSpPr/>
          <p:nvPr/>
        </p:nvSpPr>
        <p:spPr>
          <a:xfrm>
            <a:off x="1440000" y="5647625"/>
            <a:ext cx="4902000" cy="17832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Jupiter is a gas giant and the biggest planet in the Solar System</a:t>
            </a:r>
            <a:endParaRPr sz="2800">
              <a:solidFill>
                <a:schemeClr val="dk1"/>
              </a:solidFill>
              <a:latin typeface="Inter"/>
              <a:ea typeface="Inter"/>
              <a:cs typeface="Inter"/>
              <a:sym typeface="Inter"/>
            </a:endParaRPr>
          </a:p>
        </p:txBody>
      </p:sp>
      <p:sp>
        <p:nvSpPr>
          <p:cNvPr id="2156" name="Google Shape;2156;p51"/>
          <p:cNvSpPr/>
          <p:nvPr/>
        </p:nvSpPr>
        <p:spPr>
          <a:xfrm>
            <a:off x="11946102" y="5647625"/>
            <a:ext cx="4902000" cy="17832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Venus has a beautiful name and is the second planet from the Sun</a:t>
            </a:r>
            <a:endParaRPr sz="2800">
              <a:solidFill>
                <a:schemeClr val="dk1"/>
              </a:solidFill>
              <a:latin typeface="Inter"/>
              <a:ea typeface="Inter"/>
              <a:cs typeface="Inter"/>
              <a:sym typeface="Inter"/>
            </a:endParaRPr>
          </a:p>
        </p:txBody>
      </p:sp>
      <p:cxnSp>
        <p:nvCxnSpPr>
          <p:cNvPr id="2157" name="Google Shape;2157;p51"/>
          <p:cNvCxnSpPr>
            <a:stCxn id="2153" idx="2"/>
            <a:endCxn id="2158" idx="0"/>
          </p:cNvCxnSpPr>
          <p:nvPr/>
        </p:nvCxnSpPr>
        <p:spPr>
          <a:xfrm rot="5400000">
            <a:off x="6109200" y="1655250"/>
            <a:ext cx="816600" cy="5253000"/>
          </a:xfrm>
          <a:prstGeom prst="bentConnector3">
            <a:avLst>
              <a:gd fmla="val 49995" name="adj1"/>
            </a:avLst>
          </a:prstGeom>
          <a:noFill/>
          <a:ln cap="flat" cmpd="sng" w="9525">
            <a:solidFill>
              <a:schemeClr val="accent4"/>
            </a:solidFill>
            <a:prstDash val="solid"/>
            <a:round/>
            <a:headEnd len="med" w="med" type="none"/>
            <a:tailEnd len="med" w="med" type="none"/>
          </a:ln>
        </p:spPr>
      </p:cxnSp>
      <p:cxnSp>
        <p:nvCxnSpPr>
          <p:cNvPr id="2159" name="Google Shape;2159;p51"/>
          <p:cNvCxnSpPr>
            <a:stCxn id="2153" idx="2"/>
            <a:endCxn id="2160" idx="0"/>
          </p:cNvCxnSpPr>
          <p:nvPr/>
        </p:nvCxnSpPr>
        <p:spPr>
          <a:xfrm flipH="1" rot="-5400000">
            <a:off x="8736000" y="4281450"/>
            <a:ext cx="816600" cy="600"/>
          </a:xfrm>
          <a:prstGeom prst="bentConnector3">
            <a:avLst>
              <a:gd fmla="val 49995" name="adj1"/>
            </a:avLst>
          </a:prstGeom>
          <a:noFill/>
          <a:ln cap="flat" cmpd="sng" w="9525">
            <a:solidFill>
              <a:schemeClr val="accent4"/>
            </a:solidFill>
            <a:prstDash val="solid"/>
            <a:round/>
            <a:headEnd len="med" w="med" type="none"/>
            <a:tailEnd len="med" w="med" type="none"/>
          </a:ln>
        </p:spPr>
      </p:cxnSp>
      <p:cxnSp>
        <p:nvCxnSpPr>
          <p:cNvPr id="2161" name="Google Shape;2161;p51"/>
          <p:cNvCxnSpPr>
            <a:stCxn id="2153" idx="2"/>
            <a:endCxn id="2162" idx="0"/>
          </p:cNvCxnSpPr>
          <p:nvPr/>
        </p:nvCxnSpPr>
        <p:spPr>
          <a:xfrm flipH="1" rot="-5400000">
            <a:off x="11362200" y="1655250"/>
            <a:ext cx="816600" cy="5253000"/>
          </a:xfrm>
          <a:prstGeom prst="bentConnector3">
            <a:avLst>
              <a:gd fmla="val 49995" name="adj1"/>
            </a:avLst>
          </a:prstGeom>
          <a:noFill/>
          <a:ln cap="flat" cmpd="sng" w="9525">
            <a:solidFill>
              <a:schemeClr val="accent4"/>
            </a:solidFill>
            <a:prstDash val="solid"/>
            <a:round/>
            <a:headEnd len="med" w="med" type="none"/>
            <a:tailEnd len="med" w="med" type="none"/>
          </a:ln>
        </p:spPr>
      </p:cxnSp>
      <p:sp>
        <p:nvSpPr>
          <p:cNvPr id="2158" name="Google Shape;2158;p51"/>
          <p:cNvSpPr txBox="1"/>
          <p:nvPr/>
        </p:nvSpPr>
        <p:spPr>
          <a:xfrm>
            <a:off x="1440000" y="4689975"/>
            <a:ext cx="4902000" cy="957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Code</a:t>
            </a:r>
            <a:endParaRPr b="1" sz="4000">
              <a:solidFill>
                <a:schemeClr val="dk1"/>
              </a:solidFill>
              <a:latin typeface="Montserrat"/>
              <a:ea typeface="Montserrat"/>
              <a:cs typeface="Montserrat"/>
              <a:sym typeface="Montserrat"/>
            </a:endParaRPr>
          </a:p>
        </p:txBody>
      </p:sp>
      <p:sp>
        <p:nvSpPr>
          <p:cNvPr id="2160" name="Google Shape;2160;p51"/>
          <p:cNvSpPr txBox="1"/>
          <p:nvPr/>
        </p:nvSpPr>
        <p:spPr>
          <a:xfrm>
            <a:off x="6693051" y="4689975"/>
            <a:ext cx="4902000" cy="957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Restart</a:t>
            </a:r>
            <a:endParaRPr b="1" sz="4000">
              <a:solidFill>
                <a:schemeClr val="dk1"/>
              </a:solidFill>
              <a:latin typeface="Montserrat"/>
              <a:ea typeface="Montserrat"/>
              <a:cs typeface="Montserrat"/>
              <a:sym typeface="Montserrat"/>
            </a:endParaRPr>
          </a:p>
        </p:txBody>
      </p:sp>
      <p:sp>
        <p:nvSpPr>
          <p:cNvPr id="2162" name="Google Shape;2162;p51"/>
          <p:cNvSpPr txBox="1"/>
          <p:nvPr/>
        </p:nvSpPr>
        <p:spPr>
          <a:xfrm>
            <a:off x="11946102" y="4689975"/>
            <a:ext cx="4902000" cy="957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Connections</a:t>
            </a:r>
            <a:endParaRPr b="1" sz="4000">
              <a:solidFill>
                <a:schemeClr val="dk1"/>
              </a:solidFill>
              <a:latin typeface="Montserrat"/>
              <a:ea typeface="Montserrat"/>
              <a:cs typeface="Montserrat"/>
              <a:sym typeface="Montserrat"/>
            </a:endParaRPr>
          </a:p>
        </p:txBody>
      </p:sp>
      <p:sp>
        <p:nvSpPr>
          <p:cNvPr id="2163" name="Google Shape;2163;p51"/>
          <p:cNvSpPr/>
          <p:nvPr/>
        </p:nvSpPr>
        <p:spPr>
          <a:xfrm>
            <a:off x="3274075" y="79835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4" name="Google Shape;2164;p51"/>
          <p:cNvSpPr/>
          <p:nvPr/>
        </p:nvSpPr>
        <p:spPr>
          <a:xfrm>
            <a:off x="8527175" y="79835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5" name="Google Shape;2165;p51"/>
          <p:cNvSpPr/>
          <p:nvPr/>
        </p:nvSpPr>
        <p:spPr>
          <a:xfrm>
            <a:off x="13780275" y="79835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166" name="Google Shape;2166;p51"/>
          <p:cNvGrpSpPr/>
          <p:nvPr/>
        </p:nvGrpSpPr>
        <p:grpSpPr>
          <a:xfrm>
            <a:off x="14017214" y="8273451"/>
            <a:ext cx="759603" cy="653827"/>
            <a:chOff x="5822432" y="1996038"/>
            <a:chExt cx="379802" cy="326913"/>
          </a:xfrm>
        </p:grpSpPr>
        <p:sp>
          <p:nvSpPr>
            <p:cNvPr id="2167" name="Google Shape;2167;p51"/>
            <p:cNvSpPr/>
            <p:nvPr/>
          </p:nvSpPr>
          <p:spPr>
            <a:xfrm>
              <a:off x="5827692" y="2211758"/>
              <a:ext cx="368815" cy="47648"/>
            </a:xfrm>
            <a:custGeom>
              <a:rect b="b" l="l" r="r" t="t"/>
              <a:pathLst>
                <a:path extrusionOk="0" h="2446" w="18933">
                  <a:moveTo>
                    <a:pt x="0" y="0"/>
                  </a:moveTo>
                  <a:lnTo>
                    <a:pt x="0" y="1470"/>
                  </a:lnTo>
                  <a:cubicBezTo>
                    <a:pt x="0" y="2005"/>
                    <a:pt x="441" y="2445"/>
                    <a:pt x="982" y="2445"/>
                  </a:cubicBezTo>
                  <a:lnTo>
                    <a:pt x="17975" y="2445"/>
                  </a:lnTo>
                  <a:cubicBezTo>
                    <a:pt x="18492" y="2445"/>
                    <a:pt x="18933" y="2005"/>
                    <a:pt x="18933" y="1470"/>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8" name="Google Shape;2168;p51"/>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9" name="Google Shape;2169;p51"/>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0" name="Google Shape;2170;p51"/>
            <p:cNvSpPr/>
            <p:nvPr/>
          </p:nvSpPr>
          <p:spPr>
            <a:xfrm>
              <a:off x="6163056" y="2001298"/>
              <a:ext cx="33447" cy="210481"/>
            </a:xfrm>
            <a:custGeom>
              <a:rect b="b" l="l" r="r" t="t"/>
              <a:pathLst>
                <a:path extrusionOk="0" h="10805" w="1717">
                  <a:moveTo>
                    <a:pt x="1" y="1"/>
                  </a:moveTo>
                  <a:cubicBezTo>
                    <a:pt x="518" y="1"/>
                    <a:pt x="959" y="442"/>
                    <a:pt x="959" y="982"/>
                  </a:cubicBezTo>
                  <a:lnTo>
                    <a:pt x="959" y="10804"/>
                  </a:lnTo>
                  <a:lnTo>
                    <a:pt x="1717" y="10804"/>
                  </a:lnTo>
                  <a:lnTo>
                    <a:pt x="1717" y="982"/>
                  </a:lnTo>
                  <a:cubicBezTo>
                    <a:pt x="1717" y="442"/>
                    <a:pt x="1276"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1" name="Google Shape;2171;p51"/>
            <p:cNvSpPr/>
            <p:nvPr/>
          </p:nvSpPr>
          <p:spPr>
            <a:xfrm>
              <a:off x="6163056" y="2211758"/>
              <a:ext cx="33447" cy="47648"/>
            </a:xfrm>
            <a:custGeom>
              <a:rect b="b" l="l" r="r" t="t"/>
              <a:pathLst>
                <a:path extrusionOk="0" h="2446" w="1717">
                  <a:moveTo>
                    <a:pt x="959" y="0"/>
                  </a:moveTo>
                  <a:lnTo>
                    <a:pt x="959" y="1470"/>
                  </a:lnTo>
                  <a:cubicBezTo>
                    <a:pt x="959" y="2005"/>
                    <a:pt x="518" y="2445"/>
                    <a:pt x="1" y="2445"/>
                  </a:cubicBezTo>
                  <a:lnTo>
                    <a:pt x="759" y="2445"/>
                  </a:lnTo>
                  <a:cubicBezTo>
                    <a:pt x="1276" y="2445"/>
                    <a:pt x="1717" y="2005"/>
                    <a:pt x="1717" y="1470"/>
                  </a:cubicBezTo>
                  <a:lnTo>
                    <a:pt x="1717"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2" name="Google Shape;2172;p51"/>
            <p:cNvSpPr/>
            <p:nvPr/>
          </p:nvSpPr>
          <p:spPr>
            <a:xfrm>
              <a:off x="5970362" y="2259386"/>
              <a:ext cx="83939" cy="57836"/>
            </a:xfrm>
            <a:custGeom>
              <a:rect b="b" l="l" r="r" t="t"/>
              <a:pathLst>
                <a:path extrusionOk="0" h="2969" w="4309">
                  <a:moveTo>
                    <a:pt x="294" y="0"/>
                  </a:moveTo>
                  <a:cubicBezTo>
                    <a:pt x="294" y="0"/>
                    <a:pt x="271" y="2158"/>
                    <a:pt x="0" y="2969"/>
                  </a:cubicBezTo>
                  <a:lnTo>
                    <a:pt x="4309" y="2969"/>
                  </a:lnTo>
                  <a:cubicBezTo>
                    <a:pt x="4038" y="2158"/>
                    <a:pt x="3991" y="0"/>
                    <a:pt x="3991"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3" name="Google Shape;2173;p51"/>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4" name="Google Shape;2174;p51"/>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5" name="Google Shape;2175;p51"/>
            <p:cNvSpPr/>
            <p:nvPr/>
          </p:nvSpPr>
          <p:spPr>
            <a:xfrm>
              <a:off x="5851048" y="2027069"/>
              <a:ext cx="322102" cy="184709"/>
            </a:xfrm>
            <a:custGeom>
              <a:rect b="b" l="l" r="r" t="t"/>
              <a:pathLst>
                <a:path extrusionOk="0" h="9482" w="16535">
                  <a:moveTo>
                    <a:pt x="418" y="0"/>
                  </a:moveTo>
                  <a:cubicBezTo>
                    <a:pt x="194" y="0"/>
                    <a:pt x="1" y="200"/>
                    <a:pt x="1" y="418"/>
                  </a:cubicBezTo>
                  <a:lnTo>
                    <a:pt x="1" y="9481"/>
                  </a:lnTo>
                  <a:lnTo>
                    <a:pt x="16535" y="9481"/>
                  </a:lnTo>
                  <a:lnTo>
                    <a:pt x="16535" y="418"/>
                  </a:lnTo>
                  <a:cubicBezTo>
                    <a:pt x="16535" y="200"/>
                    <a:pt x="16358" y="0"/>
                    <a:pt x="1611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6" name="Google Shape;2176;p51"/>
            <p:cNvSpPr/>
            <p:nvPr/>
          </p:nvSpPr>
          <p:spPr>
            <a:xfrm>
              <a:off x="6150239" y="2027069"/>
              <a:ext cx="22908" cy="184709"/>
            </a:xfrm>
            <a:custGeom>
              <a:rect b="b" l="l" r="r" t="t"/>
              <a:pathLst>
                <a:path extrusionOk="0" h="9482" w="1176">
                  <a:moveTo>
                    <a:pt x="0" y="0"/>
                  </a:moveTo>
                  <a:cubicBezTo>
                    <a:pt x="241" y="0"/>
                    <a:pt x="412" y="200"/>
                    <a:pt x="412" y="418"/>
                  </a:cubicBezTo>
                  <a:lnTo>
                    <a:pt x="412" y="9481"/>
                  </a:lnTo>
                  <a:lnTo>
                    <a:pt x="1176" y="9481"/>
                  </a:lnTo>
                  <a:lnTo>
                    <a:pt x="1176" y="418"/>
                  </a:lnTo>
                  <a:cubicBezTo>
                    <a:pt x="1176" y="200"/>
                    <a:pt x="999" y="0"/>
                    <a:pt x="75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7" name="Google Shape;2177;p51"/>
            <p:cNvSpPr/>
            <p:nvPr/>
          </p:nvSpPr>
          <p:spPr>
            <a:xfrm>
              <a:off x="5965083" y="2051906"/>
              <a:ext cx="94030" cy="41473"/>
            </a:xfrm>
            <a:custGeom>
              <a:rect b="b" l="l" r="r" t="t"/>
              <a:pathLst>
                <a:path extrusionOk="0" h="2129" w="4827">
                  <a:moveTo>
                    <a:pt x="248" y="1"/>
                  </a:moveTo>
                  <a:cubicBezTo>
                    <a:pt x="101" y="1"/>
                    <a:pt x="1" y="101"/>
                    <a:pt x="1" y="218"/>
                  </a:cubicBezTo>
                  <a:lnTo>
                    <a:pt x="1" y="1911"/>
                  </a:lnTo>
                  <a:cubicBezTo>
                    <a:pt x="1" y="2035"/>
                    <a:pt x="101" y="2129"/>
                    <a:pt x="248" y="2129"/>
                  </a:cubicBezTo>
                  <a:lnTo>
                    <a:pt x="4603" y="2129"/>
                  </a:lnTo>
                  <a:cubicBezTo>
                    <a:pt x="4727" y="2129"/>
                    <a:pt x="4827" y="2035"/>
                    <a:pt x="4827" y="1911"/>
                  </a:cubicBezTo>
                  <a:lnTo>
                    <a:pt x="4827" y="218"/>
                  </a:lnTo>
                  <a:cubicBezTo>
                    <a:pt x="4827" y="101"/>
                    <a:pt x="4727" y="1"/>
                    <a:pt x="4603"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8" name="Google Shape;2178;p51"/>
            <p:cNvSpPr/>
            <p:nvPr/>
          </p:nvSpPr>
          <p:spPr>
            <a:xfrm>
              <a:off x="5901656" y="2141572"/>
              <a:ext cx="94030" cy="42038"/>
            </a:xfrm>
            <a:custGeom>
              <a:rect b="b" l="l" r="r" t="t"/>
              <a:pathLst>
                <a:path extrusionOk="0" h="2158" w="4827">
                  <a:moveTo>
                    <a:pt x="241" y="0"/>
                  </a:moveTo>
                  <a:cubicBezTo>
                    <a:pt x="95" y="0"/>
                    <a:pt x="1" y="124"/>
                    <a:pt x="1" y="247"/>
                  </a:cubicBezTo>
                  <a:lnTo>
                    <a:pt x="1" y="1910"/>
                  </a:lnTo>
                  <a:cubicBezTo>
                    <a:pt x="1" y="2034"/>
                    <a:pt x="95" y="2157"/>
                    <a:pt x="241" y="2157"/>
                  </a:cubicBezTo>
                  <a:lnTo>
                    <a:pt x="4603" y="2157"/>
                  </a:lnTo>
                  <a:cubicBezTo>
                    <a:pt x="4726" y="2157"/>
                    <a:pt x="4826" y="2034"/>
                    <a:pt x="4826" y="1910"/>
                  </a:cubicBezTo>
                  <a:lnTo>
                    <a:pt x="4826" y="247"/>
                  </a:lnTo>
                  <a:cubicBezTo>
                    <a:pt x="4826" y="124"/>
                    <a:pt x="4726" y="0"/>
                    <a:pt x="460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9" name="Google Shape;2179;p51"/>
            <p:cNvSpPr/>
            <p:nvPr/>
          </p:nvSpPr>
          <p:spPr>
            <a:xfrm>
              <a:off x="6028529" y="2141572"/>
              <a:ext cx="94010" cy="42038"/>
            </a:xfrm>
            <a:custGeom>
              <a:rect b="b" l="l" r="r" t="t"/>
              <a:pathLst>
                <a:path extrusionOk="0" h="2158" w="4826">
                  <a:moveTo>
                    <a:pt x="247" y="0"/>
                  </a:moveTo>
                  <a:cubicBezTo>
                    <a:pt x="100" y="0"/>
                    <a:pt x="0" y="124"/>
                    <a:pt x="0" y="247"/>
                  </a:cubicBezTo>
                  <a:lnTo>
                    <a:pt x="0" y="1910"/>
                  </a:lnTo>
                  <a:cubicBezTo>
                    <a:pt x="0" y="2034"/>
                    <a:pt x="100" y="2157"/>
                    <a:pt x="247" y="2157"/>
                  </a:cubicBezTo>
                  <a:lnTo>
                    <a:pt x="4602" y="2157"/>
                  </a:lnTo>
                  <a:cubicBezTo>
                    <a:pt x="4726" y="2157"/>
                    <a:pt x="4826" y="2034"/>
                    <a:pt x="4826" y="1910"/>
                  </a:cubicBezTo>
                  <a:lnTo>
                    <a:pt x="4826" y="247"/>
                  </a:lnTo>
                  <a:cubicBezTo>
                    <a:pt x="4826" y="124"/>
                    <a:pt x="4726" y="0"/>
                    <a:pt x="4602"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0" name="Google Shape;2180;p51"/>
            <p:cNvSpPr/>
            <p:nvPr/>
          </p:nvSpPr>
          <p:spPr>
            <a:xfrm>
              <a:off x="5994166" y="2229835"/>
              <a:ext cx="36330" cy="11026"/>
            </a:xfrm>
            <a:custGeom>
              <a:rect b="b" l="l" r="r" t="t"/>
              <a:pathLst>
                <a:path extrusionOk="0" h="566" w="1865">
                  <a:moveTo>
                    <a:pt x="271" y="1"/>
                  </a:moveTo>
                  <a:cubicBezTo>
                    <a:pt x="124" y="1"/>
                    <a:pt x="1" y="124"/>
                    <a:pt x="1" y="295"/>
                  </a:cubicBezTo>
                  <a:cubicBezTo>
                    <a:pt x="1" y="442"/>
                    <a:pt x="124" y="565"/>
                    <a:pt x="271" y="565"/>
                  </a:cubicBezTo>
                  <a:lnTo>
                    <a:pt x="1570" y="565"/>
                  </a:lnTo>
                  <a:cubicBezTo>
                    <a:pt x="1741" y="565"/>
                    <a:pt x="1864" y="442"/>
                    <a:pt x="1864" y="295"/>
                  </a:cubicBezTo>
                  <a:cubicBezTo>
                    <a:pt x="1864" y="124"/>
                    <a:pt x="1741" y="1"/>
                    <a:pt x="15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1" name="Google Shape;2181;p51"/>
            <p:cNvSpPr/>
            <p:nvPr/>
          </p:nvSpPr>
          <p:spPr>
            <a:xfrm>
              <a:off x="5822432" y="1996038"/>
              <a:ext cx="379802" cy="326913"/>
            </a:xfrm>
            <a:custGeom>
              <a:rect b="b" l="l" r="r" t="t"/>
              <a:pathLst>
                <a:path extrusionOk="0" h="16782" w="19497">
                  <a:moveTo>
                    <a:pt x="18245" y="565"/>
                  </a:moveTo>
                  <a:cubicBezTo>
                    <a:pt x="18615" y="565"/>
                    <a:pt x="18909" y="882"/>
                    <a:pt x="18909" y="1252"/>
                  </a:cubicBezTo>
                  <a:lnTo>
                    <a:pt x="18909" y="10780"/>
                  </a:lnTo>
                  <a:lnTo>
                    <a:pt x="18298" y="10780"/>
                  </a:lnTo>
                  <a:lnTo>
                    <a:pt x="18298" y="2011"/>
                  </a:lnTo>
                  <a:cubicBezTo>
                    <a:pt x="18298" y="1617"/>
                    <a:pt x="17974" y="1299"/>
                    <a:pt x="17586" y="1299"/>
                  </a:cubicBezTo>
                  <a:lnTo>
                    <a:pt x="6836" y="1299"/>
                  </a:lnTo>
                  <a:cubicBezTo>
                    <a:pt x="6660" y="1299"/>
                    <a:pt x="6542" y="1446"/>
                    <a:pt x="6542" y="1593"/>
                  </a:cubicBezTo>
                  <a:cubicBezTo>
                    <a:pt x="6542" y="1740"/>
                    <a:pt x="6660" y="1887"/>
                    <a:pt x="6836" y="1887"/>
                  </a:cubicBezTo>
                  <a:lnTo>
                    <a:pt x="17586" y="1887"/>
                  </a:lnTo>
                  <a:cubicBezTo>
                    <a:pt x="17657" y="1887"/>
                    <a:pt x="17733" y="1940"/>
                    <a:pt x="17733" y="2011"/>
                  </a:cubicBezTo>
                  <a:lnTo>
                    <a:pt x="17733" y="10780"/>
                  </a:lnTo>
                  <a:lnTo>
                    <a:pt x="1763" y="10780"/>
                  </a:lnTo>
                  <a:lnTo>
                    <a:pt x="1763" y="2011"/>
                  </a:lnTo>
                  <a:cubicBezTo>
                    <a:pt x="1763" y="1940"/>
                    <a:pt x="1810" y="1887"/>
                    <a:pt x="1887" y="1887"/>
                  </a:cubicBezTo>
                  <a:lnTo>
                    <a:pt x="5484" y="1887"/>
                  </a:lnTo>
                  <a:cubicBezTo>
                    <a:pt x="5660" y="1887"/>
                    <a:pt x="5778" y="1740"/>
                    <a:pt x="5778" y="1593"/>
                  </a:cubicBezTo>
                  <a:cubicBezTo>
                    <a:pt x="5778" y="1446"/>
                    <a:pt x="5660" y="1299"/>
                    <a:pt x="5484" y="1299"/>
                  </a:cubicBezTo>
                  <a:lnTo>
                    <a:pt x="1887" y="1299"/>
                  </a:lnTo>
                  <a:cubicBezTo>
                    <a:pt x="1493" y="1299"/>
                    <a:pt x="1176" y="1617"/>
                    <a:pt x="1176" y="2011"/>
                  </a:cubicBezTo>
                  <a:lnTo>
                    <a:pt x="1176" y="10780"/>
                  </a:lnTo>
                  <a:lnTo>
                    <a:pt x="564" y="10780"/>
                  </a:lnTo>
                  <a:lnTo>
                    <a:pt x="564" y="1252"/>
                  </a:lnTo>
                  <a:cubicBezTo>
                    <a:pt x="564" y="882"/>
                    <a:pt x="882" y="565"/>
                    <a:pt x="1252" y="565"/>
                  </a:cubicBezTo>
                  <a:close/>
                  <a:moveTo>
                    <a:pt x="18909" y="11345"/>
                  </a:moveTo>
                  <a:lnTo>
                    <a:pt x="18909" y="12544"/>
                  </a:lnTo>
                  <a:cubicBezTo>
                    <a:pt x="18909" y="12932"/>
                    <a:pt x="18615" y="13225"/>
                    <a:pt x="18245" y="13225"/>
                  </a:cubicBezTo>
                  <a:lnTo>
                    <a:pt x="1252" y="13225"/>
                  </a:lnTo>
                  <a:cubicBezTo>
                    <a:pt x="882" y="13225"/>
                    <a:pt x="564" y="12932"/>
                    <a:pt x="564" y="12544"/>
                  </a:cubicBezTo>
                  <a:lnTo>
                    <a:pt x="564" y="11345"/>
                  </a:lnTo>
                  <a:close/>
                  <a:moveTo>
                    <a:pt x="11315" y="13790"/>
                  </a:moveTo>
                  <a:cubicBezTo>
                    <a:pt x="11315" y="14331"/>
                    <a:pt x="11391" y="15459"/>
                    <a:pt x="11538" y="16194"/>
                  </a:cubicBezTo>
                  <a:lnTo>
                    <a:pt x="7959" y="16194"/>
                  </a:lnTo>
                  <a:cubicBezTo>
                    <a:pt x="8106" y="15459"/>
                    <a:pt x="8158" y="14331"/>
                    <a:pt x="8182" y="13790"/>
                  </a:cubicBezTo>
                  <a:close/>
                  <a:moveTo>
                    <a:pt x="1252" y="0"/>
                  </a:moveTo>
                  <a:cubicBezTo>
                    <a:pt x="564" y="0"/>
                    <a:pt x="0" y="565"/>
                    <a:pt x="0" y="1252"/>
                  </a:cubicBezTo>
                  <a:lnTo>
                    <a:pt x="0" y="12544"/>
                  </a:lnTo>
                  <a:cubicBezTo>
                    <a:pt x="0" y="13255"/>
                    <a:pt x="564" y="13790"/>
                    <a:pt x="1252" y="13790"/>
                  </a:cubicBezTo>
                  <a:lnTo>
                    <a:pt x="7594" y="13790"/>
                  </a:lnTo>
                  <a:cubicBezTo>
                    <a:pt x="7594" y="14454"/>
                    <a:pt x="7518" y="15577"/>
                    <a:pt x="7371" y="16194"/>
                  </a:cubicBezTo>
                  <a:lnTo>
                    <a:pt x="6366" y="16194"/>
                  </a:lnTo>
                  <a:cubicBezTo>
                    <a:pt x="6219" y="16194"/>
                    <a:pt x="6101" y="16311"/>
                    <a:pt x="6101" y="16488"/>
                  </a:cubicBezTo>
                  <a:cubicBezTo>
                    <a:pt x="6101" y="16635"/>
                    <a:pt x="6219" y="16782"/>
                    <a:pt x="6366" y="16782"/>
                  </a:cubicBezTo>
                  <a:lnTo>
                    <a:pt x="13102" y="16782"/>
                  </a:lnTo>
                  <a:cubicBezTo>
                    <a:pt x="13249" y="16782"/>
                    <a:pt x="13396" y="16635"/>
                    <a:pt x="13396" y="16488"/>
                  </a:cubicBezTo>
                  <a:cubicBezTo>
                    <a:pt x="13396" y="16311"/>
                    <a:pt x="13249" y="16194"/>
                    <a:pt x="13102" y="16194"/>
                  </a:cubicBezTo>
                  <a:lnTo>
                    <a:pt x="12126" y="16194"/>
                  </a:lnTo>
                  <a:cubicBezTo>
                    <a:pt x="11979" y="15577"/>
                    <a:pt x="11903" y="14454"/>
                    <a:pt x="11879"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2" name="Google Shape;2182;p51"/>
            <p:cNvSpPr/>
            <p:nvPr/>
          </p:nvSpPr>
          <p:spPr>
            <a:xfrm>
              <a:off x="5896397" y="2046179"/>
              <a:ext cx="231870" cy="142691"/>
            </a:xfrm>
            <a:custGeom>
              <a:rect b="b" l="l" r="r" t="t"/>
              <a:pathLst>
                <a:path extrusionOk="0" h="7325" w="11903">
                  <a:moveTo>
                    <a:pt x="8082" y="589"/>
                  </a:moveTo>
                  <a:lnTo>
                    <a:pt x="8082" y="2129"/>
                  </a:lnTo>
                  <a:lnTo>
                    <a:pt x="3821" y="2129"/>
                  </a:lnTo>
                  <a:lnTo>
                    <a:pt x="3821" y="589"/>
                  </a:lnTo>
                  <a:close/>
                  <a:moveTo>
                    <a:pt x="4826" y="5191"/>
                  </a:moveTo>
                  <a:lnTo>
                    <a:pt x="4826" y="6760"/>
                  </a:lnTo>
                  <a:lnTo>
                    <a:pt x="564" y="6760"/>
                  </a:lnTo>
                  <a:lnTo>
                    <a:pt x="564" y="5191"/>
                  </a:lnTo>
                  <a:close/>
                  <a:moveTo>
                    <a:pt x="3774" y="1"/>
                  </a:moveTo>
                  <a:cubicBezTo>
                    <a:pt x="3480" y="1"/>
                    <a:pt x="3233" y="248"/>
                    <a:pt x="3233" y="512"/>
                  </a:cubicBezTo>
                  <a:lnTo>
                    <a:pt x="3233" y="2205"/>
                  </a:lnTo>
                  <a:cubicBezTo>
                    <a:pt x="3233" y="2475"/>
                    <a:pt x="3480" y="2716"/>
                    <a:pt x="3774" y="2716"/>
                  </a:cubicBezTo>
                  <a:lnTo>
                    <a:pt x="5655" y="2716"/>
                  </a:lnTo>
                  <a:lnTo>
                    <a:pt x="5655" y="3504"/>
                  </a:lnTo>
                  <a:lnTo>
                    <a:pt x="2916" y="3504"/>
                  </a:lnTo>
                  <a:cubicBezTo>
                    <a:pt x="2645" y="3504"/>
                    <a:pt x="2398" y="3722"/>
                    <a:pt x="2398" y="4015"/>
                  </a:cubicBezTo>
                  <a:lnTo>
                    <a:pt x="2398" y="4627"/>
                  </a:lnTo>
                  <a:lnTo>
                    <a:pt x="511" y="4627"/>
                  </a:lnTo>
                  <a:cubicBezTo>
                    <a:pt x="218" y="4627"/>
                    <a:pt x="0" y="4850"/>
                    <a:pt x="0" y="5144"/>
                  </a:cubicBezTo>
                  <a:lnTo>
                    <a:pt x="0" y="6807"/>
                  </a:lnTo>
                  <a:cubicBezTo>
                    <a:pt x="0" y="7101"/>
                    <a:pt x="218" y="7325"/>
                    <a:pt x="511" y="7325"/>
                  </a:cubicBezTo>
                  <a:lnTo>
                    <a:pt x="4873" y="7325"/>
                  </a:lnTo>
                  <a:cubicBezTo>
                    <a:pt x="5167" y="7325"/>
                    <a:pt x="5390" y="7101"/>
                    <a:pt x="5390" y="6807"/>
                  </a:cubicBezTo>
                  <a:lnTo>
                    <a:pt x="5390" y="5144"/>
                  </a:lnTo>
                  <a:cubicBezTo>
                    <a:pt x="5390" y="4850"/>
                    <a:pt x="5167" y="4627"/>
                    <a:pt x="4873" y="4627"/>
                  </a:cubicBezTo>
                  <a:lnTo>
                    <a:pt x="2963" y="4627"/>
                  </a:lnTo>
                  <a:lnTo>
                    <a:pt x="2963" y="4068"/>
                  </a:lnTo>
                  <a:lnTo>
                    <a:pt x="8917" y="4068"/>
                  </a:lnTo>
                  <a:lnTo>
                    <a:pt x="8917" y="4627"/>
                  </a:lnTo>
                  <a:lnTo>
                    <a:pt x="7030" y="4627"/>
                  </a:lnTo>
                  <a:cubicBezTo>
                    <a:pt x="6736" y="4627"/>
                    <a:pt x="6489" y="4850"/>
                    <a:pt x="6489" y="5144"/>
                  </a:cubicBezTo>
                  <a:lnTo>
                    <a:pt x="6489" y="6807"/>
                  </a:lnTo>
                  <a:cubicBezTo>
                    <a:pt x="6489" y="7101"/>
                    <a:pt x="6736" y="7325"/>
                    <a:pt x="7030" y="7325"/>
                  </a:cubicBezTo>
                  <a:lnTo>
                    <a:pt x="7741" y="7325"/>
                  </a:lnTo>
                  <a:cubicBezTo>
                    <a:pt x="7912" y="7325"/>
                    <a:pt x="8035" y="7201"/>
                    <a:pt x="8035" y="7054"/>
                  </a:cubicBezTo>
                  <a:cubicBezTo>
                    <a:pt x="8035" y="6884"/>
                    <a:pt x="7912" y="6760"/>
                    <a:pt x="7741" y="6760"/>
                  </a:cubicBezTo>
                  <a:lnTo>
                    <a:pt x="7077" y="6760"/>
                  </a:lnTo>
                  <a:lnTo>
                    <a:pt x="7077" y="5191"/>
                  </a:lnTo>
                  <a:lnTo>
                    <a:pt x="11338" y="5191"/>
                  </a:lnTo>
                  <a:lnTo>
                    <a:pt x="11338" y="6760"/>
                  </a:lnTo>
                  <a:lnTo>
                    <a:pt x="9087" y="6760"/>
                  </a:lnTo>
                  <a:cubicBezTo>
                    <a:pt x="8917" y="6760"/>
                    <a:pt x="8793" y="6884"/>
                    <a:pt x="8793" y="7054"/>
                  </a:cubicBezTo>
                  <a:cubicBezTo>
                    <a:pt x="8793" y="7201"/>
                    <a:pt x="8917" y="7325"/>
                    <a:pt x="9087" y="7325"/>
                  </a:cubicBezTo>
                  <a:lnTo>
                    <a:pt x="11385" y="7325"/>
                  </a:lnTo>
                  <a:cubicBezTo>
                    <a:pt x="11656" y="7325"/>
                    <a:pt x="11903" y="7101"/>
                    <a:pt x="11903" y="6807"/>
                  </a:cubicBezTo>
                  <a:lnTo>
                    <a:pt x="11903" y="5144"/>
                  </a:lnTo>
                  <a:cubicBezTo>
                    <a:pt x="11903" y="4850"/>
                    <a:pt x="11656" y="4627"/>
                    <a:pt x="11385" y="4627"/>
                  </a:cubicBezTo>
                  <a:lnTo>
                    <a:pt x="9475" y="4627"/>
                  </a:lnTo>
                  <a:lnTo>
                    <a:pt x="9475" y="4015"/>
                  </a:lnTo>
                  <a:cubicBezTo>
                    <a:pt x="9475" y="3722"/>
                    <a:pt x="9258" y="3504"/>
                    <a:pt x="8964" y="3504"/>
                  </a:cubicBezTo>
                  <a:lnTo>
                    <a:pt x="6219" y="3504"/>
                  </a:lnTo>
                  <a:lnTo>
                    <a:pt x="6219" y="2716"/>
                  </a:lnTo>
                  <a:lnTo>
                    <a:pt x="8129" y="2716"/>
                  </a:lnTo>
                  <a:cubicBezTo>
                    <a:pt x="8423" y="2716"/>
                    <a:pt x="8646" y="2475"/>
                    <a:pt x="8646" y="2205"/>
                  </a:cubicBezTo>
                  <a:lnTo>
                    <a:pt x="8646" y="512"/>
                  </a:lnTo>
                  <a:cubicBezTo>
                    <a:pt x="8646" y="248"/>
                    <a:pt x="8423" y="1"/>
                    <a:pt x="812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183" name="Google Shape;2183;p51"/>
          <p:cNvGrpSpPr/>
          <p:nvPr/>
        </p:nvGrpSpPr>
        <p:grpSpPr>
          <a:xfrm>
            <a:off x="8764321" y="8247332"/>
            <a:ext cx="759369" cy="706033"/>
            <a:chOff x="5246160" y="2806691"/>
            <a:chExt cx="379685" cy="353017"/>
          </a:xfrm>
        </p:grpSpPr>
        <p:sp>
          <p:nvSpPr>
            <p:cNvPr id="2184" name="Google Shape;2184;p51"/>
            <p:cNvSpPr/>
            <p:nvPr/>
          </p:nvSpPr>
          <p:spPr>
            <a:xfrm>
              <a:off x="5251868" y="3048514"/>
              <a:ext cx="368250" cy="47765"/>
            </a:xfrm>
            <a:custGeom>
              <a:rect b="b" l="l" r="r" t="t"/>
              <a:pathLst>
                <a:path extrusionOk="0" h="2452" w="18904">
                  <a:moveTo>
                    <a:pt x="1" y="0"/>
                  </a:moveTo>
                  <a:lnTo>
                    <a:pt x="1" y="1493"/>
                  </a:lnTo>
                  <a:cubicBezTo>
                    <a:pt x="1" y="2034"/>
                    <a:pt x="418" y="2451"/>
                    <a:pt x="953" y="2451"/>
                  </a:cubicBezTo>
                  <a:lnTo>
                    <a:pt x="17952" y="2451"/>
                  </a:lnTo>
                  <a:cubicBezTo>
                    <a:pt x="18493" y="2451"/>
                    <a:pt x="18904" y="2034"/>
                    <a:pt x="18904" y="1493"/>
                  </a:cubicBezTo>
                  <a:lnTo>
                    <a:pt x="18904"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5" name="Google Shape;2185;p51"/>
            <p:cNvSpPr/>
            <p:nvPr/>
          </p:nvSpPr>
          <p:spPr>
            <a:xfrm>
              <a:off x="5251868" y="2838638"/>
              <a:ext cx="368250" cy="209897"/>
            </a:xfrm>
            <a:custGeom>
              <a:rect b="b" l="l" r="r" t="t"/>
              <a:pathLst>
                <a:path extrusionOk="0" h="10775" w="18904">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6" name="Google Shape;2186;p51"/>
            <p:cNvSpPr/>
            <p:nvPr/>
          </p:nvSpPr>
          <p:spPr>
            <a:xfrm>
              <a:off x="5251868" y="2838638"/>
              <a:ext cx="368250" cy="209897"/>
            </a:xfrm>
            <a:custGeom>
              <a:rect b="b" l="l" r="r" t="t"/>
              <a:pathLst>
                <a:path extrusionOk="0" h="10775" w="18904">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7" name="Google Shape;2187;p51"/>
            <p:cNvSpPr/>
            <p:nvPr/>
          </p:nvSpPr>
          <p:spPr>
            <a:xfrm>
              <a:off x="5586785" y="2838638"/>
              <a:ext cx="33330" cy="209897"/>
            </a:xfrm>
            <a:custGeom>
              <a:rect b="b" l="l" r="r" t="t"/>
              <a:pathLst>
                <a:path extrusionOk="0" h="10775" w="1711">
                  <a:moveTo>
                    <a:pt x="1" y="0"/>
                  </a:moveTo>
                  <a:cubicBezTo>
                    <a:pt x="535" y="0"/>
                    <a:pt x="953" y="441"/>
                    <a:pt x="953" y="952"/>
                  </a:cubicBezTo>
                  <a:lnTo>
                    <a:pt x="953" y="10774"/>
                  </a:lnTo>
                  <a:lnTo>
                    <a:pt x="1711" y="10774"/>
                  </a:lnTo>
                  <a:lnTo>
                    <a:pt x="1711" y="952"/>
                  </a:lnTo>
                  <a:cubicBezTo>
                    <a:pt x="1711" y="441"/>
                    <a:pt x="1300" y="0"/>
                    <a:pt x="759"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8" name="Google Shape;2188;p51"/>
            <p:cNvSpPr/>
            <p:nvPr/>
          </p:nvSpPr>
          <p:spPr>
            <a:xfrm>
              <a:off x="5586785" y="3048514"/>
              <a:ext cx="33330" cy="47765"/>
            </a:xfrm>
            <a:custGeom>
              <a:rect b="b" l="l" r="r" t="t"/>
              <a:pathLst>
                <a:path extrusionOk="0" h="2452" w="1711">
                  <a:moveTo>
                    <a:pt x="953" y="0"/>
                  </a:moveTo>
                  <a:lnTo>
                    <a:pt x="953" y="1493"/>
                  </a:lnTo>
                  <a:cubicBezTo>
                    <a:pt x="953" y="2034"/>
                    <a:pt x="535" y="2451"/>
                    <a:pt x="1" y="2451"/>
                  </a:cubicBezTo>
                  <a:lnTo>
                    <a:pt x="759" y="2451"/>
                  </a:lnTo>
                  <a:cubicBezTo>
                    <a:pt x="1300" y="2451"/>
                    <a:pt x="1711" y="2034"/>
                    <a:pt x="1711" y="1493"/>
                  </a:cubicBezTo>
                  <a:lnTo>
                    <a:pt x="1711"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9" name="Google Shape;2189;p51"/>
            <p:cNvSpPr/>
            <p:nvPr/>
          </p:nvSpPr>
          <p:spPr>
            <a:xfrm>
              <a:off x="5393973" y="3096259"/>
              <a:ext cx="84056" cy="57719"/>
            </a:xfrm>
            <a:custGeom>
              <a:rect b="b" l="l" r="r" t="t"/>
              <a:pathLst>
                <a:path extrusionOk="0" h="2963" w="4315">
                  <a:moveTo>
                    <a:pt x="324" y="0"/>
                  </a:moveTo>
                  <a:cubicBezTo>
                    <a:pt x="324" y="0"/>
                    <a:pt x="271" y="2181"/>
                    <a:pt x="0" y="2963"/>
                  </a:cubicBezTo>
                  <a:lnTo>
                    <a:pt x="4315" y="2963"/>
                  </a:lnTo>
                  <a:cubicBezTo>
                    <a:pt x="4044" y="2181"/>
                    <a:pt x="4021" y="0"/>
                    <a:pt x="4021"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0" name="Google Shape;2190;p51"/>
            <p:cNvSpPr/>
            <p:nvPr/>
          </p:nvSpPr>
          <p:spPr>
            <a:xfrm>
              <a:off x="5399700" y="3096259"/>
              <a:ext cx="73069" cy="15253"/>
            </a:xfrm>
            <a:custGeom>
              <a:rect b="b" l="l" r="r" t="t"/>
              <a:pathLst>
                <a:path extrusionOk="0" h="783" w="3751">
                  <a:moveTo>
                    <a:pt x="30" y="0"/>
                  </a:moveTo>
                  <a:cubicBezTo>
                    <a:pt x="30" y="0"/>
                    <a:pt x="30" y="341"/>
                    <a:pt x="0" y="782"/>
                  </a:cubicBezTo>
                  <a:lnTo>
                    <a:pt x="3750" y="782"/>
                  </a:lnTo>
                  <a:cubicBezTo>
                    <a:pt x="3727" y="341"/>
                    <a:pt x="3727" y="0"/>
                    <a:pt x="372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1" name="Google Shape;2191;p51"/>
            <p:cNvSpPr/>
            <p:nvPr/>
          </p:nvSpPr>
          <p:spPr>
            <a:xfrm>
              <a:off x="5399700" y="3096259"/>
              <a:ext cx="73069" cy="15253"/>
            </a:xfrm>
            <a:custGeom>
              <a:rect b="b" l="l" r="r" t="t"/>
              <a:pathLst>
                <a:path extrusionOk="0" h="783" w="3751">
                  <a:moveTo>
                    <a:pt x="30" y="0"/>
                  </a:moveTo>
                  <a:cubicBezTo>
                    <a:pt x="30" y="0"/>
                    <a:pt x="30" y="341"/>
                    <a:pt x="0" y="782"/>
                  </a:cubicBezTo>
                  <a:lnTo>
                    <a:pt x="3750" y="782"/>
                  </a:lnTo>
                  <a:cubicBezTo>
                    <a:pt x="3727" y="341"/>
                    <a:pt x="3727" y="0"/>
                    <a:pt x="372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2" name="Google Shape;2192;p51"/>
            <p:cNvSpPr/>
            <p:nvPr/>
          </p:nvSpPr>
          <p:spPr>
            <a:xfrm>
              <a:off x="5274776" y="2864390"/>
              <a:ext cx="322452" cy="184144"/>
            </a:xfrm>
            <a:custGeom>
              <a:rect b="b" l="l" r="r" t="t"/>
              <a:pathLst>
                <a:path extrusionOk="0" h="9453" w="16553">
                  <a:moveTo>
                    <a:pt x="441" y="1"/>
                  </a:moveTo>
                  <a:cubicBezTo>
                    <a:pt x="194" y="1"/>
                    <a:pt x="0" y="171"/>
                    <a:pt x="0" y="418"/>
                  </a:cubicBezTo>
                  <a:lnTo>
                    <a:pt x="0" y="9452"/>
                  </a:lnTo>
                  <a:lnTo>
                    <a:pt x="16552" y="9452"/>
                  </a:lnTo>
                  <a:lnTo>
                    <a:pt x="16552" y="418"/>
                  </a:lnTo>
                  <a:cubicBezTo>
                    <a:pt x="16552" y="171"/>
                    <a:pt x="16358" y="1"/>
                    <a:pt x="16141"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3" name="Google Shape;2193;p51"/>
            <p:cNvSpPr/>
            <p:nvPr/>
          </p:nvSpPr>
          <p:spPr>
            <a:xfrm>
              <a:off x="5573850" y="2864390"/>
              <a:ext cx="23376" cy="184144"/>
            </a:xfrm>
            <a:custGeom>
              <a:rect b="b" l="l" r="r" t="t"/>
              <a:pathLst>
                <a:path extrusionOk="0" h="9453" w="1200">
                  <a:moveTo>
                    <a:pt x="0" y="1"/>
                  </a:moveTo>
                  <a:cubicBezTo>
                    <a:pt x="247" y="1"/>
                    <a:pt x="441" y="171"/>
                    <a:pt x="441" y="418"/>
                  </a:cubicBezTo>
                  <a:lnTo>
                    <a:pt x="441" y="9452"/>
                  </a:lnTo>
                  <a:lnTo>
                    <a:pt x="1199" y="9452"/>
                  </a:lnTo>
                  <a:lnTo>
                    <a:pt x="1199" y="418"/>
                  </a:lnTo>
                  <a:cubicBezTo>
                    <a:pt x="1199" y="171"/>
                    <a:pt x="1005" y="1"/>
                    <a:pt x="78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4" name="Google Shape;2194;p51"/>
            <p:cNvSpPr/>
            <p:nvPr/>
          </p:nvSpPr>
          <p:spPr>
            <a:xfrm>
              <a:off x="5305223" y="2811834"/>
              <a:ext cx="261538" cy="236701"/>
            </a:xfrm>
            <a:custGeom>
              <a:rect b="b" l="l" r="r" t="t"/>
              <a:pathLst>
                <a:path extrusionOk="0" h="12151" w="13426">
                  <a:moveTo>
                    <a:pt x="418" y="1"/>
                  </a:moveTo>
                  <a:cubicBezTo>
                    <a:pt x="177" y="1"/>
                    <a:pt x="1" y="201"/>
                    <a:pt x="1" y="418"/>
                  </a:cubicBezTo>
                  <a:lnTo>
                    <a:pt x="1" y="12150"/>
                  </a:lnTo>
                  <a:lnTo>
                    <a:pt x="13426" y="12150"/>
                  </a:lnTo>
                  <a:lnTo>
                    <a:pt x="13426" y="418"/>
                  </a:lnTo>
                  <a:cubicBezTo>
                    <a:pt x="13426" y="201"/>
                    <a:pt x="13255" y="1"/>
                    <a:pt x="13032"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5" name="Google Shape;2195;p51"/>
            <p:cNvSpPr/>
            <p:nvPr/>
          </p:nvSpPr>
          <p:spPr>
            <a:xfrm>
              <a:off x="5305223" y="2811834"/>
              <a:ext cx="261538" cy="39194"/>
            </a:xfrm>
            <a:custGeom>
              <a:rect b="b" l="l" r="r" t="t"/>
              <a:pathLst>
                <a:path extrusionOk="0" h="2012" w="13426">
                  <a:moveTo>
                    <a:pt x="418" y="1"/>
                  </a:moveTo>
                  <a:cubicBezTo>
                    <a:pt x="177" y="1"/>
                    <a:pt x="1" y="201"/>
                    <a:pt x="1" y="418"/>
                  </a:cubicBezTo>
                  <a:lnTo>
                    <a:pt x="1" y="2011"/>
                  </a:lnTo>
                  <a:lnTo>
                    <a:pt x="13426" y="2011"/>
                  </a:lnTo>
                  <a:lnTo>
                    <a:pt x="13426" y="418"/>
                  </a:lnTo>
                  <a:cubicBezTo>
                    <a:pt x="13426" y="201"/>
                    <a:pt x="13255" y="1"/>
                    <a:pt x="13032"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6" name="Google Shape;2196;p51"/>
            <p:cNvSpPr/>
            <p:nvPr/>
          </p:nvSpPr>
          <p:spPr>
            <a:xfrm>
              <a:off x="5367753" y="2881571"/>
              <a:ext cx="136496" cy="136379"/>
            </a:xfrm>
            <a:custGeom>
              <a:rect b="b" l="l" r="r" t="t"/>
              <a:pathLst>
                <a:path extrusionOk="0" h="7001" w="7007">
                  <a:moveTo>
                    <a:pt x="3503" y="0"/>
                  </a:moveTo>
                  <a:cubicBezTo>
                    <a:pt x="1570" y="0"/>
                    <a:pt x="0" y="1564"/>
                    <a:pt x="0" y="3504"/>
                  </a:cubicBezTo>
                  <a:cubicBezTo>
                    <a:pt x="0" y="5437"/>
                    <a:pt x="1570" y="7001"/>
                    <a:pt x="3503" y="7001"/>
                  </a:cubicBezTo>
                  <a:cubicBezTo>
                    <a:pt x="5437" y="7001"/>
                    <a:pt x="7007" y="5437"/>
                    <a:pt x="7007" y="3504"/>
                  </a:cubicBezTo>
                  <a:cubicBezTo>
                    <a:pt x="7007" y="2569"/>
                    <a:pt x="6636" y="1664"/>
                    <a:pt x="5978" y="1029"/>
                  </a:cubicBezTo>
                  <a:cubicBezTo>
                    <a:pt x="5343" y="365"/>
                    <a:pt x="4432" y="0"/>
                    <a:pt x="3503"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7" name="Google Shape;2197;p51"/>
            <p:cNvSpPr/>
            <p:nvPr/>
          </p:nvSpPr>
          <p:spPr>
            <a:xfrm>
              <a:off x="5417894" y="3067175"/>
              <a:ext cx="36213" cy="10889"/>
            </a:xfrm>
            <a:custGeom>
              <a:rect b="b" l="l" r="r" t="t"/>
              <a:pathLst>
                <a:path extrusionOk="0" h="559" w="1859">
                  <a:moveTo>
                    <a:pt x="295" y="0"/>
                  </a:moveTo>
                  <a:cubicBezTo>
                    <a:pt x="124" y="0"/>
                    <a:pt x="1" y="118"/>
                    <a:pt x="1" y="265"/>
                  </a:cubicBezTo>
                  <a:cubicBezTo>
                    <a:pt x="1" y="441"/>
                    <a:pt x="124" y="559"/>
                    <a:pt x="295" y="559"/>
                  </a:cubicBezTo>
                  <a:lnTo>
                    <a:pt x="1594" y="559"/>
                  </a:lnTo>
                  <a:cubicBezTo>
                    <a:pt x="1741" y="559"/>
                    <a:pt x="1858" y="441"/>
                    <a:pt x="1858" y="265"/>
                  </a:cubicBezTo>
                  <a:cubicBezTo>
                    <a:pt x="1858" y="118"/>
                    <a:pt x="1741" y="0"/>
                    <a:pt x="15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8" name="Google Shape;2198;p51"/>
            <p:cNvSpPr/>
            <p:nvPr/>
          </p:nvSpPr>
          <p:spPr>
            <a:xfrm>
              <a:off x="5400733" y="2903447"/>
              <a:ext cx="90582" cy="62979"/>
            </a:xfrm>
            <a:custGeom>
              <a:rect b="b" l="l" r="r" t="t"/>
              <a:pathLst>
                <a:path extrusionOk="0" h="3233" w="4650">
                  <a:moveTo>
                    <a:pt x="1763" y="0"/>
                  </a:moveTo>
                  <a:cubicBezTo>
                    <a:pt x="1152" y="0"/>
                    <a:pt x="564" y="223"/>
                    <a:pt x="123" y="664"/>
                  </a:cubicBezTo>
                  <a:cubicBezTo>
                    <a:pt x="0" y="764"/>
                    <a:pt x="0" y="958"/>
                    <a:pt x="123" y="1058"/>
                  </a:cubicBezTo>
                  <a:cubicBezTo>
                    <a:pt x="171" y="1117"/>
                    <a:pt x="244" y="1146"/>
                    <a:pt x="317" y="1146"/>
                  </a:cubicBezTo>
                  <a:cubicBezTo>
                    <a:pt x="391" y="1146"/>
                    <a:pt x="464" y="1117"/>
                    <a:pt x="511" y="1058"/>
                  </a:cubicBezTo>
                  <a:cubicBezTo>
                    <a:pt x="858" y="735"/>
                    <a:pt x="1299" y="564"/>
                    <a:pt x="1763" y="564"/>
                  </a:cubicBezTo>
                  <a:cubicBezTo>
                    <a:pt x="2669" y="564"/>
                    <a:pt x="3403" y="1252"/>
                    <a:pt x="3503" y="2134"/>
                  </a:cubicBezTo>
                  <a:lnTo>
                    <a:pt x="3403" y="2010"/>
                  </a:lnTo>
                  <a:cubicBezTo>
                    <a:pt x="3346" y="1939"/>
                    <a:pt x="3264" y="1901"/>
                    <a:pt x="3182" y="1901"/>
                  </a:cubicBezTo>
                  <a:cubicBezTo>
                    <a:pt x="3122" y="1901"/>
                    <a:pt x="3062" y="1921"/>
                    <a:pt x="3010" y="1963"/>
                  </a:cubicBezTo>
                  <a:cubicBezTo>
                    <a:pt x="2886" y="2057"/>
                    <a:pt x="2863" y="2234"/>
                    <a:pt x="2939" y="2351"/>
                  </a:cubicBezTo>
                  <a:lnTo>
                    <a:pt x="3527" y="3115"/>
                  </a:lnTo>
                  <a:cubicBezTo>
                    <a:pt x="3574" y="3186"/>
                    <a:pt x="3674" y="3233"/>
                    <a:pt x="3744" y="3233"/>
                  </a:cubicBezTo>
                  <a:cubicBezTo>
                    <a:pt x="3844" y="3233"/>
                    <a:pt x="3915" y="3186"/>
                    <a:pt x="3991" y="3115"/>
                  </a:cubicBezTo>
                  <a:lnTo>
                    <a:pt x="4555" y="2351"/>
                  </a:lnTo>
                  <a:cubicBezTo>
                    <a:pt x="4649" y="2234"/>
                    <a:pt x="4626" y="2057"/>
                    <a:pt x="4502" y="1963"/>
                  </a:cubicBezTo>
                  <a:cubicBezTo>
                    <a:pt x="4453" y="1921"/>
                    <a:pt x="4389" y="1901"/>
                    <a:pt x="4326" y="1901"/>
                  </a:cubicBezTo>
                  <a:cubicBezTo>
                    <a:pt x="4239" y="1901"/>
                    <a:pt x="4155" y="1939"/>
                    <a:pt x="4115" y="2010"/>
                  </a:cubicBezTo>
                  <a:lnTo>
                    <a:pt x="4062" y="2057"/>
                  </a:lnTo>
                  <a:cubicBezTo>
                    <a:pt x="3944" y="911"/>
                    <a:pt x="2939" y="0"/>
                    <a:pt x="176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9" name="Google Shape;2199;p51"/>
            <p:cNvSpPr/>
            <p:nvPr/>
          </p:nvSpPr>
          <p:spPr>
            <a:xfrm>
              <a:off x="5380688" y="2933096"/>
              <a:ext cx="90582" cy="62998"/>
            </a:xfrm>
            <a:custGeom>
              <a:rect b="b" l="l" r="r" t="t"/>
              <a:pathLst>
                <a:path extrusionOk="0" h="3234" w="4650">
                  <a:moveTo>
                    <a:pt x="906" y="0"/>
                  </a:moveTo>
                  <a:cubicBezTo>
                    <a:pt x="806" y="0"/>
                    <a:pt x="735" y="47"/>
                    <a:pt x="682" y="94"/>
                  </a:cubicBezTo>
                  <a:lnTo>
                    <a:pt x="94" y="859"/>
                  </a:lnTo>
                  <a:cubicBezTo>
                    <a:pt x="0" y="1006"/>
                    <a:pt x="24" y="1176"/>
                    <a:pt x="147" y="1270"/>
                  </a:cubicBezTo>
                  <a:cubicBezTo>
                    <a:pt x="209" y="1312"/>
                    <a:pt x="276" y="1332"/>
                    <a:pt x="339" y="1332"/>
                  </a:cubicBezTo>
                  <a:cubicBezTo>
                    <a:pt x="426" y="1332"/>
                    <a:pt x="507" y="1294"/>
                    <a:pt x="565" y="1223"/>
                  </a:cubicBezTo>
                  <a:lnTo>
                    <a:pt x="588" y="1176"/>
                  </a:lnTo>
                  <a:cubicBezTo>
                    <a:pt x="735" y="2328"/>
                    <a:pt x="1711" y="3233"/>
                    <a:pt x="2916" y="3233"/>
                  </a:cubicBezTo>
                  <a:cubicBezTo>
                    <a:pt x="3527" y="3233"/>
                    <a:pt x="4091" y="2986"/>
                    <a:pt x="4532" y="2569"/>
                  </a:cubicBezTo>
                  <a:cubicBezTo>
                    <a:pt x="4650" y="2475"/>
                    <a:pt x="4650" y="2275"/>
                    <a:pt x="4532" y="2181"/>
                  </a:cubicBezTo>
                  <a:cubicBezTo>
                    <a:pt x="4479" y="2115"/>
                    <a:pt x="4405" y="2084"/>
                    <a:pt x="4330" y="2084"/>
                  </a:cubicBezTo>
                  <a:cubicBezTo>
                    <a:pt x="4264" y="2084"/>
                    <a:pt x="4196" y="2108"/>
                    <a:pt x="4138" y="2152"/>
                  </a:cubicBezTo>
                  <a:cubicBezTo>
                    <a:pt x="3798" y="2499"/>
                    <a:pt x="3380" y="2669"/>
                    <a:pt x="2916" y="2669"/>
                  </a:cubicBezTo>
                  <a:cubicBezTo>
                    <a:pt x="2005" y="2669"/>
                    <a:pt x="1247" y="1981"/>
                    <a:pt x="1152" y="1076"/>
                  </a:cubicBezTo>
                  <a:lnTo>
                    <a:pt x="1152" y="1076"/>
                  </a:lnTo>
                  <a:lnTo>
                    <a:pt x="1247" y="1223"/>
                  </a:lnTo>
                  <a:cubicBezTo>
                    <a:pt x="1323" y="1299"/>
                    <a:pt x="1393" y="1323"/>
                    <a:pt x="1493" y="1323"/>
                  </a:cubicBezTo>
                  <a:cubicBezTo>
                    <a:pt x="1540" y="1323"/>
                    <a:pt x="1593" y="1299"/>
                    <a:pt x="1664" y="1270"/>
                  </a:cubicBezTo>
                  <a:cubicBezTo>
                    <a:pt x="1787" y="1176"/>
                    <a:pt x="1811" y="1006"/>
                    <a:pt x="1711" y="859"/>
                  </a:cubicBezTo>
                  <a:lnTo>
                    <a:pt x="1123" y="94"/>
                  </a:lnTo>
                  <a:cubicBezTo>
                    <a:pt x="1076" y="47"/>
                    <a:pt x="1006" y="0"/>
                    <a:pt x="9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0" name="Google Shape;2200;p51"/>
            <p:cNvSpPr/>
            <p:nvPr/>
          </p:nvSpPr>
          <p:spPr>
            <a:xfrm>
              <a:off x="5362026" y="2875844"/>
              <a:ext cx="147951" cy="147834"/>
            </a:xfrm>
            <a:custGeom>
              <a:rect b="b" l="l" r="r" t="t"/>
              <a:pathLst>
                <a:path extrusionOk="0" h="7589" w="7595">
                  <a:moveTo>
                    <a:pt x="3797" y="1"/>
                  </a:moveTo>
                  <a:cubicBezTo>
                    <a:pt x="1717" y="1"/>
                    <a:pt x="0" y="1711"/>
                    <a:pt x="0" y="3798"/>
                  </a:cubicBezTo>
                  <a:cubicBezTo>
                    <a:pt x="0" y="5878"/>
                    <a:pt x="1717" y="7589"/>
                    <a:pt x="3797" y="7589"/>
                  </a:cubicBezTo>
                  <a:cubicBezTo>
                    <a:pt x="5049" y="7589"/>
                    <a:pt x="6225" y="6978"/>
                    <a:pt x="6930" y="5949"/>
                  </a:cubicBezTo>
                  <a:cubicBezTo>
                    <a:pt x="7007" y="5802"/>
                    <a:pt x="6983" y="5631"/>
                    <a:pt x="6860" y="5532"/>
                  </a:cubicBezTo>
                  <a:cubicBezTo>
                    <a:pt x="6814" y="5505"/>
                    <a:pt x="6759" y="5492"/>
                    <a:pt x="6703" y="5492"/>
                  </a:cubicBezTo>
                  <a:cubicBezTo>
                    <a:pt x="6609" y="5492"/>
                    <a:pt x="6514" y="5530"/>
                    <a:pt x="6466" y="5608"/>
                  </a:cubicBezTo>
                  <a:cubicBezTo>
                    <a:pt x="5855" y="6490"/>
                    <a:pt x="4850" y="7001"/>
                    <a:pt x="3797" y="7001"/>
                  </a:cubicBezTo>
                  <a:cubicBezTo>
                    <a:pt x="2034" y="7001"/>
                    <a:pt x="588" y="5561"/>
                    <a:pt x="588" y="3798"/>
                  </a:cubicBezTo>
                  <a:cubicBezTo>
                    <a:pt x="588" y="2005"/>
                    <a:pt x="2034" y="565"/>
                    <a:pt x="3797" y="565"/>
                  </a:cubicBezTo>
                  <a:cubicBezTo>
                    <a:pt x="5584" y="565"/>
                    <a:pt x="7030" y="2005"/>
                    <a:pt x="7030" y="3798"/>
                  </a:cubicBezTo>
                  <a:cubicBezTo>
                    <a:pt x="7030" y="4015"/>
                    <a:pt x="7007" y="4262"/>
                    <a:pt x="6960" y="4479"/>
                  </a:cubicBezTo>
                  <a:cubicBezTo>
                    <a:pt x="6907" y="4626"/>
                    <a:pt x="7007" y="4797"/>
                    <a:pt x="7177" y="4826"/>
                  </a:cubicBezTo>
                  <a:cubicBezTo>
                    <a:pt x="7192" y="4829"/>
                    <a:pt x="7206" y="4830"/>
                    <a:pt x="7220" y="4830"/>
                  </a:cubicBezTo>
                  <a:cubicBezTo>
                    <a:pt x="7352" y="4830"/>
                    <a:pt x="7473" y="4735"/>
                    <a:pt x="7495" y="4603"/>
                  </a:cubicBezTo>
                  <a:cubicBezTo>
                    <a:pt x="7571" y="4332"/>
                    <a:pt x="7594" y="4062"/>
                    <a:pt x="7594" y="3798"/>
                  </a:cubicBezTo>
                  <a:cubicBezTo>
                    <a:pt x="7594" y="1711"/>
                    <a:pt x="5902" y="1"/>
                    <a:pt x="379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1" name="Google Shape;2201;p51"/>
            <p:cNvSpPr/>
            <p:nvPr/>
          </p:nvSpPr>
          <p:spPr>
            <a:xfrm>
              <a:off x="5246160" y="2806691"/>
              <a:ext cx="379685" cy="353017"/>
            </a:xfrm>
            <a:custGeom>
              <a:rect b="b" l="l" r="r" t="t"/>
              <a:pathLst>
                <a:path extrusionOk="0" h="18122" w="19491">
                  <a:moveTo>
                    <a:pt x="2739" y="1934"/>
                  </a:moveTo>
                  <a:lnTo>
                    <a:pt x="2739" y="2669"/>
                  </a:lnTo>
                  <a:lnTo>
                    <a:pt x="1910" y="2669"/>
                  </a:lnTo>
                  <a:cubicBezTo>
                    <a:pt x="1516" y="2669"/>
                    <a:pt x="1199" y="2986"/>
                    <a:pt x="1199" y="3380"/>
                  </a:cubicBezTo>
                  <a:lnTo>
                    <a:pt x="1199" y="12144"/>
                  </a:lnTo>
                  <a:lnTo>
                    <a:pt x="564" y="12144"/>
                  </a:lnTo>
                  <a:lnTo>
                    <a:pt x="564" y="2592"/>
                  </a:lnTo>
                  <a:cubicBezTo>
                    <a:pt x="564" y="2228"/>
                    <a:pt x="882" y="1934"/>
                    <a:pt x="1246" y="1934"/>
                  </a:cubicBezTo>
                  <a:close/>
                  <a:moveTo>
                    <a:pt x="2739" y="3233"/>
                  </a:moveTo>
                  <a:lnTo>
                    <a:pt x="2739" y="12144"/>
                  </a:lnTo>
                  <a:lnTo>
                    <a:pt x="1763" y="12144"/>
                  </a:lnTo>
                  <a:lnTo>
                    <a:pt x="1763" y="3380"/>
                  </a:lnTo>
                  <a:cubicBezTo>
                    <a:pt x="1763" y="3304"/>
                    <a:pt x="1834" y="3233"/>
                    <a:pt x="1910" y="3233"/>
                  </a:cubicBezTo>
                  <a:close/>
                  <a:moveTo>
                    <a:pt x="16188" y="2545"/>
                  </a:moveTo>
                  <a:lnTo>
                    <a:pt x="16188" y="12144"/>
                  </a:lnTo>
                  <a:lnTo>
                    <a:pt x="3327" y="12144"/>
                  </a:lnTo>
                  <a:lnTo>
                    <a:pt x="3327" y="2545"/>
                  </a:lnTo>
                  <a:close/>
                  <a:moveTo>
                    <a:pt x="17610" y="3233"/>
                  </a:moveTo>
                  <a:cubicBezTo>
                    <a:pt x="17680" y="3233"/>
                    <a:pt x="17728" y="3304"/>
                    <a:pt x="17728" y="3380"/>
                  </a:cubicBezTo>
                  <a:lnTo>
                    <a:pt x="17728" y="12144"/>
                  </a:lnTo>
                  <a:lnTo>
                    <a:pt x="16752" y="12144"/>
                  </a:lnTo>
                  <a:lnTo>
                    <a:pt x="16752" y="3233"/>
                  </a:lnTo>
                  <a:close/>
                  <a:moveTo>
                    <a:pt x="18245" y="1934"/>
                  </a:moveTo>
                  <a:cubicBezTo>
                    <a:pt x="18609" y="1934"/>
                    <a:pt x="18932" y="2228"/>
                    <a:pt x="18932" y="2592"/>
                  </a:cubicBezTo>
                  <a:lnTo>
                    <a:pt x="18932" y="12144"/>
                  </a:lnTo>
                  <a:lnTo>
                    <a:pt x="18292" y="12144"/>
                  </a:lnTo>
                  <a:lnTo>
                    <a:pt x="18292" y="3380"/>
                  </a:lnTo>
                  <a:cubicBezTo>
                    <a:pt x="18292" y="2986"/>
                    <a:pt x="17998" y="2669"/>
                    <a:pt x="17610" y="2669"/>
                  </a:cubicBezTo>
                  <a:lnTo>
                    <a:pt x="16752" y="2669"/>
                  </a:lnTo>
                  <a:lnTo>
                    <a:pt x="16752" y="1934"/>
                  </a:lnTo>
                  <a:close/>
                  <a:moveTo>
                    <a:pt x="18932" y="12708"/>
                  </a:moveTo>
                  <a:lnTo>
                    <a:pt x="18932" y="13907"/>
                  </a:lnTo>
                  <a:cubicBezTo>
                    <a:pt x="18932" y="14278"/>
                    <a:pt x="18609" y="14595"/>
                    <a:pt x="18245" y="14595"/>
                  </a:cubicBezTo>
                  <a:lnTo>
                    <a:pt x="1246" y="14595"/>
                  </a:lnTo>
                  <a:cubicBezTo>
                    <a:pt x="882" y="14595"/>
                    <a:pt x="564" y="14278"/>
                    <a:pt x="564" y="13907"/>
                  </a:cubicBezTo>
                  <a:lnTo>
                    <a:pt x="564" y="12708"/>
                  </a:lnTo>
                  <a:close/>
                  <a:moveTo>
                    <a:pt x="11315" y="15159"/>
                  </a:moveTo>
                  <a:cubicBezTo>
                    <a:pt x="11338" y="15671"/>
                    <a:pt x="11385" y="16823"/>
                    <a:pt x="11532" y="17557"/>
                  </a:cubicBezTo>
                  <a:lnTo>
                    <a:pt x="7959" y="17557"/>
                  </a:lnTo>
                  <a:cubicBezTo>
                    <a:pt x="8106" y="16823"/>
                    <a:pt x="8153" y="15671"/>
                    <a:pt x="8176" y="15159"/>
                  </a:cubicBezTo>
                  <a:close/>
                  <a:moveTo>
                    <a:pt x="3450" y="0"/>
                  </a:moveTo>
                  <a:cubicBezTo>
                    <a:pt x="3062" y="0"/>
                    <a:pt x="2739" y="294"/>
                    <a:pt x="2739" y="682"/>
                  </a:cubicBezTo>
                  <a:lnTo>
                    <a:pt x="2739" y="1346"/>
                  </a:lnTo>
                  <a:lnTo>
                    <a:pt x="1246" y="1346"/>
                  </a:lnTo>
                  <a:cubicBezTo>
                    <a:pt x="564" y="1346"/>
                    <a:pt x="0" y="1911"/>
                    <a:pt x="0" y="2592"/>
                  </a:cubicBezTo>
                  <a:lnTo>
                    <a:pt x="0" y="13907"/>
                  </a:lnTo>
                  <a:cubicBezTo>
                    <a:pt x="0" y="14595"/>
                    <a:pt x="564" y="15159"/>
                    <a:pt x="1246" y="15159"/>
                  </a:cubicBezTo>
                  <a:lnTo>
                    <a:pt x="7618" y="15159"/>
                  </a:lnTo>
                  <a:cubicBezTo>
                    <a:pt x="7588" y="15818"/>
                    <a:pt x="7518" y="16946"/>
                    <a:pt x="7371" y="17557"/>
                  </a:cubicBezTo>
                  <a:lnTo>
                    <a:pt x="6389" y="17557"/>
                  </a:lnTo>
                  <a:cubicBezTo>
                    <a:pt x="6219" y="17557"/>
                    <a:pt x="6095" y="17681"/>
                    <a:pt x="6095" y="17828"/>
                  </a:cubicBezTo>
                  <a:cubicBezTo>
                    <a:pt x="6095" y="17998"/>
                    <a:pt x="6219" y="18122"/>
                    <a:pt x="6389" y="18122"/>
                  </a:cubicBezTo>
                  <a:lnTo>
                    <a:pt x="13102" y="18122"/>
                  </a:lnTo>
                  <a:cubicBezTo>
                    <a:pt x="13272" y="18122"/>
                    <a:pt x="13396" y="17998"/>
                    <a:pt x="13396" y="17828"/>
                  </a:cubicBezTo>
                  <a:cubicBezTo>
                    <a:pt x="13396" y="17681"/>
                    <a:pt x="13272" y="17557"/>
                    <a:pt x="13102" y="17557"/>
                  </a:cubicBezTo>
                  <a:lnTo>
                    <a:pt x="12120" y="17557"/>
                  </a:lnTo>
                  <a:cubicBezTo>
                    <a:pt x="11973" y="16946"/>
                    <a:pt x="11903" y="15818"/>
                    <a:pt x="11879" y="15159"/>
                  </a:cubicBezTo>
                  <a:lnTo>
                    <a:pt x="18245" y="15159"/>
                  </a:lnTo>
                  <a:cubicBezTo>
                    <a:pt x="18932" y="15159"/>
                    <a:pt x="19491" y="14595"/>
                    <a:pt x="19491" y="13907"/>
                  </a:cubicBezTo>
                  <a:lnTo>
                    <a:pt x="19491" y="2592"/>
                  </a:lnTo>
                  <a:cubicBezTo>
                    <a:pt x="19491" y="1911"/>
                    <a:pt x="18932" y="1346"/>
                    <a:pt x="18245" y="1346"/>
                  </a:cubicBezTo>
                  <a:lnTo>
                    <a:pt x="16752" y="1346"/>
                  </a:lnTo>
                  <a:lnTo>
                    <a:pt x="16752" y="682"/>
                  </a:lnTo>
                  <a:cubicBezTo>
                    <a:pt x="16752" y="294"/>
                    <a:pt x="16434" y="0"/>
                    <a:pt x="16064" y="0"/>
                  </a:cubicBezTo>
                  <a:lnTo>
                    <a:pt x="9087" y="0"/>
                  </a:lnTo>
                  <a:cubicBezTo>
                    <a:pt x="8940" y="0"/>
                    <a:pt x="8817" y="118"/>
                    <a:pt x="8817" y="265"/>
                  </a:cubicBezTo>
                  <a:cubicBezTo>
                    <a:pt x="8817" y="441"/>
                    <a:pt x="8940" y="559"/>
                    <a:pt x="9087" y="559"/>
                  </a:cubicBezTo>
                  <a:lnTo>
                    <a:pt x="16064" y="559"/>
                  </a:lnTo>
                  <a:cubicBezTo>
                    <a:pt x="16111" y="559"/>
                    <a:pt x="16188" y="612"/>
                    <a:pt x="16188" y="682"/>
                  </a:cubicBezTo>
                  <a:lnTo>
                    <a:pt x="16188" y="1981"/>
                  </a:lnTo>
                  <a:lnTo>
                    <a:pt x="3327" y="1981"/>
                  </a:lnTo>
                  <a:lnTo>
                    <a:pt x="3327" y="682"/>
                  </a:lnTo>
                  <a:cubicBezTo>
                    <a:pt x="3327" y="612"/>
                    <a:pt x="3380" y="559"/>
                    <a:pt x="3450" y="559"/>
                  </a:cubicBezTo>
                  <a:lnTo>
                    <a:pt x="7765" y="559"/>
                  </a:lnTo>
                  <a:cubicBezTo>
                    <a:pt x="7912" y="559"/>
                    <a:pt x="8029" y="441"/>
                    <a:pt x="8029" y="265"/>
                  </a:cubicBezTo>
                  <a:cubicBezTo>
                    <a:pt x="8029" y="118"/>
                    <a:pt x="7912" y="0"/>
                    <a:pt x="776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202" name="Google Shape;2202;p51"/>
          <p:cNvGrpSpPr/>
          <p:nvPr/>
        </p:nvGrpSpPr>
        <p:grpSpPr>
          <a:xfrm>
            <a:off x="3511177" y="8309286"/>
            <a:ext cx="759642" cy="582140"/>
            <a:chOff x="3517676" y="2837605"/>
            <a:chExt cx="379821" cy="291070"/>
          </a:xfrm>
        </p:grpSpPr>
        <p:sp>
          <p:nvSpPr>
            <p:cNvPr id="2203" name="Google Shape;2203;p51"/>
            <p:cNvSpPr/>
            <p:nvPr/>
          </p:nvSpPr>
          <p:spPr>
            <a:xfrm>
              <a:off x="3523403" y="3071870"/>
              <a:ext cx="368815" cy="51077"/>
            </a:xfrm>
            <a:custGeom>
              <a:rect b="b" l="l" r="r" t="t"/>
              <a:pathLst>
                <a:path extrusionOk="0" h="2622" w="18933">
                  <a:moveTo>
                    <a:pt x="488" y="0"/>
                  </a:moveTo>
                  <a:cubicBezTo>
                    <a:pt x="218" y="0"/>
                    <a:pt x="0" y="224"/>
                    <a:pt x="0" y="494"/>
                  </a:cubicBezTo>
                  <a:cubicBezTo>
                    <a:pt x="0" y="1670"/>
                    <a:pt x="953" y="2622"/>
                    <a:pt x="2128" y="2622"/>
                  </a:cubicBezTo>
                  <a:lnTo>
                    <a:pt x="16776" y="2622"/>
                  </a:lnTo>
                  <a:cubicBezTo>
                    <a:pt x="17975" y="2622"/>
                    <a:pt x="18933" y="1670"/>
                    <a:pt x="18933" y="494"/>
                  </a:cubicBezTo>
                  <a:cubicBezTo>
                    <a:pt x="18933" y="224"/>
                    <a:pt x="18709" y="0"/>
                    <a:pt x="1843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4" name="Google Shape;2204;p51"/>
            <p:cNvSpPr/>
            <p:nvPr/>
          </p:nvSpPr>
          <p:spPr>
            <a:xfrm>
              <a:off x="3833016" y="3071870"/>
              <a:ext cx="59200" cy="51077"/>
            </a:xfrm>
            <a:custGeom>
              <a:rect b="b" l="l" r="r" t="t"/>
              <a:pathLst>
                <a:path extrusionOk="0" h="2622" w="3039">
                  <a:moveTo>
                    <a:pt x="1640" y="0"/>
                  </a:moveTo>
                  <a:cubicBezTo>
                    <a:pt x="1910" y="0"/>
                    <a:pt x="2134" y="224"/>
                    <a:pt x="2134" y="494"/>
                  </a:cubicBezTo>
                  <a:cubicBezTo>
                    <a:pt x="2134" y="1082"/>
                    <a:pt x="1887" y="1617"/>
                    <a:pt x="1493" y="1987"/>
                  </a:cubicBezTo>
                  <a:cubicBezTo>
                    <a:pt x="1105" y="2375"/>
                    <a:pt x="588" y="2622"/>
                    <a:pt x="0" y="2622"/>
                  </a:cubicBezTo>
                  <a:lnTo>
                    <a:pt x="882" y="2622"/>
                  </a:lnTo>
                  <a:cubicBezTo>
                    <a:pt x="1493" y="2622"/>
                    <a:pt x="2010" y="2375"/>
                    <a:pt x="2398" y="1987"/>
                  </a:cubicBezTo>
                  <a:cubicBezTo>
                    <a:pt x="2792" y="1617"/>
                    <a:pt x="3039" y="1082"/>
                    <a:pt x="3039" y="494"/>
                  </a:cubicBezTo>
                  <a:cubicBezTo>
                    <a:pt x="3039" y="224"/>
                    <a:pt x="2815" y="0"/>
                    <a:pt x="25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5" name="Google Shape;2205;p51"/>
            <p:cNvSpPr/>
            <p:nvPr/>
          </p:nvSpPr>
          <p:spPr>
            <a:xfrm>
              <a:off x="3544364" y="2843333"/>
              <a:ext cx="326329" cy="228559"/>
            </a:xfrm>
            <a:custGeom>
              <a:rect b="b" l="l" r="r" t="t"/>
              <a:pathLst>
                <a:path extrusionOk="0" h="11733" w="16752">
                  <a:moveTo>
                    <a:pt x="858" y="0"/>
                  </a:moveTo>
                  <a:cubicBezTo>
                    <a:pt x="394" y="0"/>
                    <a:pt x="0" y="371"/>
                    <a:pt x="0" y="858"/>
                  </a:cubicBezTo>
                  <a:lnTo>
                    <a:pt x="0" y="10874"/>
                  </a:lnTo>
                  <a:cubicBezTo>
                    <a:pt x="0" y="11368"/>
                    <a:pt x="394" y="11732"/>
                    <a:pt x="858" y="11732"/>
                  </a:cubicBezTo>
                  <a:lnTo>
                    <a:pt x="15923" y="11732"/>
                  </a:lnTo>
                  <a:cubicBezTo>
                    <a:pt x="16387" y="11732"/>
                    <a:pt x="16752" y="11368"/>
                    <a:pt x="16752" y="10874"/>
                  </a:cubicBezTo>
                  <a:lnTo>
                    <a:pt x="16752" y="858"/>
                  </a:lnTo>
                  <a:cubicBezTo>
                    <a:pt x="16752" y="371"/>
                    <a:pt x="16387" y="0"/>
                    <a:pt x="15923"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6" name="Google Shape;2206;p51"/>
            <p:cNvSpPr/>
            <p:nvPr/>
          </p:nvSpPr>
          <p:spPr>
            <a:xfrm>
              <a:off x="3839191" y="2843333"/>
              <a:ext cx="31499" cy="228559"/>
            </a:xfrm>
            <a:custGeom>
              <a:rect b="b" l="l" r="r" t="t"/>
              <a:pathLst>
                <a:path extrusionOk="0" h="11733" w="1617">
                  <a:moveTo>
                    <a:pt x="0" y="0"/>
                  </a:moveTo>
                  <a:cubicBezTo>
                    <a:pt x="494" y="0"/>
                    <a:pt x="859" y="371"/>
                    <a:pt x="859" y="858"/>
                  </a:cubicBezTo>
                  <a:lnTo>
                    <a:pt x="859" y="10874"/>
                  </a:lnTo>
                  <a:cubicBezTo>
                    <a:pt x="859" y="11368"/>
                    <a:pt x="494" y="11732"/>
                    <a:pt x="0" y="11732"/>
                  </a:cubicBezTo>
                  <a:lnTo>
                    <a:pt x="788" y="11732"/>
                  </a:lnTo>
                  <a:cubicBezTo>
                    <a:pt x="1252" y="11732"/>
                    <a:pt x="1617" y="11368"/>
                    <a:pt x="1617" y="10874"/>
                  </a:cubicBezTo>
                  <a:lnTo>
                    <a:pt x="1617" y="858"/>
                  </a:lnTo>
                  <a:cubicBezTo>
                    <a:pt x="1617" y="371"/>
                    <a:pt x="1252" y="0"/>
                    <a:pt x="788"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7" name="Google Shape;2207;p51"/>
            <p:cNvSpPr/>
            <p:nvPr/>
          </p:nvSpPr>
          <p:spPr>
            <a:xfrm>
              <a:off x="3568752" y="2863358"/>
              <a:ext cx="278135" cy="188488"/>
            </a:xfrm>
            <a:custGeom>
              <a:rect b="b" l="l" r="r" t="t"/>
              <a:pathLst>
                <a:path extrusionOk="0" h="9676" w="14278">
                  <a:moveTo>
                    <a:pt x="317" y="1"/>
                  </a:moveTo>
                  <a:cubicBezTo>
                    <a:pt x="123" y="1"/>
                    <a:pt x="0" y="148"/>
                    <a:pt x="0" y="324"/>
                  </a:cubicBezTo>
                  <a:lnTo>
                    <a:pt x="0" y="9358"/>
                  </a:lnTo>
                  <a:cubicBezTo>
                    <a:pt x="0" y="9529"/>
                    <a:pt x="123" y="9676"/>
                    <a:pt x="317" y="9676"/>
                  </a:cubicBezTo>
                  <a:lnTo>
                    <a:pt x="13960" y="9676"/>
                  </a:lnTo>
                  <a:cubicBezTo>
                    <a:pt x="14130" y="9676"/>
                    <a:pt x="14277" y="9529"/>
                    <a:pt x="14277" y="9358"/>
                  </a:cubicBezTo>
                  <a:lnTo>
                    <a:pt x="14277" y="324"/>
                  </a:lnTo>
                  <a:cubicBezTo>
                    <a:pt x="14277" y="148"/>
                    <a:pt x="14130" y="1"/>
                    <a:pt x="13960"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8" name="Google Shape;2208;p51"/>
            <p:cNvSpPr/>
            <p:nvPr/>
          </p:nvSpPr>
          <p:spPr>
            <a:xfrm>
              <a:off x="3568752" y="2863358"/>
              <a:ext cx="278135" cy="42973"/>
            </a:xfrm>
            <a:custGeom>
              <a:rect b="b" l="l" r="r" t="t"/>
              <a:pathLst>
                <a:path extrusionOk="0" h="2206" w="14278">
                  <a:moveTo>
                    <a:pt x="317" y="1"/>
                  </a:moveTo>
                  <a:cubicBezTo>
                    <a:pt x="123" y="1"/>
                    <a:pt x="0" y="148"/>
                    <a:pt x="0" y="324"/>
                  </a:cubicBezTo>
                  <a:lnTo>
                    <a:pt x="0" y="2205"/>
                  </a:lnTo>
                  <a:lnTo>
                    <a:pt x="14277" y="2205"/>
                  </a:lnTo>
                  <a:lnTo>
                    <a:pt x="14277" y="324"/>
                  </a:lnTo>
                  <a:cubicBezTo>
                    <a:pt x="14277" y="148"/>
                    <a:pt x="14130" y="1"/>
                    <a:pt x="13960"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9" name="Google Shape;2209;p51"/>
            <p:cNvSpPr/>
            <p:nvPr/>
          </p:nvSpPr>
          <p:spPr>
            <a:xfrm>
              <a:off x="3825906" y="2863358"/>
              <a:ext cx="20980" cy="42973"/>
            </a:xfrm>
            <a:custGeom>
              <a:rect b="b" l="l" r="r" t="t"/>
              <a:pathLst>
                <a:path extrusionOk="0" h="2206" w="1077">
                  <a:moveTo>
                    <a:pt x="1" y="1"/>
                  </a:moveTo>
                  <a:cubicBezTo>
                    <a:pt x="171" y="1"/>
                    <a:pt x="318" y="148"/>
                    <a:pt x="318" y="324"/>
                  </a:cubicBezTo>
                  <a:lnTo>
                    <a:pt x="318" y="2205"/>
                  </a:lnTo>
                  <a:lnTo>
                    <a:pt x="1076" y="2205"/>
                  </a:lnTo>
                  <a:lnTo>
                    <a:pt x="1076" y="324"/>
                  </a:lnTo>
                  <a:cubicBezTo>
                    <a:pt x="1076" y="148"/>
                    <a:pt x="929"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0" name="Google Shape;2210;p51"/>
            <p:cNvSpPr/>
            <p:nvPr/>
          </p:nvSpPr>
          <p:spPr>
            <a:xfrm>
              <a:off x="3673632" y="3071870"/>
              <a:ext cx="68258" cy="21993"/>
            </a:xfrm>
            <a:custGeom>
              <a:rect b="b" l="l" r="r" t="t"/>
              <a:pathLst>
                <a:path extrusionOk="0" h="1129" w="3504">
                  <a:moveTo>
                    <a:pt x="0" y="0"/>
                  </a:moveTo>
                  <a:lnTo>
                    <a:pt x="0" y="565"/>
                  </a:lnTo>
                  <a:cubicBezTo>
                    <a:pt x="0" y="882"/>
                    <a:pt x="247" y="1129"/>
                    <a:pt x="564" y="1129"/>
                  </a:cubicBezTo>
                  <a:lnTo>
                    <a:pt x="2939" y="1129"/>
                  </a:lnTo>
                  <a:cubicBezTo>
                    <a:pt x="3262" y="1129"/>
                    <a:pt x="3503" y="882"/>
                    <a:pt x="3503" y="565"/>
                  </a:cubicBezTo>
                  <a:lnTo>
                    <a:pt x="3503"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1" name="Google Shape;2211;p51"/>
            <p:cNvSpPr/>
            <p:nvPr/>
          </p:nvSpPr>
          <p:spPr>
            <a:xfrm>
              <a:off x="3594505" y="2879623"/>
              <a:ext cx="11006" cy="11006"/>
            </a:xfrm>
            <a:custGeom>
              <a:rect b="b" l="l" r="r" t="t"/>
              <a:pathLst>
                <a:path extrusionOk="0" h="565" w="565">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2" name="Google Shape;2212;p51"/>
            <p:cNvSpPr/>
            <p:nvPr/>
          </p:nvSpPr>
          <p:spPr>
            <a:xfrm>
              <a:off x="3616381" y="2879623"/>
              <a:ext cx="11006" cy="11006"/>
            </a:xfrm>
            <a:custGeom>
              <a:rect b="b" l="l" r="r" t="t"/>
              <a:pathLst>
                <a:path extrusionOk="0" h="565" w="565">
                  <a:moveTo>
                    <a:pt x="294" y="1"/>
                  </a:moveTo>
                  <a:cubicBezTo>
                    <a:pt x="124" y="1"/>
                    <a:pt x="0" y="124"/>
                    <a:pt x="0" y="271"/>
                  </a:cubicBezTo>
                  <a:cubicBezTo>
                    <a:pt x="0" y="441"/>
                    <a:pt x="124" y="565"/>
                    <a:pt x="294" y="565"/>
                  </a:cubicBezTo>
                  <a:cubicBezTo>
                    <a:pt x="441" y="565"/>
                    <a:pt x="564" y="441"/>
                    <a:pt x="564" y="271"/>
                  </a:cubicBezTo>
                  <a:cubicBezTo>
                    <a:pt x="564"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3" name="Google Shape;2213;p51"/>
            <p:cNvSpPr/>
            <p:nvPr/>
          </p:nvSpPr>
          <p:spPr>
            <a:xfrm>
              <a:off x="3638354" y="2879623"/>
              <a:ext cx="11006" cy="11006"/>
            </a:xfrm>
            <a:custGeom>
              <a:rect b="b" l="l" r="r" t="t"/>
              <a:pathLst>
                <a:path extrusionOk="0" h="565" w="565">
                  <a:moveTo>
                    <a:pt x="295" y="1"/>
                  </a:moveTo>
                  <a:cubicBezTo>
                    <a:pt x="124" y="1"/>
                    <a:pt x="1" y="124"/>
                    <a:pt x="1" y="271"/>
                  </a:cubicBezTo>
                  <a:cubicBezTo>
                    <a:pt x="1" y="441"/>
                    <a:pt x="124" y="565"/>
                    <a:pt x="295" y="565"/>
                  </a:cubicBezTo>
                  <a:cubicBezTo>
                    <a:pt x="442" y="565"/>
                    <a:pt x="565" y="441"/>
                    <a:pt x="565" y="271"/>
                  </a:cubicBezTo>
                  <a:cubicBezTo>
                    <a:pt x="565" y="124"/>
                    <a:pt x="442"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4" name="Google Shape;2214;p51"/>
            <p:cNvSpPr/>
            <p:nvPr/>
          </p:nvSpPr>
          <p:spPr>
            <a:xfrm>
              <a:off x="3517676" y="2837605"/>
              <a:ext cx="379821" cy="291070"/>
            </a:xfrm>
            <a:custGeom>
              <a:rect b="b" l="l" r="r" t="t"/>
              <a:pathLst>
                <a:path extrusionOk="0" h="14942" w="19498">
                  <a:moveTo>
                    <a:pt x="18733" y="12320"/>
                  </a:moveTo>
                  <a:cubicBezTo>
                    <a:pt x="18857" y="12320"/>
                    <a:pt x="18933" y="12397"/>
                    <a:pt x="18933" y="12520"/>
                  </a:cubicBezTo>
                  <a:cubicBezTo>
                    <a:pt x="18933" y="13519"/>
                    <a:pt x="18098" y="14354"/>
                    <a:pt x="17070" y="14354"/>
                  </a:cubicBezTo>
                  <a:lnTo>
                    <a:pt x="2422" y="14354"/>
                  </a:lnTo>
                  <a:cubicBezTo>
                    <a:pt x="1423" y="14354"/>
                    <a:pt x="588" y="13519"/>
                    <a:pt x="588" y="12520"/>
                  </a:cubicBezTo>
                  <a:cubicBezTo>
                    <a:pt x="588" y="12397"/>
                    <a:pt x="659" y="12320"/>
                    <a:pt x="782" y="12320"/>
                  </a:cubicBezTo>
                  <a:lnTo>
                    <a:pt x="7712" y="12320"/>
                  </a:lnTo>
                  <a:lnTo>
                    <a:pt x="7712" y="12591"/>
                  </a:lnTo>
                  <a:cubicBezTo>
                    <a:pt x="7712" y="13055"/>
                    <a:pt x="8106" y="13449"/>
                    <a:pt x="8570" y="13449"/>
                  </a:cubicBezTo>
                  <a:lnTo>
                    <a:pt x="8670" y="13449"/>
                  </a:lnTo>
                  <a:cubicBezTo>
                    <a:pt x="8817" y="13449"/>
                    <a:pt x="8964" y="13325"/>
                    <a:pt x="8964" y="13155"/>
                  </a:cubicBezTo>
                  <a:cubicBezTo>
                    <a:pt x="8964" y="13008"/>
                    <a:pt x="8817" y="12885"/>
                    <a:pt x="8670" y="12885"/>
                  </a:cubicBezTo>
                  <a:lnTo>
                    <a:pt x="8570" y="12885"/>
                  </a:lnTo>
                  <a:cubicBezTo>
                    <a:pt x="8423" y="12885"/>
                    <a:pt x="8300" y="12738"/>
                    <a:pt x="8300" y="12591"/>
                  </a:cubicBezTo>
                  <a:lnTo>
                    <a:pt x="8300" y="12320"/>
                  </a:lnTo>
                  <a:lnTo>
                    <a:pt x="11215" y="12320"/>
                  </a:lnTo>
                  <a:lnTo>
                    <a:pt x="11215" y="12591"/>
                  </a:lnTo>
                  <a:cubicBezTo>
                    <a:pt x="11215" y="12738"/>
                    <a:pt x="11092" y="12885"/>
                    <a:pt x="10945" y="12885"/>
                  </a:cubicBezTo>
                  <a:lnTo>
                    <a:pt x="10016" y="12885"/>
                  </a:lnTo>
                  <a:cubicBezTo>
                    <a:pt x="9846" y="12885"/>
                    <a:pt x="9722" y="13008"/>
                    <a:pt x="9722" y="13155"/>
                  </a:cubicBezTo>
                  <a:cubicBezTo>
                    <a:pt x="9722" y="13325"/>
                    <a:pt x="9846" y="13449"/>
                    <a:pt x="10016" y="13449"/>
                  </a:cubicBezTo>
                  <a:lnTo>
                    <a:pt x="10945" y="13449"/>
                  </a:lnTo>
                  <a:cubicBezTo>
                    <a:pt x="11415" y="13449"/>
                    <a:pt x="11803" y="13055"/>
                    <a:pt x="11803" y="12591"/>
                  </a:cubicBezTo>
                  <a:lnTo>
                    <a:pt x="11803" y="12320"/>
                  </a:lnTo>
                  <a:close/>
                  <a:moveTo>
                    <a:pt x="2228" y="0"/>
                  </a:moveTo>
                  <a:cubicBezTo>
                    <a:pt x="1617" y="0"/>
                    <a:pt x="1100" y="518"/>
                    <a:pt x="1100" y="1152"/>
                  </a:cubicBezTo>
                  <a:lnTo>
                    <a:pt x="1100" y="11168"/>
                  </a:lnTo>
                  <a:cubicBezTo>
                    <a:pt x="1100" y="11392"/>
                    <a:pt x="1153" y="11586"/>
                    <a:pt x="1247" y="11732"/>
                  </a:cubicBezTo>
                  <a:lnTo>
                    <a:pt x="782" y="11732"/>
                  </a:lnTo>
                  <a:cubicBezTo>
                    <a:pt x="341" y="11732"/>
                    <a:pt x="1" y="12079"/>
                    <a:pt x="1" y="12520"/>
                  </a:cubicBezTo>
                  <a:cubicBezTo>
                    <a:pt x="1" y="13843"/>
                    <a:pt x="1100" y="14942"/>
                    <a:pt x="2422" y="14942"/>
                  </a:cubicBezTo>
                  <a:lnTo>
                    <a:pt x="17070" y="14942"/>
                  </a:lnTo>
                  <a:cubicBezTo>
                    <a:pt x="18416" y="14942"/>
                    <a:pt x="19497" y="13843"/>
                    <a:pt x="19497" y="12520"/>
                  </a:cubicBezTo>
                  <a:cubicBezTo>
                    <a:pt x="19497" y="12079"/>
                    <a:pt x="19150" y="11732"/>
                    <a:pt x="18733" y="11732"/>
                  </a:cubicBezTo>
                  <a:lnTo>
                    <a:pt x="18269" y="11732"/>
                  </a:lnTo>
                  <a:cubicBezTo>
                    <a:pt x="18369" y="11586"/>
                    <a:pt x="18416" y="11392"/>
                    <a:pt x="18416" y="11168"/>
                  </a:cubicBezTo>
                  <a:lnTo>
                    <a:pt x="18416" y="3750"/>
                  </a:lnTo>
                  <a:cubicBezTo>
                    <a:pt x="18416" y="3603"/>
                    <a:pt x="18292" y="3480"/>
                    <a:pt x="18122" y="3480"/>
                  </a:cubicBezTo>
                  <a:cubicBezTo>
                    <a:pt x="17975" y="3480"/>
                    <a:pt x="17851" y="3603"/>
                    <a:pt x="17851" y="3750"/>
                  </a:cubicBezTo>
                  <a:lnTo>
                    <a:pt x="17851" y="11168"/>
                  </a:lnTo>
                  <a:cubicBezTo>
                    <a:pt x="17851" y="11491"/>
                    <a:pt x="17587" y="11732"/>
                    <a:pt x="17293" y="11732"/>
                  </a:cubicBezTo>
                  <a:lnTo>
                    <a:pt x="2228" y="11732"/>
                  </a:lnTo>
                  <a:cubicBezTo>
                    <a:pt x="1934" y="11732"/>
                    <a:pt x="1664" y="11491"/>
                    <a:pt x="1664" y="11168"/>
                  </a:cubicBezTo>
                  <a:lnTo>
                    <a:pt x="1664" y="1152"/>
                  </a:lnTo>
                  <a:cubicBezTo>
                    <a:pt x="1664" y="835"/>
                    <a:pt x="1934" y="588"/>
                    <a:pt x="2228" y="588"/>
                  </a:cubicBezTo>
                  <a:lnTo>
                    <a:pt x="17293" y="588"/>
                  </a:lnTo>
                  <a:cubicBezTo>
                    <a:pt x="17587" y="588"/>
                    <a:pt x="17851" y="835"/>
                    <a:pt x="17851" y="1152"/>
                  </a:cubicBezTo>
                  <a:lnTo>
                    <a:pt x="17851" y="2428"/>
                  </a:lnTo>
                  <a:cubicBezTo>
                    <a:pt x="17851" y="2598"/>
                    <a:pt x="17975" y="2722"/>
                    <a:pt x="18122" y="2722"/>
                  </a:cubicBezTo>
                  <a:cubicBezTo>
                    <a:pt x="18292" y="2722"/>
                    <a:pt x="18416" y="2598"/>
                    <a:pt x="18416" y="2428"/>
                  </a:cubicBezTo>
                  <a:lnTo>
                    <a:pt x="18416" y="1152"/>
                  </a:lnTo>
                  <a:cubicBezTo>
                    <a:pt x="18416" y="518"/>
                    <a:pt x="17904" y="0"/>
                    <a:pt x="1729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5" name="Google Shape;2215;p51"/>
            <p:cNvSpPr/>
            <p:nvPr/>
          </p:nvSpPr>
          <p:spPr>
            <a:xfrm>
              <a:off x="3563025" y="2858215"/>
              <a:ext cx="289590" cy="198910"/>
            </a:xfrm>
            <a:custGeom>
              <a:rect b="b" l="l" r="r" t="t"/>
              <a:pathLst>
                <a:path extrusionOk="0" h="10211" w="14866">
                  <a:moveTo>
                    <a:pt x="14254" y="559"/>
                  </a:moveTo>
                  <a:cubicBezTo>
                    <a:pt x="14277" y="559"/>
                    <a:pt x="14301" y="588"/>
                    <a:pt x="14301" y="588"/>
                  </a:cubicBezTo>
                  <a:lnTo>
                    <a:pt x="14301" y="2175"/>
                  </a:lnTo>
                  <a:lnTo>
                    <a:pt x="564" y="2175"/>
                  </a:lnTo>
                  <a:lnTo>
                    <a:pt x="564" y="588"/>
                  </a:lnTo>
                  <a:cubicBezTo>
                    <a:pt x="564" y="588"/>
                    <a:pt x="588" y="559"/>
                    <a:pt x="611" y="559"/>
                  </a:cubicBezTo>
                  <a:close/>
                  <a:moveTo>
                    <a:pt x="14301" y="2763"/>
                  </a:moveTo>
                  <a:lnTo>
                    <a:pt x="14301" y="9622"/>
                  </a:lnTo>
                  <a:cubicBezTo>
                    <a:pt x="14301" y="9622"/>
                    <a:pt x="14277" y="9646"/>
                    <a:pt x="14254" y="9646"/>
                  </a:cubicBezTo>
                  <a:lnTo>
                    <a:pt x="611" y="9646"/>
                  </a:lnTo>
                  <a:cubicBezTo>
                    <a:pt x="588" y="9646"/>
                    <a:pt x="564" y="9622"/>
                    <a:pt x="564" y="9622"/>
                  </a:cubicBezTo>
                  <a:lnTo>
                    <a:pt x="564" y="2763"/>
                  </a:lnTo>
                  <a:close/>
                  <a:moveTo>
                    <a:pt x="611" y="0"/>
                  </a:moveTo>
                  <a:cubicBezTo>
                    <a:pt x="271" y="0"/>
                    <a:pt x="0" y="265"/>
                    <a:pt x="0" y="588"/>
                  </a:cubicBezTo>
                  <a:lnTo>
                    <a:pt x="0" y="9622"/>
                  </a:lnTo>
                  <a:cubicBezTo>
                    <a:pt x="0" y="9940"/>
                    <a:pt x="271" y="10210"/>
                    <a:pt x="611" y="10210"/>
                  </a:cubicBezTo>
                  <a:lnTo>
                    <a:pt x="14254" y="10210"/>
                  </a:lnTo>
                  <a:cubicBezTo>
                    <a:pt x="14595" y="10210"/>
                    <a:pt x="14865" y="9940"/>
                    <a:pt x="14865" y="9622"/>
                  </a:cubicBezTo>
                  <a:lnTo>
                    <a:pt x="14865" y="588"/>
                  </a:lnTo>
                  <a:cubicBezTo>
                    <a:pt x="14865" y="265"/>
                    <a:pt x="14595" y="0"/>
                    <a:pt x="142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6" name="Google Shape;2216;p51"/>
            <p:cNvSpPr/>
            <p:nvPr/>
          </p:nvSpPr>
          <p:spPr>
            <a:xfrm>
              <a:off x="3596336" y="2924057"/>
              <a:ext cx="19149" cy="49596"/>
            </a:xfrm>
            <a:custGeom>
              <a:rect b="b" l="l" r="r" t="t"/>
              <a:pathLst>
                <a:path extrusionOk="0" h="2546" w="983">
                  <a:moveTo>
                    <a:pt x="294" y="0"/>
                  </a:moveTo>
                  <a:cubicBezTo>
                    <a:pt x="124" y="0"/>
                    <a:pt x="1" y="147"/>
                    <a:pt x="1" y="294"/>
                  </a:cubicBezTo>
                  <a:cubicBezTo>
                    <a:pt x="1" y="441"/>
                    <a:pt x="124" y="588"/>
                    <a:pt x="294" y="588"/>
                  </a:cubicBezTo>
                  <a:lnTo>
                    <a:pt x="418" y="588"/>
                  </a:lnTo>
                  <a:lnTo>
                    <a:pt x="418" y="2251"/>
                  </a:lnTo>
                  <a:cubicBezTo>
                    <a:pt x="418" y="2398"/>
                    <a:pt x="541" y="2545"/>
                    <a:pt x="712" y="2545"/>
                  </a:cubicBezTo>
                  <a:cubicBezTo>
                    <a:pt x="859" y="2545"/>
                    <a:pt x="982" y="2398"/>
                    <a:pt x="982" y="2251"/>
                  </a:cubicBezTo>
                  <a:lnTo>
                    <a:pt x="982" y="294"/>
                  </a:lnTo>
                  <a:cubicBezTo>
                    <a:pt x="982" y="147"/>
                    <a:pt x="859"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7" name="Google Shape;2217;p51"/>
            <p:cNvSpPr/>
            <p:nvPr/>
          </p:nvSpPr>
          <p:spPr>
            <a:xfrm>
              <a:off x="3635958" y="2984620"/>
              <a:ext cx="19129" cy="49148"/>
            </a:xfrm>
            <a:custGeom>
              <a:rect b="b" l="l" r="r" t="t"/>
              <a:pathLst>
                <a:path extrusionOk="0" h="2523" w="982">
                  <a:moveTo>
                    <a:pt x="271" y="0"/>
                  </a:moveTo>
                  <a:cubicBezTo>
                    <a:pt x="124" y="0"/>
                    <a:pt x="0" y="124"/>
                    <a:pt x="0" y="294"/>
                  </a:cubicBezTo>
                  <a:cubicBezTo>
                    <a:pt x="0" y="441"/>
                    <a:pt x="124" y="565"/>
                    <a:pt x="271" y="565"/>
                  </a:cubicBezTo>
                  <a:lnTo>
                    <a:pt x="418" y="565"/>
                  </a:lnTo>
                  <a:lnTo>
                    <a:pt x="418" y="2252"/>
                  </a:lnTo>
                  <a:cubicBezTo>
                    <a:pt x="418" y="2399"/>
                    <a:pt x="541" y="2522"/>
                    <a:pt x="712" y="2522"/>
                  </a:cubicBezTo>
                  <a:cubicBezTo>
                    <a:pt x="858" y="2522"/>
                    <a:pt x="982" y="2399"/>
                    <a:pt x="982" y="2252"/>
                  </a:cubicBezTo>
                  <a:lnTo>
                    <a:pt x="982" y="294"/>
                  </a:lnTo>
                  <a:cubicBezTo>
                    <a:pt x="982" y="124"/>
                    <a:pt x="858"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8" name="Google Shape;2218;p51"/>
            <p:cNvSpPr/>
            <p:nvPr/>
          </p:nvSpPr>
          <p:spPr>
            <a:xfrm>
              <a:off x="3705676" y="2984620"/>
              <a:ext cx="19032" cy="49148"/>
            </a:xfrm>
            <a:custGeom>
              <a:rect b="b" l="l" r="r" t="t"/>
              <a:pathLst>
                <a:path extrusionOk="0" h="2523" w="977">
                  <a:moveTo>
                    <a:pt x="265" y="0"/>
                  </a:moveTo>
                  <a:cubicBezTo>
                    <a:pt x="118" y="0"/>
                    <a:pt x="1" y="124"/>
                    <a:pt x="1" y="294"/>
                  </a:cubicBezTo>
                  <a:cubicBezTo>
                    <a:pt x="1" y="441"/>
                    <a:pt x="118" y="565"/>
                    <a:pt x="265" y="565"/>
                  </a:cubicBezTo>
                  <a:lnTo>
                    <a:pt x="412" y="565"/>
                  </a:lnTo>
                  <a:lnTo>
                    <a:pt x="412" y="2252"/>
                  </a:lnTo>
                  <a:cubicBezTo>
                    <a:pt x="412" y="2399"/>
                    <a:pt x="536" y="2522"/>
                    <a:pt x="683" y="2522"/>
                  </a:cubicBezTo>
                  <a:cubicBezTo>
                    <a:pt x="853" y="2522"/>
                    <a:pt x="977" y="2399"/>
                    <a:pt x="977" y="2252"/>
                  </a:cubicBezTo>
                  <a:lnTo>
                    <a:pt x="977" y="294"/>
                  </a:lnTo>
                  <a:cubicBezTo>
                    <a:pt x="977" y="124"/>
                    <a:pt x="853" y="0"/>
                    <a:pt x="68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9" name="Google Shape;2219;p51"/>
            <p:cNvSpPr/>
            <p:nvPr/>
          </p:nvSpPr>
          <p:spPr>
            <a:xfrm>
              <a:off x="3773349" y="2984620"/>
              <a:ext cx="19597" cy="49148"/>
            </a:xfrm>
            <a:custGeom>
              <a:rect b="b" l="l" r="r" t="t"/>
              <a:pathLst>
                <a:path extrusionOk="0" h="2523" w="1006">
                  <a:moveTo>
                    <a:pt x="295" y="0"/>
                  </a:moveTo>
                  <a:cubicBezTo>
                    <a:pt x="148" y="0"/>
                    <a:pt x="1" y="124"/>
                    <a:pt x="1" y="294"/>
                  </a:cubicBezTo>
                  <a:cubicBezTo>
                    <a:pt x="1" y="441"/>
                    <a:pt x="148" y="565"/>
                    <a:pt x="295" y="565"/>
                  </a:cubicBezTo>
                  <a:lnTo>
                    <a:pt x="442" y="565"/>
                  </a:lnTo>
                  <a:lnTo>
                    <a:pt x="442" y="2252"/>
                  </a:lnTo>
                  <a:cubicBezTo>
                    <a:pt x="442"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0" name="Google Shape;2220;p51"/>
            <p:cNvSpPr/>
            <p:nvPr/>
          </p:nvSpPr>
          <p:spPr>
            <a:xfrm>
              <a:off x="3799569" y="2984620"/>
              <a:ext cx="19597" cy="49148"/>
            </a:xfrm>
            <a:custGeom>
              <a:rect b="b" l="l" r="r" t="t"/>
              <a:pathLst>
                <a:path extrusionOk="0" h="2523" w="1006">
                  <a:moveTo>
                    <a:pt x="295" y="0"/>
                  </a:moveTo>
                  <a:cubicBezTo>
                    <a:pt x="148" y="0"/>
                    <a:pt x="1" y="124"/>
                    <a:pt x="1" y="294"/>
                  </a:cubicBezTo>
                  <a:cubicBezTo>
                    <a:pt x="1" y="441"/>
                    <a:pt x="148" y="565"/>
                    <a:pt x="295" y="565"/>
                  </a:cubicBezTo>
                  <a:lnTo>
                    <a:pt x="418" y="565"/>
                  </a:lnTo>
                  <a:lnTo>
                    <a:pt x="418" y="2252"/>
                  </a:lnTo>
                  <a:cubicBezTo>
                    <a:pt x="418"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1" name="Google Shape;2221;p51"/>
            <p:cNvSpPr/>
            <p:nvPr/>
          </p:nvSpPr>
          <p:spPr>
            <a:xfrm>
              <a:off x="3662178" y="2924057"/>
              <a:ext cx="19129" cy="49596"/>
            </a:xfrm>
            <a:custGeom>
              <a:rect b="b" l="l" r="r" t="t"/>
              <a:pathLst>
                <a:path extrusionOk="0" h="2546" w="982">
                  <a:moveTo>
                    <a:pt x="294" y="0"/>
                  </a:moveTo>
                  <a:cubicBezTo>
                    <a:pt x="124" y="0"/>
                    <a:pt x="0" y="147"/>
                    <a:pt x="0" y="294"/>
                  </a:cubicBezTo>
                  <a:cubicBezTo>
                    <a:pt x="0" y="441"/>
                    <a:pt x="124" y="588"/>
                    <a:pt x="294" y="588"/>
                  </a:cubicBezTo>
                  <a:lnTo>
                    <a:pt x="418" y="588"/>
                  </a:lnTo>
                  <a:lnTo>
                    <a:pt x="418" y="2251"/>
                  </a:lnTo>
                  <a:cubicBezTo>
                    <a:pt x="418" y="2398"/>
                    <a:pt x="541" y="2545"/>
                    <a:pt x="712" y="2545"/>
                  </a:cubicBezTo>
                  <a:cubicBezTo>
                    <a:pt x="858" y="2545"/>
                    <a:pt x="982" y="2398"/>
                    <a:pt x="982" y="2251"/>
                  </a:cubicBezTo>
                  <a:lnTo>
                    <a:pt x="982" y="294"/>
                  </a:lnTo>
                  <a:cubicBezTo>
                    <a:pt x="982" y="147"/>
                    <a:pt x="858"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2" name="Google Shape;2222;p51"/>
            <p:cNvSpPr/>
            <p:nvPr/>
          </p:nvSpPr>
          <p:spPr>
            <a:xfrm>
              <a:off x="3689430" y="2924057"/>
              <a:ext cx="19597" cy="49596"/>
            </a:xfrm>
            <a:custGeom>
              <a:rect b="b" l="l" r="r" t="t"/>
              <a:pathLst>
                <a:path extrusionOk="0" h="2546" w="1006">
                  <a:moveTo>
                    <a:pt x="294" y="0"/>
                  </a:moveTo>
                  <a:cubicBezTo>
                    <a:pt x="147" y="0"/>
                    <a:pt x="0" y="147"/>
                    <a:pt x="0" y="294"/>
                  </a:cubicBezTo>
                  <a:cubicBezTo>
                    <a:pt x="0" y="441"/>
                    <a:pt x="147" y="588"/>
                    <a:pt x="294" y="588"/>
                  </a:cubicBezTo>
                  <a:lnTo>
                    <a:pt x="418" y="588"/>
                  </a:lnTo>
                  <a:lnTo>
                    <a:pt x="418" y="2251"/>
                  </a:lnTo>
                  <a:cubicBezTo>
                    <a:pt x="418" y="2398"/>
                    <a:pt x="565" y="2545"/>
                    <a:pt x="711" y="2545"/>
                  </a:cubicBezTo>
                  <a:cubicBezTo>
                    <a:pt x="858" y="2545"/>
                    <a:pt x="1005" y="2398"/>
                    <a:pt x="1005" y="2251"/>
                  </a:cubicBezTo>
                  <a:lnTo>
                    <a:pt x="1005" y="294"/>
                  </a:lnTo>
                  <a:cubicBezTo>
                    <a:pt x="1005" y="147"/>
                    <a:pt x="858" y="0"/>
                    <a:pt x="71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3" name="Google Shape;2223;p51"/>
            <p:cNvSpPr/>
            <p:nvPr/>
          </p:nvSpPr>
          <p:spPr>
            <a:xfrm>
              <a:off x="3799569" y="2924057"/>
              <a:ext cx="19597" cy="49596"/>
            </a:xfrm>
            <a:custGeom>
              <a:rect b="b" l="l" r="r" t="t"/>
              <a:pathLst>
                <a:path extrusionOk="0" h="2546" w="1006">
                  <a:moveTo>
                    <a:pt x="295" y="0"/>
                  </a:moveTo>
                  <a:cubicBezTo>
                    <a:pt x="148" y="0"/>
                    <a:pt x="1" y="147"/>
                    <a:pt x="1" y="294"/>
                  </a:cubicBezTo>
                  <a:cubicBezTo>
                    <a:pt x="1" y="441"/>
                    <a:pt x="148" y="588"/>
                    <a:pt x="295" y="588"/>
                  </a:cubicBezTo>
                  <a:lnTo>
                    <a:pt x="418" y="588"/>
                  </a:lnTo>
                  <a:lnTo>
                    <a:pt x="418" y="2251"/>
                  </a:lnTo>
                  <a:cubicBezTo>
                    <a:pt x="418" y="2398"/>
                    <a:pt x="565" y="2545"/>
                    <a:pt x="712" y="2545"/>
                  </a:cubicBezTo>
                  <a:cubicBezTo>
                    <a:pt x="882" y="2545"/>
                    <a:pt x="1006" y="2398"/>
                    <a:pt x="1006" y="2251"/>
                  </a:cubicBezTo>
                  <a:lnTo>
                    <a:pt x="1006" y="294"/>
                  </a:lnTo>
                  <a:cubicBezTo>
                    <a:pt x="1006" y="147"/>
                    <a:pt x="882"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4" name="Google Shape;2224;p51"/>
            <p:cNvSpPr/>
            <p:nvPr/>
          </p:nvSpPr>
          <p:spPr>
            <a:xfrm>
              <a:off x="3624036" y="2923473"/>
              <a:ext cx="33467" cy="50629"/>
            </a:xfrm>
            <a:custGeom>
              <a:rect b="b" l="l" r="r" t="t"/>
              <a:pathLst>
                <a:path extrusionOk="0" h="2599" w="1718">
                  <a:moveTo>
                    <a:pt x="859" y="565"/>
                  </a:moveTo>
                  <a:cubicBezTo>
                    <a:pt x="1006" y="565"/>
                    <a:pt x="1153" y="688"/>
                    <a:pt x="1153" y="835"/>
                  </a:cubicBezTo>
                  <a:lnTo>
                    <a:pt x="1153" y="1741"/>
                  </a:lnTo>
                  <a:cubicBezTo>
                    <a:pt x="1153" y="1911"/>
                    <a:pt x="1006" y="2034"/>
                    <a:pt x="859" y="2034"/>
                  </a:cubicBezTo>
                  <a:cubicBezTo>
                    <a:pt x="712" y="2034"/>
                    <a:pt x="589" y="1911"/>
                    <a:pt x="589" y="1741"/>
                  </a:cubicBezTo>
                  <a:lnTo>
                    <a:pt x="589" y="835"/>
                  </a:lnTo>
                  <a:cubicBezTo>
                    <a:pt x="589" y="688"/>
                    <a:pt x="712" y="565"/>
                    <a:pt x="859" y="565"/>
                  </a:cubicBezTo>
                  <a:close/>
                  <a:moveTo>
                    <a:pt x="859" y="1"/>
                  </a:moveTo>
                  <a:cubicBezTo>
                    <a:pt x="395" y="1"/>
                    <a:pt x="1" y="371"/>
                    <a:pt x="1" y="835"/>
                  </a:cubicBezTo>
                  <a:lnTo>
                    <a:pt x="1" y="1741"/>
                  </a:lnTo>
                  <a:cubicBezTo>
                    <a:pt x="1" y="2234"/>
                    <a:pt x="395" y="2599"/>
                    <a:pt x="859" y="2599"/>
                  </a:cubicBezTo>
                  <a:cubicBezTo>
                    <a:pt x="1324" y="2599"/>
                    <a:pt x="1717" y="2234"/>
                    <a:pt x="1717" y="1741"/>
                  </a:cubicBezTo>
                  <a:lnTo>
                    <a:pt x="1717" y="835"/>
                  </a:lnTo>
                  <a:cubicBezTo>
                    <a:pt x="1717" y="371"/>
                    <a:pt x="1324" y="1"/>
                    <a:pt x="8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5" name="Google Shape;2225;p51"/>
            <p:cNvSpPr/>
            <p:nvPr/>
          </p:nvSpPr>
          <p:spPr>
            <a:xfrm>
              <a:off x="3596336" y="2983587"/>
              <a:ext cx="33447" cy="51096"/>
            </a:xfrm>
            <a:custGeom>
              <a:rect b="b" l="l" r="r" t="t"/>
              <a:pathLst>
                <a:path extrusionOk="0" h="2623" w="1717">
                  <a:moveTo>
                    <a:pt x="859" y="588"/>
                  </a:moveTo>
                  <a:cubicBezTo>
                    <a:pt x="1006" y="588"/>
                    <a:pt x="1129" y="712"/>
                    <a:pt x="1129" y="859"/>
                  </a:cubicBezTo>
                  <a:lnTo>
                    <a:pt x="1129" y="1764"/>
                  </a:lnTo>
                  <a:cubicBezTo>
                    <a:pt x="1129" y="1940"/>
                    <a:pt x="1006" y="2058"/>
                    <a:pt x="859" y="2058"/>
                  </a:cubicBezTo>
                  <a:cubicBezTo>
                    <a:pt x="712" y="2058"/>
                    <a:pt x="565" y="1940"/>
                    <a:pt x="565" y="1764"/>
                  </a:cubicBezTo>
                  <a:lnTo>
                    <a:pt x="565" y="859"/>
                  </a:lnTo>
                  <a:cubicBezTo>
                    <a:pt x="565" y="712"/>
                    <a:pt x="712" y="588"/>
                    <a:pt x="859" y="588"/>
                  </a:cubicBezTo>
                  <a:close/>
                  <a:moveTo>
                    <a:pt x="859" y="1"/>
                  </a:moveTo>
                  <a:cubicBezTo>
                    <a:pt x="394" y="1"/>
                    <a:pt x="1" y="394"/>
                    <a:pt x="1" y="859"/>
                  </a:cubicBezTo>
                  <a:lnTo>
                    <a:pt x="1" y="1764"/>
                  </a:lnTo>
                  <a:cubicBezTo>
                    <a:pt x="1" y="2234"/>
                    <a:pt x="394" y="2622"/>
                    <a:pt x="859" y="2622"/>
                  </a:cubicBezTo>
                  <a:cubicBezTo>
                    <a:pt x="1323" y="2622"/>
                    <a:pt x="1717" y="2234"/>
                    <a:pt x="1717" y="1764"/>
                  </a:cubicBezTo>
                  <a:lnTo>
                    <a:pt x="1717" y="859"/>
                  </a:lnTo>
                  <a:cubicBezTo>
                    <a:pt x="1717" y="394"/>
                    <a:pt x="1323" y="1"/>
                    <a:pt x="8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6" name="Google Shape;2226;p51"/>
            <p:cNvSpPr/>
            <p:nvPr/>
          </p:nvSpPr>
          <p:spPr>
            <a:xfrm>
              <a:off x="3665606" y="2983587"/>
              <a:ext cx="33350" cy="51096"/>
            </a:xfrm>
            <a:custGeom>
              <a:rect b="b" l="l" r="r" t="t"/>
              <a:pathLst>
                <a:path extrusionOk="0" h="2623" w="1712">
                  <a:moveTo>
                    <a:pt x="853" y="588"/>
                  </a:moveTo>
                  <a:cubicBezTo>
                    <a:pt x="1029" y="588"/>
                    <a:pt x="1147" y="712"/>
                    <a:pt x="1147" y="859"/>
                  </a:cubicBezTo>
                  <a:lnTo>
                    <a:pt x="1147" y="1764"/>
                  </a:lnTo>
                  <a:cubicBezTo>
                    <a:pt x="1147" y="1940"/>
                    <a:pt x="1029" y="2058"/>
                    <a:pt x="853" y="2058"/>
                  </a:cubicBezTo>
                  <a:cubicBezTo>
                    <a:pt x="706" y="2058"/>
                    <a:pt x="588" y="1940"/>
                    <a:pt x="588" y="1764"/>
                  </a:cubicBezTo>
                  <a:lnTo>
                    <a:pt x="588" y="859"/>
                  </a:lnTo>
                  <a:cubicBezTo>
                    <a:pt x="588" y="712"/>
                    <a:pt x="706" y="588"/>
                    <a:pt x="853" y="588"/>
                  </a:cubicBezTo>
                  <a:close/>
                  <a:moveTo>
                    <a:pt x="853" y="1"/>
                  </a:moveTo>
                  <a:cubicBezTo>
                    <a:pt x="389" y="1"/>
                    <a:pt x="1" y="394"/>
                    <a:pt x="1" y="859"/>
                  </a:cubicBezTo>
                  <a:lnTo>
                    <a:pt x="1" y="1764"/>
                  </a:lnTo>
                  <a:cubicBezTo>
                    <a:pt x="1" y="2234"/>
                    <a:pt x="389" y="2622"/>
                    <a:pt x="853" y="2622"/>
                  </a:cubicBezTo>
                  <a:cubicBezTo>
                    <a:pt x="1323" y="2622"/>
                    <a:pt x="1711" y="2234"/>
                    <a:pt x="1711" y="1764"/>
                  </a:cubicBezTo>
                  <a:lnTo>
                    <a:pt x="1711" y="859"/>
                  </a:lnTo>
                  <a:cubicBezTo>
                    <a:pt x="1711" y="394"/>
                    <a:pt x="1323" y="1"/>
                    <a:pt x="85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7" name="Google Shape;2227;p51"/>
            <p:cNvSpPr/>
            <p:nvPr/>
          </p:nvSpPr>
          <p:spPr>
            <a:xfrm>
              <a:off x="3734759" y="2983587"/>
              <a:ext cx="33350" cy="51096"/>
            </a:xfrm>
            <a:custGeom>
              <a:rect b="b" l="l" r="r" t="t"/>
              <a:pathLst>
                <a:path extrusionOk="0" h="2623" w="1712">
                  <a:moveTo>
                    <a:pt x="859" y="588"/>
                  </a:moveTo>
                  <a:cubicBezTo>
                    <a:pt x="1029" y="588"/>
                    <a:pt x="1153" y="712"/>
                    <a:pt x="1153" y="859"/>
                  </a:cubicBezTo>
                  <a:lnTo>
                    <a:pt x="1153" y="1764"/>
                  </a:lnTo>
                  <a:cubicBezTo>
                    <a:pt x="1153" y="1940"/>
                    <a:pt x="1029" y="2058"/>
                    <a:pt x="859" y="2058"/>
                  </a:cubicBezTo>
                  <a:cubicBezTo>
                    <a:pt x="712" y="2058"/>
                    <a:pt x="589" y="1940"/>
                    <a:pt x="589" y="1764"/>
                  </a:cubicBezTo>
                  <a:lnTo>
                    <a:pt x="589" y="859"/>
                  </a:lnTo>
                  <a:cubicBezTo>
                    <a:pt x="589" y="712"/>
                    <a:pt x="712" y="588"/>
                    <a:pt x="859" y="588"/>
                  </a:cubicBezTo>
                  <a:close/>
                  <a:moveTo>
                    <a:pt x="859" y="1"/>
                  </a:moveTo>
                  <a:cubicBezTo>
                    <a:pt x="389" y="1"/>
                    <a:pt x="1" y="394"/>
                    <a:pt x="1" y="859"/>
                  </a:cubicBezTo>
                  <a:lnTo>
                    <a:pt x="1" y="1764"/>
                  </a:lnTo>
                  <a:cubicBezTo>
                    <a:pt x="1" y="2234"/>
                    <a:pt x="389" y="2622"/>
                    <a:pt x="859" y="2622"/>
                  </a:cubicBezTo>
                  <a:cubicBezTo>
                    <a:pt x="1323" y="2622"/>
                    <a:pt x="1711" y="2234"/>
                    <a:pt x="1711" y="1764"/>
                  </a:cubicBezTo>
                  <a:lnTo>
                    <a:pt x="1711" y="859"/>
                  </a:lnTo>
                  <a:cubicBezTo>
                    <a:pt x="1711" y="394"/>
                    <a:pt x="1323" y="1"/>
                    <a:pt x="8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8" name="Google Shape;2228;p51"/>
            <p:cNvSpPr/>
            <p:nvPr/>
          </p:nvSpPr>
          <p:spPr>
            <a:xfrm>
              <a:off x="3718513" y="2923473"/>
              <a:ext cx="33447" cy="50629"/>
            </a:xfrm>
            <a:custGeom>
              <a:rect b="b" l="l" r="r" t="t"/>
              <a:pathLst>
                <a:path extrusionOk="0" h="2599" w="1717">
                  <a:moveTo>
                    <a:pt x="858" y="565"/>
                  </a:moveTo>
                  <a:cubicBezTo>
                    <a:pt x="1005" y="565"/>
                    <a:pt x="1152" y="688"/>
                    <a:pt x="1152" y="835"/>
                  </a:cubicBezTo>
                  <a:lnTo>
                    <a:pt x="1152" y="1741"/>
                  </a:lnTo>
                  <a:cubicBezTo>
                    <a:pt x="1152" y="1911"/>
                    <a:pt x="1005" y="2034"/>
                    <a:pt x="858" y="2034"/>
                  </a:cubicBezTo>
                  <a:cubicBezTo>
                    <a:pt x="711" y="2034"/>
                    <a:pt x="588" y="1911"/>
                    <a:pt x="588" y="1741"/>
                  </a:cubicBezTo>
                  <a:lnTo>
                    <a:pt x="588" y="835"/>
                  </a:lnTo>
                  <a:cubicBezTo>
                    <a:pt x="588" y="688"/>
                    <a:pt x="711" y="565"/>
                    <a:pt x="858" y="565"/>
                  </a:cubicBezTo>
                  <a:close/>
                  <a:moveTo>
                    <a:pt x="858" y="1"/>
                  </a:moveTo>
                  <a:cubicBezTo>
                    <a:pt x="394" y="1"/>
                    <a:pt x="0" y="371"/>
                    <a:pt x="0" y="835"/>
                  </a:cubicBezTo>
                  <a:lnTo>
                    <a:pt x="0" y="1741"/>
                  </a:lnTo>
                  <a:cubicBezTo>
                    <a:pt x="0" y="2234"/>
                    <a:pt x="394" y="2599"/>
                    <a:pt x="858" y="2599"/>
                  </a:cubicBezTo>
                  <a:cubicBezTo>
                    <a:pt x="1323" y="2599"/>
                    <a:pt x="1717" y="2234"/>
                    <a:pt x="1717" y="1741"/>
                  </a:cubicBezTo>
                  <a:lnTo>
                    <a:pt x="1717" y="835"/>
                  </a:lnTo>
                  <a:cubicBezTo>
                    <a:pt x="1717" y="371"/>
                    <a:pt x="1323" y="1"/>
                    <a:pt x="8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9" name="Google Shape;2229;p51"/>
            <p:cNvSpPr/>
            <p:nvPr/>
          </p:nvSpPr>
          <p:spPr>
            <a:xfrm>
              <a:off x="3759499" y="2923473"/>
              <a:ext cx="33447" cy="50629"/>
            </a:xfrm>
            <a:custGeom>
              <a:rect b="b" l="l" r="r" t="t"/>
              <a:pathLst>
                <a:path extrusionOk="0" h="2599" w="1717">
                  <a:moveTo>
                    <a:pt x="859" y="565"/>
                  </a:moveTo>
                  <a:cubicBezTo>
                    <a:pt x="1006" y="565"/>
                    <a:pt x="1153" y="688"/>
                    <a:pt x="1153" y="835"/>
                  </a:cubicBezTo>
                  <a:lnTo>
                    <a:pt x="1153" y="1741"/>
                  </a:lnTo>
                  <a:cubicBezTo>
                    <a:pt x="1153" y="1911"/>
                    <a:pt x="1006" y="2034"/>
                    <a:pt x="859" y="2034"/>
                  </a:cubicBezTo>
                  <a:cubicBezTo>
                    <a:pt x="712" y="2034"/>
                    <a:pt x="588" y="1911"/>
                    <a:pt x="588" y="1741"/>
                  </a:cubicBezTo>
                  <a:lnTo>
                    <a:pt x="588" y="835"/>
                  </a:lnTo>
                  <a:cubicBezTo>
                    <a:pt x="588" y="688"/>
                    <a:pt x="712" y="565"/>
                    <a:pt x="859" y="565"/>
                  </a:cubicBezTo>
                  <a:close/>
                  <a:moveTo>
                    <a:pt x="859" y="1"/>
                  </a:moveTo>
                  <a:cubicBezTo>
                    <a:pt x="394" y="1"/>
                    <a:pt x="0" y="371"/>
                    <a:pt x="0" y="835"/>
                  </a:cubicBezTo>
                  <a:lnTo>
                    <a:pt x="0" y="1741"/>
                  </a:lnTo>
                  <a:cubicBezTo>
                    <a:pt x="0" y="2234"/>
                    <a:pt x="394" y="2599"/>
                    <a:pt x="859" y="2599"/>
                  </a:cubicBezTo>
                  <a:cubicBezTo>
                    <a:pt x="1323" y="2599"/>
                    <a:pt x="1717" y="2234"/>
                    <a:pt x="1717" y="1741"/>
                  </a:cubicBezTo>
                  <a:lnTo>
                    <a:pt x="1717" y="835"/>
                  </a:lnTo>
                  <a:cubicBezTo>
                    <a:pt x="1717" y="371"/>
                    <a:pt x="1323" y="1"/>
                    <a:pt x="8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2230" name="Google Shape;2230;p51"/>
          <p:cNvCxnSpPr>
            <a:stCxn id="2163" idx="0"/>
            <a:endCxn id="2155" idx="2"/>
          </p:cNvCxnSpPr>
          <p:nvPr/>
        </p:nvCxnSpPr>
        <p:spPr>
          <a:xfrm rot="10800000">
            <a:off x="3890875" y="7430925"/>
            <a:ext cx="0" cy="552600"/>
          </a:xfrm>
          <a:prstGeom prst="straightConnector1">
            <a:avLst/>
          </a:prstGeom>
          <a:noFill/>
          <a:ln cap="flat" cmpd="sng" w="9525">
            <a:solidFill>
              <a:schemeClr val="accent4"/>
            </a:solidFill>
            <a:prstDash val="solid"/>
            <a:round/>
            <a:headEnd len="med" w="med" type="none"/>
            <a:tailEnd len="med" w="med" type="none"/>
          </a:ln>
        </p:spPr>
      </p:cxnSp>
      <p:cxnSp>
        <p:nvCxnSpPr>
          <p:cNvPr id="2231" name="Google Shape;2231;p51"/>
          <p:cNvCxnSpPr>
            <a:stCxn id="2154" idx="2"/>
            <a:endCxn id="2164" idx="0"/>
          </p:cNvCxnSpPr>
          <p:nvPr/>
        </p:nvCxnSpPr>
        <p:spPr>
          <a:xfrm>
            <a:off x="9144051" y="7430825"/>
            <a:ext cx="0" cy="552600"/>
          </a:xfrm>
          <a:prstGeom prst="straightConnector1">
            <a:avLst/>
          </a:prstGeom>
          <a:noFill/>
          <a:ln cap="flat" cmpd="sng" w="9525">
            <a:solidFill>
              <a:schemeClr val="accent4"/>
            </a:solidFill>
            <a:prstDash val="solid"/>
            <a:round/>
            <a:headEnd len="med" w="med" type="none"/>
            <a:tailEnd len="med" w="med" type="none"/>
          </a:ln>
        </p:spPr>
      </p:cxnSp>
      <p:cxnSp>
        <p:nvCxnSpPr>
          <p:cNvPr id="2232" name="Google Shape;2232;p51"/>
          <p:cNvCxnSpPr>
            <a:stCxn id="2156" idx="2"/>
            <a:endCxn id="2165" idx="0"/>
          </p:cNvCxnSpPr>
          <p:nvPr/>
        </p:nvCxnSpPr>
        <p:spPr>
          <a:xfrm>
            <a:off x="14397102" y="7430825"/>
            <a:ext cx="0" cy="5526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34"/>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a:t>
            </a:r>
            <a:r>
              <a:rPr lang="en"/>
              <a:t>ontents of this template</a:t>
            </a:r>
            <a:endParaRPr/>
          </a:p>
        </p:txBody>
      </p:sp>
      <p:graphicFrame>
        <p:nvGraphicFramePr>
          <p:cNvPr id="548" name="Google Shape;548;p34"/>
          <p:cNvGraphicFramePr/>
          <p:nvPr/>
        </p:nvGraphicFramePr>
        <p:xfrm>
          <a:off x="1440000" y="3229650"/>
          <a:ext cx="3000000" cy="3000000"/>
        </p:xfrm>
        <a:graphic>
          <a:graphicData uri="http://schemas.openxmlformats.org/drawingml/2006/table">
            <a:tbl>
              <a:tblPr>
                <a:noFill/>
                <a:tableStyleId>{D3A944A7-E450-49D9-AA00-96C758FAB959}</a:tableStyleId>
              </a:tblPr>
              <a:tblGrid>
                <a:gridCol w="4637150"/>
                <a:gridCol w="10770850"/>
              </a:tblGrid>
              <a:tr h="701000">
                <a:tc>
                  <a:txBody>
                    <a:bodyPr/>
                    <a:lstStyle/>
                    <a:p>
                      <a:pPr indent="0" lvl="0" marL="0" rtl="0" algn="l">
                        <a:spcBef>
                          <a:spcPts val="0"/>
                        </a:spcBef>
                        <a:spcAft>
                          <a:spcPts val="0"/>
                        </a:spcAft>
                        <a:buNone/>
                      </a:pPr>
                      <a:r>
                        <a:rPr b="1" lang="en" sz="2000">
                          <a:solidFill>
                            <a:schemeClr val="dk1"/>
                          </a:solidFill>
                          <a:uFill>
                            <a:noFill/>
                          </a:uFill>
                          <a:latin typeface="Montserrat"/>
                          <a:ea typeface="Montserrat"/>
                          <a:cs typeface="Montserrat"/>
                          <a:sym typeface="Montserrat"/>
                          <a:hlinkClick action="ppaction://hlinksldjump" r:id="rId3">
                            <a:extLst>
                              <a:ext uri="{A12FA001-AC4F-418D-AE19-62706E023703}">
                                <ahyp:hlinkClr val="tx"/>
                              </a:ext>
                            </a:extLst>
                          </a:hlinkClick>
                        </a:rPr>
                        <a:t>Fonts</a:t>
                      </a:r>
                      <a:endParaRPr b="1" sz="2000">
                        <a:solidFill>
                          <a:schemeClr val="dk1"/>
                        </a:solidFill>
                        <a:latin typeface="Montserrat"/>
                        <a:ea typeface="Montserrat"/>
                        <a:cs typeface="Montserrat"/>
                        <a:sym typeface="Montserrat"/>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spcBef>
                          <a:spcPts val="0"/>
                        </a:spcBef>
                        <a:spcAft>
                          <a:spcPts val="3200"/>
                        </a:spcAft>
                        <a:buNone/>
                      </a:pPr>
                      <a:r>
                        <a:rPr lang="en" sz="2000">
                          <a:solidFill>
                            <a:schemeClr val="dk1"/>
                          </a:solidFill>
                          <a:latin typeface="Inter"/>
                          <a:ea typeface="Inter"/>
                          <a:cs typeface="Inter"/>
                          <a:sym typeface="Inter"/>
                        </a:rPr>
                        <a:t>To view this template correctly in PowerPoint, download and install the fonts we used</a:t>
                      </a:r>
                      <a:endParaRPr sz="2000">
                        <a:solidFill>
                          <a:schemeClr val="dk1"/>
                        </a:solidFill>
                        <a:latin typeface="Inter"/>
                        <a:ea typeface="Inter"/>
                        <a:cs typeface="Inter"/>
                        <a:sym typeface="Inter"/>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701000">
                <a:tc>
                  <a:txBody>
                    <a:bodyPr/>
                    <a:lstStyle/>
                    <a:p>
                      <a:pPr indent="0" lvl="0" marL="0" rtl="0" algn="l">
                        <a:spcBef>
                          <a:spcPts val="0"/>
                        </a:spcBef>
                        <a:spcAft>
                          <a:spcPts val="0"/>
                        </a:spcAft>
                        <a:buNone/>
                      </a:pPr>
                      <a:r>
                        <a:rPr b="1" lang="en" sz="2000">
                          <a:solidFill>
                            <a:schemeClr val="dk1"/>
                          </a:solidFill>
                          <a:uFill>
                            <a:noFill/>
                          </a:uFill>
                          <a:latin typeface="Montserrat"/>
                          <a:ea typeface="Montserrat"/>
                          <a:cs typeface="Montserrat"/>
                          <a:sym typeface="Montserrat"/>
                          <a:hlinkClick action="ppaction://hlinksldjump" r:id="rId4">
                            <a:extLst>
                              <a:ext uri="{A12FA001-AC4F-418D-AE19-62706E023703}">
                                <ahyp:hlinkClr val="tx"/>
                              </a:ext>
                            </a:extLst>
                          </a:hlinkClick>
                        </a:rPr>
                        <a:t>Used and</a:t>
                      </a:r>
                      <a:r>
                        <a:rPr b="1" lang="en" sz="2000">
                          <a:solidFill>
                            <a:schemeClr val="dk1"/>
                          </a:solidFill>
                          <a:latin typeface="Montserrat"/>
                          <a:ea typeface="Montserrat"/>
                          <a:cs typeface="Montserrat"/>
                          <a:sym typeface="Montserrat"/>
                        </a:rPr>
                        <a:t> </a:t>
                      </a:r>
                      <a:r>
                        <a:rPr b="1" lang="en" sz="2000">
                          <a:solidFill>
                            <a:schemeClr val="dk1"/>
                          </a:solidFill>
                          <a:uFill>
                            <a:noFill/>
                          </a:uFill>
                          <a:latin typeface="Montserrat"/>
                          <a:ea typeface="Montserrat"/>
                          <a:cs typeface="Montserrat"/>
                          <a:sym typeface="Montserrat"/>
                          <a:hlinkClick action="ppaction://hlinksldjump" r:id="rId5">
                            <a:extLst>
                              <a:ext uri="{A12FA001-AC4F-418D-AE19-62706E023703}">
                                <ahyp:hlinkClr val="tx"/>
                              </a:ext>
                            </a:extLst>
                          </a:hlinkClick>
                        </a:rPr>
                        <a:t>alternative</a:t>
                      </a:r>
                      <a:r>
                        <a:rPr b="1" lang="en" sz="2000">
                          <a:solidFill>
                            <a:schemeClr val="dk1"/>
                          </a:solidFill>
                          <a:uFill>
                            <a:noFill/>
                          </a:uFill>
                          <a:latin typeface="Montserrat"/>
                          <a:ea typeface="Montserrat"/>
                          <a:cs typeface="Montserrat"/>
                          <a:sym typeface="Montserrat"/>
                          <a:hlinkClick action="ppaction://hlinksldjump" r:id="rId6">
                            <a:extLst>
                              <a:ext uri="{A12FA001-AC4F-418D-AE19-62706E023703}">
                                <ahyp:hlinkClr val="tx"/>
                              </a:ext>
                            </a:extLst>
                          </a:hlinkClick>
                        </a:rPr>
                        <a:t> resources</a:t>
                      </a:r>
                      <a:endParaRPr b="1" sz="2000">
                        <a:solidFill>
                          <a:schemeClr val="dk1"/>
                        </a:solidFill>
                        <a:latin typeface="Montserrat"/>
                        <a:ea typeface="Montserrat"/>
                        <a:cs typeface="Montserrat"/>
                        <a:sym typeface="Montserrat"/>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marR="0" rtl="0" algn="l">
                        <a:lnSpc>
                          <a:spcPct val="100000"/>
                        </a:lnSpc>
                        <a:spcBef>
                          <a:spcPts val="0"/>
                        </a:spcBef>
                        <a:spcAft>
                          <a:spcPts val="3200"/>
                        </a:spcAft>
                        <a:buNone/>
                      </a:pPr>
                      <a:r>
                        <a:rPr lang="en" sz="2000">
                          <a:solidFill>
                            <a:schemeClr val="dk1"/>
                          </a:solidFill>
                          <a:latin typeface="Inter"/>
                          <a:ea typeface="Inter"/>
                          <a:cs typeface="Inter"/>
                          <a:sym typeface="Inter"/>
                        </a:rPr>
                        <a:t>An assortment of graphic resources that are suitable for use in this presentation</a:t>
                      </a:r>
                      <a:endParaRPr sz="2000">
                        <a:solidFill>
                          <a:schemeClr val="dk1"/>
                        </a:solidFill>
                        <a:latin typeface="Inter"/>
                        <a:ea typeface="Inter"/>
                        <a:cs typeface="Inter"/>
                        <a:sym typeface="Inter"/>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701000">
                <a:tc>
                  <a:txBody>
                    <a:bodyPr/>
                    <a:lstStyle/>
                    <a:p>
                      <a:pPr indent="0" lvl="0" marL="0" rtl="0" algn="l">
                        <a:spcBef>
                          <a:spcPts val="0"/>
                        </a:spcBef>
                        <a:spcAft>
                          <a:spcPts val="0"/>
                        </a:spcAft>
                        <a:buNone/>
                      </a:pPr>
                      <a:r>
                        <a:rPr b="1" lang="en" sz="2000">
                          <a:solidFill>
                            <a:schemeClr val="dk1"/>
                          </a:solidFill>
                          <a:uFill>
                            <a:noFill/>
                          </a:uFill>
                          <a:latin typeface="Montserrat"/>
                          <a:ea typeface="Montserrat"/>
                          <a:cs typeface="Montserrat"/>
                          <a:sym typeface="Montserrat"/>
                          <a:hlinkClick action="ppaction://hlinksldjump" r:id="rId7">
                            <a:extLst>
                              <a:ext uri="{A12FA001-AC4F-418D-AE19-62706E023703}">
                                <ahyp:hlinkClr val="tx"/>
                              </a:ext>
                            </a:extLst>
                          </a:hlinkClick>
                        </a:rPr>
                        <a:t>Thanks slide</a:t>
                      </a:r>
                      <a:endParaRPr b="1" sz="2000">
                        <a:solidFill>
                          <a:schemeClr val="dk1"/>
                        </a:solidFill>
                        <a:latin typeface="Montserrat"/>
                        <a:ea typeface="Montserrat"/>
                        <a:cs typeface="Montserrat"/>
                        <a:sym typeface="Montserrat"/>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spcBef>
                          <a:spcPts val="0"/>
                        </a:spcBef>
                        <a:spcAft>
                          <a:spcPts val="3200"/>
                        </a:spcAft>
                        <a:buNone/>
                      </a:pPr>
                      <a:r>
                        <a:rPr lang="en" sz="2000">
                          <a:solidFill>
                            <a:schemeClr val="dk1"/>
                          </a:solidFill>
                          <a:latin typeface="Inter"/>
                          <a:ea typeface="Inter"/>
                          <a:cs typeface="Inter"/>
                          <a:sym typeface="Inter"/>
                        </a:rPr>
                        <a:t>You must keep it so that proper credits for our design are given</a:t>
                      </a:r>
                      <a:endParaRPr sz="2000">
                        <a:solidFill>
                          <a:schemeClr val="dk1"/>
                        </a:solidFill>
                        <a:latin typeface="Inter"/>
                        <a:ea typeface="Inter"/>
                        <a:cs typeface="Inter"/>
                        <a:sym typeface="Inter"/>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701000">
                <a:tc>
                  <a:txBody>
                    <a:bodyPr/>
                    <a:lstStyle/>
                    <a:p>
                      <a:pPr indent="0" lvl="0" marL="0" rtl="0" algn="l">
                        <a:spcBef>
                          <a:spcPts val="0"/>
                        </a:spcBef>
                        <a:spcAft>
                          <a:spcPts val="0"/>
                        </a:spcAft>
                        <a:buNone/>
                      </a:pPr>
                      <a:r>
                        <a:rPr b="1" lang="en" sz="2000">
                          <a:solidFill>
                            <a:schemeClr val="dk1"/>
                          </a:solidFill>
                          <a:uFill>
                            <a:noFill/>
                          </a:uFill>
                          <a:latin typeface="Montserrat"/>
                          <a:ea typeface="Montserrat"/>
                          <a:cs typeface="Montserrat"/>
                          <a:sym typeface="Montserrat"/>
                          <a:hlinkClick action="ppaction://hlinksldjump" r:id="rId8">
                            <a:extLst>
                              <a:ext uri="{A12FA001-AC4F-418D-AE19-62706E023703}">
                                <ahyp:hlinkClr val="tx"/>
                              </a:ext>
                            </a:extLst>
                          </a:hlinkClick>
                        </a:rPr>
                        <a:t>Colors</a:t>
                      </a:r>
                      <a:endParaRPr b="1" sz="2000">
                        <a:solidFill>
                          <a:schemeClr val="dk1"/>
                        </a:solidFill>
                        <a:latin typeface="Montserrat"/>
                        <a:ea typeface="Montserrat"/>
                        <a:cs typeface="Montserrat"/>
                        <a:sym typeface="Montserrat"/>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3200"/>
                        </a:spcAft>
                        <a:buNone/>
                      </a:pPr>
                      <a:r>
                        <a:rPr lang="en" sz="2000">
                          <a:solidFill>
                            <a:schemeClr val="dk1"/>
                          </a:solidFill>
                          <a:latin typeface="Inter"/>
                          <a:ea typeface="Inter"/>
                          <a:cs typeface="Inter"/>
                          <a:sym typeface="Inter"/>
                        </a:rPr>
                        <a:t>All the colors used in this presentation</a:t>
                      </a:r>
                      <a:endParaRPr sz="2000">
                        <a:solidFill>
                          <a:schemeClr val="dk1"/>
                        </a:solidFill>
                        <a:latin typeface="Inter"/>
                        <a:ea typeface="Inter"/>
                        <a:cs typeface="Inter"/>
                        <a:sym typeface="Inter"/>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701000">
                <a:tc>
                  <a:txBody>
                    <a:bodyPr/>
                    <a:lstStyle/>
                    <a:p>
                      <a:pPr indent="0" lvl="0" marL="0" rtl="0" algn="l">
                        <a:spcBef>
                          <a:spcPts val="0"/>
                        </a:spcBef>
                        <a:spcAft>
                          <a:spcPts val="0"/>
                        </a:spcAft>
                        <a:buNone/>
                      </a:pPr>
                      <a:r>
                        <a:rPr b="1" lang="en" sz="2000">
                          <a:solidFill>
                            <a:schemeClr val="dk1"/>
                          </a:solidFill>
                          <a:uFill>
                            <a:noFill/>
                          </a:uFill>
                          <a:latin typeface="Montserrat"/>
                          <a:ea typeface="Montserrat"/>
                          <a:cs typeface="Montserrat"/>
                          <a:sym typeface="Montserrat"/>
                          <a:hlinkClick action="ppaction://hlinksldjump" r:id="rId9">
                            <a:extLst>
                              <a:ext uri="{A12FA001-AC4F-418D-AE19-62706E023703}">
                                <ahyp:hlinkClr val="tx"/>
                              </a:ext>
                            </a:extLst>
                          </a:hlinkClick>
                        </a:rPr>
                        <a:t>Icons and</a:t>
                      </a:r>
                      <a:r>
                        <a:rPr b="1" lang="en" sz="2000">
                          <a:solidFill>
                            <a:schemeClr val="dk1"/>
                          </a:solidFill>
                          <a:latin typeface="Montserrat"/>
                          <a:ea typeface="Montserrat"/>
                          <a:cs typeface="Montserrat"/>
                          <a:sym typeface="Montserrat"/>
                        </a:rPr>
                        <a:t> </a:t>
                      </a:r>
                      <a:r>
                        <a:rPr b="1" lang="en" sz="2000">
                          <a:solidFill>
                            <a:schemeClr val="dk1"/>
                          </a:solidFill>
                          <a:uFill>
                            <a:noFill/>
                          </a:uFill>
                          <a:latin typeface="Montserrat"/>
                          <a:ea typeface="Montserrat"/>
                          <a:cs typeface="Montserrat"/>
                          <a:sym typeface="Montserrat"/>
                          <a:hlinkClick action="ppaction://hlinksldjump" r:id="rId10">
                            <a:extLst>
                              <a:ext uri="{A12FA001-AC4F-418D-AE19-62706E023703}">
                                <ahyp:hlinkClr val="tx"/>
                              </a:ext>
                            </a:extLst>
                          </a:hlinkClick>
                        </a:rPr>
                        <a:t>infographic resources</a:t>
                      </a:r>
                      <a:endParaRPr b="1" sz="2000">
                        <a:solidFill>
                          <a:schemeClr val="dk1"/>
                        </a:solidFill>
                        <a:latin typeface="Montserrat"/>
                        <a:ea typeface="Montserrat"/>
                        <a:cs typeface="Montserrat"/>
                        <a:sym typeface="Montserrat"/>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2000">
                          <a:solidFill>
                            <a:schemeClr val="dk1"/>
                          </a:solidFill>
                          <a:latin typeface="Inter"/>
                          <a:ea typeface="Inter"/>
                          <a:cs typeface="Inter"/>
                          <a:sym typeface="Inter"/>
                        </a:rPr>
                        <a:t>These can be used in the template, and their size and color can be edited</a:t>
                      </a:r>
                      <a:endParaRPr sz="2000">
                        <a:solidFill>
                          <a:schemeClr val="dk1"/>
                        </a:solidFill>
                        <a:latin typeface="Inter"/>
                        <a:ea typeface="Inter"/>
                        <a:cs typeface="Inter"/>
                        <a:sym typeface="Inter"/>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701000">
                <a:tc>
                  <a:txBody>
                    <a:bodyPr/>
                    <a:lstStyle/>
                    <a:p>
                      <a:pPr indent="0" lvl="0" marL="0" rtl="0" algn="l">
                        <a:spcBef>
                          <a:spcPts val="0"/>
                        </a:spcBef>
                        <a:spcAft>
                          <a:spcPts val="0"/>
                        </a:spcAft>
                        <a:buNone/>
                      </a:pPr>
                      <a:r>
                        <a:rPr b="1" lang="en" sz="2000">
                          <a:solidFill>
                            <a:schemeClr val="dk1"/>
                          </a:solidFill>
                          <a:latin typeface="Montserrat"/>
                          <a:ea typeface="Montserrat"/>
                          <a:cs typeface="Montserrat"/>
                          <a:sym typeface="Montserrat"/>
                        </a:rPr>
                        <a:t>Editable presentation theme </a:t>
                      </a:r>
                      <a:endParaRPr b="1" sz="2000">
                        <a:solidFill>
                          <a:schemeClr val="dk1"/>
                        </a:solidFill>
                        <a:latin typeface="Montserrat"/>
                        <a:ea typeface="Montserrat"/>
                        <a:cs typeface="Montserrat"/>
                        <a:sym typeface="Montserrat"/>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3200"/>
                        </a:spcAft>
                        <a:buNone/>
                      </a:pPr>
                      <a:r>
                        <a:rPr lang="en" sz="2000">
                          <a:solidFill>
                            <a:schemeClr val="dk1"/>
                          </a:solidFill>
                          <a:latin typeface="Inter"/>
                          <a:ea typeface="Inter"/>
                          <a:cs typeface="Inter"/>
                          <a:sym typeface="Inter"/>
                        </a:rPr>
                        <a:t>You can edit the master slides easily. For more info, click </a:t>
                      </a:r>
                      <a:r>
                        <a:rPr b="1" lang="en" sz="2000" u="sng">
                          <a:solidFill>
                            <a:schemeClr val="dk1"/>
                          </a:solidFill>
                          <a:latin typeface="Inter"/>
                          <a:ea typeface="Inter"/>
                          <a:cs typeface="Inter"/>
                          <a:sym typeface="Inter"/>
                          <a:hlinkClick r:id="rId11">
                            <a:extLst>
                              <a:ext uri="{A12FA001-AC4F-418D-AE19-62706E023703}">
                                <ahyp:hlinkClr val="tx"/>
                              </a:ext>
                            </a:extLst>
                          </a:hlinkClick>
                        </a:rPr>
                        <a:t>here</a:t>
                      </a:r>
                      <a:endParaRPr sz="2000">
                        <a:solidFill>
                          <a:schemeClr val="dk1"/>
                        </a:solidFill>
                        <a:latin typeface="Inter"/>
                        <a:ea typeface="Inter"/>
                        <a:cs typeface="Inter"/>
                        <a:sym typeface="Inter"/>
                      </a:endParaRPr>
                    </a:p>
                  </a:txBody>
                  <a:tcPr marT="182850" marB="182850" marR="182850" marL="182850">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bl>
          </a:graphicData>
        </a:graphic>
      </p:graphicFrame>
      <p:sp>
        <p:nvSpPr>
          <p:cNvPr id="549" name="Google Shape;549;p34"/>
          <p:cNvSpPr txBox="1"/>
          <p:nvPr/>
        </p:nvSpPr>
        <p:spPr>
          <a:xfrm>
            <a:off x="1440000" y="2270325"/>
            <a:ext cx="15408000" cy="6870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400">
                <a:solidFill>
                  <a:schemeClr val="dk1"/>
                </a:solidFill>
                <a:latin typeface="Inter"/>
                <a:ea typeface="Inter"/>
                <a:cs typeface="Inter"/>
                <a:sym typeface="Inter"/>
              </a:rPr>
              <a:t>You can delete this slide when you’re done editing the </a:t>
            </a:r>
            <a:r>
              <a:rPr lang="en" sz="2400">
                <a:solidFill>
                  <a:schemeClr val="dk1"/>
                </a:solidFill>
                <a:latin typeface="Inter"/>
                <a:ea typeface="Inter"/>
                <a:cs typeface="Inter"/>
                <a:sym typeface="Inter"/>
              </a:rPr>
              <a:t>presentation</a:t>
            </a:r>
            <a:endParaRPr b="1" sz="2400">
              <a:solidFill>
                <a:schemeClr val="dk1"/>
              </a:solidFill>
              <a:latin typeface="Inter"/>
              <a:ea typeface="Inter"/>
              <a:cs typeface="Inter"/>
              <a:sym typeface="Inter"/>
            </a:endParaRPr>
          </a:p>
        </p:txBody>
      </p:sp>
      <p:sp>
        <p:nvSpPr>
          <p:cNvPr id="550" name="Google Shape;550;p34"/>
          <p:cNvSpPr txBox="1"/>
          <p:nvPr/>
        </p:nvSpPr>
        <p:spPr>
          <a:xfrm>
            <a:off x="1967749" y="8295600"/>
            <a:ext cx="7068600" cy="923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Clr>
                <a:srgbClr val="000000"/>
              </a:buClr>
              <a:buSzPts val="2200"/>
              <a:buFont typeface="Arial"/>
              <a:buNone/>
            </a:pPr>
            <a:r>
              <a:rPr b="1" lang="en" sz="1600">
                <a:solidFill>
                  <a:schemeClr val="dk1"/>
                </a:solidFill>
                <a:latin typeface="Inter"/>
                <a:ea typeface="Inter"/>
                <a:cs typeface="Inter"/>
                <a:sym typeface="Inter"/>
              </a:rPr>
              <a:t>For more info:</a:t>
            </a:r>
            <a:br>
              <a:rPr b="1" lang="en" sz="1600">
                <a:solidFill>
                  <a:schemeClr val="dk1"/>
                </a:solidFill>
                <a:latin typeface="Inter"/>
                <a:ea typeface="Inter"/>
                <a:cs typeface="Inter"/>
                <a:sym typeface="Inter"/>
              </a:rPr>
            </a:br>
            <a:r>
              <a:rPr b="1" lang="en" sz="2000">
                <a:solidFill>
                  <a:schemeClr val="dk1"/>
                </a:solidFill>
                <a:uFill>
                  <a:noFill/>
                </a:uFill>
                <a:latin typeface="Inter"/>
                <a:ea typeface="Inter"/>
                <a:cs typeface="Inter"/>
                <a:sym typeface="Inter"/>
                <a:hlinkClick r:id="rId12">
                  <a:extLst>
                    <a:ext uri="{A12FA001-AC4F-418D-AE19-62706E023703}">
                      <ahyp:hlinkClr val="tx"/>
                    </a:ext>
                  </a:extLst>
                </a:hlinkClick>
              </a:rPr>
              <a:t>SLIDESGO </a:t>
            </a:r>
            <a:r>
              <a:rPr b="1" lang="en" sz="2000">
                <a:solidFill>
                  <a:schemeClr val="dk1"/>
                </a:solidFill>
                <a:latin typeface="Inter"/>
                <a:ea typeface="Inter"/>
                <a:cs typeface="Inter"/>
                <a:sym typeface="Inter"/>
              </a:rPr>
              <a:t>| </a:t>
            </a:r>
            <a:r>
              <a:rPr b="1" lang="en" sz="2000">
                <a:solidFill>
                  <a:schemeClr val="dk1"/>
                </a:solidFill>
                <a:uFill>
                  <a:noFill/>
                </a:uFill>
                <a:latin typeface="Inter"/>
                <a:ea typeface="Inter"/>
                <a:cs typeface="Inter"/>
                <a:sym typeface="Inter"/>
                <a:hlinkClick r:id="rId13">
                  <a:extLst>
                    <a:ext uri="{A12FA001-AC4F-418D-AE19-62706E023703}">
                      <ahyp:hlinkClr val="tx"/>
                    </a:ext>
                  </a:extLst>
                </a:hlinkClick>
              </a:rPr>
              <a:t>BLOG</a:t>
            </a:r>
            <a:r>
              <a:rPr b="1" lang="en" sz="2000">
                <a:solidFill>
                  <a:schemeClr val="dk1"/>
                </a:solidFill>
                <a:latin typeface="Inter"/>
                <a:ea typeface="Inter"/>
                <a:cs typeface="Inter"/>
                <a:sym typeface="Inter"/>
              </a:rPr>
              <a:t> | </a:t>
            </a:r>
            <a:r>
              <a:rPr b="1" lang="en" sz="2000">
                <a:solidFill>
                  <a:schemeClr val="dk1"/>
                </a:solidFill>
                <a:uFill>
                  <a:noFill/>
                </a:uFill>
                <a:latin typeface="Inter"/>
                <a:ea typeface="Inter"/>
                <a:cs typeface="Inter"/>
                <a:sym typeface="Inter"/>
                <a:hlinkClick r:id="rId14">
                  <a:extLst>
                    <a:ext uri="{A12FA001-AC4F-418D-AE19-62706E023703}">
                      <ahyp:hlinkClr val="tx"/>
                    </a:ext>
                  </a:extLst>
                </a:hlinkClick>
              </a:rPr>
              <a:t>FAQ</a:t>
            </a:r>
            <a:r>
              <a:rPr b="1" lang="en" sz="2000">
                <a:solidFill>
                  <a:schemeClr val="dk1"/>
                </a:solidFill>
                <a:latin typeface="Inter"/>
                <a:ea typeface="Inter"/>
                <a:cs typeface="Inter"/>
                <a:sym typeface="Inter"/>
              </a:rPr>
              <a:t>s</a:t>
            </a:r>
            <a:endParaRPr b="1" sz="2000">
              <a:solidFill>
                <a:schemeClr val="dk1"/>
              </a:solidFill>
              <a:latin typeface="Inter"/>
              <a:ea typeface="Inter"/>
              <a:cs typeface="Inter"/>
              <a:sym typeface="Inter"/>
            </a:endParaRPr>
          </a:p>
        </p:txBody>
      </p:sp>
      <p:sp>
        <p:nvSpPr>
          <p:cNvPr id="551" name="Google Shape;551;p34"/>
          <p:cNvSpPr txBox="1"/>
          <p:nvPr/>
        </p:nvSpPr>
        <p:spPr>
          <a:xfrm>
            <a:off x="9251641" y="8295600"/>
            <a:ext cx="7068600" cy="923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b="1" lang="en" sz="1600">
                <a:solidFill>
                  <a:schemeClr val="dk1"/>
                </a:solidFill>
                <a:latin typeface="Inter"/>
                <a:ea typeface="Inter"/>
                <a:cs typeface="Inter"/>
                <a:sym typeface="Inter"/>
              </a:rPr>
              <a:t>You can visit our sister </a:t>
            </a:r>
            <a:r>
              <a:rPr b="1" lang="en" sz="1600">
                <a:solidFill>
                  <a:schemeClr val="dk1"/>
                </a:solidFill>
                <a:latin typeface="Inter"/>
                <a:ea typeface="Inter"/>
                <a:cs typeface="Inter"/>
                <a:sym typeface="Inter"/>
              </a:rPr>
              <a:t>projects</a:t>
            </a:r>
            <a:r>
              <a:rPr b="1" lang="en" sz="1600">
                <a:solidFill>
                  <a:schemeClr val="dk1"/>
                </a:solidFill>
                <a:latin typeface="Inter"/>
                <a:ea typeface="Inter"/>
                <a:cs typeface="Inter"/>
                <a:sym typeface="Inter"/>
              </a:rPr>
              <a:t>:</a:t>
            </a:r>
            <a:br>
              <a:rPr b="1" lang="en" sz="1600">
                <a:solidFill>
                  <a:schemeClr val="dk1"/>
                </a:solidFill>
                <a:latin typeface="Inter"/>
                <a:ea typeface="Inter"/>
                <a:cs typeface="Inter"/>
                <a:sym typeface="Inter"/>
              </a:rPr>
            </a:br>
            <a:r>
              <a:rPr b="1" lang="en" sz="2000">
                <a:solidFill>
                  <a:schemeClr val="dk1"/>
                </a:solidFill>
                <a:uFill>
                  <a:noFill/>
                </a:uFill>
                <a:latin typeface="Inter"/>
                <a:ea typeface="Inter"/>
                <a:cs typeface="Inter"/>
                <a:sym typeface="Inter"/>
                <a:hlinkClick r:id="rId15">
                  <a:extLst>
                    <a:ext uri="{A12FA001-AC4F-418D-AE19-62706E023703}">
                      <ahyp:hlinkClr val="tx"/>
                    </a:ext>
                  </a:extLst>
                </a:hlinkClick>
              </a:rPr>
              <a:t>FREEPIK</a:t>
            </a:r>
            <a:r>
              <a:rPr b="1" lang="en" sz="2000">
                <a:solidFill>
                  <a:schemeClr val="dk1"/>
                </a:solidFill>
                <a:latin typeface="Inter"/>
                <a:ea typeface="Inter"/>
                <a:cs typeface="Inter"/>
                <a:sym typeface="Inter"/>
              </a:rPr>
              <a:t> | </a:t>
            </a:r>
            <a:r>
              <a:rPr b="1" lang="en" sz="2000">
                <a:solidFill>
                  <a:schemeClr val="dk1"/>
                </a:solidFill>
                <a:uFill>
                  <a:noFill/>
                </a:uFill>
                <a:latin typeface="Inter"/>
                <a:ea typeface="Inter"/>
                <a:cs typeface="Inter"/>
                <a:sym typeface="Inter"/>
                <a:hlinkClick r:id="rId16">
                  <a:extLst>
                    <a:ext uri="{A12FA001-AC4F-418D-AE19-62706E023703}">
                      <ahyp:hlinkClr val="tx"/>
                    </a:ext>
                  </a:extLst>
                </a:hlinkClick>
              </a:rPr>
              <a:t>FLATICON</a:t>
            </a:r>
            <a:r>
              <a:rPr b="1" lang="en" sz="2000">
                <a:solidFill>
                  <a:schemeClr val="dk1"/>
                </a:solidFill>
                <a:latin typeface="Inter"/>
                <a:ea typeface="Inter"/>
                <a:cs typeface="Inter"/>
                <a:sym typeface="Inter"/>
              </a:rPr>
              <a:t> | </a:t>
            </a:r>
            <a:r>
              <a:rPr b="1" lang="en" sz="2000">
                <a:solidFill>
                  <a:schemeClr val="dk1"/>
                </a:solidFill>
                <a:uFill>
                  <a:noFill/>
                </a:uFill>
                <a:latin typeface="Inter"/>
                <a:ea typeface="Inter"/>
                <a:cs typeface="Inter"/>
                <a:sym typeface="Inter"/>
                <a:hlinkClick r:id="rId17">
                  <a:extLst>
                    <a:ext uri="{A12FA001-AC4F-418D-AE19-62706E023703}">
                      <ahyp:hlinkClr val="tx"/>
                    </a:ext>
                  </a:extLst>
                </a:hlinkClick>
              </a:rPr>
              <a:t>STORYSET</a:t>
            </a:r>
            <a:r>
              <a:rPr b="1" lang="en" sz="2000">
                <a:solidFill>
                  <a:schemeClr val="dk1"/>
                </a:solidFill>
                <a:latin typeface="Inter"/>
                <a:ea typeface="Inter"/>
                <a:cs typeface="Inter"/>
                <a:sym typeface="Inter"/>
              </a:rPr>
              <a:t> | </a:t>
            </a:r>
            <a:r>
              <a:rPr b="1" lang="en" sz="2000">
                <a:solidFill>
                  <a:schemeClr val="dk1"/>
                </a:solidFill>
                <a:uFill>
                  <a:noFill/>
                </a:uFill>
                <a:latin typeface="Inter"/>
                <a:ea typeface="Inter"/>
                <a:cs typeface="Inter"/>
                <a:sym typeface="Inter"/>
                <a:hlinkClick r:id="rId18">
                  <a:extLst>
                    <a:ext uri="{A12FA001-AC4F-418D-AE19-62706E023703}">
                      <ahyp:hlinkClr val="tx"/>
                    </a:ext>
                  </a:extLst>
                </a:hlinkClick>
              </a:rPr>
              <a:t>WEPIK </a:t>
            </a:r>
            <a:r>
              <a:rPr b="1" lang="en" sz="2000">
                <a:solidFill>
                  <a:schemeClr val="dk1"/>
                </a:solidFill>
                <a:latin typeface="Inter"/>
                <a:ea typeface="Inter"/>
                <a:cs typeface="Inter"/>
                <a:sym typeface="Inter"/>
              </a:rPr>
              <a:t>| </a:t>
            </a:r>
            <a:r>
              <a:rPr b="1" lang="en" sz="2000">
                <a:solidFill>
                  <a:schemeClr val="dk1"/>
                </a:solidFill>
                <a:uFill>
                  <a:noFill/>
                </a:uFill>
                <a:latin typeface="Inter"/>
                <a:ea typeface="Inter"/>
                <a:cs typeface="Inter"/>
                <a:sym typeface="Inter"/>
                <a:hlinkClick r:id="rId19">
                  <a:extLst>
                    <a:ext uri="{A12FA001-AC4F-418D-AE19-62706E023703}">
                      <ahyp:hlinkClr val="tx"/>
                    </a:ext>
                  </a:extLst>
                </a:hlinkClick>
              </a:rPr>
              <a:t>VIDEVO</a:t>
            </a:r>
            <a:endParaRPr b="1" sz="1200">
              <a:solidFill>
                <a:schemeClr val="dk1"/>
              </a:solidFill>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6" name="Shape 2236"/>
        <p:cNvGrpSpPr/>
        <p:nvPr/>
      </p:nvGrpSpPr>
      <p:grpSpPr>
        <a:xfrm>
          <a:off x="0" y="0"/>
          <a:ext cx="0" cy="0"/>
          <a:chOff x="0" y="0"/>
          <a:chExt cx="0" cy="0"/>
        </a:xfrm>
      </p:grpSpPr>
      <p:sp>
        <p:nvSpPr>
          <p:cNvPr id="2237" name="Google Shape;2237;p52"/>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a:t>
            </a:r>
            <a:r>
              <a:rPr lang="en"/>
              <a:t>omputer theme blocks</a:t>
            </a:r>
            <a:endParaRPr/>
          </a:p>
        </p:txBody>
      </p:sp>
      <p:sp>
        <p:nvSpPr>
          <p:cNvPr id="2238" name="Google Shape;2238;p52"/>
          <p:cNvSpPr txBox="1"/>
          <p:nvPr/>
        </p:nvSpPr>
        <p:spPr>
          <a:xfrm>
            <a:off x="7018200" y="2744600"/>
            <a:ext cx="4251600" cy="8004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b="1" lang="en" sz="4000">
                <a:solidFill>
                  <a:schemeClr val="dk1"/>
                </a:solidFill>
                <a:latin typeface="Montserrat"/>
                <a:ea typeface="Montserrat"/>
                <a:cs typeface="Montserrat"/>
                <a:sym typeface="Montserrat"/>
              </a:rPr>
              <a:t>Block</a:t>
            </a:r>
            <a:endParaRPr b="1" sz="4000">
              <a:solidFill>
                <a:schemeClr val="dk1"/>
              </a:solidFill>
              <a:latin typeface="Montserrat"/>
              <a:ea typeface="Montserrat"/>
              <a:cs typeface="Montserrat"/>
              <a:sym typeface="Montserrat"/>
            </a:endParaRPr>
          </a:p>
        </p:txBody>
      </p:sp>
      <p:sp>
        <p:nvSpPr>
          <p:cNvPr id="2239" name="Google Shape;2239;p52"/>
          <p:cNvSpPr txBox="1"/>
          <p:nvPr>
            <p:ph idx="4294967295" type="subTitle"/>
          </p:nvPr>
        </p:nvSpPr>
        <p:spPr>
          <a:xfrm>
            <a:off x="3131050" y="5181400"/>
            <a:ext cx="42516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 the closest planet to the Sun</a:t>
            </a:r>
            <a:endParaRPr/>
          </a:p>
        </p:txBody>
      </p:sp>
      <p:sp>
        <p:nvSpPr>
          <p:cNvPr id="2240" name="Google Shape;2240;p52"/>
          <p:cNvSpPr txBox="1"/>
          <p:nvPr>
            <p:ph idx="4294967295" type="title"/>
          </p:nvPr>
        </p:nvSpPr>
        <p:spPr>
          <a:xfrm>
            <a:off x="3131050" y="4381627"/>
            <a:ext cx="4251600" cy="7470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t>Mouse</a:t>
            </a:r>
            <a:endParaRPr sz="4000"/>
          </a:p>
        </p:txBody>
      </p:sp>
      <p:sp>
        <p:nvSpPr>
          <p:cNvPr id="2241" name="Google Shape;2241;p52"/>
          <p:cNvSpPr txBox="1"/>
          <p:nvPr>
            <p:ph idx="4294967295" type="subTitle"/>
          </p:nvPr>
        </p:nvSpPr>
        <p:spPr>
          <a:xfrm>
            <a:off x="1412401" y="7813204"/>
            <a:ext cx="3997200" cy="1048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The Moon is Earth’s only natural satellite</a:t>
            </a:r>
            <a:endParaRPr/>
          </a:p>
        </p:txBody>
      </p:sp>
      <p:sp>
        <p:nvSpPr>
          <p:cNvPr id="2242" name="Google Shape;2242;p52"/>
          <p:cNvSpPr txBox="1"/>
          <p:nvPr>
            <p:ph idx="4294967295" type="title"/>
          </p:nvPr>
        </p:nvSpPr>
        <p:spPr>
          <a:xfrm>
            <a:off x="1412402" y="6984462"/>
            <a:ext cx="3997200" cy="7470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t>Moon</a:t>
            </a:r>
            <a:endParaRPr sz="4000"/>
          </a:p>
        </p:txBody>
      </p:sp>
      <p:sp>
        <p:nvSpPr>
          <p:cNvPr id="2243" name="Google Shape;2243;p52"/>
          <p:cNvSpPr txBox="1"/>
          <p:nvPr>
            <p:ph idx="4294967295" type="subTitle"/>
          </p:nvPr>
        </p:nvSpPr>
        <p:spPr>
          <a:xfrm>
            <a:off x="10905349" y="5181400"/>
            <a:ext cx="42516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 cold place</a:t>
            </a:r>
            <a:endParaRPr/>
          </a:p>
        </p:txBody>
      </p:sp>
      <p:sp>
        <p:nvSpPr>
          <p:cNvPr id="2244" name="Google Shape;2244;p52"/>
          <p:cNvSpPr txBox="1"/>
          <p:nvPr>
            <p:ph idx="4294967295" type="title"/>
          </p:nvPr>
        </p:nvSpPr>
        <p:spPr>
          <a:xfrm>
            <a:off x="10905349" y="4381627"/>
            <a:ext cx="4251600" cy="7470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t>Files</a:t>
            </a:r>
            <a:endParaRPr sz="4000"/>
          </a:p>
        </p:txBody>
      </p:sp>
      <p:sp>
        <p:nvSpPr>
          <p:cNvPr id="2245" name="Google Shape;2245;p52"/>
          <p:cNvSpPr txBox="1"/>
          <p:nvPr>
            <p:ph idx="4294967295" type="subTitle"/>
          </p:nvPr>
        </p:nvSpPr>
        <p:spPr>
          <a:xfrm>
            <a:off x="5229670" y="7813217"/>
            <a:ext cx="3997200" cy="1048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Jupiter doesn’t have a solid surface</a:t>
            </a:r>
            <a:endParaRPr/>
          </a:p>
        </p:txBody>
      </p:sp>
      <p:sp>
        <p:nvSpPr>
          <p:cNvPr id="2246" name="Google Shape;2246;p52"/>
          <p:cNvSpPr txBox="1"/>
          <p:nvPr>
            <p:ph idx="4294967295" type="title"/>
          </p:nvPr>
        </p:nvSpPr>
        <p:spPr>
          <a:xfrm>
            <a:off x="5229672" y="6984451"/>
            <a:ext cx="3997200" cy="7470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t>Jupiter</a:t>
            </a:r>
            <a:endParaRPr sz="4000"/>
          </a:p>
        </p:txBody>
      </p:sp>
      <p:sp>
        <p:nvSpPr>
          <p:cNvPr id="2247" name="Google Shape;2247;p52"/>
          <p:cNvSpPr txBox="1"/>
          <p:nvPr>
            <p:ph idx="4294967295" type="subTitle"/>
          </p:nvPr>
        </p:nvSpPr>
        <p:spPr>
          <a:xfrm>
            <a:off x="9046938" y="7813217"/>
            <a:ext cx="3997200" cy="1048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Saturn is the ringed one and a gas giant</a:t>
            </a:r>
            <a:endParaRPr/>
          </a:p>
        </p:txBody>
      </p:sp>
      <p:sp>
        <p:nvSpPr>
          <p:cNvPr id="2248" name="Google Shape;2248;p52"/>
          <p:cNvSpPr txBox="1"/>
          <p:nvPr>
            <p:ph idx="4294967295" type="title"/>
          </p:nvPr>
        </p:nvSpPr>
        <p:spPr>
          <a:xfrm>
            <a:off x="9046941" y="6984451"/>
            <a:ext cx="3997200" cy="7470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t>Saturn</a:t>
            </a:r>
            <a:endParaRPr sz="4000"/>
          </a:p>
        </p:txBody>
      </p:sp>
      <p:sp>
        <p:nvSpPr>
          <p:cNvPr id="2249" name="Google Shape;2249;p52"/>
          <p:cNvSpPr txBox="1"/>
          <p:nvPr>
            <p:ph idx="4294967295" type="subTitle"/>
          </p:nvPr>
        </p:nvSpPr>
        <p:spPr>
          <a:xfrm>
            <a:off x="12864207" y="7813212"/>
            <a:ext cx="3997200" cy="1045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It’s the farthest planet from the Sun</a:t>
            </a:r>
            <a:endParaRPr/>
          </a:p>
        </p:txBody>
      </p:sp>
      <p:sp>
        <p:nvSpPr>
          <p:cNvPr id="2250" name="Google Shape;2250;p52"/>
          <p:cNvSpPr txBox="1"/>
          <p:nvPr>
            <p:ph idx="4294967295" type="title"/>
          </p:nvPr>
        </p:nvSpPr>
        <p:spPr>
          <a:xfrm>
            <a:off x="12864210" y="6984450"/>
            <a:ext cx="3997200" cy="7470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t>Neptune</a:t>
            </a:r>
            <a:endParaRPr sz="4000"/>
          </a:p>
        </p:txBody>
      </p:sp>
      <p:cxnSp>
        <p:nvCxnSpPr>
          <p:cNvPr id="2251" name="Google Shape;2251;p52"/>
          <p:cNvCxnSpPr>
            <a:stCxn id="2238" idx="2"/>
            <a:endCxn id="2244" idx="0"/>
          </p:cNvCxnSpPr>
          <p:nvPr/>
        </p:nvCxnSpPr>
        <p:spPr>
          <a:xfrm flipH="1" rot="-5400000">
            <a:off x="10669200" y="2019800"/>
            <a:ext cx="836700" cy="3887100"/>
          </a:xfrm>
          <a:prstGeom prst="bentConnector3">
            <a:avLst>
              <a:gd fmla="val 50014" name="adj1"/>
            </a:avLst>
          </a:prstGeom>
          <a:noFill/>
          <a:ln cap="flat" cmpd="sng" w="9525">
            <a:solidFill>
              <a:schemeClr val="accent4"/>
            </a:solidFill>
            <a:prstDash val="solid"/>
            <a:round/>
            <a:headEnd len="med" w="med" type="none"/>
            <a:tailEnd len="med" w="med" type="none"/>
          </a:ln>
        </p:spPr>
      </p:cxnSp>
      <p:cxnSp>
        <p:nvCxnSpPr>
          <p:cNvPr id="2252" name="Google Shape;2252;p52"/>
          <p:cNvCxnSpPr>
            <a:stCxn id="2238" idx="2"/>
            <a:endCxn id="2240" idx="0"/>
          </p:cNvCxnSpPr>
          <p:nvPr/>
        </p:nvCxnSpPr>
        <p:spPr>
          <a:xfrm rot="5400000">
            <a:off x="6782100" y="2019800"/>
            <a:ext cx="836700" cy="3887100"/>
          </a:xfrm>
          <a:prstGeom prst="bentConnector3">
            <a:avLst>
              <a:gd fmla="val 50014" name="adj1"/>
            </a:avLst>
          </a:prstGeom>
          <a:noFill/>
          <a:ln cap="flat" cmpd="sng" w="9525">
            <a:solidFill>
              <a:schemeClr val="accent4"/>
            </a:solidFill>
            <a:prstDash val="solid"/>
            <a:round/>
            <a:headEnd len="med" w="med" type="none"/>
            <a:tailEnd len="med" w="med" type="none"/>
          </a:ln>
        </p:spPr>
      </p:cxnSp>
      <p:cxnSp>
        <p:nvCxnSpPr>
          <p:cNvPr id="2253" name="Google Shape;2253;p52"/>
          <p:cNvCxnSpPr>
            <a:stCxn id="2239" idx="2"/>
            <a:endCxn id="2242" idx="0"/>
          </p:cNvCxnSpPr>
          <p:nvPr/>
        </p:nvCxnSpPr>
        <p:spPr>
          <a:xfrm rot="5400000">
            <a:off x="4005100" y="5732650"/>
            <a:ext cx="657600" cy="1845900"/>
          </a:xfrm>
          <a:prstGeom prst="bentConnector3">
            <a:avLst>
              <a:gd fmla="val 50005" name="adj1"/>
            </a:avLst>
          </a:prstGeom>
          <a:noFill/>
          <a:ln cap="flat" cmpd="sng" w="9525">
            <a:solidFill>
              <a:schemeClr val="accent4"/>
            </a:solidFill>
            <a:prstDash val="solid"/>
            <a:round/>
            <a:headEnd len="med" w="med" type="none"/>
            <a:tailEnd len="med" w="med" type="none"/>
          </a:ln>
        </p:spPr>
      </p:cxnSp>
      <p:cxnSp>
        <p:nvCxnSpPr>
          <p:cNvPr id="2254" name="Google Shape;2254;p52"/>
          <p:cNvCxnSpPr>
            <a:stCxn id="2239" idx="2"/>
            <a:endCxn id="2246" idx="0"/>
          </p:cNvCxnSpPr>
          <p:nvPr/>
        </p:nvCxnSpPr>
        <p:spPr>
          <a:xfrm flipH="1" rot="-5400000">
            <a:off x="5913700" y="5669950"/>
            <a:ext cx="657600" cy="19713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255" name="Google Shape;2255;p52"/>
          <p:cNvCxnSpPr>
            <a:stCxn id="2243" idx="2"/>
            <a:endCxn id="2248" idx="0"/>
          </p:cNvCxnSpPr>
          <p:nvPr/>
        </p:nvCxnSpPr>
        <p:spPr>
          <a:xfrm rot="5400000">
            <a:off x="11709499" y="5662750"/>
            <a:ext cx="657600" cy="19857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256" name="Google Shape;2256;p52"/>
          <p:cNvCxnSpPr>
            <a:stCxn id="2243" idx="2"/>
            <a:endCxn id="2250" idx="0"/>
          </p:cNvCxnSpPr>
          <p:nvPr/>
        </p:nvCxnSpPr>
        <p:spPr>
          <a:xfrm flipH="1" rot="-5400000">
            <a:off x="13618249" y="5739700"/>
            <a:ext cx="657600" cy="1831800"/>
          </a:xfrm>
          <a:prstGeom prst="bentConnector3">
            <a:avLst>
              <a:gd fmla="val 50004" name="adj1"/>
            </a:avLst>
          </a:prstGeom>
          <a:noFill/>
          <a:ln cap="flat" cmpd="sng" w="9525">
            <a:solidFill>
              <a:schemeClr val="accent4"/>
            </a:solidFill>
            <a:prstDash val="solid"/>
            <a:round/>
            <a:headEnd len="med" w="med" type="none"/>
            <a:tailEnd len="med" w="med" type="none"/>
          </a:ln>
        </p:spPr>
      </p:cxnSp>
      <p:sp>
        <p:nvSpPr>
          <p:cNvPr id="2257" name="Google Shape;2257;p52"/>
          <p:cNvSpPr txBox="1"/>
          <p:nvPr>
            <p:ph idx="4294967295" type="subTitle"/>
          </p:nvPr>
        </p:nvSpPr>
        <p:spPr>
          <a:xfrm>
            <a:off x="7145408" y="5181400"/>
            <a:ext cx="3997200" cy="1142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Earth is the third planet from the Sun</a:t>
            </a:r>
            <a:endParaRPr/>
          </a:p>
        </p:txBody>
      </p:sp>
      <p:sp>
        <p:nvSpPr>
          <p:cNvPr id="2258" name="Google Shape;2258;p52"/>
          <p:cNvSpPr txBox="1"/>
          <p:nvPr>
            <p:ph idx="4294967295" type="title"/>
          </p:nvPr>
        </p:nvSpPr>
        <p:spPr>
          <a:xfrm>
            <a:off x="7145410" y="4381625"/>
            <a:ext cx="3997200" cy="7470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t>Web</a:t>
            </a:r>
            <a:endParaRPr sz="4000"/>
          </a:p>
        </p:txBody>
      </p:sp>
      <p:cxnSp>
        <p:nvCxnSpPr>
          <p:cNvPr id="2259" name="Google Shape;2259;p52"/>
          <p:cNvCxnSpPr>
            <a:stCxn id="2238" idx="2"/>
            <a:endCxn id="2258" idx="0"/>
          </p:cNvCxnSpPr>
          <p:nvPr/>
        </p:nvCxnSpPr>
        <p:spPr>
          <a:xfrm>
            <a:off x="9144000" y="3545000"/>
            <a:ext cx="0" cy="8367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3" name="Shape 2263"/>
        <p:cNvGrpSpPr/>
        <p:nvPr/>
      </p:nvGrpSpPr>
      <p:grpSpPr>
        <a:xfrm>
          <a:off x="0" y="0"/>
          <a:ext cx="0" cy="0"/>
          <a:chOff x="0" y="0"/>
          <a:chExt cx="0" cy="0"/>
        </a:xfrm>
      </p:grpSpPr>
      <p:sp>
        <p:nvSpPr>
          <p:cNvPr id="2264" name="Google Shape;2264;p53"/>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a:t>
            </a:r>
            <a:r>
              <a:rPr lang="en"/>
              <a:t>rocess sequence</a:t>
            </a:r>
            <a:endParaRPr/>
          </a:p>
        </p:txBody>
      </p:sp>
      <p:sp>
        <p:nvSpPr>
          <p:cNvPr id="2265" name="Google Shape;2265;p53"/>
          <p:cNvSpPr txBox="1"/>
          <p:nvPr/>
        </p:nvSpPr>
        <p:spPr>
          <a:xfrm>
            <a:off x="1440000" y="3843549"/>
            <a:ext cx="4677600" cy="12678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Mercury is the closest planet to the Sun</a:t>
            </a:r>
            <a:endParaRPr sz="2800">
              <a:solidFill>
                <a:schemeClr val="dk1"/>
              </a:solidFill>
              <a:latin typeface="Inter"/>
              <a:ea typeface="Inter"/>
              <a:cs typeface="Inter"/>
              <a:sym typeface="Inter"/>
            </a:endParaRPr>
          </a:p>
        </p:txBody>
      </p:sp>
      <p:sp>
        <p:nvSpPr>
          <p:cNvPr id="2266" name="Google Shape;2266;p53"/>
          <p:cNvSpPr txBox="1"/>
          <p:nvPr/>
        </p:nvSpPr>
        <p:spPr>
          <a:xfrm>
            <a:off x="1440000" y="2921700"/>
            <a:ext cx="4677600" cy="9492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First</a:t>
            </a:r>
            <a:endParaRPr b="1" sz="4000">
              <a:solidFill>
                <a:schemeClr val="dk1"/>
              </a:solidFill>
              <a:latin typeface="Montserrat"/>
              <a:ea typeface="Montserrat"/>
              <a:cs typeface="Montserrat"/>
              <a:sym typeface="Montserrat"/>
            </a:endParaRPr>
          </a:p>
        </p:txBody>
      </p:sp>
      <p:sp>
        <p:nvSpPr>
          <p:cNvPr id="2267" name="Google Shape;2267;p53"/>
          <p:cNvSpPr txBox="1"/>
          <p:nvPr/>
        </p:nvSpPr>
        <p:spPr>
          <a:xfrm>
            <a:off x="6805200" y="3843549"/>
            <a:ext cx="4677600" cy="12678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Venus is the second planet from the Sun</a:t>
            </a:r>
            <a:endParaRPr sz="2800">
              <a:solidFill>
                <a:schemeClr val="dk1"/>
              </a:solidFill>
              <a:latin typeface="Inter"/>
              <a:ea typeface="Inter"/>
              <a:cs typeface="Inter"/>
              <a:sym typeface="Inter"/>
            </a:endParaRPr>
          </a:p>
        </p:txBody>
      </p:sp>
      <p:sp>
        <p:nvSpPr>
          <p:cNvPr id="2268" name="Google Shape;2268;p53"/>
          <p:cNvSpPr txBox="1"/>
          <p:nvPr/>
        </p:nvSpPr>
        <p:spPr>
          <a:xfrm>
            <a:off x="6805200" y="2921700"/>
            <a:ext cx="4677600" cy="9492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Next</a:t>
            </a:r>
            <a:endParaRPr b="1" sz="4000">
              <a:solidFill>
                <a:schemeClr val="dk1"/>
              </a:solidFill>
              <a:latin typeface="Montserrat"/>
              <a:ea typeface="Montserrat"/>
              <a:cs typeface="Montserrat"/>
              <a:sym typeface="Montserrat"/>
            </a:endParaRPr>
          </a:p>
        </p:txBody>
      </p:sp>
      <p:sp>
        <p:nvSpPr>
          <p:cNvPr id="2269" name="Google Shape;2269;p53"/>
          <p:cNvSpPr txBox="1"/>
          <p:nvPr/>
        </p:nvSpPr>
        <p:spPr>
          <a:xfrm>
            <a:off x="12170400" y="3843549"/>
            <a:ext cx="4677600" cy="12678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Despite being red, Mars is actually a cold place</a:t>
            </a:r>
            <a:endParaRPr sz="2800">
              <a:solidFill>
                <a:schemeClr val="dk1"/>
              </a:solidFill>
              <a:latin typeface="Inter"/>
              <a:ea typeface="Inter"/>
              <a:cs typeface="Inter"/>
              <a:sym typeface="Inter"/>
            </a:endParaRPr>
          </a:p>
        </p:txBody>
      </p:sp>
      <p:sp>
        <p:nvSpPr>
          <p:cNvPr id="2270" name="Google Shape;2270;p53"/>
          <p:cNvSpPr txBox="1"/>
          <p:nvPr/>
        </p:nvSpPr>
        <p:spPr>
          <a:xfrm>
            <a:off x="12170400" y="2921700"/>
            <a:ext cx="4677600" cy="9492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Next</a:t>
            </a:r>
            <a:endParaRPr b="1" sz="4000">
              <a:solidFill>
                <a:schemeClr val="dk1"/>
              </a:solidFill>
              <a:latin typeface="Montserrat"/>
              <a:ea typeface="Montserrat"/>
              <a:cs typeface="Montserrat"/>
              <a:sym typeface="Montserrat"/>
            </a:endParaRPr>
          </a:p>
        </p:txBody>
      </p:sp>
      <p:sp>
        <p:nvSpPr>
          <p:cNvPr id="2271" name="Google Shape;2271;p53"/>
          <p:cNvSpPr txBox="1"/>
          <p:nvPr/>
        </p:nvSpPr>
        <p:spPr>
          <a:xfrm>
            <a:off x="1440000" y="7688900"/>
            <a:ext cx="4677600" cy="12678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Jupiter is the biggest planet of them all</a:t>
            </a:r>
            <a:endParaRPr sz="2800">
              <a:solidFill>
                <a:schemeClr val="dk1"/>
              </a:solidFill>
              <a:latin typeface="Inter"/>
              <a:ea typeface="Inter"/>
              <a:cs typeface="Inter"/>
              <a:sym typeface="Inter"/>
            </a:endParaRPr>
          </a:p>
        </p:txBody>
      </p:sp>
      <p:sp>
        <p:nvSpPr>
          <p:cNvPr id="2272" name="Google Shape;2272;p53"/>
          <p:cNvSpPr txBox="1"/>
          <p:nvPr/>
        </p:nvSpPr>
        <p:spPr>
          <a:xfrm>
            <a:off x="1440000" y="6767036"/>
            <a:ext cx="4677600" cy="9492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Next</a:t>
            </a:r>
            <a:endParaRPr b="1" sz="4000">
              <a:solidFill>
                <a:schemeClr val="dk1"/>
              </a:solidFill>
              <a:latin typeface="Montserrat"/>
              <a:ea typeface="Montserrat"/>
              <a:cs typeface="Montserrat"/>
              <a:sym typeface="Montserrat"/>
            </a:endParaRPr>
          </a:p>
        </p:txBody>
      </p:sp>
      <p:sp>
        <p:nvSpPr>
          <p:cNvPr id="2273" name="Google Shape;2273;p53"/>
          <p:cNvSpPr txBox="1"/>
          <p:nvPr/>
        </p:nvSpPr>
        <p:spPr>
          <a:xfrm>
            <a:off x="6805200" y="7688900"/>
            <a:ext cx="4677600" cy="12678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Saturn is composed of hydrogen and helium</a:t>
            </a:r>
            <a:endParaRPr sz="2800">
              <a:solidFill>
                <a:schemeClr val="dk1"/>
              </a:solidFill>
              <a:latin typeface="Inter"/>
              <a:ea typeface="Inter"/>
              <a:cs typeface="Inter"/>
              <a:sym typeface="Inter"/>
            </a:endParaRPr>
          </a:p>
        </p:txBody>
      </p:sp>
      <p:sp>
        <p:nvSpPr>
          <p:cNvPr id="2274" name="Google Shape;2274;p53"/>
          <p:cNvSpPr txBox="1"/>
          <p:nvPr/>
        </p:nvSpPr>
        <p:spPr>
          <a:xfrm>
            <a:off x="6805200" y="6767036"/>
            <a:ext cx="4677600" cy="9492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Next</a:t>
            </a:r>
            <a:endParaRPr b="1" sz="4000">
              <a:solidFill>
                <a:schemeClr val="dk1"/>
              </a:solidFill>
              <a:latin typeface="Montserrat"/>
              <a:ea typeface="Montserrat"/>
              <a:cs typeface="Montserrat"/>
              <a:sym typeface="Montserrat"/>
            </a:endParaRPr>
          </a:p>
        </p:txBody>
      </p:sp>
      <p:sp>
        <p:nvSpPr>
          <p:cNvPr id="2275" name="Google Shape;2275;p53"/>
          <p:cNvSpPr txBox="1"/>
          <p:nvPr/>
        </p:nvSpPr>
        <p:spPr>
          <a:xfrm>
            <a:off x="12170400" y="7688900"/>
            <a:ext cx="4677600" cy="12678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Neptune is the farthest planet from the Sun</a:t>
            </a:r>
            <a:endParaRPr sz="2800">
              <a:solidFill>
                <a:schemeClr val="dk1"/>
              </a:solidFill>
              <a:latin typeface="Inter"/>
              <a:ea typeface="Inter"/>
              <a:cs typeface="Inter"/>
              <a:sym typeface="Inter"/>
            </a:endParaRPr>
          </a:p>
        </p:txBody>
      </p:sp>
      <p:sp>
        <p:nvSpPr>
          <p:cNvPr id="2276" name="Google Shape;2276;p53"/>
          <p:cNvSpPr txBox="1"/>
          <p:nvPr/>
        </p:nvSpPr>
        <p:spPr>
          <a:xfrm>
            <a:off x="12170400" y="6767036"/>
            <a:ext cx="4677600" cy="9492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Last</a:t>
            </a:r>
            <a:endParaRPr b="1" sz="4000">
              <a:solidFill>
                <a:schemeClr val="dk1"/>
              </a:solidFill>
              <a:latin typeface="Montserrat"/>
              <a:ea typeface="Montserrat"/>
              <a:cs typeface="Montserrat"/>
              <a:sym typeface="Montserrat"/>
            </a:endParaRPr>
          </a:p>
        </p:txBody>
      </p:sp>
      <p:cxnSp>
        <p:nvCxnSpPr>
          <p:cNvPr id="2277" name="Google Shape;2277;p53"/>
          <p:cNvCxnSpPr>
            <a:stCxn id="2266" idx="3"/>
            <a:endCxn id="2268" idx="1"/>
          </p:cNvCxnSpPr>
          <p:nvPr/>
        </p:nvCxnSpPr>
        <p:spPr>
          <a:xfrm>
            <a:off x="6117600" y="3396300"/>
            <a:ext cx="687600" cy="6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278" name="Google Shape;2278;p53"/>
          <p:cNvCxnSpPr>
            <a:stCxn id="2268" idx="3"/>
            <a:endCxn id="2270" idx="1"/>
          </p:cNvCxnSpPr>
          <p:nvPr/>
        </p:nvCxnSpPr>
        <p:spPr>
          <a:xfrm>
            <a:off x="11482800" y="3396300"/>
            <a:ext cx="687600" cy="6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279" name="Google Shape;2279;p53"/>
          <p:cNvCxnSpPr>
            <a:stCxn id="2269" idx="2"/>
            <a:endCxn id="2272" idx="0"/>
          </p:cNvCxnSpPr>
          <p:nvPr/>
        </p:nvCxnSpPr>
        <p:spPr>
          <a:xfrm rot="5400000">
            <a:off x="8316150" y="573999"/>
            <a:ext cx="1655700" cy="10730400"/>
          </a:xfrm>
          <a:prstGeom prst="bentConnector3">
            <a:avLst>
              <a:gd fmla="val 50009" name="adj1"/>
            </a:avLst>
          </a:prstGeom>
          <a:noFill/>
          <a:ln cap="flat" cmpd="sng" w="9525">
            <a:solidFill>
              <a:schemeClr val="accent4"/>
            </a:solidFill>
            <a:prstDash val="solid"/>
            <a:round/>
            <a:headEnd len="med" w="med" type="none"/>
            <a:tailEnd len="med" w="med" type="none"/>
          </a:ln>
        </p:spPr>
      </p:cxnSp>
      <p:cxnSp>
        <p:nvCxnSpPr>
          <p:cNvPr id="2280" name="Google Shape;2280;p53"/>
          <p:cNvCxnSpPr>
            <a:stCxn id="2272" idx="3"/>
            <a:endCxn id="2274" idx="1"/>
          </p:cNvCxnSpPr>
          <p:nvPr/>
        </p:nvCxnSpPr>
        <p:spPr>
          <a:xfrm>
            <a:off x="6117600" y="7241636"/>
            <a:ext cx="687600" cy="6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281" name="Google Shape;2281;p53"/>
          <p:cNvCxnSpPr>
            <a:stCxn id="2274" idx="3"/>
            <a:endCxn id="2276" idx="1"/>
          </p:cNvCxnSpPr>
          <p:nvPr/>
        </p:nvCxnSpPr>
        <p:spPr>
          <a:xfrm>
            <a:off x="11482800" y="7241636"/>
            <a:ext cx="687600" cy="600"/>
          </a:xfrm>
          <a:prstGeom prst="bentConnector3">
            <a:avLst>
              <a:gd fmla="val 50004" name="adj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sp>
        <p:nvSpPr>
          <p:cNvPr id="2286" name="Google Shape;2286;p54"/>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a:t>
            </a:r>
            <a:r>
              <a:rPr lang="en"/>
              <a:t>lassification of computer parts</a:t>
            </a:r>
            <a:endParaRPr/>
          </a:p>
        </p:txBody>
      </p:sp>
      <p:graphicFrame>
        <p:nvGraphicFramePr>
          <p:cNvPr id="2287" name="Google Shape;2287;p54"/>
          <p:cNvGraphicFramePr/>
          <p:nvPr/>
        </p:nvGraphicFramePr>
        <p:xfrm>
          <a:off x="1440000" y="3093950"/>
          <a:ext cx="3000000" cy="3000000"/>
        </p:xfrm>
        <a:graphic>
          <a:graphicData uri="http://schemas.openxmlformats.org/drawingml/2006/table">
            <a:tbl>
              <a:tblPr>
                <a:noFill/>
                <a:tableStyleId>{D3A944A7-E450-49D9-AA00-96C758FAB959}</a:tableStyleId>
              </a:tblPr>
              <a:tblGrid>
                <a:gridCol w="3852000"/>
                <a:gridCol w="3852000"/>
                <a:gridCol w="3852000"/>
                <a:gridCol w="3852000"/>
              </a:tblGrid>
              <a:tr h="748100">
                <a:tc>
                  <a:txBody>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Hardware</a:t>
                      </a:r>
                      <a:endParaRPr b="1" sz="4000">
                        <a:solidFill>
                          <a:schemeClr val="dk1"/>
                        </a:solidFill>
                        <a:latin typeface="Montserrat"/>
                        <a:ea typeface="Montserrat"/>
                        <a:cs typeface="Montserrat"/>
                        <a:sym typeface="Montserrat"/>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Software</a:t>
                      </a:r>
                      <a:endParaRPr b="1" sz="4000">
                        <a:solidFill>
                          <a:schemeClr val="dk1"/>
                        </a:solidFill>
                        <a:latin typeface="Montserrat"/>
                        <a:ea typeface="Montserrat"/>
                        <a:cs typeface="Montserrat"/>
                        <a:sym typeface="Montserrat"/>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Internet</a:t>
                      </a:r>
                      <a:endParaRPr b="1" sz="4000">
                        <a:solidFill>
                          <a:schemeClr val="dk1"/>
                        </a:solidFill>
                        <a:latin typeface="Montserrat"/>
                        <a:ea typeface="Montserrat"/>
                        <a:cs typeface="Montserrat"/>
                        <a:sym typeface="Montserrat"/>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Files</a:t>
                      </a:r>
                      <a:endParaRPr b="1" sz="4000">
                        <a:solidFill>
                          <a:schemeClr val="dk1"/>
                        </a:solidFill>
                        <a:latin typeface="Montserrat"/>
                        <a:ea typeface="Montserrat"/>
                        <a:cs typeface="Montserrat"/>
                        <a:sym typeface="Montserrat"/>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2293800">
                <a:tc>
                  <a:txBody>
                    <a:bodyPr/>
                    <a:lstStyle/>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Small</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Red</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Cold </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Rocky</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accent2"/>
                    </a:solidFill>
                  </a:tcPr>
                </a:tc>
                <a:tc>
                  <a:txBody>
                    <a:bodyPr/>
                    <a:lstStyle/>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Small</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Hot</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Dry</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Volcanic</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accent2"/>
                    </a:solidFill>
                  </a:tcPr>
                </a:tc>
                <a:tc>
                  <a:txBody>
                    <a:bodyPr/>
                    <a:lstStyle/>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Small</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Hot</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Rocky</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Cratered</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accent2"/>
                    </a:solidFill>
                  </a:tcPr>
                </a:tc>
                <a:tc>
                  <a:txBody>
                    <a:bodyPr/>
                    <a:lstStyle/>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Large</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Cold</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Gassy</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Striped</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accent2"/>
                    </a:solidFill>
                  </a:tcPr>
                </a:tc>
              </a:tr>
              <a:tr h="2282450">
                <a:tc>
                  <a:txBody>
                    <a:bodyPr/>
                    <a:lstStyle/>
                    <a:p>
                      <a:pPr indent="0" lvl="0" marL="457200" rtl="0" algn="l">
                        <a:lnSpc>
                          <a:spcPct val="115000"/>
                        </a:lnSpc>
                        <a:spcBef>
                          <a:spcPts val="0"/>
                        </a:spcBef>
                        <a:spcAft>
                          <a:spcPts val="0"/>
                        </a:spcAft>
                        <a:buNone/>
                      </a:pPr>
                      <a:r>
                        <a:rPr lang="en" sz="2800">
                          <a:solidFill>
                            <a:schemeClr val="dk1"/>
                          </a:solidFill>
                          <a:latin typeface="Inter"/>
                          <a:ea typeface="Inter"/>
                          <a:cs typeface="Inter"/>
                          <a:sym typeface="Inter"/>
                        </a:rPr>
                        <a:t>Mars is actually a very cold place</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457200" rtl="0" algn="l">
                        <a:lnSpc>
                          <a:spcPct val="115000"/>
                        </a:lnSpc>
                        <a:spcBef>
                          <a:spcPts val="0"/>
                        </a:spcBef>
                        <a:spcAft>
                          <a:spcPts val="0"/>
                        </a:spcAft>
                        <a:buNone/>
                      </a:pPr>
                      <a:r>
                        <a:rPr lang="en" sz="2800">
                          <a:solidFill>
                            <a:schemeClr val="dk1"/>
                          </a:solidFill>
                          <a:latin typeface="Inter"/>
                          <a:ea typeface="Inter"/>
                          <a:cs typeface="Inter"/>
                          <a:sym typeface="Inter"/>
                        </a:rPr>
                        <a:t>Venus has a beautiful name</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457200" rtl="0" algn="l">
                        <a:lnSpc>
                          <a:spcPct val="115000"/>
                        </a:lnSpc>
                        <a:spcBef>
                          <a:spcPts val="0"/>
                        </a:spcBef>
                        <a:spcAft>
                          <a:spcPts val="0"/>
                        </a:spcAft>
                        <a:buNone/>
                      </a:pPr>
                      <a:r>
                        <a:rPr lang="en" sz="2800">
                          <a:solidFill>
                            <a:schemeClr val="dk1"/>
                          </a:solidFill>
                          <a:latin typeface="Inter"/>
                          <a:ea typeface="Inter"/>
                          <a:cs typeface="Inter"/>
                          <a:sym typeface="Inter"/>
                        </a:rPr>
                        <a:t>Mercury is the smallest planet</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457200" rtl="0" algn="l">
                        <a:lnSpc>
                          <a:spcPct val="115000"/>
                        </a:lnSpc>
                        <a:spcBef>
                          <a:spcPts val="0"/>
                        </a:spcBef>
                        <a:spcAft>
                          <a:spcPts val="0"/>
                        </a:spcAft>
                        <a:buNone/>
                      </a:pPr>
                      <a:r>
                        <a:rPr lang="en" sz="2800">
                          <a:solidFill>
                            <a:schemeClr val="dk1"/>
                          </a:solidFill>
                          <a:latin typeface="Inter"/>
                          <a:ea typeface="Inter"/>
                          <a:cs typeface="Inter"/>
                          <a:sym typeface="Inter"/>
                        </a:rPr>
                        <a:t>Jupiter is the biggest planet</a:t>
                      </a:r>
                      <a:endParaRPr sz="2800">
                        <a:solidFill>
                          <a:schemeClr val="dk1"/>
                        </a:solidFill>
                        <a:latin typeface="Inter"/>
                        <a:ea typeface="Inter"/>
                        <a:cs typeface="Inter"/>
                        <a:sym typeface="Inter"/>
                      </a:endParaRPr>
                    </a:p>
                  </a:txBody>
                  <a:tcPr marT="182850" marB="182850" marR="182850" marL="182850"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1" name="Shape 2291"/>
        <p:cNvGrpSpPr/>
        <p:nvPr/>
      </p:nvGrpSpPr>
      <p:grpSpPr>
        <a:xfrm>
          <a:off x="0" y="0"/>
          <a:ext cx="0" cy="0"/>
          <a:chOff x="0" y="0"/>
          <a:chExt cx="0" cy="0"/>
        </a:xfrm>
      </p:grpSpPr>
      <p:sp>
        <p:nvSpPr>
          <p:cNvPr id="2292" name="Google Shape;2292;p55"/>
          <p:cNvSpPr/>
          <p:nvPr/>
        </p:nvSpPr>
        <p:spPr>
          <a:xfrm flipH="1">
            <a:off x="13008250" y="5703600"/>
            <a:ext cx="3824400" cy="153600"/>
          </a:xfrm>
          <a:prstGeom prst="rect">
            <a:avLst/>
          </a:prstGeom>
          <a:solidFill>
            <a:schemeClr val="dk2"/>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3" name="Google Shape;2293;p55"/>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Cause and effect </a:t>
            </a:r>
            <a:r>
              <a:rPr lang="en"/>
              <a:t>of programming </a:t>
            </a:r>
            <a:endParaRPr/>
          </a:p>
        </p:txBody>
      </p:sp>
      <p:sp>
        <p:nvSpPr>
          <p:cNvPr id="2294" name="Google Shape;2294;p55"/>
          <p:cNvSpPr/>
          <p:nvPr/>
        </p:nvSpPr>
        <p:spPr>
          <a:xfrm flipH="1">
            <a:off x="9184050" y="5703600"/>
            <a:ext cx="3824400" cy="153600"/>
          </a:xfrm>
          <a:prstGeom prst="rect">
            <a:avLst/>
          </a:prstGeom>
          <a:solidFill>
            <a:schemeClr val="accent5"/>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5" name="Google Shape;2295;p55"/>
          <p:cNvSpPr/>
          <p:nvPr/>
        </p:nvSpPr>
        <p:spPr>
          <a:xfrm flipH="1">
            <a:off x="5351250" y="5703600"/>
            <a:ext cx="3824400" cy="153600"/>
          </a:xfrm>
          <a:prstGeom prst="rect">
            <a:avLst/>
          </a:prstGeom>
          <a:solidFill>
            <a:schemeClr val="accen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6" name="Google Shape;2296;p55"/>
          <p:cNvSpPr/>
          <p:nvPr/>
        </p:nvSpPr>
        <p:spPr>
          <a:xfrm flipH="1">
            <a:off x="1426350" y="5405800"/>
            <a:ext cx="3925200" cy="7494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lnSpc>
                <a:spcPct val="115000"/>
              </a:lnSpc>
              <a:spcBef>
                <a:spcPts val="0"/>
              </a:spcBef>
              <a:spcAft>
                <a:spcPts val="0"/>
              </a:spcAft>
              <a:buNone/>
            </a:pPr>
            <a:r>
              <a:rPr b="1" lang="en" sz="3200">
                <a:solidFill>
                  <a:schemeClr val="dk1"/>
                </a:solidFill>
                <a:latin typeface="Montserrat"/>
                <a:ea typeface="Montserrat"/>
                <a:cs typeface="Montserrat"/>
                <a:sym typeface="Montserrat"/>
              </a:rPr>
              <a:t>Problem &amp; goal</a:t>
            </a:r>
            <a:endParaRPr b="1" sz="3200">
              <a:solidFill>
                <a:schemeClr val="dk1"/>
              </a:solidFill>
              <a:latin typeface="Montserrat"/>
              <a:ea typeface="Montserrat"/>
              <a:cs typeface="Montserrat"/>
              <a:sym typeface="Montserrat"/>
            </a:endParaRPr>
          </a:p>
        </p:txBody>
      </p:sp>
      <p:sp>
        <p:nvSpPr>
          <p:cNvPr id="2297" name="Google Shape;2297;p55"/>
          <p:cNvSpPr txBox="1"/>
          <p:nvPr/>
        </p:nvSpPr>
        <p:spPr>
          <a:xfrm>
            <a:off x="5351308" y="2826100"/>
            <a:ext cx="3824400" cy="749400"/>
          </a:xfrm>
          <a:prstGeom prst="rect">
            <a:avLst/>
          </a:prstGeom>
          <a:noFill/>
          <a:ln>
            <a:noFill/>
          </a:ln>
        </p:spPr>
        <p:txBody>
          <a:bodyPr anchorCtr="0" anchor="ctr" bIns="182850" lIns="182850" spcFirstLastPara="1" rIns="182850" wrap="square" tIns="182850">
            <a:noAutofit/>
          </a:bodyPr>
          <a:lstStyle/>
          <a:p>
            <a:pPr indent="0" lvl="0" marL="0" rtl="0" algn="l">
              <a:lnSpc>
                <a:spcPct val="115000"/>
              </a:lnSpc>
              <a:spcBef>
                <a:spcPts val="0"/>
              </a:spcBef>
              <a:spcAft>
                <a:spcPts val="0"/>
              </a:spcAft>
              <a:buNone/>
            </a:pPr>
            <a:r>
              <a:rPr b="1" lang="en" sz="3200">
                <a:solidFill>
                  <a:schemeClr val="dk1"/>
                </a:solidFill>
                <a:latin typeface="Montserrat"/>
                <a:ea typeface="Montserrat"/>
                <a:cs typeface="Montserrat"/>
                <a:sym typeface="Montserrat"/>
              </a:rPr>
              <a:t>Error</a:t>
            </a:r>
            <a:endParaRPr b="1" sz="3200">
              <a:solidFill>
                <a:schemeClr val="dk1"/>
              </a:solidFill>
              <a:latin typeface="Montserrat"/>
              <a:ea typeface="Montserrat"/>
              <a:cs typeface="Montserrat"/>
              <a:sym typeface="Montserrat"/>
            </a:endParaRPr>
          </a:p>
        </p:txBody>
      </p:sp>
      <p:sp>
        <p:nvSpPr>
          <p:cNvPr id="2298" name="Google Shape;2298;p55"/>
          <p:cNvSpPr txBox="1"/>
          <p:nvPr/>
        </p:nvSpPr>
        <p:spPr>
          <a:xfrm>
            <a:off x="5351308" y="7985300"/>
            <a:ext cx="3824400" cy="749400"/>
          </a:xfrm>
          <a:prstGeom prst="rect">
            <a:avLst/>
          </a:prstGeom>
          <a:noFill/>
          <a:ln>
            <a:noFill/>
          </a:ln>
        </p:spPr>
        <p:txBody>
          <a:bodyPr anchorCtr="0" anchor="ctr" bIns="182850" lIns="182850" spcFirstLastPara="1" rIns="182850" wrap="square" tIns="182850">
            <a:noAutofit/>
          </a:bodyPr>
          <a:lstStyle/>
          <a:p>
            <a:pPr indent="0" lvl="0" marL="0" rtl="0" algn="l">
              <a:lnSpc>
                <a:spcPct val="115000"/>
              </a:lnSpc>
              <a:spcBef>
                <a:spcPts val="0"/>
              </a:spcBef>
              <a:spcAft>
                <a:spcPts val="0"/>
              </a:spcAft>
              <a:buNone/>
            </a:pPr>
            <a:r>
              <a:rPr b="1" lang="en" sz="3200">
                <a:solidFill>
                  <a:schemeClr val="dk1"/>
                </a:solidFill>
                <a:latin typeface="Montserrat"/>
                <a:ea typeface="Montserrat"/>
                <a:cs typeface="Montserrat"/>
                <a:sym typeface="Montserrat"/>
              </a:rPr>
              <a:t>Behavior</a:t>
            </a:r>
            <a:endParaRPr b="1" sz="3200">
              <a:solidFill>
                <a:schemeClr val="dk1"/>
              </a:solidFill>
              <a:latin typeface="Montserrat"/>
              <a:ea typeface="Montserrat"/>
              <a:cs typeface="Montserrat"/>
              <a:sym typeface="Montserrat"/>
            </a:endParaRPr>
          </a:p>
        </p:txBody>
      </p:sp>
      <p:sp>
        <p:nvSpPr>
          <p:cNvPr id="2299" name="Google Shape;2299;p55"/>
          <p:cNvSpPr txBox="1"/>
          <p:nvPr/>
        </p:nvSpPr>
        <p:spPr>
          <a:xfrm>
            <a:off x="5351321" y="3545589"/>
            <a:ext cx="3824400" cy="14574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Earth is the third planet from the Sun</a:t>
            </a:r>
            <a:endParaRPr sz="2800">
              <a:solidFill>
                <a:schemeClr val="dk1"/>
              </a:solidFill>
              <a:latin typeface="Inter"/>
              <a:ea typeface="Inter"/>
              <a:cs typeface="Inter"/>
              <a:sym typeface="Inter"/>
            </a:endParaRPr>
          </a:p>
        </p:txBody>
      </p:sp>
      <p:sp>
        <p:nvSpPr>
          <p:cNvPr id="2300" name="Google Shape;2300;p55"/>
          <p:cNvSpPr txBox="1"/>
          <p:nvPr/>
        </p:nvSpPr>
        <p:spPr>
          <a:xfrm>
            <a:off x="5351249" y="6477347"/>
            <a:ext cx="3824400" cy="14574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Venus is the second planet from the Sun</a:t>
            </a:r>
            <a:endParaRPr sz="2800">
              <a:solidFill>
                <a:schemeClr val="dk1"/>
              </a:solidFill>
              <a:latin typeface="Inter"/>
              <a:ea typeface="Inter"/>
              <a:cs typeface="Inter"/>
              <a:sym typeface="Inter"/>
            </a:endParaRPr>
          </a:p>
        </p:txBody>
      </p:sp>
      <p:sp>
        <p:nvSpPr>
          <p:cNvPr id="2301" name="Google Shape;2301;p55"/>
          <p:cNvSpPr txBox="1"/>
          <p:nvPr/>
        </p:nvSpPr>
        <p:spPr>
          <a:xfrm>
            <a:off x="9179864" y="2826100"/>
            <a:ext cx="3824400" cy="749400"/>
          </a:xfrm>
          <a:prstGeom prst="rect">
            <a:avLst/>
          </a:prstGeom>
          <a:noFill/>
          <a:ln>
            <a:noFill/>
          </a:ln>
        </p:spPr>
        <p:txBody>
          <a:bodyPr anchorCtr="0" anchor="ctr" bIns="182850" lIns="182850" spcFirstLastPara="1" rIns="182850" wrap="square" tIns="182850">
            <a:noAutofit/>
          </a:bodyPr>
          <a:lstStyle/>
          <a:p>
            <a:pPr indent="0" lvl="0" marL="0" rtl="0" algn="l">
              <a:lnSpc>
                <a:spcPct val="115000"/>
              </a:lnSpc>
              <a:spcBef>
                <a:spcPts val="0"/>
              </a:spcBef>
              <a:spcAft>
                <a:spcPts val="0"/>
              </a:spcAft>
              <a:buNone/>
            </a:pPr>
            <a:r>
              <a:rPr b="1" lang="en" sz="3200">
                <a:solidFill>
                  <a:schemeClr val="dk1"/>
                </a:solidFill>
                <a:latin typeface="Montserrat"/>
                <a:ea typeface="Montserrat"/>
                <a:cs typeface="Montserrat"/>
                <a:sym typeface="Montserrat"/>
              </a:rPr>
              <a:t>People</a:t>
            </a:r>
            <a:endParaRPr b="1" sz="3200">
              <a:solidFill>
                <a:schemeClr val="dk1"/>
              </a:solidFill>
              <a:latin typeface="Montserrat"/>
              <a:ea typeface="Montserrat"/>
              <a:cs typeface="Montserrat"/>
              <a:sym typeface="Montserrat"/>
            </a:endParaRPr>
          </a:p>
        </p:txBody>
      </p:sp>
      <p:sp>
        <p:nvSpPr>
          <p:cNvPr id="2302" name="Google Shape;2302;p55"/>
          <p:cNvSpPr txBox="1"/>
          <p:nvPr/>
        </p:nvSpPr>
        <p:spPr>
          <a:xfrm>
            <a:off x="9179864" y="7985300"/>
            <a:ext cx="3824400" cy="749400"/>
          </a:xfrm>
          <a:prstGeom prst="rect">
            <a:avLst/>
          </a:prstGeom>
          <a:noFill/>
          <a:ln>
            <a:noFill/>
          </a:ln>
        </p:spPr>
        <p:txBody>
          <a:bodyPr anchorCtr="0" anchor="ctr" bIns="182850" lIns="182850" spcFirstLastPara="1" rIns="182850" wrap="square" tIns="182850">
            <a:noAutofit/>
          </a:bodyPr>
          <a:lstStyle/>
          <a:p>
            <a:pPr indent="0" lvl="0" marL="0" rtl="0" algn="l">
              <a:lnSpc>
                <a:spcPct val="115000"/>
              </a:lnSpc>
              <a:spcBef>
                <a:spcPts val="0"/>
              </a:spcBef>
              <a:spcAft>
                <a:spcPts val="0"/>
              </a:spcAft>
              <a:buNone/>
            </a:pPr>
            <a:r>
              <a:rPr b="1" lang="en" sz="3200">
                <a:solidFill>
                  <a:schemeClr val="dk1"/>
                </a:solidFill>
                <a:latin typeface="Montserrat"/>
                <a:ea typeface="Montserrat"/>
                <a:cs typeface="Montserrat"/>
                <a:sym typeface="Montserrat"/>
              </a:rPr>
              <a:t>Methods</a:t>
            </a:r>
            <a:endParaRPr b="1" sz="3200">
              <a:solidFill>
                <a:schemeClr val="dk1"/>
              </a:solidFill>
              <a:latin typeface="Montserrat"/>
              <a:ea typeface="Montserrat"/>
              <a:cs typeface="Montserrat"/>
              <a:sym typeface="Montserrat"/>
            </a:endParaRPr>
          </a:p>
        </p:txBody>
      </p:sp>
      <p:sp>
        <p:nvSpPr>
          <p:cNvPr id="2303" name="Google Shape;2303;p55"/>
          <p:cNvSpPr txBox="1"/>
          <p:nvPr/>
        </p:nvSpPr>
        <p:spPr>
          <a:xfrm>
            <a:off x="9179877" y="3545589"/>
            <a:ext cx="3824400" cy="14574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Mars is actually a very cold place</a:t>
            </a:r>
            <a:endParaRPr sz="2800">
              <a:solidFill>
                <a:schemeClr val="dk1"/>
              </a:solidFill>
              <a:latin typeface="Inter"/>
              <a:ea typeface="Inter"/>
              <a:cs typeface="Inter"/>
              <a:sym typeface="Inter"/>
            </a:endParaRPr>
          </a:p>
        </p:txBody>
      </p:sp>
      <p:sp>
        <p:nvSpPr>
          <p:cNvPr id="2304" name="Google Shape;2304;p55"/>
          <p:cNvSpPr txBox="1"/>
          <p:nvPr/>
        </p:nvSpPr>
        <p:spPr>
          <a:xfrm>
            <a:off x="9179805" y="6477347"/>
            <a:ext cx="3824400" cy="14574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Jupiter doesn’t have a solid surface</a:t>
            </a:r>
            <a:endParaRPr sz="2800">
              <a:solidFill>
                <a:schemeClr val="dk1"/>
              </a:solidFill>
              <a:latin typeface="Inter"/>
              <a:ea typeface="Inter"/>
              <a:cs typeface="Inter"/>
              <a:sym typeface="Inter"/>
            </a:endParaRPr>
          </a:p>
        </p:txBody>
      </p:sp>
      <p:sp>
        <p:nvSpPr>
          <p:cNvPr id="2305" name="Google Shape;2305;p55"/>
          <p:cNvSpPr txBox="1"/>
          <p:nvPr/>
        </p:nvSpPr>
        <p:spPr>
          <a:xfrm>
            <a:off x="13008413" y="2826100"/>
            <a:ext cx="3824400" cy="749400"/>
          </a:xfrm>
          <a:prstGeom prst="rect">
            <a:avLst/>
          </a:prstGeom>
          <a:noFill/>
          <a:ln>
            <a:noFill/>
          </a:ln>
        </p:spPr>
        <p:txBody>
          <a:bodyPr anchorCtr="0" anchor="ctr" bIns="182850" lIns="182850" spcFirstLastPara="1" rIns="182850" wrap="square" tIns="182850">
            <a:noAutofit/>
          </a:bodyPr>
          <a:lstStyle/>
          <a:p>
            <a:pPr indent="0" lvl="0" marL="0" rtl="0" algn="l">
              <a:lnSpc>
                <a:spcPct val="115000"/>
              </a:lnSpc>
              <a:spcBef>
                <a:spcPts val="0"/>
              </a:spcBef>
              <a:spcAft>
                <a:spcPts val="0"/>
              </a:spcAft>
              <a:buNone/>
            </a:pPr>
            <a:r>
              <a:rPr b="1" lang="en" sz="3200">
                <a:solidFill>
                  <a:schemeClr val="dk1"/>
                </a:solidFill>
                <a:latin typeface="Montserrat"/>
                <a:ea typeface="Montserrat"/>
                <a:cs typeface="Montserrat"/>
                <a:sym typeface="Montserrat"/>
              </a:rPr>
              <a:t>Measurement</a:t>
            </a:r>
            <a:endParaRPr b="1" sz="3200">
              <a:solidFill>
                <a:schemeClr val="dk1"/>
              </a:solidFill>
              <a:latin typeface="Montserrat"/>
              <a:ea typeface="Montserrat"/>
              <a:cs typeface="Montserrat"/>
              <a:sym typeface="Montserrat"/>
            </a:endParaRPr>
          </a:p>
        </p:txBody>
      </p:sp>
      <p:sp>
        <p:nvSpPr>
          <p:cNvPr id="2306" name="Google Shape;2306;p55"/>
          <p:cNvSpPr txBox="1"/>
          <p:nvPr/>
        </p:nvSpPr>
        <p:spPr>
          <a:xfrm>
            <a:off x="13008420" y="7985300"/>
            <a:ext cx="3824400" cy="749400"/>
          </a:xfrm>
          <a:prstGeom prst="rect">
            <a:avLst/>
          </a:prstGeom>
          <a:noFill/>
          <a:ln>
            <a:noFill/>
          </a:ln>
        </p:spPr>
        <p:txBody>
          <a:bodyPr anchorCtr="0" anchor="ctr" bIns="182850" lIns="182850" spcFirstLastPara="1" rIns="182850" wrap="square" tIns="182850">
            <a:noAutofit/>
          </a:bodyPr>
          <a:lstStyle/>
          <a:p>
            <a:pPr indent="0" lvl="0" marL="0" rtl="0" algn="l">
              <a:lnSpc>
                <a:spcPct val="115000"/>
              </a:lnSpc>
              <a:spcBef>
                <a:spcPts val="0"/>
              </a:spcBef>
              <a:spcAft>
                <a:spcPts val="0"/>
              </a:spcAft>
              <a:buNone/>
            </a:pPr>
            <a:r>
              <a:rPr b="1" lang="en" sz="3200">
                <a:solidFill>
                  <a:schemeClr val="dk1"/>
                </a:solidFill>
                <a:latin typeface="Montserrat"/>
                <a:ea typeface="Montserrat"/>
                <a:cs typeface="Montserrat"/>
                <a:sym typeface="Montserrat"/>
              </a:rPr>
              <a:t>Machines</a:t>
            </a:r>
            <a:endParaRPr b="1" sz="3200">
              <a:solidFill>
                <a:schemeClr val="dk1"/>
              </a:solidFill>
              <a:latin typeface="Montserrat"/>
              <a:ea typeface="Montserrat"/>
              <a:cs typeface="Montserrat"/>
              <a:sym typeface="Montserrat"/>
            </a:endParaRPr>
          </a:p>
        </p:txBody>
      </p:sp>
      <p:sp>
        <p:nvSpPr>
          <p:cNvPr id="2307" name="Google Shape;2307;p55"/>
          <p:cNvSpPr txBox="1"/>
          <p:nvPr/>
        </p:nvSpPr>
        <p:spPr>
          <a:xfrm>
            <a:off x="13008426" y="3545589"/>
            <a:ext cx="3824400" cy="14574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Saturn was named after a Roman god</a:t>
            </a:r>
            <a:endParaRPr sz="2800">
              <a:solidFill>
                <a:schemeClr val="dk1"/>
              </a:solidFill>
              <a:latin typeface="Inter"/>
              <a:ea typeface="Inter"/>
              <a:cs typeface="Inter"/>
              <a:sym typeface="Inter"/>
            </a:endParaRPr>
          </a:p>
        </p:txBody>
      </p:sp>
      <p:sp>
        <p:nvSpPr>
          <p:cNvPr id="2308" name="Google Shape;2308;p55"/>
          <p:cNvSpPr txBox="1"/>
          <p:nvPr/>
        </p:nvSpPr>
        <p:spPr>
          <a:xfrm>
            <a:off x="13008361" y="6477347"/>
            <a:ext cx="3824400" cy="14574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Neptune is very far away from us</a:t>
            </a:r>
            <a:endParaRPr sz="2800">
              <a:solidFill>
                <a:schemeClr val="dk1"/>
              </a:solidFill>
              <a:latin typeface="Inter"/>
              <a:ea typeface="Inter"/>
              <a:cs typeface="Inter"/>
              <a:sym typeface="Inter"/>
            </a:endParaRPr>
          </a:p>
        </p:txBody>
      </p:sp>
      <p:cxnSp>
        <p:nvCxnSpPr>
          <p:cNvPr id="2309" name="Google Shape;2309;p55"/>
          <p:cNvCxnSpPr>
            <a:stCxn id="2295" idx="0"/>
            <a:endCxn id="2299" idx="2"/>
          </p:cNvCxnSpPr>
          <p:nvPr/>
        </p:nvCxnSpPr>
        <p:spPr>
          <a:xfrm rot="10800000">
            <a:off x="7263450" y="5003100"/>
            <a:ext cx="0" cy="700500"/>
          </a:xfrm>
          <a:prstGeom prst="straightConnector1">
            <a:avLst/>
          </a:prstGeom>
          <a:noFill/>
          <a:ln cap="flat" cmpd="sng" w="9525">
            <a:solidFill>
              <a:schemeClr val="accent4"/>
            </a:solidFill>
            <a:prstDash val="solid"/>
            <a:round/>
            <a:headEnd len="med" w="med" type="none"/>
            <a:tailEnd len="med" w="med" type="none"/>
          </a:ln>
        </p:spPr>
      </p:cxnSp>
      <p:cxnSp>
        <p:nvCxnSpPr>
          <p:cNvPr id="2310" name="Google Shape;2310;p55"/>
          <p:cNvCxnSpPr>
            <a:stCxn id="2294" idx="0"/>
            <a:endCxn id="2303" idx="2"/>
          </p:cNvCxnSpPr>
          <p:nvPr/>
        </p:nvCxnSpPr>
        <p:spPr>
          <a:xfrm rot="10800000">
            <a:off x="11092050" y="5003100"/>
            <a:ext cx="4200" cy="700500"/>
          </a:xfrm>
          <a:prstGeom prst="straightConnector1">
            <a:avLst/>
          </a:prstGeom>
          <a:noFill/>
          <a:ln cap="flat" cmpd="sng" w="9525">
            <a:solidFill>
              <a:schemeClr val="accent4"/>
            </a:solidFill>
            <a:prstDash val="solid"/>
            <a:round/>
            <a:headEnd len="med" w="med" type="none"/>
            <a:tailEnd len="med" w="med" type="none"/>
          </a:ln>
        </p:spPr>
      </p:cxnSp>
      <p:cxnSp>
        <p:nvCxnSpPr>
          <p:cNvPr id="2311" name="Google Shape;2311;p55"/>
          <p:cNvCxnSpPr>
            <a:stCxn id="2292" idx="0"/>
            <a:endCxn id="2307" idx="2"/>
          </p:cNvCxnSpPr>
          <p:nvPr/>
        </p:nvCxnSpPr>
        <p:spPr>
          <a:xfrm flipH="1" rot="10800000">
            <a:off x="14920450" y="5003100"/>
            <a:ext cx="300" cy="700500"/>
          </a:xfrm>
          <a:prstGeom prst="straightConnector1">
            <a:avLst/>
          </a:prstGeom>
          <a:noFill/>
          <a:ln cap="flat" cmpd="sng" w="9525">
            <a:solidFill>
              <a:schemeClr val="accent4"/>
            </a:solidFill>
            <a:prstDash val="solid"/>
            <a:round/>
            <a:headEnd len="med" w="med" type="none"/>
            <a:tailEnd len="med" w="med" type="none"/>
          </a:ln>
        </p:spPr>
      </p:cxnSp>
      <p:cxnSp>
        <p:nvCxnSpPr>
          <p:cNvPr id="2312" name="Google Shape;2312;p55"/>
          <p:cNvCxnSpPr>
            <a:stCxn id="2295" idx="2"/>
            <a:endCxn id="2300" idx="0"/>
          </p:cNvCxnSpPr>
          <p:nvPr/>
        </p:nvCxnSpPr>
        <p:spPr>
          <a:xfrm>
            <a:off x="7263450" y="5857200"/>
            <a:ext cx="0" cy="620100"/>
          </a:xfrm>
          <a:prstGeom prst="straightConnector1">
            <a:avLst/>
          </a:prstGeom>
          <a:noFill/>
          <a:ln cap="flat" cmpd="sng" w="9525">
            <a:solidFill>
              <a:schemeClr val="accent4"/>
            </a:solidFill>
            <a:prstDash val="solid"/>
            <a:round/>
            <a:headEnd len="med" w="med" type="none"/>
            <a:tailEnd len="med" w="med" type="none"/>
          </a:ln>
        </p:spPr>
      </p:cxnSp>
      <p:cxnSp>
        <p:nvCxnSpPr>
          <p:cNvPr id="2313" name="Google Shape;2313;p55"/>
          <p:cNvCxnSpPr>
            <a:stCxn id="2294" idx="2"/>
            <a:endCxn id="2304" idx="0"/>
          </p:cNvCxnSpPr>
          <p:nvPr/>
        </p:nvCxnSpPr>
        <p:spPr>
          <a:xfrm flipH="1">
            <a:off x="11092050" y="5857200"/>
            <a:ext cx="4200" cy="620100"/>
          </a:xfrm>
          <a:prstGeom prst="straightConnector1">
            <a:avLst/>
          </a:prstGeom>
          <a:noFill/>
          <a:ln cap="flat" cmpd="sng" w="9525">
            <a:solidFill>
              <a:schemeClr val="accent4"/>
            </a:solidFill>
            <a:prstDash val="solid"/>
            <a:round/>
            <a:headEnd len="med" w="med" type="none"/>
            <a:tailEnd len="med" w="med" type="none"/>
          </a:ln>
        </p:spPr>
      </p:cxnSp>
      <p:cxnSp>
        <p:nvCxnSpPr>
          <p:cNvPr id="2314" name="Google Shape;2314;p55"/>
          <p:cNvCxnSpPr>
            <a:stCxn id="2292" idx="2"/>
            <a:endCxn id="2308" idx="0"/>
          </p:cNvCxnSpPr>
          <p:nvPr/>
        </p:nvCxnSpPr>
        <p:spPr>
          <a:xfrm>
            <a:off x="14920450" y="5857200"/>
            <a:ext cx="0" cy="6201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8" name="Shape 2318"/>
        <p:cNvGrpSpPr/>
        <p:nvPr/>
      </p:nvGrpSpPr>
      <p:grpSpPr>
        <a:xfrm>
          <a:off x="0" y="0"/>
          <a:ext cx="0" cy="0"/>
          <a:chOff x="0" y="0"/>
          <a:chExt cx="0" cy="0"/>
        </a:xfrm>
      </p:grpSpPr>
      <p:sp>
        <p:nvSpPr>
          <p:cNvPr id="2319" name="Google Shape;2319;p56"/>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Question and answer</a:t>
            </a:r>
            <a:endParaRPr/>
          </a:p>
        </p:txBody>
      </p:sp>
      <p:sp>
        <p:nvSpPr>
          <p:cNvPr id="2320" name="Google Shape;2320;p56"/>
          <p:cNvSpPr txBox="1"/>
          <p:nvPr>
            <p:ph idx="1" type="subTitle"/>
          </p:nvPr>
        </p:nvSpPr>
        <p:spPr>
          <a:xfrm>
            <a:off x="4533850" y="4055350"/>
            <a:ext cx="11015400" cy="1213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Is Mercury the closest planet to the Sun and the smallest one in the Solar System? Note that it’s a bit larger than the Moon</a:t>
            </a:r>
            <a:endParaRPr/>
          </a:p>
        </p:txBody>
      </p:sp>
      <p:sp>
        <p:nvSpPr>
          <p:cNvPr id="2321" name="Google Shape;2321;p56"/>
          <p:cNvSpPr txBox="1"/>
          <p:nvPr>
            <p:ph idx="2" type="subTitle"/>
          </p:nvPr>
        </p:nvSpPr>
        <p:spPr>
          <a:xfrm>
            <a:off x="4533850" y="6966800"/>
            <a:ext cx="11015400" cy="1285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2322" name="Google Shape;2322;p56"/>
          <p:cNvSpPr txBox="1"/>
          <p:nvPr>
            <p:ph idx="3" type="subTitle"/>
          </p:nvPr>
        </p:nvSpPr>
        <p:spPr>
          <a:xfrm>
            <a:off x="4533850" y="3227900"/>
            <a:ext cx="11015400" cy="97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What is an operating system?</a:t>
            </a:r>
            <a:endParaRPr/>
          </a:p>
        </p:txBody>
      </p:sp>
      <p:sp>
        <p:nvSpPr>
          <p:cNvPr id="2323" name="Google Shape;2323;p56"/>
          <p:cNvSpPr txBox="1"/>
          <p:nvPr>
            <p:ph idx="4" type="subTitle"/>
          </p:nvPr>
        </p:nvSpPr>
        <p:spPr>
          <a:xfrm>
            <a:off x="4533850" y="6145400"/>
            <a:ext cx="11015400" cy="97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What is the function?</a:t>
            </a:r>
            <a:endParaRPr/>
          </a:p>
        </p:txBody>
      </p:sp>
      <p:sp>
        <p:nvSpPr>
          <p:cNvPr id="2324" name="Google Shape;2324;p56"/>
          <p:cNvSpPr/>
          <p:nvPr/>
        </p:nvSpPr>
        <p:spPr>
          <a:xfrm>
            <a:off x="2738750" y="34332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5" name="Google Shape;2325;p56"/>
          <p:cNvSpPr/>
          <p:nvPr/>
        </p:nvSpPr>
        <p:spPr>
          <a:xfrm>
            <a:off x="2738750" y="634467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326" name="Google Shape;2326;p56"/>
          <p:cNvGrpSpPr/>
          <p:nvPr/>
        </p:nvGrpSpPr>
        <p:grpSpPr>
          <a:xfrm>
            <a:off x="2975850" y="3670686"/>
            <a:ext cx="759408" cy="758707"/>
            <a:chOff x="6974625" y="1969818"/>
            <a:chExt cx="379704" cy="379354"/>
          </a:xfrm>
        </p:grpSpPr>
        <p:sp>
          <p:nvSpPr>
            <p:cNvPr id="2327" name="Google Shape;2327;p56"/>
            <p:cNvSpPr/>
            <p:nvPr/>
          </p:nvSpPr>
          <p:spPr>
            <a:xfrm>
              <a:off x="7047557" y="2313306"/>
              <a:ext cx="233838" cy="19597"/>
            </a:xfrm>
            <a:custGeom>
              <a:rect b="b" l="l" r="r" t="t"/>
              <a:pathLst>
                <a:path extrusionOk="0" h="1006" w="12004">
                  <a:moveTo>
                    <a:pt x="124" y="1"/>
                  </a:moveTo>
                  <a:cubicBezTo>
                    <a:pt x="48" y="1"/>
                    <a:pt x="1" y="54"/>
                    <a:pt x="1" y="124"/>
                  </a:cubicBezTo>
                  <a:lnTo>
                    <a:pt x="1" y="859"/>
                  </a:lnTo>
                  <a:cubicBezTo>
                    <a:pt x="1" y="935"/>
                    <a:pt x="48" y="1006"/>
                    <a:pt x="124" y="1006"/>
                  </a:cubicBezTo>
                  <a:lnTo>
                    <a:pt x="11880" y="1006"/>
                  </a:lnTo>
                  <a:cubicBezTo>
                    <a:pt x="11950" y="1006"/>
                    <a:pt x="12003" y="935"/>
                    <a:pt x="12003" y="859"/>
                  </a:cubicBezTo>
                  <a:lnTo>
                    <a:pt x="12003" y="124"/>
                  </a:lnTo>
                  <a:cubicBezTo>
                    <a:pt x="12003" y="54"/>
                    <a:pt x="11950" y="1"/>
                    <a:pt x="11880"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8" name="Google Shape;2328;p56"/>
            <p:cNvSpPr/>
            <p:nvPr/>
          </p:nvSpPr>
          <p:spPr>
            <a:xfrm>
              <a:off x="7266588" y="2313306"/>
              <a:ext cx="14805" cy="19597"/>
            </a:xfrm>
            <a:custGeom>
              <a:rect b="b" l="l" r="r" t="t"/>
              <a:pathLst>
                <a:path extrusionOk="0" h="1006" w="760">
                  <a:moveTo>
                    <a:pt x="1" y="1"/>
                  </a:moveTo>
                  <a:lnTo>
                    <a:pt x="1" y="1006"/>
                  </a:lnTo>
                  <a:lnTo>
                    <a:pt x="636" y="1006"/>
                  </a:lnTo>
                  <a:cubicBezTo>
                    <a:pt x="706" y="1006"/>
                    <a:pt x="759" y="935"/>
                    <a:pt x="759" y="859"/>
                  </a:cubicBezTo>
                  <a:lnTo>
                    <a:pt x="759" y="124"/>
                  </a:lnTo>
                  <a:cubicBezTo>
                    <a:pt x="759" y="54"/>
                    <a:pt x="706" y="1"/>
                    <a:pt x="636"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9" name="Google Shape;2329;p56"/>
            <p:cNvSpPr/>
            <p:nvPr/>
          </p:nvSpPr>
          <p:spPr>
            <a:xfrm>
              <a:off x="7154385" y="2047095"/>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0" name="Google Shape;2330;p56"/>
            <p:cNvSpPr/>
            <p:nvPr/>
          </p:nvSpPr>
          <p:spPr>
            <a:xfrm>
              <a:off x="7154385" y="2150143"/>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1" name="Google Shape;2331;p56"/>
            <p:cNvSpPr/>
            <p:nvPr/>
          </p:nvSpPr>
          <p:spPr>
            <a:xfrm>
              <a:off x="7154385" y="2253191"/>
              <a:ext cx="20064" cy="60135"/>
            </a:xfrm>
            <a:custGeom>
              <a:rect b="b" l="l" r="r" t="t"/>
              <a:pathLst>
                <a:path extrusionOk="0" h="3087" w="1030">
                  <a:moveTo>
                    <a:pt x="1" y="1"/>
                  </a:moveTo>
                  <a:lnTo>
                    <a:pt x="1" y="3087"/>
                  </a:lnTo>
                  <a:lnTo>
                    <a:pt x="1029" y="3087"/>
                  </a:lnTo>
                  <a:lnTo>
                    <a:pt x="1029" y="1"/>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2" name="Google Shape;2332;p56"/>
            <p:cNvSpPr/>
            <p:nvPr/>
          </p:nvSpPr>
          <p:spPr>
            <a:xfrm>
              <a:off x="7164456" y="2047095"/>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3" name="Google Shape;2333;p56"/>
            <p:cNvSpPr/>
            <p:nvPr/>
          </p:nvSpPr>
          <p:spPr>
            <a:xfrm>
              <a:off x="7164456" y="2150143"/>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4" name="Google Shape;2334;p56"/>
            <p:cNvSpPr/>
            <p:nvPr/>
          </p:nvSpPr>
          <p:spPr>
            <a:xfrm>
              <a:off x="7164456" y="2253191"/>
              <a:ext cx="9993" cy="60135"/>
            </a:xfrm>
            <a:custGeom>
              <a:rect b="b" l="l" r="r" t="t"/>
              <a:pathLst>
                <a:path extrusionOk="0" h="3087" w="513">
                  <a:moveTo>
                    <a:pt x="1" y="1"/>
                  </a:moveTo>
                  <a:lnTo>
                    <a:pt x="1" y="3087"/>
                  </a:lnTo>
                  <a:lnTo>
                    <a:pt x="512" y="3087"/>
                  </a:lnTo>
                  <a:lnTo>
                    <a:pt x="512"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5" name="Google Shape;2335;p56"/>
            <p:cNvSpPr/>
            <p:nvPr/>
          </p:nvSpPr>
          <p:spPr>
            <a:xfrm>
              <a:off x="6980352" y="2078126"/>
              <a:ext cx="368250" cy="72037"/>
            </a:xfrm>
            <a:custGeom>
              <a:rect b="b" l="l" r="r" t="t"/>
              <a:pathLst>
                <a:path extrusionOk="0" h="3698" w="18904">
                  <a:moveTo>
                    <a:pt x="241" y="1"/>
                  </a:moveTo>
                  <a:cubicBezTo>
                    <a:pt x="94" y="1"/>
                    <a:pt x="0" y="101"/>
                    <a:pt x="0" y="248"/>
                  </a:cubicBezTo>
                  <a:lnTo>
                    <a:pt x="0" y="3457"/>
                  </a:lnTo>
                  <a:cubicBezTo>
                    <a:pt x="0" y="3604"/>
                    <a:pt x="94" y="3698"/>
                    <a:pt x="241" y="3698"/>
                  </a:cubicBezTo>
                  <a:lnTo>
                    <a:pt x="18662" y="3698"/>
                  </a:lnTo>
                  <a:cubicBezTo>
                    <a:pt x="18809" y="3698"/>
                    <a:pt x="18903" y="3604"/>
                    <a:pt x="18903" y="3457"/>
                  </a:cubicBezTo>
                  <a:lnTo>
                    <a:pt x="18903" y="248"/>
                  </a:lnTo>
                  <a:cubicBezTo>
                    <a:pt x="18903" y="101"/>
                    <a:pt x="18809" y="1"/>
                    <a:pt x="18662"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6" name="Google Shape;2336;p56"/>
            <p:cNvSpPr/>
            <p:nvPr/>
          </p:nvSpPr>
          <p:spPr>
            <a:xfrm>
              <a:off x="6980352" y="1975078"/>
              <a:ext cx="368250" cy="72037"/>
            </a:xfrm>
            <a:custGeom>
              <a:rect b="b" l="l" r="r" t="t"/>
              <a:pathLst>
                <a:path extrusionOk="0" h="3698" w="18904">
                  <a:moveTo>
                    <a:pt x="241" y="1"/>
                  </a:moveTo>
                  <a:cubicBezTo>
                    <a:pt x="94" y="1"/>
                    <a:pt x="0" y="124"/>
                    <a:pt x="0" y="248"/>
                  </a:cubicBezTo>
                  <a:lnTo>
                    <a:pt x="0" y="3457"/>
                  </a:lnTo>
                  <a:cubicBezTo>
                    <a:pt x="0" y="3604"/>
                    <a:pt x="94" y="3698"/>
                    <a:pt x="241" y="3698"/>
                  </a:cubicBezTo>
                  <a:lnTo>
                    <a:pt x="18662" y="3698"/>
                  </a:lnTo>
                  <a:cubicBezTo>
                    <a:pt x="18809" y="3698"/>
                    <a:pt x="18903" y="3604"/>
                    <a:pt x="18903" y="3457"/>
                  </a:cubicBezTo>
                  <a:lnTo>
                    <a:pt x="18903" y="248"/>
                  </a:lnTo>
                  <a:cubicBezTo>
                    <a:pt x="18903" y="124"/>
                    <a:pt x="18809" y="1"/>
                    <a:pt x="18662"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7" name="Google Shape;2337;p56"/>
            <p:cNvSpPr/>
            <p:nvPr/>
          </p:nvSpPr>
          <p:spPr>
            <a:xfrm>
              <a:off x="6980352" y="2181174"/>
              <a:ext cx="368250" cy="72037"/>
            </a:xfrm>
            <a:custGeom>
              <a:rect b="b" l="l" r="r" t="t"/>
              <a:pathLst>
                <a:path extrusionOk="0" h="3698" w="18904">
                  <a:moveTo>
                    <a:pt x="241" y="1"/>
                  </a:moveTo>
                  <a:cubicBezTo>
                    <a:pt x="94" y="1"/>
                    <a:pt x="0" y="101"/>
                    <a:pt x="0" y="248"/>
                  </a:cubicBezTo>
                  <a:lnTo>
                    <a:pt x="0" y="3457"/>
                  </a:lnTo>
                  <a:cubicBezTo>
                    <a:pt x="0" y="3575"/>
                    <a:pt x="94" y="3698"/>
                    <a:pt x="241" y="3698"/>
                  </a:cubicBezTo>
                  <a:lnTo>
                    <a:pt x="18662" y="3698"/>
                  </a:lnTo>
                  <a:cubicBezTo>
                    <a:pt x="18809" y="3698"/>
                    <a:pt x="18903" y="3575"/>
                    <a:pt x="18903" y="3457"/>
                  </a:cubicBezTo>
                  <a:lnTo>
                    <a:pt x="18903" y="248"/>
                  </a:lnTo>
                  <a:cubicBezTo>
                    <a:pt x="18903" y="101"/>
                    <a:pt x="18809" y="1"/>
                    <a:pt x="18662"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8" name="Google Shape;2338;p56"/>
            <p:cNvSpPr/>
            <p:nvPr/>
          </p:nvSpPr>
          <p:spPr>
            <a:xfrm>
              <a:off x="7329002" y="1975078"/>
              <a:ext cx="19597" cy="72037"/>
            </a:xfrm>
            <a:custGeom>
              <a:rect b="b" l="l" r="r" t="t"/>
              <a:pathLst>
                <a:path extrusionOk="0" h="3698" w="1006">
                  <a:moveTo>
                    <a:pt x="0" y="1"/>
                  </a:moveTo>
                  <a:cubicBezTo>
                    <a:pt x="147" y="1"/>
                    <a:pt x="247" y="124"/>
                    <a:pt x="247" y="248"/>
                  </a:cubicBezTo>
                  <a:lnTo>
                    <a:pt x="247" y="3457"/>
                  </a:lnTo>
                  <a:cubicBezTo>
                    <a:pt x="247" y="3604"/>
                    <a:pt x="147" y="3698"/>
                    <a:pt x="0" y="3698"/>
                  </a:cubicBezTo>
                  <a:lnTo>
                    <a:pt x="764" y="3698"/>
                  </a:lnTo>
                  <a:cubicBezTo>
                    <a:pt x="911" y="3698"/>
                    <a:pt x="1005" y="3604"/>
                    <a:pt x="1005" y="3457"/>
                  </a:cubicBezTo>
                  <a:lnTo>
                    <a:pt x="1005" y="248"/>
                  </a:lnTo>
                  <a:cubicBezTo>
                    <a:pt x="1005" y="124"/>
                    <a:pt x="911" y="1"/>
                    <a:pt x="7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9" name="Google Shape;2339;p56"/>
            <p:cNvSpPr/>
            <p:nvPr/>
          </p:nvSpPr>
          <p:spPr>
            <a:xfrm>
              <a:off x="7329002" y="2181174"/>
              <a:ext cx="19597" cy="72037"/>
            </a:xfrm>
            <a:custGeom>
              <a:rect b="b" l="l" r="r" t="t"/>
              <a:pathLst>
                <a:path extrusionOk="0" h="3698" w="1006">
                  <a:moveTo>
                    <a:pt x="0" y="1"/>
                  </a:moveTo>
                  <a:cubicBezTo>
                    <a:pt x="147" y="1"/>
                    <a:pt x="247" y="101"/>
                    <a:pt x="247" y="248"/>
                  </a:cubicBezTo>
                  <a:lnTo>
                    <a:pt x="247" y="3457"/>
                  </a:lnTo>
                  <a:cubicBezTo>
                    <a:pt x="247" y="3575"/>
                    <a:pt x="147" y="3698"/>
                    <a:pt x="0" y="3698"/>
                  </a:cubicBezTo>
                  <a:lnTo>
                    <a:pt x="764" y="3698"/>
                  </a:lnTo>
                  <a:cubicBezTo>
                    <a:pt x="911" y="3698"/>
                    <a:pt x="1005" y="3575"/>
                    <a:pt x="1005" y="3457"/>
                  </a:cubicBezTo>
                  <a:lnTo>
                    <a:pt x="1005" y="248"/>
                  </a:lnTo>
                  <a:cubicBezTo>
                    <a:pt x="1005" y="101"/>
                    <a:pt x="911" y="1"/>
                    <a:pt x="7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0" name="Google Shape;2340;p56"/>
            <p:cNvSpPr/>
            <p:nvPr/>
          </p:nvSpPr>
          <p:spPr>
            <a:xfrm>
              <a:off x="7037603" y="1997986"/>
              <a:ext cx="133516" cy="26688"/>
            </a:xfrm>
            <a:custGeom>
              <a:rect b="b" l="l" r="r" t="t"/>
              <a:pathLst>
                <a:path extrusionOk="0" h="1370" w="6854">
                  <a:moveTo>
                    <a:pt x="94" y="0"/>
                  </a:moveTo>
                  <a:cubicBezTo>
                    <a:pt x="47" y="0"/>
                    <a:pt x="0" y="24"/>
                    <a:pt x="0" y="77"/>
                  </a:cubicBezTo>
                  <a:lnTo>
                    <a:pt x="0" y="1276"/>
                  </a:lnTo>
                  <a:cubicBezTo>
                    <a:pt x="0" y="1323"/>
                    <a:pt x="47" y="1370"/>
                    <a:pt x="94" y="1370"/>
                  </a:cubicBezTo>
                  <a:lnTo>
                    <a:pt x="6783" y="1370"/>
                  </a:lnTo>
                  <a:cubicBezTo>
                    <a:pt x="6830" y="1370"/>
                    <a:pt x="6854" y="1323"/>
                    <a:pt x="6854" y="1276"/>
                  </a:cubicBezTo>
                  <a:lnTo>
                    <a:pt x="6854" y="77"/>
                  </a:lnTo>
                  <a:cubicBezTo>
                    <a:pt x="6854" y="24"/>
                    <a:pt x="6830" y="0"/>
                    <a:pt x="678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1" name="Google Shape;2341;p56"/>
            <p:cNvSpPr/>
            <p:nvPr/>
          </p:nvSpPr>
          <p:spPr>
            <a:xfrm>
              <a:off x="7141567" y="1997986"/>
              <a:ext cx="29551" cy="26688"/>
            </a:xfrm>
            <a:custGeom>
              <a:rect b="b" l="l" r="r" t="t"/>
              <a:pathLst>
                <a:path extrusionOk="0" h="1370" w="1517">
                  <a:moveTo>
                    <a:pt x="0" y="0"/>
                  </a:moveTo>
                  <a:lnTo>
                    <a:pt x="0" y="1370"/>
                  </a:lnTo>
                  <a:lnTo>
                    <a:pt x="1446" y="1370"/>
                  </a:lnTo>
                  <a:cubicBezTo>
                    <a:pt x="1493" y="1370"/>
                    <a:pt x="1517" y="1323"/>
                    <a:pt x="1517" y="1276"/>
                  </a:cubicBezTo>
                  <a:lnTo>
                    <a:pt x="1517" y="77"/>
                  </a:lnTo>
                  <a:cubicBezTo>
                    <a:pt x="1517" y="24"/>
                    <a:pt x="1493" y="0"/>
                    <a:pt x="1446"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2" name="Google Shape;2342;p56"/>
            <p:cNvSpPr/>
            <p:nvPr/>
          </p:nvSpPr>
          <p:spPr>
            <a:xfrm>
              <a:off x="7154969" y="1997986"/>
              <a:ext cx="16149" cy="26688"/>
            </a:xfrm>
            <a:custGeom>
              <a:rect b="b" l="l" r="r" t="t"/>
              <a:pathLst>
                <a:path extrusionOk="0" h="1370" w="829">
                  <a:moveTo>
                    <a:pt x="0" y="0"/>
                  </a:moveTo>
                  <a:cubicBezTo>
                    <a:pt x="24" y="0"/>
                    <a:pt x="71" y="24"/>
                    <a:pt x="71" y="77"/>
                  </a:cubicBezTo>
                  <a:lnTo>
                    <a:pt x="71" y="1276"/>
                  </a:lnTo>
                  <a:cubicBezTo>
                    <a:pt x="71" y="1323"/>
                    <a:pt x="24" y="1370"/>
                    <a:pt x="0" y="1370"/>
                  </a:cubicBezTo>
                  <a:lnTo>
                    <a:pt x="758" y="1370"/>
                  </a:lnTo>
                  <a:cubicBezTo>
                    <a:pt x="805" y="1370"/>
                    <a:pt x="829" y="1323"/>
                    <a:pt x="829" y="1276"/>
                  </a:cubicBezTo>
                  <a:lnTo>
                    <a:pt x="829" y="77"/>
                  </a:lnTo>
                  <a:cubicBezTo>
                    <a:pt x="829" y="24"/>
                    <a:pt x="805" y="0"/>
                    <a:pt x="75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3" name="Google Shape;2343;p56"/>
            <p:cNvSpPr/>
            <p:nvPr/>
          </p:nvSpPr>
          <p:spPr>
            <a:xfrm>
              <a:off x="7037603" y="2101034"/>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4" name="Google Shape;2344;p56"/>
            <p:cNvSpPr/>
            <p:nvPr/>
          </p:nvSpPr>
          <p:spPr>
            <a:xfrm>
              <a:off x="7141567" y="2101034"/>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5" name="Google Shape;2345;p56"/>
            <p:cNvSpPr/>
            <p:nvPr/>
          </p:nvSpPr>
          <p:spPr>
            <a:xfrm>
              <a:off x="7154969" y="2101034"/>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6" name="Google Shape;2346;p56"/>
            <p:cNvSpPr/>
            <p:nvPr/>
          </p:nvSpPr>
          <p:spPr>
            <a:xfrm>
              <a:off x="7037603" y="2204083"/>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7" name="Google Shape;2347;p56"/>
            <p:cNvSpPr/>
            <p:nvPr/>
          </p:nvSpPr>
          <p:spPr>
            <a:xfrm>
              <a:off x="7141567" y="2204083"/>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8" name="Google Shape;2348;p56"/>
            <p:cNvSpPr/>
            <p:nvPr/>
          </p:nvSpPr>
          <p:spPr>
            <a:xfrm>
              <a:off x="7154969" y="2204083"/>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9" name="Google Shape;2349;p56"/>
            <p:cNvSpPr/>
            <p:nvPr/>
          </p:nvSpPr>
          <p:spPr>
            <a:xfrm>
              <a:off x="7143963" y="2302884"/>
              <a:ext cx="41025" cy="40557"/>
            </a:xfrm>
            <a:custGeom>
              <a:rect b="b" l="l" r="r" t="t"/>
              <a:pathLst>
                <a:path extrusionOk="0" h="2082" w="2106">
                  <a:moveTo>
                    <a:pt x="1053" y="1"/>
                  </a:moveTo>
                  <a:cubicBezTo>
                    <a:pt x="465" y="1"/>
                    <a:pt x="1" y="465"/>
                    <a:pt x="1" y="1030"/>
                  </a:cubicBezTo>
                  <a:cubicBezTo>
                    <a:pt x="1" y="1617"/>
                    <a:pt x="465" y="2082"/>
                    <a:pt x="1053" y="2082"/>
                  </a:cubicBezTo>
                  <a:cubicBezTo>
                    <a:pt x="1641" y="2082"/>
                    <a:pt x="2105" y="1617"/>
                    <a:pt x="2105" y="1030"/>
                  </a:cubicBezTo>
                  <a:cubicBezTo>
                    <a:pt x="2105" y="465"/>
                    <a:pt x="1641" y="1"/>
                    <a:pt x="1053"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0" name="Google Shape;2350;p56"/>
            <p:cNvSpPr/>
            <p:nvPr/>
          </p:nvSpPr>
          <p:spPr>
            <a:xfrm>
              <a:off x="7031876" y="2198355"/>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1"/>
                  </a:moveTo>
                  <a:cubicBezTo>
                    <a:pt x="171" y="1"/>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1"/>
                    <a:pt x="70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1" name="Google Shape;2351;p56"/>
            <p:cNvSpPr/>
            <p:nvPr/>
          </p:nvSpPr>
          <p:spPr>
            <a:xfrm>
              <a:off x="7204545"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2" name="Google Shape;2352;p56"/>
            <p:cNvSpPr/>
            <p:nvPr/>
          </p:nvSpPr>
          <p:spPr>
            <a:xfrm>
              <a:off x="7229850"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3" name="Google Shape;2353;p56"/>
            <p:cNvSpPr/>
            <p:nvPr/>
          </p:nvSpPr>
          <p:spPr>
            <a:xfrm>
              <a:off x="7254121" y="2211621"/>
              <a:ext cx="12954" cy="11162"/>
            </a:xfrm>
            <a:custGeom>
              <a:rect b="b" l="l" r="r" t="t"/>
              <a:pathLst>
                <a:path extrusionOk="0" h="573" w="665">
                  <a:moveTo>
                    <a:pt x="320" y="1"/>
                  </a:moveTo>
                  <a:cubicBezTo>
                    <a:pt x="211" y="1"/>
                    <a:pt x="111" y="70"/>
                    <a:pt x="77" y="178"/>
                  </a:cubicBezTo>
                  <a:cubicBezTo>
                    <a:pt x="0" y="325"/>
                    <a:pt x="77" y="495"/>
                    <a:pt x="224" y="542"/>
                  </a:cubicBezTo>
                  <a:cubicBezTo>
                    <a:pt x="263" y="563"/>
                    <a:pt x="305" y="572"/>
                    <a:pt x="345" y="572"/>
                  </a:cubicBezTo>
                  <a:cubicBezTo>
                    <a:pt x="454" y="572"/>
                    <a:pt x="554" y="502"/>
                    <a:pt x="588" y="395"/>
                  </a:cubicBezTo>
                  <a:cubicBezTo>
                    <a:pt x="664" y="248"/>
                    <a:pt x="588" y="78"/>
                    <a:pt x="441" y="31"/>
                  </a:cubicBezTo>
                  <a:cubicBezTo>
                    <a:pt x="401" y="10"/>
                    <a:pt x="360" y="1"/>
                    <a:pt x="32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4" name="Google Shape;2354;p56"/>
            <p:cNvSpPr/>
            <p:nvPr/>
          </p:nvSpPr>
          <p:spPr>
            <a:xfrm>
              <a:off x="7279874" y="2211758"/>
              <a:ext cx="11474" cy="11006"/>
            </a:xfrm>
            <a:custGeom>
              <a:rect b="b" l="l" r="r" t="t"/>
              <a:pathLst>
                <a:path extrusionOk="0" h="565" w="589">
                  <a:moveTo>
                    <a:pt x="295" y="0"/>
                  </a:moveTo>
                  <a:cubicBezTo>
                    <a:pt x="148" y="0"/>
                    <a:pt x="1" y="124"/>
                    <a:pt x="1" y="271"/>
                  </a:cubicBezTo>
                  <a:cubicBezTo>
                    <a:pt x="1" y="441"/>
                    <a:pt x="148" y="564"/>
                    <a:pt x="295" y="564"/>
                  </a:cubicBezTo>
                  <a:cubicBezTo>
                    <a:pt x="442" y="564"/>
                    <a:pt x="589" y="441"/>
                    <a:pt x="589" y="271"/>
                  </a:cubicBezTo>
                  <a:cubicBezTo>
                    <a:pt x="589" y="124"/>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5" name="Google Shape;2355;p56"/>
            <p:cNvSpPr/>
            <p:nvPr/>
          </p:nvSpPr>
          <p:spPr>
            <a:xfrm>
              <a:off x="7031876" y="1992259"/>
              <a:ext cx="144970" cy="37694"/>
            </a:xfrm>
            <a:custGeom>
              <a:rect b="b" l="l" r="r" t="t"/>
              <a:pathLst>
                <a:path extrusionOk="0" h="1935" w="7442">
                  <a:moveTo>
                    <a:pt x="6877" y="588"/>
                  </a:moveTo>
                  <a:lnTo>
                    <a:pt x="6877" y="1370"/>
                  </a:lnTo>
                  <a:lnTo>
                    <a:pt x="5902" y="1370"/>
                  </a:lnTo>
                  <a:lnTo>
                    <a:pt x="5902" y="588"/>
                  </a:lnTo>
                  <a:close/>
                  <a:moveTo>
                    <a:pt x="388" y="0"/>
                  </a:moveTo>
                  <a:cubicBezTo>
                    <a:pt x="171" y="0"/>
                    <a:pt x="0" y="171"/>
                    <a:pt x="0" y="371"/>
                  </a:cubicBezTo>
                  <a:lnTo>
                    <a:pt x="0" y="1570"/>
                  </a:lnTo>
                  <a:cubicBezTo>
                    <a:pt x="0" y="1787"/>
                    <a:pt x="171" y="1934"/>
                    <a:pt x="388" y="1934"/>
                  </a:cubicBezTo>
                  <a:lnTo>
                    <a:pt x="7077" y="1934"/>
                  </a:lnTo>
                  <a:cubicBezTo>
                    <a:pt x="7271" y="1934"/>
                    <a:pt x="7442" y="1787"/>
                    <a:pt x="7442" y="1570"/>
                  </a:cubicBezTo>
                  <a:lnTo>
                    <a:pt x="7442" y="371"/>
                  </a:lnTo>
                  <a:cubicBezTo>
                    <a:pt x="7442" y="171"/>
                    <a:pt x="7271" y="0"/>
                    <a:pt x="7077" y="0"/>
                  </a:cubicBezTo>
                  <a:lnTo>
                    <a:pt x="3380" y="0"/>
                  </a:lnTo>
                  <a:cubicBezTo>
                    <a:pt x="3204" y="0"/>
                    <a:pt x="3086" y="124"/>
                    <a:pt x="3086" y="294"/>
                  </a:cubicBezTo>
                  <a:cubicBezTo>
                    <a:pt x="3086" y="441"/>
                    <a:pt x="3204" y="588"/>
                    <a:pt x="3380" y="588"/>
                  </a:cubicBezTo>
                  <a:lnTo>
                    <a:pt x="5337" y="588"/>
                  </a:lnTo>
                  <a:lnTo>
                    <a:pt x="5337" y="1370"/>
                  </a:lnTo>
                  <a:lnTo>
                    <a:pt x="588" y="1370"/>
                  </a:lnTo>
                  <a:lnTo>
                    <a:pt x="588" y="588"/>
                  </a:lnTo>
                  <a:lnTo>
                    <a:pt x="2058" y="588"/>
                  </a:lnTo>
                  <a:cubicBezTo>
                    <a:pt x="2205" y="588"/>
                    <a:pt x="2322" y="441"/>
                    <a:pt x="2322" y="294"/>
                  </a:cubicBezTo>
                  <a:cubicBezTo>
                    <a:pt x="2322" y="124"/>
                    <a:pt x="2205" y="0"/>
                    <a:pt x="205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6" name="Google Shape;2356;p56"/>
            <p:cNvSpPr/>
            <p:nvPr/>
          </p:nvSpPr>
          <p:spPr>
            <a:xfrm>
              <a:off x="7204545"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7" name="Google Shape;2357;p56"/>
            <p:cNvSpPr/>
            <p:nvPr/>
          </p:nvSpPr>
          <p:spPr>
            <a:xfrm>
              <a:off x="7229850"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8" name="Google Shape;2358;p56"/>
            <p:cNvSpPr/>
            <p:nvPr/>
          </p:nvSpPr>
          <p:spPr>
            <a:xfrm>
              <a:off x="7254569" y="2005661"/>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9" name="Google Shape;2359;p56"/>
            <p:cNvSpPr/>
            <p:nvPr/>
          </p:nvSpPr>
          <p:spPr>
            <a:xfrm>
              <a:off x="7279874" y="2005661"/>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0" name="Google Shape;2360;p56"/>
            <p:cNvSpPr/>
            <p:nvPr/>
          </p:nvSpPr>
          <p:spPr>
            <a:xfrm>
              <a:off x="7031876" y="2095307"/>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0"/>
                  </a:moveTo>
                  <a:cubicBezTo>
                    <a:pt x="171" y="0"/>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0"/>
                    <a:pt x="707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1" name="Google Shape;2361;p56"/>
            <p:cNvSpPr/>
            <p:nvPr/>
          </p:nvSpPr>
          <p:spPr>
            <a:xfrm>
              <a:off x="7204545"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2" name="Google Shape;2362;p56"/>
            <p:cNvSpPr/>
            <p:nvPr/>
          </p:nvSpPr>
          <p:spPr>
            <a:xfrm>
              <a:off x="7229850"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3" name="Google Shape;2363;p56"/>
            <p:cNvSpPr/>
            <p:nvPr/>
          </p:nvSpPr>
          <p:spPr>
            <a:xfrm>
              <a:off x="7254569" y="2108709"/>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4" name="Google Shape;2364;p56"/>
            <p:cNvSpPr/>
            <p:nvPr/>
          </p:nvSpPr>
          <p:spPr>
            <a:xfrm>
              <a:off x="7279874" y="2108709"/>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5" name="Google Shape;2365;p56"/>
            <p:cNvSpPr/>
            <p:nvPr/>
          </p:nvSpPr>
          <p:spPr>
            <a:xfrm>
              <a:off x="6974625" y="1969818"/>
              <a:ext cx="379704" cy="379354"/>
            </a:xfrm>
            <a:custGeom>
              <a:rect b="b" l="l" r="r" t="t"/>
              <a:pathLst>
                <a:path extrusionOk="0" h="19474" w="19492">
                  <a:moveTo>
                    <a:pt x="18927" y="565"/>
                  </a:moveTo>
                  <a:lnTo>
                    <a:pt x="18927" y="3698"/>
                  </a:lnTo>
                  <a:lnTo>
                    <a:pt x="559" y="3698"/>
                  </a:lnTo>
                  <a:lnTo>
                    <a:pt x="559" y="565"/>
                  </a:lnTo>
                  <a:close/>
                  <a:moveTo>
                    <a:pt x="9963" y="4262"/>
                  </a:moveTo>
                  <a:lnTo>
                    <a:pt x="9963" y="5267"/>
                  </a:lnTo>
                  <a:lnTo>
                    <a:pt x="9499" y="5267"/>
                  </a:lnTo>
                  <a:lnTo>
                    <a:pt x="9499" y="4262"/>
                  </a:lnTo>
                  <a:close/>
                  <a:moveTo>
                    <a:pt x="18927" y="5855"/>
                  </a:moveTo>
                  <a:lnTo>
                    <a:pt x="18927" y="8964"/>
                  </a:lnTo>
                  <a:lnTo>
                    <a:pt x="559" y="8964"/>
                  </a:lnTo>
                  <a:lnTo>
                    <a:pt x="559" y="5855"/>
                  </a:lnTo>
                  <a:close/>
                  <a:moveTo>
                    <a:pt x="9963" y="9552"/>
                  </a:moveTo>
                  <a:lnTo>
                    <a:pt x="9963" y="10557"/>
                  </a:lnTo>
                  <a:lnTo>
                    <a:pt x="9499" y="10557"/>
                  </a:lnTo>
                  <a:lnTo>
                    <a:pt x="9499" y="9552"/>
                  </a:lnTo>
                  <a:close/>
                  <a:moveTo>
                    <a:pt x="9963" y="14842"/>
                  </a:moveTo>
                  <a:lnTo>
                    <a:pt x="9963" y="16829"/>
                  </a:lnTo>
                  <a:cubicBezTo>
                    <a:pt x="9893" y="16805"/>
                    <a:pt x="9816" y="16805"/>
                    <a:pt x="9746" y="16805"/>
                  </a:cubicBezTo>
                  <a:cubicBezTo>
                    <a:pt x="9670" y="16805"/>
                    <a:pt x="9575" y="16805"/>
                    <a:pt x="9499" y="16829"/>
                  </a:cubicBezTo>
                  <a:lnTo>
                    <a:pt x="9499" y="14842"/>
                  </a:lnTo>
                  <a:close/>
                  <a:moveTo>
                    <a:pt x="8423" y="17928"/>
                  </a:moveTo>
                  <a:cubicBezTo>
                    <a:pt x="8423" y="17981"/>
                    <a:pt x="8400" y="18051"/>
                    <a:pt x="8400" y="18128"/>
                  </a:cubicBezTo>
                  <a:cubicBezTo>
                    <a:pt x="8400" y="18198"/>
                    <a:pt x="8423" y="18275"/>
                    <a:pt x="8423" y="18345"/>
                  </a:cubicBezTo>
                  <a:lnTo>
                    <a:pt x="4015" y="18345"/>
                  </a:lnTo>
                  <a:lnTo>
                    <a:pt x="4015" y="17928"/>
                  </a:lnTo>
                  <a:close/>
                  <a:moveTo>
                    <a:pt x="15453" y="17928"/>
                  </a:moveTo>
                  <a:lnTo>
                    <a:pt x="15453" y="18345"/>
                  </a:lnTo>
                  <a:lnTo>
                    <a:pt x="11068" y="18345"/>
                  </a:lnTo>
                  <a:lnTo>
                    <a:pt x="11068" y="18128"/>
                  </a:lnTo>
                  <a:lnTo>
                    <a:pt x="11068" y="17928"/>
                  </a:lnTo>
                  <a:close/>
                  <a:moveTo>
                    <a:pt x="9746" y="17363"/>
                  </a:moveTo>
                  <a:cubicBezTo>
                    <a:pt x="10163" y="17363"/>
                    <a:pt x="10504" y="17710"/>
                    <a:pt x="10504" y="18128"/>
                  </a:cubicBezTo>
                  <a:cubicBezTo>
                    <a:pt x="10504" y="18539"/>
                    <a:pt x="10163" y="18886"/>
                    <a:pt x="9746" y="18886"/>
                  </a:cubicBezTo>
                  <a:cubicBezTo>
                    <a:pt x="9329" y="18886"/>
                    <a:pt x="8988" y="18539"/>
                    <a:pt x="8988" y="18128"/>
                  </a:cubicBezTo>
                  <a:cubicBezTo>
                    <a:pt x="8988" y="17710"/>
                    <a:pt x="9329" y="17363"/>
                    <a:pt x="9746" y="17363"/>
                  </a:cubicBezTo>
                  <a:close/>
                  <a:moveTo>
                    <a:pt x="535" y="0"/>
                  </a:moveTo>
                  <a:cubicBezTo>
                    <a:pt x="242" y="0"/>
                    <a:pt x="1" y="224"/>
                    <a:pt x="1" y="518"/>
                  </a:cubicBezTo>
                  <a:lnTo>
                    <a:pt x="1" y="3727"/>
                  </a:lnTo>
                  <a:cubicBezTo>
                    <a:pt x="1" y="4021"/>
                    <a:pt x="242" y="4262"/>
                    <a:pt x="535" y="4262"/>
                  </a:cubicBezTo>
                  <a:lnTo>
                    <a:pt x="8935" y="4262"/>
                  </a:lnTo>
                  <a:lnTo>
                    <a:pt x="8935" y="5267"/>
                  </a:lnTo>
                  <a:lnTo>
                    <a:pt x="535" y="5267"/>
                  </a:lnTo>
                  <a:cubicBezTo>
                    <a:pt x="242" y="5267"/>
                    <a:pt x="1" y="5514"/>
                    <a:pt x="1" y="5808"/>
                  </a:cubicBezTo>
                  <a:lnTo>
                    <a:pt x="1" y="9017"/>
                  </a:lnTo>
                  <a:cubicBezTo>
                    <a:pt x="1" y="9311"/>
                    <a:pt x="242" y="9552"/>
                    <a:pt x="535" y="9552"/>
                  </a:cubicBezTo>
                  <a:lnTo>
                    <a:pt x="8935" y="9552"/>
                  </a:lnTo>
                  <a:lnTo>
                    <a:pt x="8935" y="10557"/>
                  </a:lnTo>
                  <a:lnTo>
                    <a:pt x="535" y="10557"/>
                  </a:lnTo>
                  <a:cubicBezTo>
                    <a:pt x="242" y="10557"/>
                    <a:pt x="1" y="10804"/>
                    <a:pt x="1" y="11098"/>
                  </a:cubicBezTo>
                  <a:lnTo>
                    <a:pt x="1" y="14307"/>
                  </a:lnTo>
                  <a:cubicBezTo>
                    <a:pt x="1" y="14601"/>
                    <a:pt x="242" y="14842"/>
                    <a:pt x="535" y="14842"/>
                  </a:cubicBezTo>
                  <a:lnTo>
                    <a:pt x="8935" y="14842"/>
                  </a:lnTo>
                  <a:lnTo>
                    <a:pt x="8935" y="17070"/>
                  </a:lnTo>
                  <a:cubicBezTo>
                    <a:pt x="8841" y="17146"/>
                    <a:pt x="8741" y="17246"/>
                    <a:pt x="8670" y="17340"/>
                  </a:cubicBezTo>
                  <a:lnTo>
                    <a:pt x="3868" y="17340"/>
                  </a:lnTo>
                  <a:cubicBezTo>
                    <a:pt x="3645" y="17340"/>
                    <a:pt x="3451" y="17540"/>
                    <a:pt x="3451" y="17757"/>
                  </a:cubicBezTo>
                  <a:lnTo>
                    <a:pt x="3451" y="18492"/>
                  </a:lnTo>
                  <a:cubicBezTo>
                    <a:pt x="3451" y="18739"/>
                    <a:pt x="3645" y="18909"/>
                    <a:pt x="3868" y="18909"/>
                  </a:cubicBezTo>
                  <a:lnTo>
                    <a:pt x="8670" y="18909"/>
                  </a:lnTo>
                  <a:cubicBezTo>
                    <a:pt x="8911" y="19250"/>
                    <a:pt x="9305" y="19474"/>
                    <a:pt x="9746" y="19474"/>
                  </a:cubicBezTo>
                  <a:cubicBezTo>
                    <a:pt x="10187" y="19474"/>
                    <a:pt x="10581" y="19250"/>
                    <a:pt x="10822" y="18909"/>
                  </a:cubicBezTo>
                  <a:lnTo>
                    <a:pt x="15624" y="18909"/>
                  </a:lnTo>
                  <a:cubicBezTo>
                    <a:pt x="15841" y="18909"/>
                    <a:pt x="16041" y="18739"/>
                    <a:pt x="16041" y="18492"/>
                  </a:cubicBezTo>
                  <a:lnTo>
                    <a:pt x="16041" y="17757"/>
                  </a:lnTo>
                  <a:cubicBezTo>
                    <a:pt x="16041" y="17540"/>
                    <a:pt x="15841" y="17340"/>
                    <a:pt x="15624" y="17340"/>
                  </a:cubicBezTo>
                  <a:lnTo>
                    <a:pt x="10822" y="17340"/>
                  </a:lnTo>
                  <a:cubicBezTo>
                    <a:pt x="10751" y="17246"/>
                    <a:pt x="10651" y="17146"/>
                    <a:pt x="10551" y="17070"/>
                  </a:cubicBezTo>
                  <a:lnTo>
                    <a:pt x="10551" y="14842"/>
                  </a:lnTo>
                  <a:lnTo>
                    <a:pt x="18956" y="14842"/>
                  </a:lnTo>
                  <a:cubicBezTo>
                    <a:pt x="19250" y="14842"/>
                    <a:pt x="19491" y="14601"/>
                    <a:pt x="19491" y="14307"/>
                  </a:cubicBezTo>
                  <a:lnTo>
                    <a:pt x="19491" y="11098"/>
                  </a:lnTo>
                  <a:cubicBezTo>
                    <a:pt x="19491" y="10804"/>
                    <a:pt x="19250" y="10557"/>
                    <a:pt x="18956" y="10557"/>
                  </a:cubicBezTo>
                  <a:lnTo>
                    <a:pt x="15012" y="10557"/>
                  </a:lnTo>
                  <a:cubicBezTo>
                    <a:pt x="14866" y="10557"/>
                    <a:pt x="14719" y="10680"/>
                    <a:pt x="14719" y="10851"/>
                  </a:cubicBezTo>
                  <a:cubicBezTo>
                    <a:pt x="14719" y="10998"/>
                    <a:pt x="14866" y="11121"/>
                    <a:pt x="15012" y="11121"/>
                  </a:cubicBezTo>
                  <a:lnTo>
                    <a:pt x="18927" y="11121"/>
                  </a:lnTo>
                  <a:lnTo>
                    <a:pt x="18927" y="14254"/>
                  </a:lnTo>
                  <a:lnTo>
                    <a:pt x="559" y="14254"/>
                  </a:lnTo>
                  <a:lnTo>
                    <a:pt x="559" y="11121"/>
                  </a:lnTo>
                  <a:lnTo>
                    <a:pt x="13690" y="11121"/>
                  </a:lnTo>
                  <a:cubicBezTo>
                    <a:pt x="13860" y="11121"/>
                    <a:pt x="13984" y="10998"/>
                    <a:pt x="13984" y="10851"/>
                  </a:cubicBezTo>
                  <a:cubicBezTo>
                    <a:pt x="13984" y="10680"/>
                    <a:pt x="13860" y="10557"/>
                    <a:pt x="13690" y="10557"/>
                  </a:cubicBezTo>
                  <a:lnTo>
                    <a:pt x="10551" y="10557"/>
                  </a:lnTo>
                  <a:lnTo>
                    <a:pt x="10551" y="9552"/>
                  </a:lnTo>
                  <a:lnTo>
                    <a:pt x="18956" y="9552"/>
                  </a:lnTo>
                  <a:cubicBezTo>
                    <a:pt x="19250" y="9552"/>
                    <a:pt x="19491" y="9311"/>
                    <a:pt x="19491" y="9017"/>
                  </a:cubicBezTo>
                  <a:lnTo>
                    <a:pt x="19491" y="5808"/>
                  </a:lnTo>
                  <a:cubicBezTo>
                    <a:pt x="19491" y="5514"/>
                    <a:pt x="19250" y="5267"/>
                    <a:pt x="18956" y="5267"/>
                  </a:cubicBezTo>
                  <a:lnTo>
                    <a:pt x="10551" y="5267"/>
                  </a:lnTo>
                  <a:lnTo>
                    <a:pt x="10551" y="4262"/>
                  </a:lnTo>
                  <a:lnTo>
                    <a:pt x="18956" y="4262"/>
                  </a:lnTo>
                  <a:cubicBezTo>
                    <a:pt x="19250" y="4262"/>
                    <a:pt x="19491" y="4021"/>
                    <a:pt x="19491" y="3727"/>
                  </a:cubicBezTo>
                  <a:lnTo>
                    <a:pt x="19491" y="518"/>
                  </a:lnTo>
                  <a:cubicBezTo>
                    <a:pt x="19491" y="224"/>
                    <a:pt x="19250" y="0"/>
                    <a:pt x="1895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366" name="Google Shape;2366;p56"/>
          <p:cNvGrpSpPr/>
          <p:nvPr/>
        </p:nvGrpSpPr>
        <p:grpSpPr>
          <a:xfrm>
            <a:off x="3017309" y="6581693"/>
            <a:ext cx="676501" cy="759637"/>
            <a:chOff x="4690829" y="3480284"/>
            <a:chExt cx="338251" cy="379818"/>
          </a:xfrm>
        </p:grpSpPr>
        <p:sp>
          <p:nvSpPr>
            <p:cNvPr id="2367" name="Google Shape;2367;p56"/>
            <p:cNvSpPr/>
            <p:nvPr/>
          </p:nvSpPr>
          <p:spPr>
            <a:xfrm>
              <a:off x="4708926" y="3788981"/>
              <a:ext cx="302057" cy="65842"/>
            </a:xfrm>
            <a:custGeom>
              <a:rect b="b" l="l" r="r" t="t"/>
              <a:pathLst>
                <a:path extrusionOk="0" h="3380" w="15506">
                  <a:moveTo>
                    <a:pt x="1252" y="0"/>
                  </a:moveTo>
                  <a:cubicBezTo>
                    <a:pt x="1105" y="0"/>
                    <a:pt x="982" y="71"/>
                    <a:pt x="958" y="194"/>
                  </a:cubicBezTo>
                  <a:lnTo>
                    <a:pt x="77" y="2986"/>
                  </a:lnTo>
                  <a:cubicBezTo>
                    <a:pt x="0" y="3180"/>
                    <a:pt x="147" y="3380"/>
                    <a:pt x="371" y="3380"/>
                  </a:cubicBezTo>
                  <a:lnTo>
                    <a:pt x="15159" y="3380"/>
                  </a:lnTo>
                  <a:cubicBezTo>
                    <a:pt x="15359" y="3380"/>
                    <a:pt x="15506" y="3180"/>
                    <a:pt x="15430" y="2986"/>
                  </a:cubicBezTo>
                  <a:lnTo>
                    <a:pt x="14548" y="194"/>
                  </a:lnTo>
                  <a:cubicBezTo>
                    <a:pt x="14524" y="71"/>
                    <a:pt x="14401" y="0"/>
                    <a:pt x="1427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8" name="Google Shape;2368;p56"/>
            <p:cNvSpPr/>
            <p:nvPr/>
          </p:nvSpPr>
          <p:spPr>
            <a:xfrm>
              <a:off x="4970891" y="3788981"/>
              <a:ext cx="40090" cy="65842"/>
            </a:xfrm>
            <a:custGeom>
              <a:rect b="b" l="l" r="r" t="t"/>
              <a:pathLst>
                <a:path extrusionOk="0" h="3380" w="2058">
                  <a:moveTo>
                    <a:pt x="1" y="0"/>
                  </a:moveTo>
                  <a:cubicBezTo>
                    <a:pt x="118" y="0"/>
                    <a:pt x="242" y="71"/>
                    <a:pt x="295" y="194"/>
                  </a:cubicBezTo>
                  <a:lnTo>
                    <a:pt x="1176" y="2986"/>
                  </a:lnTo>
                  <a:cubicBezTo>
                    <a:pt x="1223" y="3180"/>
                    <a:pt x="1076" y="3380"/>
                    <a:pt x="882" y="3380"/>
                  </a:cubicBezTo>
                  <a:lnTo>
                    <a:pt x="1711" y="3380"/>
                  </a:lnTo>
                  <a:cubicBezTo>
                    <a:pt x="1911" y="3380"/>
                    <a:pt x="2058" y="3180"/>
                    <a:pt x="1982" y="2986"/>
                  </a:cubicBezTo>
                  <a:lnTo>
                    <a:pt x="1100" y="194"/>
                  </a:lnTo>
                  <a:cubicBezTo>
                    <a:pt x="1076" y="71"/>
                    <a:pt x="953" y="0"/>
                    <a:pt x="830"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9" name="Google Shape;2369;p56"/>
            <p:cNvSpPr/>
            <p:nvPr/>
          </p:nvSpPr>
          <p:spPr>
            <a:xfrm>
              <a:off x="4822513" y="3707789"/>
              <a:ext cx="74901" cy="51544"/>
            </a:xfrm>
            <a:custGeom>
              <a:rect b="b" l="l" r="r" t="t"/>
              <a:pathLst>
                <a:path extrusionOk="0" h="2646" w="3845">
                  <a:moveTo>
                    <a:pt x="294" y="1"/>
                  </a:moveTo>
                  <a:cubicBezTo>
                    <a:pt x="294" y="1"/>
                    <a:pt x="241" y="1940"/>
                    <a:pt x="0" y="2646"/>
                  </a:cubicBezTo>
                  <a:lnTo>
                    <a:pt x="3844" y="2646"/>
                  </a:lnTo>
                  <a:cubicBezTo>
                    <a:pt x="3597" y="1940"/>
                    <a:pt x="3550" y="1"/>
                    <a:pt x="3550"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0" name="Google Shape;2370;p56"/>
            <p:cNvSpPr/>
            <p:nvPr/>
          </p:nvSpPr>
          <p:spPr>
            <a:xfrm>
              <a:off x="4827773" y="3707789"/>
              <a:ext cx="64829" cy="14902"/>
            </a:xfrm>
            <a:custGeom>
              <a:rect b="b" l="l" r="r" t="t"/>
              <a:pathLst>
                <a:path extrusionOk="0" h="765" w="3328">
                  <a:moveTo>
                    <a:pt x="24" y="1"/>
                  </a:moveTo>
                  <a:cubicBezTo>
                    <a:pt x="24" y="1"/>
                    <a:pt x="0" y="348"/>
                    <a:pt x="0" y="765"/>
                  </a:cubicBezTo>
                  <a:lnTo>
                    <a:pt x="3327" y="765"/>
                  </a:lnTo>
                  <a:cubicBezTo>
                    <a:pt x="3304" y="348"/>
                    <a:pt x="3280" y="1"/>
                    <a:pt x="328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1" name="Google Shape;2371;p56"/>
            <p:cNvSpPr/>
            <p:nvPr/>
          </p:nvSpPr>
          <p:spPr>
            <a:xfrm>
              <a:off x="4696556" y="3486011"/>
              <a:ext cx="327264" cy="221799"/>
            </a:xfrm>
            <a:custGeom>
              <a:rect b="b" l="l" r="r" t="t"/>
              <a:pathLst>
                <a:path extrusionOk="0" h="11386" w="16800">
                  <a:moveTo>
                    <a:pt x="859" y="0"/>
                  </a:moveTo>
                  <a:cubicBezTo>
                    <a:pt x="365" y="0"/>
                    <a:pt x="0" y="394"/>
                    <a:pt x="0" y="859"/>
                  </a:cubicBezTo>
                  <a:lnTo>
                    <a:pt x="0" y="10533"/>
                  </a:lnTo>
                  <a:cubicBezTo>
                    <a:pt x="0" y="11021"/>
                    <a:pt x="365" y="11386"/>
                    <a:pt x="859" y="11386"/>
                  </a:cubicBezTo>
                  <a:lnTo>
                    <a:pt x="15941" y="11386"/>
                  </a:lnTo>
                  <a:cubicBezTo>
                    <a:pt x="16405" y="11386"/>
                    <a:pt x="16799" y="11021"/>
                    <a:pt x="16799" y="10533"/>
                  </a:cubicBezTo>
                  <a:lnTo>
                    <a:pt x="16799" y="859"/>
                  </a:lnTo>
                  <a:cubicBezTo>
                    <a:pt x="16799" y="394"/>
                    <a:pt x="16405" y="0"/>
                    <a:pt x="1594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2" name="Google Shape;2372;p56"/>
            <p:cNvSpPr/>
            <p:nvPr/>
          </p:nvSpPr>
          <p:spPr>
            <a:xfrm>
              <a:off x="4991851" y="3486011"/>
              <a:ext cx="31967" cy="221799"/>
            </a:xfrm>
            <a:custGeom>
              <a:rect b="b" l="l" r="r" t="t"/>
              <a:pathLst>
                <a:path extrusionOk="0" h="11386" w="1641">
                  <a:moveTo>
                    <a:pt x="0" y="0"/>
                  </a:moveTo>
                  <a:cubicBezTo>
                    <a:pt x="465" y="0"/>
                    <a:pt x="859" y="394"/>
                    <a:pt x="859" y="859"/>
                  </a:cubicBezTo>
                  <a:lnTo>
                    <a:pt x="859" y="10533"/>
                  </a:lnTo>
                  <a:cubicBezTo>
                    <a:pt x="859" y="11021"/>
                    <a:pt x="465" y="11386"/>
                    <a:pt x="0" y="11386"/>
                  </a:cubicBezTo>
                  <a:lnTo>
                    <a:pt x="782" y="11386"/>
                  </a:lnTo>
                  <a:cubicBezTo>
                    <a:pt x="1246" y="11386"/>
                    <a:pt x="1640" y="11021"/>
                    <a:pt x="1640" y="10533"/>
                  </a:cubicBezTo>
                  <a:lnTo>
                    <a:pt x="1640" y="859"/>
                  </a:lnTo>
                  <a:cubicBezTo>
                    <a:pt x="1640" y="394"/>
                    <a:pt x="1246" y="0"/>
                    <a:pt x="782"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3" name="Google Shape;2373;p56"/>
            <p:cNvSpPr/>
            <p:nvPr/>
          </p:nvSpPr>
          <p:spPr>
            <a:xfrm>
              <a:off x="4696556" y="3665420"/>
              <a:ext cx="327264" cy="42388"/>
            </a:xfrm>
            <a:custGeom>
              <a:rect b="b" l="l" r="r" t="t"/>
              <a:pathLst>
                <a:path extrusionOk="0" h="2176" w="16800">
                  <a:moveTo>
                    <a:pt x="0" y="1"/>
                  </a:moveTo>
                  <a:lnTo>
                    <a:pt x="0" y="1323"/>
                  </a:lnTo>
                  <a:cubicBezTo>
                    <a:pt x="0" y="1811"/>
                    <a:pt x="365" y="2176"/>
                    <a:pt x="859" y="2176"/>
                  </a:cubicBezTo>
                  <a:lnTo>
                    <a:pt x="15941" y="2176"/>
                  </a:lnTo>
                  <a:cubicBezTo>
                    <a:pt x="16405" y="2176"/>
                    <a:pt x="16799" y="1811"/>
                    <a:pt x="16799" y="1323"/>
                  </a:cubicBezTo>
                  <a:lnTo>
                    <a:pt x="16799"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4" name="Google Shape;2374;p56"/>
            <p:cNvSpPr/>
            <p:nvPr/>
          </p:nvSpPr>
          <p:spPr>
            <a:xfrm>
              <a:off x="4991851" y="3665420"/>
              <a:ext cx="31967" cy="42388"/>
            </a:xfrm>
            <a:custGeom>
              <a:rect b="b" l="l" r="r" t="t"/>
              <a:pathLst>
                <a:path extrusionOk="0" h="2176" w="1641">
                  <a:moveTo>
                    <a:pt x="859" y="1"/>
                  </a:moveTo>
                  <a:lnTo>
                    <a:pt x="859" y="1323"/>
                  </a:lnTo>
                  <a:cubicBezTo>
                    <a:pt x="859" y="1811"/>
                    <a:pt x="465" y="2176"/>
                    <a:pt x="0" y="2176"/>
                  </a:cubicBezTo>
                  <a:lnTo>
                    <a:pt x="782" y="2176"/>
                  </a:lnTo>
                  <a:cubicBezTo>
                    <a:pt x="1246" y="2176"/>
                    <a:pt x="1640" y="1811"/>
                    <a:pt x="1640" y="1323"/>
                  </a:cubicBezTo>
                  <a:lnTo>
                    <a:pt x="1640"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5" name="Google Shape;2375;p56"/>
            <p:cNvSpPr/>
            <p:nvPr/>
          </p:nvSpPr>
          <p:spPr>
            <a:xfrm>
              <a:off x="4722328" y="3511315"/>
              <a:ext cx="275720" cy="154126"/>
            </a:xfrm>
            <a:custGeom>
              <a:rect b="b" l="l" r="r" t="t"/>
              <a:pathLst>
                <a:path extrusionOk="0" h="7912" w="14154">
                  <a:moveTo>
                    <a:pt x="341" y="0"/>
                  </a:moveTo>
                  <a:cubicBezTo>
                    <a:pt x="147" y="0"/>
                    <a:pt x="0" y="147"/>
                    <a:pt x="0" y="365"/>
                  </a:cubicBezTo>
                  <a:lnTo>
                    <a:pt x="0" y="7912"/>
                  </a:lnTo>
                  <a:lnTo>
                    <a:pt x="14154" y="7912"/>
                  </a:lnTo>
                  <a:lnTo>
                    <a:pt x="14154" y="365"/>
                  </a:lnTo>
                  <a:cubicBezTo>
                    <a:pt x="14154" y="147"/>
                    <a:pt x="13983" y="0"/>
                    <a:pt x="1378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6" name="Google Shape;2376;p56"/>
            <p:cNvSpPr/>
            <p:nvPr/>
          </p:nvSpPr>
          <p:spPr>
            <a:xfrm>
              <a:off x="4976053" y="3511315"/>
              <a:ext cx="21993" cy="154126"/>
            </a:xfrm>
            <a:custGeom>
              <a:rect b="b" l="l" r="r" t="t"/>
              <a:pathLst>
                <a:path extrusionOk="0" h="7912" w="1129">
                  <a:moveTo>
                    <a:pt x="0" y="0"/>
                  </a:moveTo>
                  <a:cubicBezTo>
                    <a:pt x="200" y="0"/>
                    <a:pt x="347" y="147"/>
                    <a:pt x="347" y="365"/>
                  </a:cubicBezTo>
                  <a:lnTo>
                    <a:pt x="347" y="7912"/>
                  </a:lnTo>
                  <a:lnTo>
                    <a:pt x="1129" y="7912"/>
                  </a:lnTo>
                  <a:lnTo>
                    <a:pt x="1129" y="365"/>
                  </a:lnTo>
                  <a:cubicBezTo>
                    <a:pt x="1129" y="147"/>
                    <a:pt x="958" y="0"/>
                    <a:pt x="76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7" name="Google Shape;2377;p56"/>
            <p:cNvSpPr/>
            <p:nvPr/>
          </p:nvSpPr>
          <p:spPr>
            <a:xfrm>
              <a:off x="4843006" y="3681121"/>
              <a:ext cx="33915" cy="11006"/>
            </a:xfrm>
            <a:custGeom>
              <a:rect b="b" l="l" r="r" t="t"/>
              <a:pathLst>
                <a:path extrusionOk="0" h="565" w="1741">
                  <a:moveTo>
                    <a:pt x="294" y="0"/>
                  </a:moveTo>
                  <a:cubicBezTo>
                    <a:pt x="147" y="0"/>
                    <a:pt x="0" y="124"/>
                    <a:pt x="0" y="294"/>
                  </a:cubicBezTo>
                  <a:cubicBezTo>
                    <a:pt x="0" y="441"/>
                    <a:pt x="147" y="564"/>
                    <a:pt x="294" y="564"/>
                  </a:cubicBezTo>
                  <a:lnTo>
                    <a:pt x="1446" y="564"/>
                  </a:lnTo>
                  <a:cubicBezTo>
                    <a:pt x="1617" y="564"/>
                    <a:pt x="1740" y="441"/>
                    <a:pt x="1740" y="294"/>
                  </a:cubicBezTo>
                  <a:cubicBezTo>
                    <a:pt x="1740" y="124"/>
                    <a:pt x="1617" y="0"/>
                    <a:pt x="14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8" name="Google Shape;2378;p56"/>
            <p:cNvSpPr/>
            <p:nvPr/>
          </p:nvSpPr>
          <p:spPr>
            <a:xfrm>
              <a:off x="4767093" y="3549048"/>
              <a:ext cx="70206" cy="78621"/>
            </a:xfrm>
            <a:custGeom>
              <a:rect b="b" l="l" r="r" t="t"/>
              <a:pathLst>
                <a:path extrusionOk="0" h="4036" w="3604">
                  <a:moveTo>
                    <a:pt x="3265" y="1"/>
                  </a:moveTo>
                  <a:cubicBezTo>
                    <a:pt x="3189" y="1"/>
                    <a:pt x="3116" y="31"/>
                    <a:pt x="3063" y="97"/>
                  </a:cubicBezTo>
                  <a:lnTo>
                    <a:pt x="100" y="3571"/>
                  </a:lnTo>
                  <a:cubicBezTo>
                    <a:pt x="0" y="3694"/>
                    <a:pt x="0" y="3865"/>
                    <a:pt x="124" y="3965"/>
                  </a:cubicBezTo>
                  <a:cubicBezTo>
                    <a:pt x="177" y="4012"/>
                    <a:pt x="247" y="4035"/>
                    <a:pt x="324" y="4035"/>
                  </a:cubicBezTo>
                  <a:cubicBezTo>
                    <a:pt x="394" y="4035"/>
                    <a:pt x="470" y="4012"/>
                    <a:pt x="517" y="3941"/>
                  </a:cubicBezTo>
                  <a:lnTo>
                    <a:pt x="3503" y="462"/>
                  </a:lnTo>
                  <a:cubicBezTo>
                    <a:pt x="3603" y="338"/>
                    <a:pt x="3580" y="168"/>
                    <a:pt x="3456" y="68"/>
                  </a:cubicBezTo>
                  <a:cubicBezTo>
                    <a:pt x="3399" y="24"/>
                    <a:pt x="3331" y="1"/>
                    <a:pt x="326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9" name="Google Shape;2379;p56"/>
            <p:cNvSpPr/>
            <p:nvPr/>
          </p:nvSpPr>
          <p:spPr>
            <a:xfrm>
              <a:off x="4767093" y="3563365"/>
              <a:ext cx="27720" cy="28577"/>
            </a:xfrm>
            <a:custGeom>
              <a:rect b="b" l="l" r="r" t="t"/>
              <a:pathLst>
                <a:path extrusionOk="0" h="1467" w="1423">
                  <a:moveTo>
                    <a:pt x="1109" y="0"/>
                  </a:moveTo>
                  <a:cubicBezTo>
                    <a:pt x="1034" y="0"/>
                    <a:pt x="962" y="31"/>
                    <a:pt x="911" y="97"/>
                  </a:cubicBezTo>
                  <a:lnTo>
                    <a:pt x="100" y="1002"/>
                  </a:lnTo>
                  <a:cubicBezTo>
                    <a:pt x="0" y="1125"/>
                    <a:pt x="0" y="1296"/>
                    <a:pt x="124" y="1419"/>
                  </a:cubicBezTo>
                  <a:cubicBezTo>
                    <a:pt x="177" y="1443"/>
                    <a:pt x="247" y="1466"/>
                    <a:pt x="324" y="1466"/>
                  </a:cubicBezTo>
                  <a:cubicBezTo>
                    <a:pt x="394" y="1466"/>
                    <a:pt x="470" y="1443"/>
                    <a:pt x="517" y="1390"/>
                  </a:cubicBezTo>
                  <a:lnTo>
                    <a:pt x="1323" y="485"/>
                  </a:lnTo>
                  <a:cubicBezTo>
                    <a:pt x="1423" y="361"/>
                    <a:pt x="1423" y="191"/>
                    <a:pt x="1299" y="67"/>
                  </a:cubicBezTo>
                  <a:cubicBezTo>
                    <a:pt x="1242" y="24"/>
                    <a:pt x="1174" y="0"/>
                    <a:pt x="110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0" name="Google Shape;2380;p56"/>
            <p:cNvSpPr/>
            <p:nvPr/>
          </p:nvSpPr>
          <p:spPr>
            <a:xfrm>
              <a:off x="4703647" y="3783254"/>
              <a:ext cx="312498" cy="76849"/>
            </a:xfrm>
            <a:custGeom>
              <a:rect b="b" l="l" r="r" t="t"/>
              <a:pathLst>
                <a:path extrusionOk="0" h="3945" w="16042">
                  <a:moveTo>
                    <a:pt x="1523" y="0"/>
                  </a:moveTo>
                  <a:cubicBezTo>
                    <a:pt x="1253" y="0"/>
                    <a:pt x="1030" y="171"/>
                    <a:pt x="959" y="418"/>
                  </a:cubicBezTo>
                  <a:lnTo>
                    <a:pt x="77" y="3180"/>
                  </a:lnTo>
                  <a:cubicBezTo>
                    <a:pt x="1" y="3380"/>
                    <a:pt x="54" y="3550"/>
                    <a:pt x="148" y="3721"/>
                  </a:cubicBezTo>
                  <a:cubicBezTo>
                    <a:pt x="271" y="3868"/>
                    <a:pt x="442" y="3944"/>
                    <a:pt x="642" y="3944"/>
                  </a:cubicBezTo>
                  <a:lnTo>
                    <a:pt x="15430" y="3944"/>
                  </a:lnTo>
                  <a:cubicBezTo>
                    <a:pt x="15601" y="3944"/>
                    <a:pt x="15777" y="3868"/>
                    <a:pt x="15895" y="3721"/>
                  </a:cubicBezTo>
                  <a:cubicBezTo>
                    <a:pt x="15994" y="3550"/>
                    <a:pt x="16041" y="3380"/>
                    <a:pt x="15971" y="3180"/>
                  </a:cubicBezTo>
                  <a:lnTo>
                    <a:pt x="15089" y="418"/>
                  </a:lnTo>
                  <a:cubicBezTo>
                    <a:pt x="15013" y="171"/>
                    <a:pt x="14795" y="0"/>
                    <a:pt x="14549" y="0"/>
                  </a:cubicBezTo>
                  <a:lnTo>
                    <a:pt x="4874" y="0"/>
                  </a:lnTo>
                  <a:cubicBezTo>
                    <a:pt x="4703" y="0"/>
                    <a:pt x="4580" y="124"/>
                    <a:pt x="4580" y="294"/>
                  </a:cubicBezTo>
                  <a:cubicBezTo>
                    <a:pt x="4580" y="441"/>
                    <a:pt x="4703" y="564"/>
                    <a:pt x="4874" y="564"/>
                  </a:cubicBezTo>
                  <a:lnTo>
                    <a:pt x="14549" y="564"/>
                  </a:lnTo>
                  <a:lnTo>
                    <a:pt x="14549" y="588"/>
                  </a:lnTo>
                  <a:lnTo>
                    <a:pt x="15430" y="3356"/>
                  </a:lnTo>
                  <a:lnTo>
                    <a:pt x="15430" y="3380"/>
                  </a:lnTo>
                  <a:lnTo>
                    <a:pt x="612" y="3380"/>
                  </a:lnTo>
                  <a:lnTo>
                    <a:pt x="612" y="3356"/>
                  </a:lnTo>
                  <a:lnTo>
                    <a:pt x="1494" y="588"/>
                  </a:lnTo>
                  <a:cubicBezTo>
                    <a:pt x="1494" y="588"/>
                    <a:pt x="1494" y="564"/>
                    <a:pt x="1523" y="564"/>
                  </a:cubicBezTo>
                  <a:lnTo>
                    <a:pt x="3581" y="564"/>
                  </a:lnTo>
                  <a:cubicBezTo>
                    <a:pt x="3751" y="564"/>
                    <a:pt x="3874" y="441"/>
                    <a:pt x="3874" y="294"/>
                  </a:cubicBezTo>
                  <a:cubicBezTo>
                    <a:pt x="3874" y="124"/>
                    <a:pt x="3751" y="0"/>
                    <a:pt x="358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1" name="Google Shape;2381;p56"/>
            <p:cNvSpPr/>
            <p:nvPr/>
          </p:nvSpPr>
          <p:spPr>
            <a:xfrm>
              <a:off x="4690829" y="3480284"/>
              <a:ext cx="338251" cy="284330"/>
            </a:xfrm>
            <a:custGeom>
              <a:rect b="b" l="l" r="r" t="t"/>
              <a:pathLst>
                <a:path extrusionOk="0" h="14596" w="17364">
                  <a:moveTo>
                    <a:pt x="16235" y="588"/>
                  </a:moveTo>
                  <a:cubicBezTo>
                    <a:pt x="16529" y="588"/>
                    <a:pt x="16799" y="835"/>
                    <a:pt x="16799" y="1153"/>
                  </a:cubicBezTo>
                  <a:lnTo>
                    <a:pt x="16799" y="9235"/>
                  </a:lnTo>
                  <a:lnTo>
                    <a:pt x="16041" y="9235"/>
                  </a:lnTo>
                  <a:lnTo>
                    <a:pt x="16041" y="4997"/>
                  </a:lnTo>
                  <a:cubicBezTo>
                    <a:pt x="16041" y="4850"/>
                    <a:pt x="15918" y="4726"/>
                    <a:pt x="15771" y="4726"/>
                  </a:cubicBezTo>
                  <a:cubicBezTo>
                    <a:pt x="15600" y="4726"/>
                    <a:pt x="15477" y="4850"/>
                    <a:pt x="15477" y="4997"/>
                  </a:cubicBezTo>
                  <a:lnTo>
                    <a:pt x="15477" y="9235"/>
                  </a:lnTo>
                  <a:lnTo>
                    <a:pt x="1887" y="9235"/>
                  </a:lnTo>
                  <a:lnTo>
                    <a:pt x="1887" y="1958"/>
                  </a:lnTo>
                  <a:cubicBezTo>
                    <a:pt x="1887" y="1911"/>
                    <a:pt x="1934" y="1864"/>
                    <a:pt x="1958" y="1864"/>
                  </a:cubicBezTo>
                  <a:lnTo>
                    <a:pt x="15406" y="1864"/>
                  </a:lnTo>
                  <a:cubicBezTo>
                    <a:pt x="15430" y="1864"/>
                    <a:pt x="15477" y="1911"/>
                    <a:pt x="15477" y="1958"/>
                  </a:cubicBezTo>
                  <a:lnTo>
                    <a:pt x="15477" y="3698"/>
                  </a:lnTo>
                  <a:cubicBezTo>
                    <a:pt x="15477" y="3868"/>
                    <a:pt x="15600" y="3992"/>
                    <a:pt x="15771" y="3992"/>
                  </a:cubicBezTo>
                  <a:cubicBezTo>
                    <a:pt x="15918" y="3992"/>
                    <a:pt x="16041" y="3868"/>
                    <a:pt x="16041" y="3698"/>
                  </a:cubicBezTo>
                  <a:lnTo>
                    <a:pt x="16041" y="1958"/>
                  </a:lnTo>
                  <a:cubicBezTo>
                    <a:pt x="16041" y="1593"/>
                    <a:pt x="15747" y="1300"/>
                    <a:pt x="15406" y="1300"/>
                  </a:cubicBezTo>
                  <a:lnTo>
                    <a:pt x="1958" y="1300"/>
                  </a:lnTo>
                  <a:cubicBezTo>
                    <a:pt x="1617" y="1300"/>
                    <a:pt x="1323" y="1593"/>
                    <a:pt x="1323" y="1958"/>
                  </a:cubicBezTo>
                  <a:lnTo>
                    <a:pt x="1323" y="9235"/>
                  </a:lnTo>
                  <a:lnTo>
                    <a:pt x="565" y="9235"/>
                  </a:lnTo>
                  <a:lnTo>
                    <a:pt x="565" y="1153"/>
                  </a:lnTo>
                  <a:cubicBezTo>
                    <a:pt x="565" y="835"/>
                    <a:pt x="829" y="588"/>
                    <a:pt x="1153" y="588"/>
                  </a:cubicBezTo>
                  <a:close/>
                  <a:moveTo>
                    <a:pt x="16799" y="9799"/>
                  </a:moveTo>
                  <a:lnTo>
                    <a:pt x="16799" y="10827"/>
                  </a:lnTo>
                  <a:cubicBezTo>
                    <a:pt x="16799" y="11145"/>
                    <a:pt x="16529" y="11415"/>
                    <a:pt x="16235" y="11415"/>
                  </a:cubicBezTo>
                  <a:lnTo>
                    <a:pt x="1153" y="11415"/>
                  </a:lnTo>
                  <a:cubicBezTo>
                    <a:pt x="829" y="11415"/>
                    <a:pt x="565" y="11145"/>
                    <a:pt x="565" y="10827"/>
                  </a:cubicBezTo>
                  <a:lnTo>
                    <a:pt x="565" y="9799"/>
                  </a:lnTo>
                  <a:close/>
                  <a:moveTo>
                    <a:pt x="10040" y="11974"/>
                  </a:moveTo>
                  <a:cubicBezTo>
                    <a:pt x="10063" y="12444"/>
                    <a:pt x="10116" y="13396"/>
                    <a:pt x="10234" y="14031"/>
                  </a:cubicBezTo>
                  <a:lnTo>
                    <a:pt x="7125" y="14031"/>
                  </a:lnTo>
                  <a:cubicBezTo>
                    <a:pt x="7271" y="13396"/>
                    <a:pt x="7295" y="12444"/>
                    <a:pt x="7324" y="11974"/>
                  </a:cubicBezTo>
                  <a:close/>
                  <a:moveTo>
                    <a:pt x="1153" y="1"/>
                  </a:moveTo>
                  <a:cubicBezTo>
                    <a:pt x="512" y="1"/>
                    <a:pt x="1" y="512"/>
                    <a:pt x="1" y="1153"/>
                  </a:cubicBezTo>
                  <a:lnTo>
                    <a:pt x="1" y="10827"/>
                  </a:lnTo>
                  <a:cubicBezTo>
                    <a:pt x="1" y="11462"/>
                    <a:pt x="512" y="11974"/>
                    <a:pt x="1153" y="11974"/>
                  </a:cubicBezTo>
                  <a:lnTo>
                    <a:pt x="6760" y="11974"/>
                  </a:lnTo>
                  <a:cubicBezTo>
                    <a:pt x="6737" y="12538"/>
                    <a:pt x="6684" y="13496"/>
                    <a:pt x="6560" y="14031"/>
                  </a:cubicBezTo>
                  <a:lnTo>
                    <a:pt x="5314" y="14031"/>
                  </a:lnTo>
                  <a:cubicBezTo>
                    <a:pt x="5167" y="14031"/>
                    <a:pt x="5044" y="14154"/>
                    <a:pt x="5044" y="14325"/>
                  </a:cubicBezTo>
                  <a:cubicBezTo>
                    <a:pt x="5044" y="14472"/>
                    <a:pt x="5167" y="14595"/>
                    <a:pt x="5314" y="14595"/>
                  </a:cubicBezTo>
                  <a:lnTo>
                    <a:pt x="12050" y="14595"/>
                  </a:lnTo>
                  <a:cubicBezTo>
                    <a:pt x="12197" y="14595"/>
                    <a:pt x="12321" y="14472"/>
                    <a:pt x="12321" y="14325"/>
                  </a:cubicBezTo>
                  <a:cubicBezTo>
                    <a:pt x="12321" y="14154"/>
                    <a:pt x="12197" y="14031"/>
                    <a:pt x="12050" y="14031"/>
                  </a:cubicBezTo>
                  <a:lnTo>
                    <a:pt x="10822" y="14031"/>
                  </a:lnTo>
                  <a:cubicBezTo>
                    <a:pt x="10704" y="13496"/>
                    <a:pt x="10628" y="12538"/>
                    <a:pt x="10604" y="11974"/>
                  </a:cubicBezTo>
                  <a:lnTo>
                    <a:pt x="16235" y="11974"/>
                  </a:lnTo>
                  <a:cubicBezTo>
                    <a:pt x="16846" y="11974"/>
                    <a:pt x="17364" y="11462"/>
                    <a:pt x="17364" y="10827"/>
                  </a:cubicBezTo>
                  <a:lnTo>
                    <a:pt x="17364" y="1153"/>
                  </a:lnTo>
                  <a:cubicBezTo>
                    <a:pt x="17364" y="512"/>
                    <a:pt x="16846" y="1"/>
                    <a:pt x="162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2" name="Google Shape;2382;p56"/>
            <p:cNvSpPr/>
            <p:nvPr/>
          </p:nvSpPr>
          <p:spPr>
            <a:xfrm>
              <a:off x="4760450" y="3806142"/>
              <a:ext cx="18681" cy="11474"/>
            </a:xfrm>
            <a:custGeom>
              <a:rect b="b" l="l" r="r" t="t"/>
              <a:pathLst>
                <a:path extrusionOk="0" h="589" w="959">
                  <a:moveTo>
                    <a:pt x="271" y="1"/>
                  </a:moveTo>
                  <a:cubicBezTo>
                    <a:pt x="124" y="1"/>
                    <a:pt x="0" y="124"/>
                    <a:pt x="0" y="295"/>
                  </a:cubicBezTo>
                  <a:cubicBezTo>
                    <a:pt x="0" y="442"/>
                    <a:pt x="124" y="589"/>
                    <a:pt x="271" y="589"/>
                  </a:cubicBezTo>
                  <a:lnTo>
                    <a:pt x="665" y="589"/>
                  </a:lnTo>
                  <a:cubicBezTo>
                    <a:pt x="835" y="589"/>
                    <a:pt x="958" y="442"/>
                    <a:pt x="958" y="295"/>
                  </a:cubicBezTo>
                  <a:cubicBezTo>
                    <a:pt x="958" y="124"/>
                    <a:pt x="835" y="1"/>
                    <a:pt x="66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3" name="Google Shape;2383;p56"/>
            <p:cNvSpPr/>
            <p:nvPr/>
          </p:nvSpPr>
          <p:spPr>
            <a:xfrm>
              <a:off x="4790566" y="3806142"/>
              <a:ext cx="18564" cy="11474"/>
            </a:xfrm>
            <a:custGeom>
              <a:rect b="b" l="l" r="r" t="t"/>
              <a:pathLst>
                <a:path extrusionOk="0" h="589" w="953">
                  <a:moveTo>
                    <a:pt x="294" y="1"/>
                  </a:moveTo>
                  <a:cubicBezTo>
                    <a:pt x="118" y="1"/>
                    <a:pt x="0" y="124"/>
                    <a:pt x="0" y="295"/>
                  </a:cubicBezTo>
                  <a:cubicBezTo>
                    <a:pt x="0" y="442"/>
                    <a:pt x="118" y="589"/>
                    <a:pt x="294" y="589"/>
                  </a:cubicBezTo>
                  <a:lnTo>
                    <a:pt x="682" y="589"/>
                  </a:lnTo>
                  <a:cubicBezTo>
                    <a:pt x="829" y="589"/>
                    <a:pt x="952" y="442"/>
                    <a:pt x="952" y="295"/>
                  </a:cubicBezTo>
                  <a:cubicBezTo>
                    <a:pt x="952" y="124"/>
                    <a:pt x="829" y="1"/>
                    <a:pt x="6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4" name="Google Shape;2384;p56"/>
            <p:cNvSpPr/>
            <p:nvPr/>
          </p:nvSpPr>
          <p:spPr>
            <a:xfrm>
              <a:off x="4820565" y="3806142"/>
              <a:ext cx="19129" cy="11474"/>
            </a:xfrm>
            <a:custGeom>
              <a:rect b="b" l="l" r="r" t="t"/>
              <a:pathLst>
                <a:path extrusionOk="0" h="589" w="982">
                  <a:moveTo>
                    <a:pt x="294" y="1"/>
                  </a:moveTo>
                  <a:cubicBezTo>
                    <a:pt x="147" y="1"/>
                    <a:pt x="0" y="124"/>
                    <a:pt x="0" y="295"/>
                  </a:cubicBezTo>
                  <a:cubicBezTo>
                    <a:pt x="0" y="442"/>
                    <a:pt x="147" y="589"/>
                    <a:pt x="294" y="589"/>
                  </a:cubicBezTo>
                  <a:lnTo>
                    <a:pt x="688" y="589"/>
                  </a:lnTo>
                  <a:cubicBezTo>
                    <a:pt x="835" y="589"/>
                    <a:pt x="982" y="442"/>
                    <a:pt x="982" y="295"/>
                  </a:cubicBezTo>
                  <a:cubicBezTo>
                    <a:pt x="982"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5" name="Google Shape;2385;p56"/>
            <p:cNvSpPr/>
            <p:nvPr/>
          </p:nvSpPr>
          <p:spPr>
            <a:xfrm>
              <a:off x="4851129" y="3806142"/>
              <a:ext cx="18564" cy="11474"/>
            </a:xfrm>
            <a:custGeom>
              <a:rect b="b" l="l" r="r" t="t"/>
              <a:pathLst>
                <a:path extrusionOk="0" h="589" w="953">
                  <a:moveTo>
                    <a:pt x="271" y="1"/>
                  </a:moveTo>
                  <a:cubicBezTo>
                    <a:pt x="124" y="1"/>
                    <a:pt x="1" y="124"/>
                    <a:pt x="1" y="295"/>
                  </a:cubicBezTo>
                  <a:cubicBezTo>
                    <a:pt x="1" y="442"/>
                    <a:pt x="124" y="589"/>
                    <a:pt x="271" y="589"/>
                  </a:cubicBezTo>
                  <a:lnTo>
                    <a:pt x="659" y="589"/>
                  </a:lnTo>
                  <a:cubicBezTo>
                    <a:pt x="829" y="589"/>
                    <a:pt x="953" y="442"/>
                    <a:pt x="953" y="295"/>
                  </a:cubicBezTo>
                  <a:cubicBezTo>
                    <a:pt x="953" y="124"/>
                    <a:pt x="829"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6" name="Google Shape;2386;p56"/>
            <p:cNvSpPr/>
            <p:nvPr/>
          </p:nvSpPr>
          <p:spPr>
            <a:xfrm>
              <a:off x="4881128" y="3806142"/>
              <a:ext cx="18681" cy="11474"/>
            </a:xfrm>
            <a:custGeom>
              <a:rect b="b" l="l" r="r" t="t"/>
              <a:pathLst>
                <a:path extrusionOk="0" h="589" w="959">
                  <a:moveTo>
                    <a:pt x="294" y="1"/>
                  </a:moveTo>
                  <a:cubicBezTo>
                    <a:pt x="124" y="1"/>
                    <a:pt x="1" y="124"/>
                    <a:pt x="1" y="295"/>
                  </a:cubicBezTo>
                  <a:cubicBezTo>
                    <a:pt x="1" y="442"/>
                    <a:pt x="124" y="589"/>
                    <a:pt x="294" y="589"/>
                  </a:cubicBezTo>
                  <a:lnTo>
                    <a:pt x="688" y="589"/>
                  </a:lnTo>
                  <a:cubicBezTo>
                    <a:pt x="835" y="589"/>
                    <a:pt x="959" y="442"/>
                    <a:pt x="959" y="295"/>
                  </a:cubicBezTo>
                  <a:cubicBezTo>
                    <a:pt x="959"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7" name="Google Shape;2387;p56"/>
            <p:cNvSpPr/>
            <p:nvPr/>
          </p:nvSpPr>
          <p:spPr>
            <a:xfrm>
              <a:off x="4911244" y="3806142"/>
              <a:ext cx="19032" cy="11474"/>
            </a:xfrm>
            <a:custGeom>
              <a:rect b="b" l="l" r="r" t="t"/>
              <a:pathLst>
                <a:path extrusionOk="0" h="589" w="977">
                  <a:moveTo>
                    <a:pt x="294" y="1"/>
                  </a:moveTo>
                  <a:cubicBezTo>
                    <a:pt x="147" y="1"/>
                    <a:pt x="0" y="124"/>
                    <a:pt x="0" y="295"/>
                  </a:cubicBezTo>
                  <a:cubicBezTo>
                    <a:pt x="0" y="442"/>
                    <a:pt x="147" y="589"/>
                    <a:pt x="294" y="589"/>
                  </a:cubicBezTo>
                  <a:lnTo>
                    <a:pt x="682" y="589"/>
                  </a:lnTo>
                  <a:cubicBezTo>
                    <a:pt x="829" y="589"/>
                    <a:pt x="976" y="442"/>
                    <a:pt x="976" y="295"/>
                  </a:cubicBezTo>
                  <a:cubicBezTo>
                    <a:pt x="976" y="124"/>
                    <a:pt x="829" y="1"/>
                    <a:pt x="6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8" name="Google Shape;2388;p56"/>
            <p:cNvSpPr/>
            <p:nvPr/>
          </p:nvSpPr>
          <p:spPr>
            <a:xfrm>
              <a:off x="4940775" y="3806142"/>
              <a:ext cx="18681" cy="11474"/>
            </a:xfrm>
            <a:custGeom>
              <a:rect b="b" l="l" r="r" t="t"/>
              <a:pathLst>
                <a:path extrusionOk="0" h="589" w="959">
                  <a:moveTo>
                    <a:pt x="295" y="1"/>
                  </a:moveTo>
                  <a:cubicBezTo>
                    <a:pt x="124" y="1"/>
                    <a:pt x="1" y="124"/>
                    <a:pt x="1" y="295"/>
                  </a:cubicBezTo>
                  <a:cubicBezTo>
                    <a:pt x="1" y="442"/>
                    <a:pt x="124" y="589"/>
                    <a:pt x="295" y="589"/>
                  </a:cubicBezTo>
                  <a:lnTo>
                    <a:pt x="689" y="589"/>
                  </a:lnTo>
                  <a:cubicBezTo>
                    <a:pt x="836" y="589"/>
                    <a:pt x="959" y="442"/>
                    <a:pt x="959" y="295"/>
                  </a:cubicBezTo>
                  <a:cubicBezTo>
                    <a:pt x="959" y="124"/>
                    <a:pt x="836" y="1"/>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9" name="Google Shape;2389;p56"/>
            <p:cNvSpPr/>
            <p:nvPr/>
          </p:nvSpPr>
          <p:spPr>
            <a:xfrm>
              <a:off x="4760450" y="3826187"/>
              <a:ext cx="18681" cy="11006"/>
            </a:xfrm>
            <a:custGeom>
              <a:rect b="b" l="l" r="r" t="t"/>
              <a:pathLst>
                <a:path extrusionOk="0" h="565" w="959">
                  <a:moveTo>
                    <a:pt x="271" y="0"/>
                  </a:moveTo>
                  <a:cubicBezTo>
                    <a:pt x="124" y="0"/>
                    <a:pt x="0" y="124"/>
                    <a:pt x="0" y="294"/>
                  </a:cubicBezTo>
                  <a:cubicBezTo>
                    <a:pt x="0" y="441"/>
                    <a:pt x="124" y="565"/>
                    <a:pt x="271" y="565"/>
                  </a:cubicBezTo>
                  <a:lnTo>
                    <a:pt x="665" y="565"/>
                  </a:lnTo>
                  <a:cubicBezTo>
                    <a:pt x="835" y="565"/>
                    <a:pt x="958" y="441"/>
                    <a:pt x="958" y="294"/>
                  </a:cubicBezTo>
                  <a:cubicBezTo>
                    <a:pt x="958" y="124"/>
                    <a:pt x="835" y="0"/>
                    <a:pt x="66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0" name="Google Shape;2390;p56"/>
            <p:cNvSpPr/>
            <p:nvPr/>
          </p:nvSpPr>
          <p:spPr>
            <a:xfrm>
              <a:off x="4790566" y="3826187"/>
              <a:ext cx="18564" cy="11006"/>
            </a:xfrm>
            <a:custGeom>
              <a:rect b="b" l="l" r="r" t="t"/>
              <a:pathLst>
                <a:path extrusionOk="0" h="565" w="953">
                  <a:moveTo>
                    <a:pt x="294" y="0"/>
                  </a:moveTo>
                  <a:cubicBezTo>
                    <a:pt x="118" y="0"/>
                    <a:pt x="0" y="124"/>
                    <a:pt x="0" y="294"/>
                  </a:cubicBezTo>
                  <a:cubicBezTo>
                    <a:pt x="0" y="441"/>
                    <a:pt x="118" y="565"/>
                    <a:pt x="294" y="565"/>
                  </a:cubicBezTo>
                  <a:lnTo>
                    <a:pt x="682" y="565"/>
                  </a:lnTo>
                  <a:cubicBezTo>
                    <a:pt x="829" y="565"/>
                    <a:pt x="952" y="441"/>
                    <a:pt x="952" y="294"/>
                  </a:cubicBezTo>
                  <a:cubicBezTo>
                    <a:pt x="952" y="124"/>
                    <a:pt x="829" y="0"/>
                    <a:pt x="6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1" name="Google Shape;2391;p56"/>
            <p:cNvSpPr/>
            <p:nvPr/>
          </p:nvSpPr>
          <p:spPr>
            <a:xfrm>
              <a:off x="4820565" y="3826187"/>
              <a:ext cx="19129" cy="11006"/>
            </a:xfrm>
            <a:custGeom>
              <a:rect b="b" l="l" r="r" t="t"/>
              <a:pathLst>
                <a:path extrusionOk="0" h="565" w="982">
                  <a:moveTo>
                    <a:pt x="294" y="0"/>
                  </a:moveTo>
                  <a:cubicBezTo>
                    <a:pt x="147" y="0"/>
                    <a:pt x="0" y="124"/>
                    <a:pt x="0" y="294"/>
                  </a:cubicBezTo>
                  <a:cubicBezTo>
                    <a:pt x="0" y="441"/>
                    <a:pt x="147" y="565"/>
                    <a:pt x="294" y="565"/>
                  </a:cubicBezTo>
                  <a:lnTo>
                    <a:pt x="688" y="565"/>
                  </a:lnTo>
                  <a:cubicBezTo>
                    <a:pt x="835" y="565"/>
                    <a:pt x="982" y="441"/>
                    <a:pt x="982" y="294"/>
                  </a:cubicBezTo>
                  <a:cubicBezTo>
                    <a:pt x="982" y="124"/>
                    <a:pt x="835" y="0"/>
                    <a:pt x="6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2" name="Google Shape;2392;p56"/>
            <p:cNvSpPr/>
            <p:nvPr/>
          </p:nvSpPr>
          <p:spPr>
            <a:xfrm>
              <a:off x="4851129" y="3826187"/>
              <a:ext cx="18564" cy="11006"/>
            </a:xfrm>
            <a:custGeom>
              <a:rect b="b" l="l" r="r" t="t"/>
              <a:pathLst>
                <a:path extrusionOk="0" h="565" w="953">
                  <a:moveTo>
                    <a:pt x="271" y="0"/>
                  </a:moveTo>
                  <a:cubicBezTo>
                    <a:pt x="124" y="0"/>
                    <a:pt x="1" y="124"/>
                    <a:pt x="1" y="294"/>
                  </a:cubicBezTo>
                  <a:cubicBezTo>
                    <a:pt x="1" y="441"/>
                    <a:pt x="124" y="565"/>
                    <a:pt x="271" y="565"/>
                  </a:cubicBezTo>
                  <a:lnTo>
                    <a:pt x="659" y="565"/>
                  </a:lnTo>
                  <a:cubicBezTo>
                    <a:pt x="829" y="565"/>
                    <a:pt x="953" y="441"/>
                    <a:pt x="953" y="294"/>
                  </a:cubicBezTo>
                  <a:cubicBezTo>
                    <a:pt x="953" y="124"/>
                    <a:pt x="829" y="0"/>
                    <a:pt x="65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3" name="Google Shape;2393;p56"/>
            <p:cNvSpPr/>
            <p:nvPr/>
          </p:nvSpPr>
          <p:spPr>
            <a:xfrm>
              <a:off x="4881128" y="3826187"/>
              <a:ext cx="18681" cy="11006"/>
            </a:xfrm>
            <a:custGeom>
              <a:rect b="b" l="l" r="r" t="t"/>
              <a:pathLst>
                <a:path extrusionOk="0" h="565" w="959">
                  <a:moveTo>
                    <a:pt x="294" y="0"/>
                  </a:moveTo>
                  <a:cubicBezTo>
                    <a:pt x="124" y="0"/>
                    <a:pt x="1" y="124"/>
                    <a:pt x="1" y="294"/>
                  </a:cubicBezTo>
                  <a:cubicBezTo>
                    <a:pt x="1" y="441"/>
                    <a:pt x="124" y="565"/>
                    <a:pt x="294" y="565"/>
                  </a:cubicBezTo>
                  <a:lnTo>
                    <a:pt x="688" y="565"/>
                  </a:lnTo>
                  <a:cubicBezTo>
                    <a:pt x="835" y="565"/>
                    <a:pt x="959" y="441"/>
                    <a:pt x="959" y="294"/>
                  </a:cubicBezTo>
                  <a:cubicBezTo>
                    <a:pt x="959" y="124"/>
                    <a:pt x="835" y="0"/>
                    <a:pt x="6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4" name="Google Shape;2394;p56"/>
            <p:cNvSpPr/>
            <p:nvPr/>
          </p:nvSpPr>
          <p:spPr>
            <a:xfrm>
              <a:off x="4911244" y="3826187"/>
              <a:ext cx="19032" cy="11006"/>
            </a:xfrm>
            <a:custGeom>
              <a:rect b="b" l="l" r="r" t="t"/>
              <a:pathLst>
                <a:path extrusionOk="0" h="565" w="977">
                  <a:moveTo>
                    <a:pt x="294" y="0"/>
                  </a:moveTo>
                  <a:cubicBezTo>
                    <a:pt x="147" y="0"/>
                    <a:pt x="0" y="124"/>
                    <a:pt x="0" y="294"/>
                  </a:cubicBezTo>
                  <a:cubicBezTo>
                    <a:pt x="0" y="441"/>
                    <a:pt x="147" y="565"/>
                    <a:pt x="294" y="565"/>
                  </a:cubicBezTo>
                  <a:lnTo>
                    <a:pt x="682" y="565"/>
                  </a:lnTo>
                  <a:cubicBezTo>
                    <a:pt x="829" y="565"/>
                    <a:pt x="976" y="441"/>
                    <a:pt x="976" y="294"/>
                  </a:cubicBezTo>
                  <a:cubicBezTo>
                    <a:pt x="976" y="124"/>
                    <a:pt x="829" y="0"/>
                    <a:pt x="6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5" name="Google Shape;2395;p56"/>
            <p:cNvSpPr/>
            <p:nvPr/>
          </p:nvSpPr>
          <p:spPr>
            <a:xfrm>
              <a:off x="4940775" y="3826187"/>
              <a:ext cx="18681" cy="11006"/>
            </a:xfrm>
            <a:custGeom>
              <a:rect b="b" l="l" r="r" t="t"/>
              <a:pathLst>
                <a:path extrusionOk="0" h="565" w="959">
                  <a:moveTo>
                    <a:pt x="295" y="0"/>
                  </a:moveTo>
                  <a:cubicBezTo>
                    <a:pt x="124" y="0"/>
                    <a:pt x="1" y="124"/>
                    <a:pt x="1" y="294"/>
                  </a:cubicBezTo>
                  <a:cubicBezTo>
                    <a:pt x="1" y="441"/>
                    <a:pt x="124" y="565"/>
                    <a:pt x="295" y="565"/>
                  </a:cubicBezTo>
                  <a:lnTo>
                    <a:pt x="689" y="565"/>
                  </a:lnTo>
                  <a:cubicBezTo>
                    <a:pt x="836" y="565"/>
                    <a:pt x="959" y="441"/>
                    <a:pt x="959" y="294"/>
                  </a:cubicBezTo>
                  <a:cubicBezTo>
                    <a:pt x="959" y="124"/>
                    <a:pt x="836" y="0"/>
                    <a:pt x="6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9" name="Shape 2399"/>
        <p:cNvGrpSpPr/>
        <p:nvPr/>
      </p:nvGrpSpPr>
      <p:grpSpPr>
        <a:xfrm>
          <a:off x="0" y="0"/>
          <a:ext cx="0" cy="0"/>
          <a:chOff x="0" y="0"/>
          <a:chExt cx="0" cy="0"/>
        </a:xfrm>
      </p:grpSpPr>
      <p:sp>
        <p:nvSpPr>
          <p:cNvPr id="2400" name="Google Shape;2400;p57"/>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Internet t</a:t>
            </a:r>
            <a:r>
              <a:rPr lang="en"/>
              <a:t>imeline</a:t>
            </a:r>
            <a:endParaRPr/>
          </a:p>
        </p:txBody>
      </p:sp>
      <p:sp>
        <p:nvSpPr>
          <p:cNvPr id="2401" name="Google Shape;2401;p57"/>
          <p:cNvSpPr txBox="1"/>
          <p:nvPr/>
        </p:nvSpPr>
        <p:spPr>
          <a:xfrm flipH="1">
            <a:off x="1439779" y="4164406"/>
            <a:ext cx="4600200" cy="9222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ARPANET</a:t>
            </a:r>
            <a:endParaRPr b="1" sz="4000">
              <a:solidFill>
                <a:schemeClr val="dk1"/>
              </a:solidFill>
              <a:latin typeface="Montserrat"/>
              <a:ea typeface="Montserrat"/>
              <a:cs typeface="Montserrat"/>
              <a:sym typeface="Montserrat"/>
            </a:endParaRPr>
          </a:p>
        </p:txBody>
      </p:sp>
      <p:sp>
        <p:nvSpPr>
          <p:cNvPr id="2402" name="Google Shape;2402;p57"/>
          <p:cNvSpPr txBox="1"/>
          <p:nvPr/>
        </p:nvSpPr>
        <p:spPr>
          <a:xfrm flipH="1">
            <a:off x="1439784" y="3193670"/>
            <a:ext cx="4600200" cy="1143600"/>
          </a:xfrm>
          <a:prstGeom prst="rect">
            <a:avLst/>
          </a:prstGeom>
          <a:noFill/>
          <a:ln>
            <a:noFill/>
          </a:ln>
        </p:spPr>
        <p:txBody>
          <a:bodyPr anchorCtr="0" anchor="b"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Venus is the second planet from the Sun</a:t>
            </a:r>
            <a:endParaRPr sz="2800">
              <a:solidFill>
                <a:schemeClr val="dk1"/>
              </a:solidFill>
              <a:latin typeface="Inter"/>
              <a:ea typeface="Inter"/>
              <a:cs typeface="Inter"/>
              <a:sym typeface="Inter"/>
            </a:endParaRPr>
          </a:p>
        </p:txBody>
      </p:sp>
      <p:sp>
        <p:nvSpPr>
          <p:cNvPr id="2403" name="Google Shape;2403;p57"/>
          <p:cNvSpPr txBox="1"/>
          <p:nvPr/>
        </p:nvSpPr>
        <p:spPr>
          <a:xfrm flipH="1">
            <a:off x="5047424" y="6606530"/>
            <a:ext cx="4600200" cy="922200"/>
          </a:xfrm>
          <a:prstGeom prst="rect">
            <a:avLst/>
          </a:prstGeom>
          <a:noFill/>
          <a:ln>
            <a:noFill/>
          </a:ln>
        </p:spPr>
        <p:txBody>
          <a:bodyPr anchorCtr="0" anchor="b"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WWW</a:t>
            </a:r>
            <a:endParaRPr b="1" sz="4000">
              <a:solidFill>
                <a:schemeClr val="dk1"/>
              </a:solidFill>
              <a:latin typeface="Montserrat"/>
              <a:ea typeface="Montserrat"/>
              <a:cs typeface="Montserrat"/>
              <a:sym typeface="Montserrat"/>
            </a:endParaRPr>
          </a:p>
        </p:txBody>
      </p:sp>
      <p:sp>
        <p:nvSpPr>
          <p:cNvPr id="2404" name="Google Shape;2404;p57"/>
          <p:cNvSpPr txBox="1"/>
          <p:nvPr/>
        </p:nvSpPr>
        <p:spPr>
          <a:xfrm flipH="1">
            <a:off x="5042456" y="7368730"/>
            <a:ext cx="4600200" cy="1143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Mercury is the closest planet to the Sun</a:t>
            </a:r>
            <a:endParaRPr sz="2800">
              <a:solidFill>
                <a:schemeClr val="dk1"/>
              </a:solidFill>
              <a:latin typeface="Inter"/>
              <a:ea typeface="Inter"/>
              <a:cs typeface="Inter"/>
              <a:sym typeface="Inter"/>
            </a:endParaRPr>
          </a:p>
        </p:txBody>
      </p:sp>
      <p:sp>
        <p:nvSpPr>
          <p:cNvPr id="2405" name="Google Shape;2405;p57"/>
          <p:cNvSpPr txBox="1"/>
          <p:nvPr/>
        </p:nvSpPr>
        <p:spPr>
          <a:xfrm flipH="1">
            <a:off x="8645141" y="4164406"/>
            <a:ext cx="4600200" cy="9222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Web browsers</a:t>
            </a:r>
            <a:endParaRPr b="1" sz="4000">
              <a:solidFill>
                <a:schemeClr val="dk1"/>
              </a:solidFill>
              <a:latin typeface="Montserrat"/>
              <a:ea typeface="Montserrat"/>
              <a:cs typeface="Montserrat"/>
              <a:sym typeface="Montserrat"/>
            </a:endParaRPr>
          </a:p>
        </p:txBody>
      </p:sp>
      <p:sp>
        <p:nvSpPr>
          <p:cNvPr id="2406" name="Google Shape;2406;p57"/>
          <p:cNvSpPr txBox="1"/>
          <p:nvPr/>
        </p:nvSpPr>
        <p:spPr>
          <a:xfrm flipH="1">
            <a:off x="8645128" y="3193670"/>
            <a:ext cx="4600200" cy="1143600"/>
          </a:xfrm>
          <a:prstGeom prst="rect">
            <a:avLst/>
          </a:prstGeom>
          <a:noFill/>
          <a:ln>
            <a:noFill/>
          </a:ln>
        </p:spPr>
        <p:txBody>
          <a:bodyPr anchorCtr="0" anchor="b"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Despite being red, Mars is a very cold place</a:t>
            </a:r>
            <a:endParaRPr sz="2800">
              <a:solidFill>
                <a:schemeClr val="dk1"/>
              </a:solidFill>
              <a:latin typeface="Inter"/>
              <a:ea typeface="Inter"/>
              <a:cs typeface="Inter"/>
              <a:sym typeface="Inter"/>
            </a:endParaRPr>
          </a:p>
        </p:txBody>
      </p:sp>
      <p:sp>
        <p:nvSpPr>
          <p:cNvPr id="2407" name="Google Shape;2407;p57"/>
          <p:cNvSpPr txBox="1"/>
          <p:nvPr/>
        </p:nvSpPr>
        <p:spPr>
          <a:xfrm flipH="1">
            <a:off x="12247796" y="6606530"/>
            <a:ext cx="4600200" cy="922200"/>
          </a:xfrm>
          <a:prstGeom prst="rect">
            <a:avLst/>
          </a:prstGeom>
          <a:noFill/>
          <a:ln>
            <a:noFill/>
          </a:ln>
        </p:spPr>
        <p:txBody>
          <a:bodyPr anchorCtr="0" anchor="b" bIns="182850" lIns="182850" spcFirstLastPara="1" rIns="182850" wrap="square" tIns="182850">
            <a:noAutofit/>
          </a:bodyPr>
          <a:lstStyle/>
          <a:p>
            <a:pPr indent="0" lvl="0" marL="0" rtl="0" algn="ctr">
              <a:lnSpc>
                <a:spcPct val="115000"/>
              </a:lnSpc>
              <a:spcBef>
                <a:spcPts val="0"/>
              </a:spcBef>
              <a:spcAft>
                <a:spcPts val="0"/>
              </a:spcAft>
              <a:buNone/>
            </a:pPr>
            <a:r>
              <a:rPr b="1" lang="en" sz="4000">
                <a:solidFill>
                  <a:schemeClr val="dk1"/>
                </a:solidFill>
                <a:latin typeface="Montserrat"/>
                <a:ea typeface="Montserrat"/>
                <a:cs typeface="Montserrat"/>
                <a:sym typeface="Montserrat"/>
              </a:rPr>
              <a:t>Social media</a:t>
            </a:r>
            <a:endParaRPr b="1" sz="4000">
              <a:solidFill>
                <a:schemeClr val="dk1"/>
              </a:solidFill>
              <a:latin typeface="Montserrat"/>
              <a:ea typeface="Montserrat"/>
              <a:cs typeface="Montserrat"/>
              <a:sym typeface="Montserrat"/>
            </a:endParaRPr>
          </a:p>
        </p:txBody>
      </p:sp>
      <p:sp>
        <p:nvSpPr>
          <p:cNvPr id="2408" name="Google Shape;2408;p57"/>
          <p:cNvSpPr txBox="1"/>
          <p:nvPr/>
        </p:nvSpPr>
        <p:spPr>
          <a:xfrm flipH="1">
            <a:off x="12247800" y="7368730"/>
            <a:ext cx="4600200" cy="1143600"/>
          </a:xfrm>
          <a:prstGeom prst="rect">
            <a:avLst/>
          </a:prstGeom>
          <a:noFill/>
          <a:ln>
            <a:noFill/>
          </a:ln>
        </p:spPr>
        <p:txBody>
          <a:bodyPr anchorCtr="0" anchor="t" bIns="182850" lIns="182850" spcFirstLastPara="1" rIns="182850" wrap="square" tIns="182850">
            <a:noAutofit/>
          </a:bodyPr>
          <a:lstStyle/>
          <a:p>
            <a:pPr indent="0" lvl="0" marL="0" rtl="0" algn="ctr">
              <a:lnSpc>
                <a:spcPct val="115000"/>
              </a:lnSpc>
              <a:spcBef>
                <a:spcPts val="0"/>
              </a:spcBef>
              <a:spcAft>
                <a:spcPts val="0"/>
              </a:spcAft>
              <a:buNone/>
            </a:pPr>
            <a:r>
              <a:rPr lang="en" sz="2800">
                <a:solidFill>
                  <a:schemeClr val="dk1"/>
                </a:solidFill>
                <a:latin typeface="Inter"/>
                <a:ea typeface="Inter"/>
                <a:cs typeface="Inter"/>
                <a:sym typeface="Inter"/>
              </a:rPr>
              <a:t>Jupiter is the biggest planet of them all</a:t>
            </a:r>
            <a:endParaRPr sz="2800">
              <a:solidFill>
                <a:schemeClr val="dk1"/>
              </a:solidFill>
              <a:latin typeface="Inter"/>
              <a:ea typeface="Inter"/>
              <a:cs typeface="Inter"/>
              <a:sym typeface="Inter"/>
            </a:endParaRPr>
          </a:p>
        </p:txBody>
      </p:sp>
      <p:sp>
        <p:nvSpPr>
          <p:cNvPr id="2409" name="Google Shape;2409;p57"/>
          <p:cNvSpPr/>
          <p:nvPr/>
        </p:nvSpPr>
        <p:spPr>
          <a:xfrm>
            <a:off x="3445900" y="5561250"/>
            <a:ext cx="588000" cy="588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0" name="Google Shape;2410;p57"/>
          <p:cNvSpPr/>
          <p:nvPr/>
        </p:nvSpPr>
        <p:spPr>
          <a:xfrm>
            <a:off x="7048550" y="5561250"/>
            <a:ext cx="588000" cy="5880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1" name="Google Shape;2411;p57"/>
          <p:cNvSpPr/>
          <p:nvPr/>
        </p:nvSpPr>
        <p:spPr>
          <a:xfrm>
            <a:off x="10651200" y="5561250"/>
            <a:ext cx="588000" cy="5880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2" name="Google Shape;2412;p57"/>
          <p:cNvSpPr/>
          <p:nvPr/>
        </p:nvSpPr>
        <p:spPr>
          <a:xfrm>
            <a:off x="14253850" y="5561250"/>
            <a:ext cx="588000" cy="5880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2413" name="Google Shape;2413;p57"/>
          <p:cNvCxnSpPr>
            <a:stCxn id="2409" idx="6"/>
            <a:endCxn id="2410" idx="2"/>
          </p:cNvCxnSpPr>
          <p:nvPr/>
        </p:nvCxnSpPr>
        <p:spPr>
          <a:xfrm>
            <a:off x="4033900" y="5855250"/>
            <a:ext cx="3014700" cy="0"/>
          </a:xfrm>
          <a:prstGeom prst="straightConnector1">
            <a:avLst/>
          </a:prstGeom>
          <a:noFill/>
          <a:ln cap="flat" cmpd="sng" w="9525">
            <a:solidFill>
              <a:schemeClr val="accent4"/>
            </a:solidFill>
            <a:prstDash val="solid"/>
            <a:round/>
            <a:headEnd len="med" w="med" type="none"/>
            <a:tailEnd len="med" w="med" type="none"/>
          </a:ln>
        </p:spPr>
      </p:cxnSp>
      <p:cxnSp>
        <p:nvCxnSpPr>
          <p:cNvPr id="2414" name="Google Shape;2414;p57"/>
          <p:cNvCxnSpPr>
            <a:stCxn id="2410" idx="6"/>
            <a:endCxn id="2411" idx="2"/>
          </p:cNvCxnSpPr>
          <p:nvPr/>
        </p:nvCxnSpPr>
        <p:spPr>
          <a:xfrm>
            <a:off x="7636550" y="5855250"/>
            <a:ext cx="3014700" cy="0"/>
          </a:xfrm>
          <a:prstGeom prst="straightConnector1">
            <a:avLst/>
          </a:prstGeom>
          <a:noFill/>
          <a:ln cap="flat" cmpd="sng" w="9525">
            <a:solidFill>
              <a:schemeClr val="accent4"/>
            </a:solidFill>
            <a:prstDash val="solid"/>
            <a:round/>
            <a:headEnd len="med" w="med" type="none"/>
            <a:tailEnd len="med" w="med" type="none"/>
          </a:ln>
        </p:spPr>
      </p:cxnSp>
      <p:cxnSp>
        <p:nvCxnSpPr>
          <p:cNvPr id="2415" name="Google Shape;2415;p57"/>
          <p:cNvCxnSpPr>
            <a:stCxn id="2411" idx="6"/>
            <a:endCxn id="2412" idx="2"/>
          </p:cNvCxnSpPr>
          <p:nvPr/>
        </p:nvCxnSpPr>
        <p:spPr>
          <a:xfrm>
            <a:off x="11239200" y="5855250"/>
            <a:ext cx="3014700" cy="0"/>
          </a:xfrm>
          <a:prstGeom prst="straightConnector1">
            <a:avLst/>
          </a:prstGeom>
          <a:noFill/>
          <a:ln cap="flat" cmpd="sng" w="9525">
            <a:solidFill>
              <a:schemeClr val="accent4"/>
            </a:solidFill>
            <a:prstDash val="solid"/>
            <a:round/>
            <a:headEnd len="med" w="med" type="none"/>
            <a:tailEnd len="med" w="med" type="none"/>
          </a:ln>
        </p:spPr>
      </p:cxnSp>
      <p:cxnSp>
        <p:nvCxnSpPr>
          <p:cNvPr id="2416" name="Google Shape;2416;p57"/>
          <p:cNvCxnSpPr>
            <a:stCxn id="2409" idx="0"/>
            <a:endCxn id="2401" idx="2"/>
          </p:cNvCxnSpPr>
          <p:nvPr/>
        </p:nvCxnSpPr>
        <p:spPr>
          <a:xfrm rot="10800000">
            <a:off x="3739900" y="5086650"/>
            <a:ext cx="0" cy="474600"/>
          </a:xfrm>
          <a:prstGeom prst="straightConnector1">
            <a:avLst/>
          </a:prstGeom>
          <a:noFill/>
          <a:ln cap="flat" cmpd="sng" w="9525">
            <a:solidFill>
              <a:schemeClr val="accent4"/>
            </a:solidFill>
            <a:prstDash val="solid"/>
            <a:round/>
            <a:headEnd len="med" w="med" type="none"/>
            <a:tailEnd len="med" w="med" type="none"/>
          </a:ln>
        </p:spPr>
      </p:cxnSp>
      <p:cxnSp>
        <p:nvCxnSpPr>
          <p:cNvPr id="2417" name="Google Shape;2417;p57"/>
          <p:cNvCxnSpPr>
            <a:stCxn id="2410" idx="4"/>
            <a:endCxn id="2403" idx="0"/>
          </p:cNvCxnSpPr>
          <p:nvPr/>
        </p:nvCxnSpPr>
        <p:spPr>
          <a:xfrm>
            <a:off x="7342550" y="6149250"/>
            <a:ext cx="5100" cy="457200"/>
          </a:xfrm>
          <a:prstGeom prst="straightConnector1">
            <a:avLst/>
          </a:prstGeom>
          <a:noFill/>
          <a:ln cap="flat" cmpd="sng" w="9525">
            <a:solidFill>
              <a:schemeClr val="accent4"/>
            </a:solidFill>
            <a:prstDash val="solid"/>
            <a:round/>
            <a:headEnd len="med" w="med" type="none"/>
            <a:tailEnd len="med" w="med" type="none"/>
          </a:ln>
        </p:spPr>
      </p:cxnSp>
      <p:cxnSp>
        <p:nvCxnSpPr>
          <p:cNvPr id="2418" name="Google Shape;2418;p57"/>
          <p:cNvCxnSpPr>
            <a:stCxn id="2411" idx="0"/>
            <a:endCxn id="2405" idx="2"/>
          </p:cNvCxnSpPr>
          <p:nvPr/>
        </p:nvCxnSpPr>
        <p:spPr>
          <a:xfrm rot="10800000">
            <a:off x="10945200" y="5086650"/>
            <a:ext cx="0" cy="474600"/>
          </a:xfrm>
          <a:prstGeom prst="straightConnector1">
            <a:avLst/>
          </a:prstGeom>
          <a:noFill/>
          <a:ln cap="flat" cmpd="sng" w="9525">
            <a:solidFill>
              <a:schemeClr val="accent4"/>
            </a:solidFill>
            <a:prstDash val="solid"/>
            <a:round/>
            <a:headEnd len="med" w="med" type="none"/>
            <a:tailEnd len="med" w="med" type="none"/>
          </a:ln>
        </p:spPr>
      </p:cxnSp>
      <p:cxnSp>
        <p:nvCxnSpPr>
          <p:cNvPr id="2419" name="Google Shape;2419;p57"/>
          <p:cNvCxnSpPr>
            <a:stCxn id="2412" idx="4"/>
            <a:endCxn id="2407" idx="0"/>
          </p:cNvCxnSpPr>
          <p:nvPr/>
        </p:nvCxnSpPr>
        <p:spPr>
          <a:xfrm>
            <a:off x="14547850" y="6149250"/>
            <a:ext cx="0" cy="4572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3" name="Shape 2423"/>
        <p:cNvGrpSpPr/>
        <p:nvPr/>
      </p:nvGrpSpPr>
      <p:grpSpPr>
        <a:xfrm>
          <a:off x="0" y="0"/>
          <a:ext cx="0" cy="0"/>
          <a:chOff x="0" y="0"/>
          <a:chExt cx="0" cy="0"/>
        </a:xfrm>
      </p:grpSpPr>
      <p:sp>
        <p:nvSpPr>
          <p:cNvPr id="2424" name="Google Shape;2424;p58"/>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a:t>
            </a:r>
            <a:r>
              <a:rPr lang="en"/>
              <a:t>arts and whole</a:t>
            </a:r>
            <a:endParaRPr/>
          </a:p>
        </p:txBody>
      </p:sp>
      <p:sp>
        <p:nvSpPr>
          <p:cNvPr id="2425" name="Google Shape;2425;p58"/>
          <p:cNvSpPr/>
          <p:nvPr/>
        </p:nvSpPr>
        <p:spPr>
          <a:xfrm>
            <a:off x="1440050" y="3074166"/>
            <a:ext cx="4356000" cy="22770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Mercury is the closest planet to the Sun and the smallest one in the entire Solar System</a:t>
            </a:r>
            <a:endParaRPr sz="2800">
              <a:solidFill>
                <a:schemeClr val="dk1"/>
              </a:solidFill>
              <a:latin typeface="Inter"/>
              <a:ea typeface="Inter"/>
              <a:cs typeface="Inter"/>
              <a:sym typeface="Inter"/>
            </a:endParaRPr>
          </a:p>
        </p:txBody>
      </p:sp>
      <p:sp>
        <p:nvSpPr>
          <p:cNvPr id="2426" name="Google Shape;2426;p58"/>
          <p:cNvSpPr/>
          <p:nvPr/>
        </p:nvSpPr>
        <p:spPr>
          <a:xfrm>
            <a:off x="6749840" y="3074378"/>
            <a:ext cx="7052400" cy="22770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Venus has a beautiful name and is the second planet from the Sun. It’s hot and has a poisonous atmosphere</a:t>
            </a:r>
            <a:endParaRPr sz="2800">
              <a:solidFill>
                <a:schemeClr val="dk1"/>
              </a:solidFill>
              <a:latin typeface="Inter"/>
              <a:ea typeface="Inter"/>
              <a:cs typeface="Inter"/>
              <a:sym typeface="Inter"/>
            </a:endParaRPr>
          </a:p>
        </p:txBody>
      </p:sp>
      <p:sp>
        <p:nvSpPr>
          <p:cNvPr id="2427" name="Google Shape;2427;p58"/>
          <p:cNvSpPr/>
          <p:nvPr/>
        </p:nvSpPr>
        <p:spPr>
          <a:xfrm>
            <a:off x="1440074" y="6290000"/>
            <a:ext cx="4356000" cy="7716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2800">
                <a:solidFill>
                  <a:schemeClr val="dk1"/>
                </a:solidFill>
                <a:latin typeface="Montserrat"/>
                <a:ea typeface="Montserrat"/>
                <a:cs typeface="Montserrat"/>
                <a:sym typeface="Montserrat"/>
              </a:rPr>
              <a:t>P</a:t>
            </a:r>
            <a:r>
              <a:rPr b="1" lang="en" sz="2800">
                <a:solidFill>
                  <a:schemeClr val="dk1"/>
                </a:solidFill>
                <a:latin typeface="Montserrat"/>
                <a:ea typeface="Montserrat"/>
                <a:cs typeface="Montserrat"/>
                <a:sym typeface="Montserrat"/>
              </a:rPr>
              <a:t>arts of the object</a:t>
            </a:r>
            <a:endParaRPr b="1" sz="2800">
              <a:solidFill>
                <a:schemeClr val="dk1"/>
              </a:solidFill>
              <a:latin typeface="Montserrat"/>
              <a:ea typeface="Montserrat"/>
              <a:cs typeface="Montserrat"/>
              <a:sym typeface="Montserrat"/>
            </a:endParaRPr>
          </a:p>
        </p:txBody>
      </p:sp>
      <p:sp>
        <p:nvSpPr>
          <p:cNvPr id="2428" name="Google Shape;2428;p58"/>
          <p:cNvSpPr/>
          <p:nvPr/>
        </p:nvSpPr>
        <p:spPr>
          <a:xfrm>
            <a:off x="1440000" y="2410350"/>
            <a:ext cx="4356000" cy="7716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2800">
                <a:solidFill>
                  <a:schemeClr val="dk1"/>
                </a:solidFill>
                <a:latin typeface="Montserrat"/>
                <a:ea typeface="Montserrat"/>
                <a:cs typeface="Montserrat"/>
                <a:sym typeface="Montserrat"/>
              </a:rPr>
              <a:t>T</a:t>
            </a:r>
            <a:r>
              <a:rPr b="1" lang="en" sz="2800">
                <a:solidFill>
                  <a:schemeClr val="dk1"/>
                </a:solidFill>
                <a:latin typeface="Montserrat"/>
                <a:ea typeface="Montserrat"/>
                <a:cs typeface="Montserrat"/>
                <a:sym typeface="Montserrat"/>
              </a:rPr>
              <a:t>he whole object</a:t>
            </a:r>
            <a:endParaRPr b="1" sz="2800">
              <a:solidFill>
                <a:schemeClr val="dk1"/>
              </a:solidFill>
              <a:latin typeface="Montserrat"/>
              <a:ea typeface="Montserrat"/>
              <a:cs typeface="Montserrat"/>
              <a:sym typeface="Montserrat"/>
            </a:endParaRPr>
          </a:p>
        </p:txBody>
      </p:sp>
      <p:sp>
        <p:nvSpPr>
          <p:cNvPr id="2429" name="Google Shape;2429;p58"/>
          <p:cNvSpPr/>
          <p:nvPr/>
        </p:nvSpPr>
        <p:spPr>
          <a:xfrm>
            <a:off x="6749800" y="2410350"/>
            <a:ext cx="7052400" cy="7716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2800">
                <a:solidFill>
                  <a:schemeClr val="dk1"/>
                </a:solidFill>
                <a:latin typeface="Montserrat"/>
                <a:ea typeface="Montserrat"/>
                <a:cs typeface="Montserrat"/>
                <a:sym typeface="Montserrat"/>
              </a:rPr>
              <a:t>What if the pieces were missing?</a:t>
            </a:r>
            <a:endParaRPr b="1" sz="2800">
              <a:solidFill>
                <a:schemeClr val="dk1"/>
              </a:solidFill>
              <a:latin typeface="Montserrat"/>
              <a:ea typeface="Montserrat"/>
              <a:cs typeface="Montserrat"/>
              <a:sym typeface="Montserrat"/>
            </a:endParaRPr>
          </a:p>
        </p:txBody>
      </p:sp>
      <p:sp>
        <p:nvSpPr>
          <p:cNvPr id="2430" name="Google Shape;2430;p58"/>
          <p:cNvSpPr/>
          <p:nvPr/>
        </p:nvSpPr>
        <p:spPr>
          <a:xfrm>
            <a:off x="6749884" y="6967411"/>
            <a:ext cx="7052400" cy="17268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Saturn is a gas giant and has several rings. It’s composed mostly of hydrogen and helium</a:t>
            </a:r>
            <a:endParaRPr sz="2800">
              <a:solidFill>
                <a:schemeClr val="dk1"/>
              </a:solidFill>
              <a:latin typeface="Inter"/>
              <a:ea typeface="Inter"/>
              <a:cs typeface="Inter"/>
              <a:sym typeface="Inter"/>
            </a:endParaRPr>
          </a:p>
          <a:p>
            <a:pPr indent="0" lvl="0" marL="0" rtl="0" algn="l">
              <a:lnSpc>
                <a:spcPct val="115000"/>
              </a:lnSpc>
              <a:spcBef>
                <a:spcPts val="0"/>
              </a:spcBef>
              <a:spcAft>
                <a:spcPts val="0"/>
              </a:spcAft>
              <a:buNone/>
            </a:pPr>
            <a:r>
              <a:t/>
            </a:r>
            <a:endParaRPr sz="2800">
              <a:solidFill>
                <a:schemeClr val="dk1"/>
              </a:solidFill>
              <a:latin typeface="Inter"/>
              <a:ea typeface="Inter"/>
              <a:cs typeface="Inter"/>
              <a:sym typeface="Inter"/>
            </a:endParaRPr>
          </a:p>
        </p:txBody>
      </p:sp>
      <p:sp>
        <p:nvSpPr>
          <p:cNvPr id="2431" name="Google Shape;2431;p58"/>
          <p:cNvSpPr/>
          <p:nvPr/>
        </p:nvSpPr>
        <p:spPr>
          <a:xfrm>
            <a:off x="6749806" y="6275151"/>
            <a:ext cx="7052400" cy="7716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2800">
                <a:solidFill>
                  <a:schemeClr val="dk1"/>
                </a:solidFill>
                <a:latin typeface="Montserrat"/>
                <a:ea typeface="Montserrat"/>
                <a:cs typeface="Montserrat"/>
                <a:sym typeface="Montserrat"/>
              </a:rPr>
              <a:t>W</a:t>
            </a:r>
            <a:r>
              <a:rPr b="1" lang="en" sz="2800">
                <a:solidFill>
                  <a:schemeClr val="dk1"/>
                </a:solidFill>
                <a:latin typeface="Montserrat"/>
                <a:ea typeface="Montserrat"/>
                <a:cs typeface="Montserrat"/>
                <a:sym typeface="Montserrat"/>
              </a:rPr>
              <a:t>hat’s the function of the part?</a:t>
            </a:r>
            <a:endParaRPr b="1" sz="2800">
              <a:solidFill>
                <a:schemeClr val="dk1"/>
              </a:solidFill>
              <a:latin typeface="Montserrat"/>
              <a:ea typeface="Montserrat"/>
              <a:cs typeface="Montserrat"/>
              <a:sym typeface="Montserrat"/>
            </a:endParaRPr>
          </a:p>
        </p:txBody>
      </p:sp>
      <p:sp>
        <p:nvSpPr>
          <p:cNvPr id="2432" name="Google Shape;2432;p58"/>
          <p:cNvSpPr/>
          <p:nvPr/>
        </p:nvSpPr>
        <p:spPr>
          <a:xfrm>
            <a:off x="1440037" y="6967411"/>
            <a:ext cx="4356000" cy="1726800"/>
          </a:xfrm>
          <a:prstGeom prst="rect">
            <a:avLst/>
          </a:prstGeom>
          <a:noFill/>
          <a:ln>
            <a:noFill/>
          </a:ln>
        </p:spPr>
        <p:txBody>
          <a:bodyPr anchorCtr="0" anchor="t" bIns="182850" lIns="182850" spcFirstLastPara="1" rIns="182850" wrap="square" tIns="182850">
            <a:noAutofit/>
          </a:bodyPr>
          <a:lstStyle/>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Mercury </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Mars</a:t>
            </a:r>
            <a:endParaRPr sz="2800">
              <a:solidFill>
                <a:schemeClr val="dk1"/>
              </a:solidFill>
              <a:latin typeface="Inter"/>
              <a:ea typeface="Inter"/>
              <a:cs typeface="Inter"/>
              <a:sym typeface="Inter"/>
            </a:endParaRPr>
          </a:p>
          <a:p>
            <a:pPr indent="-635000" lvl="0" marL="914400" rtl="0" algn="l">
              <a:lnSpc>
                <a:spcPct val="115000"/>
              </a:lnSpc>
              <a:spcBef>
                <a:spcPts val="0"/>
              </a:spcBef>
              <a:spcAft>
                <a:spcPts val="0"/>
              </a:spcAft>
              <a:buClr>
                <a:schemeClr val="accent1"/>
              </a:buClr>
              <a:buSzPts val="2800"/>
              <a:buFont typeface="Inter"/>
              <a:buChar char="●"/>
            </a:pPr>
            <a:r>
              <a:rPr lang="en" sz="2800">
                <a:solidFill>
                  <a:schemeClr val="dk1"/>
                </a:solidFill>
                <a:latin typeface="Inter"/>
                <a:ea typeface="Inter"/>
                <a:cs typeface="Inter"/>
                <a:sym typeface="Inter"/>
              </a:rPr>
              <a:t>Saturn</a:t>
            </a:r>
            <a:endParaRPr sz="2800">
              <a:solidFill>
                <a:schemeClr val="dk1"/>
              </a:solidFill>
              <a:latin typeface="Inter"/>
              <a:ea typeface="Inter"/>
              <a:cs typeface="Inter"/>
              <a:sym typeface="Inter"/>
            </a:endParaRPr>
          </a:p>
        </p:txBody>
      </p:sp>
      <p:cxnSp>
        <p:nvCxnSpPr>
          <p:cNvPr id="2433" name="Google Shape;2433;p58"/>
          <p:cNvCxnSpPr>
            <a:stCxn id="2425" idx="2"/>
            <a:endCxn id="2427" idx="0"/>
          </p:cNvCxnSpPr>
          <p:nvPr/>
        </p:nvCxnSpPr>
        <p:spPr>
          <a:xfrm>
            <a:off x="3618050" y="5351166"/>
            <a:ext cx="0" cy="938700"/>
          </a:xfrm>
          <a:prstGeom prst="straightConnector1">
            <a:avLst/>
          </a:prstGeom>
          <a:noFill/>
          <a:ln cap="flat" cmpd="sng" w="9525">
            <a:solidFill>
              <a:schemeClr val="accent4"/>
            </a:solidFill>
            <a:prstDash val="solid"/>
            <a:round/>
            <a:headEnd len="med" w="med" type="none"/>
            <a:tailEnd len="med" w="med" type="none"/>
          </a:ln>
        </p:spPr>
      </p:cxnSp>
      <p:cxnSp>
        <p:nvCxnSpPr>
          <p:cNvPr id="2434" name="Google Shape;2434;p58"/>
          <p:cNvCxnSpPr>
            <a:stCxn id="2427" idx="3"/>
            <a:endCxn id="2429" idx="1"/>
          </p:cNvCxnSpPr>
          <p:nvPr/>
        </p:nvCxnSpPr>
        <p:spPr>
          <a:xfrm flipH="1" rot="10800000">
            <a:off x="5796074" y="2796200"/>
            <a:ext cx="953700" cy="3879600"/>
          </a:xfrm>
          <a:prstGeom prst="bentConnector3">
            <a:avLst>
              <a:gd fmla="val 49986" name="adj1"/>
            </a:avLst>
          </a:prstGeom>
          <a:noFill/>
          <a:ln cap="flat" cmpd="sng" w="9525">
            <a:solidFill>
              <a:schemeClr val="accent4"/>
            </a:solidFill>
            <a:prstDash val="solid"/>
            <a:round/>
            <a:headEnd len="med" w="med" type="none"/>
            <a:tailEnd len="med" w="med" type="none"/>
          </a:ln>
        </p:spPr>
      </p:cxnSp>
      <p:cxnSp>
        <p:nvCxnSpPr>
          <p:cNvPr id="2435" name="Google Shape;2435;p58"/>
          <p:cNvCxnSpPr>
            <a:stCxn id="2426" idx="2"/>
            <a:endCxn id="2431" idx="0"/>
          </p:cNvCxnSpPr>
          <p:nvPr/>
        </p:nvCxnSpPr>
        <p:spPr>
          <a:xfrm>
            <a:off x="10276040" y="5351378"/>
            <a:ext cx="0" cy="923700"/>
          </a:xfrm>
          <a:prstGeom prst="straightConnector1">
            <a:avLst/>
          </a:prstGeom>
          <a:noFill/>
          <a:ln cap="flat" cmpd="sng" w="9525">
            <a:solidFill>
              <a:schemeClr val="accent4"/>
            </a:solidFill>
            <a:prstDash val="solid"/>
            <a:round/>
            <a:headEnd len="med" w="med" type="none"/>
            <a:tailEnd len="med" w="med" type="none"/>
          </a:ln>
        </p:spPr>
      </p:cxnSp>
      <p:grpSp>
        <p:nvGrpSpPr>
          <p:cNvPr id="2436" name="Google Shape;2436;p58"/>
          <p:cNvGrpSpPr/>
          <p:nvPr/>
        </p:nvGrpSpPr>
        <p:grpSpPr>
          <a:xfrm>
            <a:off x="14714543" y="3083441"/>
            <a:ext cx="1897315" cy="5303481"/>
            <a:chOff x="7357272" y="1541721"/>
            <a:chExt cx="948658" cy="2651740"/>
          </a:xfrm>
        </p:grpSpPr>
        <p:grpSp>
          <p:nvGrpSpPr>
            <p:cNvPr id="2437" name="Google Shape;2437;p58"/>
            <p:cNvGrpSpPr/>
            <p:nvPr/>
          </p:nvGrpSpPr>
          <p:grpSpPr>
            <a:xfrm>
              <a:off x="7418753" y="1541721"/>
              <a:ext cx="825701" cy="825712"/>
              <a:chOff x="3295675" y="450448"/>
              <a:chExt cx="1414599" cy="1414617"/>
            </a:xfrm>
          </p:grpSpPr>
          <p:sp>
            <p:nvSpPr>
              <p:cNvPr id="2438" name="Google Shape;2438;p58"/>
              <p:cNvSpPr/>
              <p:nvPr/>
            </p:nvSpPr>
            <p:spPr>
              <a:xfrm>
                <a:off x="3307550" y="458365"/>
                <a:ext cx="1394996" cy="1398784"/>
              </a:xfrm>
              <a:custGeom>
                <a:rect b="b" l="l" r="r" t="t"/>
                <a:pathLst>
                  <a:path extrusionOk="0" h="7421" w="7401">
                    <a:moveTo>
                      <a:pt x="3692" y="0"/>
                    </a:moveTo>
                    <a:cubicBezTo>
                      <a:pt x="1660" y="0"/>
                      <a:pt x="0" y="1660"/>
                      <a:pt x="0" y="3713"/>
                    </a:cubicBezTo>
                    <a:cubicBezTo>
                      <a:pt x="0" y="5761"/>
                      <a:pt x="1660" y="7421"/>
                      <a:pt x="3692" y="7421"/>
                    </a:cubicBezTo>
                    <a:cubicBezTo>
                      <a:pt x="5740" y="7421"/>
                      <a:pt x="7400" y="5761"/>
                      <a:pt x="7400" y="3713"/>
                    </a:cubicBezTo>
                    <a:cubicBezTo>
                      <a:pt x="7400" y="1660"/>
                      <a:pt x="5740" y="0"/>
                      <a:pt x="3692"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9" name="Google Shape;2439;p58"/>
              <p:cNvSpPr/>
              <p:nvPr/>
            </p:nvSpPr>
            <p:spPr>
              <a:xfrm>
                <a:off x="3295675" y="450448"/>
                <a:ext cx="1414599" cy="1414617"/>
              </a:xfrm>
              <a:custGeom>
                <a:rect b="b" l="l" r="r" t="t"/>
                <a:pathLst>
                  <a:path extrusionOk="0" h="7505" w="7505">
                    <a:moveTo>
                      <a:pt x="3755" y="110"/>
                    </a:moveTo>
                    <a:cubicBezTo>
                      <a:pt x="5782" y="110"/>
                      <a:pt x="7395" y="1744"/>
                      <a:pt x="7395" y="3755"/>
                    </a:cubicBezTo>
                    <a:cubicBezTo>
                      <a:pt x="7395" y="5761"/>
                      <a:pt x="5782" y="7395"/>
                      <a:pt x="3755" y="7395"/>
                    </a:cubicBezTo>
                    <a:cubicBezTo>
                      <a:pt x="1744" y="7395"/>
                      <a:pt x="110" y="5761"/>
                      <a:pt x="110" y="3755"/>
                    </a:cubicBezTo>
                    <a:cubicBezTo>
                      <a:pt x="110" y="1744"/>
                      <a:pt x="1744" y="110"/>
                      <a:pt x="3755" y="110"/>
                    </a:cubicBezTo>
                    <a:close/>
                    <a:moveTo>
                      <a:pt x="3755" y="0"/>
                    </a:moveTo>
                    <a:cubicBezTo>
                      <a:pt x="1682" y="0"/>
                      <a:pt x="1" y="1681"/>
                      <a:pt x="1" y="3755"/>
                    </a:cubicBezTo>
                    <a:cubicBezTo>
                      <a:pt x="1" y="5824"/>
                      <a:pt x="1682" y="7505"/>
                      <a:pt x="3755" y="7505"/>
                    </a:cubicBezTo>
                    <a:cubicBezTo>
                      <a:pt x="5824" y="7505"/>
                      <a:pt x="7505" y="5824"/>
                      <a:pt x="7505" y="3755"/>
                    </a:cubicBezTo>
                    <a:cubicBezTo>
                      <a:pt x="7505" y="1681"/>
                      <a:pt x="5824" y="0"/>
                      <a:pt x="375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0" name="Google Shape;2440;p58"/>
              <p:cNvSpPr/>
              <p:nvPr/>
            </p:nvSpPr>
            <p:spPr>
              <a:xfrm>
                <a:off x="3369750" y="507749"/>
                <a:ext cx="666492" cy="1298696"/>
              </a:xfrm>
              <a:custGeom>
                <a:rect b="b" l="l" r="r" t="t"/>
                <a:pathLst>
                  <a:path extrusionOk="0" h="6890" w="3536">
                    <a:moveTo>
                      <a:pt x="2027" y="0"/>
                    </a:moveTo>
                    <a:cubicBezTo>
                      <a:pt x="2027" y="0"/>
                      <a:pt x="1922" y="47"/>
                      <a:pt x="1723" y="131"/>
                    </a:cubicBezTo>
                    <a:cubicBezTo>
                      <a:pt x="1529" y="241"/>
                      <a:pt x="1241" y="414"/>
                      <a:pt x="1137" y="503"/>
                    </a:cubicBezTo>
                    <a:cubicBezTo>
                      <a:pt x="1048" y="571"/>
                      <a:pt x="634" y="917"/>
                      <a:pt x="545" y="1068"/>
                    </a:cubicBezTo>
                    <a:cubicBezTo>
                      <a:pt x="435" y="1199"/>
                      <a:pt x="262" y="1487"/>
                      <a:pt x="262" y="1508"/>
                    </a:cubicBezTo>
                    <a:cubicBezTo>
                      <a:pt x="241" y="1550"/>
                      <a:pt x="194" y="1618"/>
                      <a:pt x="173" y="1681"/>
                    </a:cubicBezTo>
                    <a:cubicBezTo>
                      <a:pt x="131" y="1723"/>
                      <a:pt x="110" y="1791"/>
                      <a:pt x="89" y="1880"/>
                    </a:cubicBezTo>
                    <a:cubicBezTo>
                      <a:pt x="42" y="1943"/>
                      <a:pt x="63" y="1964"/>
                      <a:pt x="42" y="2053"/>
                    </a:cubicBezTo>
                    <a:cubicBezTo>
                      <a:pt x="21" y="2142"/>
                      <a:pt x="0" y="2184"/>
                      <a:pt x="21" y="2205"/>
                    </a:cubicBezTo>
                    <a:cubicBezTo>
                      <a:pt x="24" y="2208"/>
                      <a:pt x="27" y="2209"/>
                      <a:pt x="29" y="2209"/>
                    </a:cubicBezTo>
                    <a:cubicBezTo>
                      <a:pt x="42" y="2209"/>
                      <a:pt x="42" y="2160"/>
                      <a:pt x="42" y="2142"/>
                    </a:cubicBezTo>
                    <a:cubicBezTo>
                      <a:pt x="42" y="2095"/>
                      <a:pt x="63" y="2032"/>
                      <a:pt x="89" y="1985"/>
                    </a:cubicBezTo>
                    <a:cubicBezTo>
                      <a:pt x="110" y="1922"/>
                      <a:pt x="131" y="1854"/>
                      <a:pt x="152" y="1791"/>
                    </a:cubicBezTo>
                    <a:cubicBezTo>
                      <a:pt x="173" y="1749"/>
                      <a:pt x="220" y="1618"/>
                      <a:pt x="220" y="1618"/>
                    </a:cubicBezTo>
                    <a:lnTo>
                      <a:pt x="241" y="1639"/>
                    </a:lnTo>
                    <a:cubicBezTo>
                      <a:pt x="241" y="1639"/>
                      <a:pt x="241" y="1681"/>
                      <a:pt x="194" y="1770"/>
                    </a:cubicBezTo>
                    <a:cubicBezTo>
                      <a:pt x="152" y="1833"/>
                      <a:pt x="152" y="1880"/>
                      <a:pt x="131" y="1964"/>
                    </a:cubicBezTo>
                    <a:cubicBezTo>
                      <a:pt x="110" y="2053"/>
                      <a:pt x="89" y="2142"/>
                      <a:pt x="63" y="2226"/>
                    </a:cubicBezTo>
                    <a:cubicBezTo>
                      <a:pt x="21" y="2315"/>
                      <a:pt x="42" y="2378"/>
                      <a:pt x="42" y="2488"/>
                    </a:cubicBezTo>
                    <a:cubicBezTo>
                      <a:pt x="21" y="2577"/>
                      <a:pt x="89" y="2666"/>
                      <a:pt x="152" y="2749"/>
                    </a:cubicBezTo>
                    <a:cubicBezTo>
                      <a:pt x="220" y="2859"/>
                      <a:pt x="262" y="2880"/>
                      <a:pt x="325" y="2969"/>
                    </a:cubicBezTo>
                    <a:cubicBezTo>
                      <a:pt x="372" y="3032"/>
                      <a:pt x="482" y="3210"/>
                      <a:pt x="456" y="3273"/>
                    </a:cubicBezTo>
                    <a:cubicBezTo>
                      <a:pt x="435" y="3341"/>
                      <a:pt x="566" y="3341"/>
                      <a:pt x="587" y="3404"/>
                    </a:cubicBezTo>
                    <a:cubicBezTo>
                      <a:pt x="613" y="3472"/>
                      <a:pt x="634" y="3493"/>
                      <a:pt x="676" y="3514"/>
                    </a:cubicBezTo>
                    <a:cubicBezTo>
                      <a:pt x="680" y="3518"/>
                      <a:pt x="683" y="3520"/>
                      <a:pt x="685" y="3520"/>
                    </a:cubicBezTo>
                    <a:cubicBezTo>
                      <a:pt x="696" y="3520"/>
                      <a:pt x="693" y="3485"/>
                      <a:pt x="676" y="3451"/>
                    </a:cubicBezTo>
                    <a:cubicBezTo>
                      <a:pt x="676" y="3431"/>
                      <a:pt x="688" y="3420"/>
                      <a:pt x="703" y="3420"/>
                    </a:cubicBezTo>
                    <a:cubicBezTo>
                      <a:pt x="725" y="3420"/>
                      <a:pt x="753" y="3442"/>
                      <a:pt x="765" y="3493"/>
                    </a:cubicBezTo>
                    <a:cubicBezTo>
                      <a:pt x="786" y="3556"/>
                      <a:pt x="807" y="3582"/>
                      <a:pt x="807" y="3666"/>
                    </a:cubicBezTo>
                    <a:cubicBezTo>
                      <a:pt x="786" y="3776"/>
                      <a:pt x="807" y="3797"/>
                      <a:pt x="744" y="3907"/>
                    </a:cubicBezTo>
                    <a:cubicBezTo>
                      <a:pt x="676" y="3996"/>
                      <a:pt x="676" y="3996"/>
                      <a:pt x="676" y="4106"/>
                    </a:cubicBezTo>
                    <a:cubicBezTo>
                      <a:pt x="676" y="4211"/>
                      <a:pt x="655" y="4169"/>
                      <a:pt x="634" y="4279"/>
                    </a:cubicBezTo>
                    <a:cubicBezTo>
                      <a:pt x="587" y="4389"/>
                      <a:pt x="697" y="4451"/>
                      <a:pt x="765" y="4582"/>
                    </a:cubicBezTo>
                    <a:cubicBezTo>
                      <a:pt x="807" y="4734"/>
                      <a:pt x="875" y="4823"/>
                      <a:pt x="917" y="4933"/>
                    </a:cubicBezTo>
                    <a:cubicBezTo>
                      <a:pt x="980" y="5043"/>
                      <a:pt x="1048" y="5043"/>
                      <a:pt x="1137" y="5127"/>
                    </a:cubicBezTo>
                    <a:cubicBezTo>
                      <a:pt x="1241" y="5195"/>
                      <a:pt x="1330" y="5258"/>
                      <a:pt x="1330" y="5347"/>
                    </a:cubicBezTo>
                    <a:cubicBezTo>
                      <a:pt x="1351" y="5457"/>
                      <a:pt x="1372" y="5478"/>
                      <a:pt x="1372" y="5609"/>
                    </a:cubicBezTo>
                    <a:cubicBezTo>
                      <a:pt x="1372" y="5761"/>
                      <a:pt x="1482" y="5850"/>
                      <a:pt x="1503" y="6023"/>
                    </a:cubicBezTo>
                    <a:cubicBezTo>
                      <a:pt x="1550" y="6174"/>
                      <a:pt x="1571" y="6201"/>
                      <a:pt x="1613" y="6305"/>
                    </a:cubicBezTo>
                    <a:cubicBezTo>
                      <a:pt x="1660" y="6394"/>
                      <a:pt x="1702" y="6415"/>
                      <a:pt x="1791" y="6546"/>
                    </a:cubicBezTo>
                    <a:cubicBezTo>
                      <a:pt x="1854" y="6677"/>
                      <a:pt x="1875" y="6656"/>
                      <a:pt x="1964" y="6724"/>
                    </a:cubicBezTo>
                    <a:cubicBezTo>
                      <a:pt x="2053" y="6808"/>
                      <a:pt x="2137" y="6829"/>
                      <a:pt x="2247" y="6876"/>
                    </a:cubicBezTo>
                    <a:cubicBezTo>
                      <a:pt x="2272" y="6886"/>
                      <a:pt x="2290" y="6890"/>
                      <a:pt x="2300" y="6890"/>
                    </a:cubicBezTo>
                    <a:cubicBezTo>
                      <a:pt x="2335" y="6890"/>
                      <a:pt x="2294" y="6844"/>
                      <a:pt x="2226" y="6808"/>
                    </a:cubicBezTo>
                    <a:cubicBezTo>
                      <a:pt x="2158" y="6787"/>
                      <a:pt x="2158" y="6787"/>
                      <a:pt x="2116" y="6677"/>
                    </a:cubicBezTo>
                    <a:cubicBezTo>
                      <a:pt x="2074" y="6567"/>
                      <a:pt x="2053" y="6546"/>
                      <a:pt x="2053" y="6483"/>
                    </a:cubicBezTo>
                    <a:cubicBezTo>
                      <a:pt x="2053" y="6436"/>
                      <a:pt x="2116" y="6462"/>
                      <a:pt x="2205" y="6394"/>
                    </a:cubicBezTo>
                    <a:cubicBezTo>
                      <a:pt x="2289" y="6332"/>
                      <a:pt x="2247" y="6332"/>
                      <a:pt x="2336" y="6243"/>
                    </a:cubicBezTo>
                    <a:cubicBezTo>
                      <a:pt x="2420" y="6153"/>
                      <a:pt x="2619" y="5892"/>
                      <a:pt x="2640" y="5850"/>
                    </a:cubicBezTo>
                    <a:cubicBezTo>
                      <a:pt x="2661" y="5808"/>
                      <a:pt x="2682" y="5782"/>
                      <a:pt x="2771" y="5740"/>
                    </a:cubicBezTo>
                    <a:cubicBezTo>
                      <a:pt x="2881" y="5677"/>
                      <a:pt x="2970" y="5698"/>
                      <a:pt x="3053" y="5630"/>
                    </a:cubicBezTo>
                    <a:cubicBezTo>
                      <a:pt x="3142" y="5567"/>
                      <a:pt x="3184" y="5478"/>
                      <a:pt x="3205" y="5305"/>
                    </a:cubicBezTo>
                    <a:cubicBezTo>
                      <a:pt x="3231" y="5127"/>
                      <a:pt x="3231" y="5153"/>
                      <a:pt x="3273" y="5085"/>
                    </a:cubicBezTo>
                    <a:cubicBezTo>
                      <a:pt x="3336" y="4996"/>
                      <a:pt x="3467" y="4912"/>
                      <a:pt x="3493" y="4844"/>
                    </a:cubicBezTo>
                    <a:cubicBezTo>
                      <a:pt x="3535" y="4760"/>
                      <a:pt x="3514" y="4650"/>
                      <a:pt x="3404" y="4561"/>
                    </a:cubicBezTo>
                    <a:cubicBezTo>
                      <a:pt x="3294" y="4499"/>
                      <a:pt x="3252" y="4520"/>
                      <a:pt x="2991" y="4410"/>
                    </a:cubicBezTo>
                    <a:cubicBezTo>
                      <a:pt x="2729" y="4321"/>
                      <a:pt x="2619" y="4300"/>
                      <a:pt x="2509" y="4211"/>
                    </a:cubicBezTo>
                    <a:cubicBezTo>
                      <a:pt x="2420" y="4127"/>
                      <a:pt x="2467" y="4038"/>
                      <a:pt x="2336" y="3907"/>
                    </a:cubicBezTo>
                    <a:cubicBezTo>
                      <a:pt x="2184" y="3755"/>
                      <a:pt x="2137" y="3797"/>
                      <a:pt x="1964" y="3687"/>
                    </a:cubicBezTo>
                    <a:cubicBezTo>
                      <a:pt x="1791" y="3582"/>
                      <a:pt x="1660" y="3493"/>
                      <a:pt x="1503" y="3425"/>
                    </a:cubicBezTo>
                    <a:cubicBezTo>
                      <a:pt x="1417" y="3383"/>
                      <a:pt x="1374" y="3378"/>
                      <a:pt x="1344" y="3378"/>
                    </a:cubicBezTo>
                    <a:cubicBezTo>
                      <a:pt x="1334" y="3378"/>
                      <a:pt x="1326" y="3378"/>
                      <a:pt x="1318" y="3378"/>
                    </a:cubicBezTo>
                    <a:cubicBezTo>
                      <a:pt x="1303" y="3378"/>
                      <a:pt x="1289" y="3376"/>
                      <a:pt x="1268" y="3362"/>
                    </a:cubicBezTo>
                    <a:cubicBezTo>
                      <a:pt x="1200" y="3320"/>
                      <a:pt x="1158" y="3273"/>
                      <a:pt x="1048" y="3273"/>
                    </a:cubicBezTo>
                    <a:cubicBezTo>
                      <a:pt x="938" y="3273"/>
                      <a:pt x="980" y="3320"/>
                      <a:pt x="938" y="3362"/>
                    </a:cubicBezTo>
                    <a:cubicBezTo>
                      <a:pt x="896" y="3425"/>
                      <a:pt x="896" y="3425"/>
                      <a:pt x="849" y="3472"/>
                    </a:cubicBezTo>
                    <a:cubicBezTo>
                      <a:pt x="841" y="3480"/>
                      <a:pt x="836" y="3483"/>
                      <a:pt x="833" y="3483"/>
                    </a:cubicBezTo>
                    <a:cubicBezTo>
                      <a:pt x="820" y="3483"/>
                      <a:pt x="845" y="3421"/>
                      <a:pt x="828" y="3404"/>
                    </a:cubicBezTo>
                    <a:cubicBezTo>
                      <a:pt x="828" y="3380"/>
                      <a:pt x="813" y="3369"/>
                      <a:pt x="784" y="3369"/>
                    </a:cubicBezTo>
                    <a:cubicBezTo>
                      <a:pt x="762" y="3369"/>
                      <a:pt x="734" y="3374"/>
                      <a:pt x="697" y="3383"/>
                    </a:cubicBezTo>
                    <a:cubicBezTo>
                      <a:pt x="678" y="3389"/>
                      <a:pt x="667" y="3392"/>
                      <a:pt x="659" y="3392"/>
                    </a:cubicBezTo>
                    <a:cubicBezTo>
                      <a:pt x="641" y="3392"/>
                      <a:pt x="643" y="3377"/>
                      <a:pt x="613" y="3362"/>
                    </a:cubicBezTo>
                    <a:cubicBezTo>
                      <a:pt x="587" y="3341"/>
                      <a:pt x="587" y="3320"/>
                      <a:pt x="566" y="3252"/>
                    </a:cubicBezTo>
                    <a:cubicBezTo>
                      <a:pt x="566" y="3189"/>
                      <a:pt x="613" y="3121"/>
                      <a:pt x="613" y="3058"/>
                    </a:cubicBezTo>
                    <a:cubicBezTo>
                      <a:pt x="634" y="3011"/>
                      <a:pt x="613" y="2948"/>
                      <a:pt x="587" y="2880"/>
                    </a:cubicBezTo>
                    <a:cubicBezTo>
                      <a:pt x="578" y="2853"/>
                      <a:pt x="569" y="2846"/>
                      <a:pt x="558" y="2846"/>
                    </a:cubicBezTo>
                    <a:cubicBezTo>
                      <a:pt x="544" y="2846"/>
                      <a:pt x="527" y="2859"/>
                      <a:pt x="503" y="2859"/>
                    </a:cubicBezTo>
                    <a:cubicBezTo>
                      <a:pt x="456" y="2859"/>
                      <a:pt x="456" y="2839"/>
                      <a:pt x="435" y="2797"/>
                    </a:cubicBezTo>
                    <a:cubicBezTo>
                      <a:pt x="414" y="2770"/>
                      <a:pt x="482" y="2770"/>
                      <a:pt x="503" y="2687"/>
                    </a:cubicBezTo>
                    <a:cubicBezTo>
                      <a:pt x="545" y="2598"/>
                      <a:pt x="566" y="2598"/>
                      <a:pt x="587" y="2535"/>
                    </a:cubicBezTo>
                    <a:cubicBezTo>
                      <a:pt x="587" y="2488"/>
                      <a:pt x="545" y="2488"/>
                      <a:pt x="503" y="2488"/>
                    </a:cubicBezTo>
                    <a:cubicBezTo>
                      <a:pt x="435" y="2488"/>
                      <a:pt x="456" y="2509"/>
                      <a:pt x="435" y="2598"/>
                    </a:cubicBezTo>
                    <a:cubicBezTo>
                      <a:pt x="414" y="2653"/>
                      <a:pt x="404" y="2663"/>
                      <a:pt x="390" y="2663"/>
                    </a:cubicBezTo>
                    <a:cubicBezTo>
                      <a:pt x="381" y="2663"/>
                      <a:pt x="372" y="2659"/>
                      <a:pt x="357" y="2659"/>
                    </a:cubicBezTo>
                    <a:cubicBezTo>
                      <a:pt x="349" y="2659"/>
                      <a:pt x="338" y="2661"/>
                      <a:pt x="325" y="2666"/>
                    </a:cubicBezTo>
                    <a:cubicBezTo>
                      <a:pt x="262" y="2666"/>
                      <a:pt x="283" y="2666"/>
                      <a:pt x="241" y="2619"/>
                    </a:cubicBezTo>
                    <a:cubicBezTo>
                      <a:pt x="220" y="2598"/>
                      <a:pt x="220" y="2509"/>
                      <a:pt x="220" y="2446"/>
                    </a:cubicBezTo>
                    <a:cubicBezTo>
                      <a:pt x="220" y="2378"/>
                      <a:pt x="283" y="2273"/>
                      <a:pt x="304" y="2163"/>
                    </a:cubicBezTo>
                    <a:cubicBezTo>
                      <a:pt x="325" y="2053"/>
                      <a:pt x="393" y="2032"/>
                      <a:pt x="456" y="1985"/>
                    </a:cubicBezTo>
                    <a:cubicBezTo>
                      <a:pt x="506" y="1954"/>
                      <a:pt x="519" y="1935"/>
                      <a:pt x="547" y="1935"/>
                    </a:cubicBezTo>
                    <a:cubicBezTo>
                      <a:pt x="558" y="1935"/>
                      <a:pt x="570" y="1937"/>
                      <a:pt x="587" y="1943"/>
                    </a:cubicBezTo>
                    <a:cubicBezTo>
                      <a:pt x="634" y="1943"/>
                      <a:pt x="613" y="1964"/>
                      <a:pt x="655" y="1985"/>
                    </a:cubicBezTo>
                    <a:cubicBezTo>
                      <a:pt x="662" y="1989"/>
                      <a:pt x="667" y="1991"/>
                      <a:pt x="671" y="1991"/>
                    </a:cubicBezTo>
                    <a:cubicBezTo>
                      <a:pt x="689" y="1991"/>
                      <a:pt x="688" y="1960"/>
                      <a:pt x="721" y="1960"/>
                    </a:cubicBezTo>
                    <a:cubicBezTo>
                      <a:pt x="727" y="1960"/>
                      <a:pt x="735" y="1961"/>
                      <a:pt x="744" y="1964"/>
                    </a:cubicBezTo>
                    <a:cubicBezTo>
                      <a:pt x="786" y="1964"/>
                      <a:pt x="765" y="1985"/>
                      <a:pt x="828" y="1985"/>
                    </a:cubicBezTo>
                    <a:cubicBezTo>
                      <a:pt x="896" y="2011"/>
                      <a:pt x="896" y="2011"/>
                      <a:pt x="896" y="2032"/>
                    </a:cubicBezTo>
                    <a:cubicBezTo>
                      <a:pt x="917" y="2053"/>
                      <a:pt x="875" y="2116"/>
                      <a:pt x="849" y="2163"/>
                    </a:cubicBezTo>
                    <a:lnTo>
                      <a:pt x="849" y="2273"/>
                    </a:lnTo>
                    <a:cubicBezTo>
                      <a:pt x="865" y="2313"/>
                      <a:pt x="880" y="2327"/>
                      <a:pt x="893" y="2327"/>
                    </a:cubicBezTo>
                    <a:cubicBezTo>
                      <a:pt x="901" y="2327"/>
                      <a:pt x="909" y="2322"/>
                      <a:pt x="917" y="2315"/>
                    </a:cubicBezTo>
                    <a:cubicBezTo>
                      <a:pt x="959" y="2273"/>
                      <a:pt x="1006" y="2184"/>
                      <a:pt x="980" y="2116"/>
                    </a:cubicBezTo>
                    <a:cubicBezTo>
                      <a:pt x="980" y="2053"/>
                      <a:pt x="1006" y="2011"/>
                      <a:pt x="1027" y="1922"/>
                    </a:cubicBezTo>
                    <a:cubicBezTo>
                      <a:pt x="1069" y="1854"/>
                      <a:pt x="1090" y="1880"/>
                      <a:pt x="1158" y="1833"/>
                    </a:cubicBezTo>
                    <a:cubicBezTo>
                      <a:pt x="1241" y="1791"/>
                      <a:pt x="1351" y="1681"/>
                      <a:pt x="1419" y="1592"/>
                    </a:cubicBezTo>
                    <a:cubicBezTo>
                      <a:pt x="1482" y="1508"/>
                      <a:pt x="1503" y="1508"/>
                      <a:pt x="1571" y="1419"/>
                    </a:cubicBezTo>
                    <a:cubicBezTo>
                      <a:pt x="1634" y="1356"/>
                      <a:pt x="1702" y="1330"/>
                      <a:pt x="1791" y="1267"/>
                    </a:cubicBezTo>
                    <a:cubicBezTo>
                      <a:pt x="1896" y="1226"/>
                      <a:pt x="1943" y="1178"/>
                      <a:pt x="2053" y="1178"/>
                    </a:cubicBezTo>
                    <a:cubicBezTo>
                      <a:pt x="2073" y="1174"/>
                      <a:pt x="2084" y="1173"/>
                      <a:pt x="2089" y="1173"/>
                    </a:cubicBezTo>
                    <a:cubicBezTo>
                      <a:pt x="2111" y="1173"/>
                      <a:pt x="2015" y="1204"/>
                      <a:pt x="1964" y="1226"/>
                    </a:cubicBezTo>
                    <a:cubicBezTo>
                      <a:pt x="1922" y="1226"/>
                      <a:pt x="1943" y="1267"/>
                      <a:pt x="1985" y="1288"/>
                    </a:cubicBezTo>
                    <a:cubicBezTo>
                      <a:pt x="2027" y="1288"/>
                      <a:pt x="2053" y="1267"/>
                      <a:pt x="2137" y="1199"/>
                    </a:cubicBezTo>
                    <a:cubicBezTo>
                      <a:pt x="2181" y="1178"/>
                      <a:pt x="2204" y="1173"/>
                      <a:pt x="2220" y="1173"/>
                    </a:cubicBezTo>
                    <a:cubicBezTo>
                      <a:pt x="2236" y="1173"/>
                      <a:pt x="2247" y="1178"/>
                      <a:pt x="2268" y="1178"/>
                    </a:cubicBezTo>
                    <a:cubicBezTo>
                      <a:pt x="2315" y="1157"/>
                      <a:pt x="2268" y="1137"/>
                      <a:pt x="2226" y="1116"/>
                    </a:cubicBezTo>
                    <a:lnTo>
                      <a:pt x="2116" y="1116"/>
                    </a:lnTo>
                    <a:cubicBezTo>
                      <a:pt x="2074" y="1095"/>
                      <a:pt x="2095" y="1068"/>
                      <a:pt x="2137" y="1047"/>
                    </a:cubicBezTo>
                    <a:cubicBezTo>
                      <a:pt x="2184" y="1006"/>
                      <a:pt x="2205" y="1006"/>
                      <a:pt x="2184" y="964"/>
                    </a:cubicBezTo>
                    <a:cubicBezTo>
                      <a:pt x="2179" y="958"/>
                      <a:pt x="2172" y="956"/>
                      <a:pt x="2164" y="956"/>
                    </a:cubicBezTo>
                    <a:cubicBezTo>
                      <a:pt x="2132" y="956"/>
                      <a:pt x="2077" y="993"/>
                      <a:pt x="2006" y="1027"/>
                    </a:cubicBezTo>
                    <a:cubicBezTo>
                      <a:pt x="1971" y="1035"/>
                      <a:pt x="1951" y="1040"/>
                      <a:pt x="1942" y="1040"/>
                    </a:cubicBezTo>
                    <a:cubicBezTo>
                      <a:pt x="1929" y="1040"/>
                      <a:pt x="1940" y="1030"/>
                      <a:pt x="1964" y="1006"/>
                    </a:cubicBezTo>
                    <a:cubicBezTo>
                      <a:pt x="2006" y="964"/>
                      <a:pt x="2053" y="964"/>
                      <a:pt x="2116" y="938"/>
                    </a:cubicBezTo>
                    <a:cubicBezTo>
                      <a:pt x="2137" y="925"/>
                      <a:pt x="2155" y="920"/>
                      <a:pt x="2172" y="920"/>
                    </a:cubicBezTo>
                    <a:cubicBezTo>
                      <a:pt x="2210" y="920"/>
                      <a:pt x="2239" y="946"/>
                      <a:pt x="2268" y="964"/>
                    </a:cubicBezTo>
                    <a:cubicBezTo>
                      <a:pt x="2336" y="964"/>
                      <a:pt x="2357" y="938"/>
                      <a:pt x="2420" y="896"/>
                    </a:cubicBezTo>
                    <a:cubicBezTo>
                      <a:pt x="2467" y="875"/>
                      <a:pt x="2551" y="896"/>
                      <a:pt x="2598" y="854"/>
                    </a:cubicBezTo>
                    <a:cubicBezTo>
                      <a:pt x="2619" y="833"/>
                      <a:pt x="2598" y="807"/>
                      <a:pt x="2551" y="744"/>
                    </a:cubicBezTo>
                    <a:cubicBezTo>
                      <a:pt x="2488" y="676"/>
                      <a:pt x="2488" y="702"/>
                      <a:pt x="2467" y="655"/>
                    </a:cubicBezTo>
                    <a:cubicBezTo>
                      <a:pt x="2446" y="634"/>
                      <a:pt x="2488" y="592"/>
                      <a:pt x="2488" y="545"/>
                    </a:cubicBezTo>
                    <a:cubicBezTo>
                      <a:pt x="2488" y="505"/>
                      <a:pt x="2488" y="490"/>
                      <a:pt x="2470" y="490"/>
                    </a:cubicBezTo>
                    <a:cubicBezTo>
                      <a:pt x="2460" y="490"/>
                      <a:pt x="2445" y="495"/>
                      <a:pt x="2420" y="503"/>
                    </a:cubicBezTo>
                    <a:cubicBezTo>
                      <a:pt x="2378" y="503"/>
                      <a:pt x="2399" y="524"/>
                      <a:pt x="2357" y="545"/>
                    </a:cubicBezTo>
                    <a:cubicBezTo>
                      <a:pt x="2348" y="550"/>
                      <a:pt x="2340" y="552"/>
                      <a:pt x="2333" y="552"/>
                    </a:cubicBezTo>
                    <a:cubicBezTo>
                      <a:pt x="2305" y="552"/>
                      <a:pt x="2289" y="519"/>
                      <a:pt x="2289" y="503"/>
                    </a:cubicBezTo>
                    <a:cubicBezTo>
                      <a:pt x="2268" y="482"/>
                      <a:pt x="2336" y="461"/>
                      <a:pt x="2315" y="440"/>
                    </a:cubicBezTo>
                    <a:cubicBezTo>
                      <a:pt x="2289" y="393"/>
                      <a:pt x="2289" y="372"/>
                      <a:pt x="2226" y="372"/>
                    </a:cubicBezTo>
                    <a:cubicBezTo>
                      <a:pt x="2215" y="366"/>
                      <a:pt x="2208" y="364"/>
                      <a:pt x="2203" y="364"/>
                    </a:cubicBezTo>
                    <a:cubicBezTo>
                      <a:pt x="2190" y="364"/>
                      <a:pt x="2192" y="383"/>
                      <a:pt x="2158" y="414"/>
                    </a:cubicBezTo>
                    <a:cubicBezTo>
                      <a:pt x="2116" y="482"/>
                      <a:pt x="2116" y="461"/>
                      <a:pt x="2095" y="482"/>
                    </a:cubicBezTo>
                    <a:cubicBezTo>
                      <a:pt x="2053" y="482"/>
                      <a:pt x="2053" y="503"/>
                      <a:pt x="2027" y="545"/>
                    </a:cubicBezTo>
                    <a:cubicBezTo>
                      <a:pt x="2027" y="592"/>
                      <a:pt x="2027" y="571"/>
                      <a:pt x="2006" y="613"/>
                    </a:cubicBezTo>
                    <a:cubicBezTo>
                      <a:pt x="1964" y="655"/>
                      <a:pt x="1943" y="655"/>
                      <a:pt x="1896" y="655"/>
                    </a:cubicBezTo>
                    <a:cubicBezTo>
                      <a:pt x="1854" y="676"/>
                      <a:pt x="1875" y="655"/>
                      <a:pt x="1833" y="702"/>
                    </a:cubicBezTo>
                    <a:cubicBezTo>
                      <a:pt x="1812" y="744"/>
                      <a:pt x="1833" y="765"/>
                      <a:pt x="1791" y="807"/>
                    </a:cubicBezTo>
                    <a:cubicBezTo>
                      <a:pt x="1758" y="825"/>
                      <a:pt x="1737" y="841"/>
                      <a:pt x="1721" y="841"/>
                    </a:cubicBezTo>
                    <a:cubicBezTo>
                      <a:pt x="1714" y="841"/>
                      <a:pt x="1708" y="839"/>
                      <a:pt x="1702" y="833"/>
                    </a:cubicBezTo>
                    <a:cubicBezTo>
                      <a:pt x="1702" y="833"/>
                      <a:pt x="1681" y="786"/>
                      <a:pt x="1702" y="744"/>
                    </a:cubicBezTo>
                    <a:cubicBezTo>
                      <a:pt x="1744" y="676"/>
                      <a:pt x="1791" y="655"/>
                      <a:pt x="1765" y="634"/>
                    </a:cubicBezTo>
                    <a:cubicBezTo>
                      <a:pt x="1744" y="613"/>
                      <a:pt x="1723" y="592"/>
                      <a:pt x="1681" y="571"/>
                    </a:cubicBezTo>
                    <a:cubicBezTo>
                      <a:pt x="1634" y="524"/>
                      <a:pt x="1660" y="482"/>
                      <a:pt x="1702" y="414"/>
                    </a:cubicBezTo>
                    <a:cubicBezTo>
                      <a:pt x="1744" y="372"/>
                      <a:pt x="1854" y="330"/>
                      <a:pt x="1922" y="309"/>
                    </a:cubicBezTo>
                    <a:cubicBezTo>
                      <a:pt x="1985" y="283"/>
                      <a:pt x="2074" y="283"/>
                      <a:pt x="2137" y="241"/>
                    </a:cubicBezTo>
                    <a:cubicBezTo>
                      <a:pt x="2205" y="220"/>
                      <a:pt x="2158" y="220"/>
                      <a:pt x="2205" y="199"/>
                    </a:cubicBezTo>
                    <a:cubicBezTo>
                      <a:pt x="2268" y="199"/>
                      <a:pt x="2289" y="199"/>
                      <a:pt x="2336" y="178"/>
                    </a:cubicBezTo>
                    <a:cubicBezTo>
                      <a:pt x="2378" y="178"/>
                      <a:pt x="2399" y="131"/>
                      <a:pt x="2399" y="110"/>
                    </a:cubicBezTo>
                    <a:cubicBezTo>
                      <a:pt x="2399" y="97"/>
                      <a:pt x="2395" y="92"/>
                      <a:pt x="2388" y="92"/>
                    </a:cubicBezTo>
                    <a:cubicBezTo>
                      <a:pt x="2373" y="92"/>
                      <a:pt x="2344" y="117"/>
                      <a:pt x="2315" y="131"/>
                    </a:cubicBezTo>
                    <a:cubicBezTo>
                      <a:pt x="2288" y="158"/>
                      <a:pt x="2270" y="170"/>
                      <a:pt x="2255" y="170"/>
                    </a:cubicBezTo>
                    <a:cubicBezTo>
                      <a:pt x="2244" y="170"/>
                      <a:pt x="2235" y="163"/>
                      <a:pt x="2226" y="152"/>
                    </a:cubicBezTo>
                    <a:cubicBezTo>
                      <a:pt x="2205" y="152"/>
                      <a:pt x="2268" y="110"/>
                      <a:pt x="2289" y="89"/>
                    </a:cubicBezTo>
                    <a:cubicBezTo>
                      <a:pt x="2315" y="89"/>
                      <a:pt x="2336" y="47"/>
                      <a:pt x="2336" y="21"/>
                    </a:cubicBezTo>
                    <a:cubicBezTo>
                      <a:pt x="2332" y="18"/>
                      <a:pt x="2329" y="16"/>
                      <a:pt x="2325" y="16"/>
                    </a:cubicBezTo>
                    <a:cubicBezTo>
                      <a:pt x="2306" y="16"/>
                      <a:pt x="2282" y="54"/>
                      <a:pt x="2247" y="89"/>
                    </a:cubicBezTo>
                    <a:cubicBezTo>
                      <a:pt x="2184" y="131"/>
                      <a:pt x="2184" y="131"/>
                      <a:pt x="2116" y="131"/>
                    </a:cubicBezTo>
                    <a:cubicBezTo>
                      <a:pt x="2074" y="131"/>
                      <a:pt x="2074" y="110"/>
                      <a:pt x="2027" y="110"/>
                    </a:cubicBezTo>
                    <a:cubicBezTo>
                      <a:pt x="1985" y="110"/>
                      <a:pt x="1985" y="89"/>
                      <a:pt x="2027" y="68"/>
                    </a:cubicBezTo>
                    <a:cubicBezTo>
                      <a:pt x="2095" y="47"/>
                      <a:pt x="2095" y="0"/>
                      <a:pt x="20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1" name="Google Shape;2441;p58"/>
              <p:cNvSpPr/>
              <p:nvPr/>
            </p:nvSpPr>
            <p:spPr>
              <a:xfrm>
                <a:off x="3361834" y="499832"/>
                <a:ext cx="686283" cy="1316037"/>
              </a:xfrm>
              <a:custGeom>
                <a:rect b="b" l="l" r="r" t="t"/>
                <a:pathLst>
                  <a:path extrusionOk="0" h="6982" w="3641">
                    <a:moveTo>
                      <a:pt x="980" y="2158"/>
                    </a:moveTo>
                    <a:cubicBezTo>
                      <a:pt x="980" y="2184"/>
                      <a:pt x="980" y="2226"/>
                      <a:pt x="959" y="2247"/>
                    </a:cubicBezTo>
                    <a:lnTo>
                      <a:pt x="959" y="2268"/>
                    </a:lnTo>
                    <a:lnTo>
                      <a:pt x="938" y="2247"/>
                    </a:lnTo>
                    <a:lnTo>
                      <a:pt x="959" y="2226"/>
                    </a:lnTo>
                    <a:cubicBezTo>
                      <a:pt x="959" y="2205"/>
                      <a:pt x="959" y="2184"/>
                      <a:pt x="980" y="2158"/>
                    </a:cubicBezTo>
                    <a:close/>
                    <a:moveTo>
                      <a:pt x="566" y="2598"/>
                    </a:moveTo>
                    <a:cubicBezTo>
                      <a:pt x="545" y="2619"/>
                      <a:pt x="545" y="2639"/>
                      <a:pt x="499" y="2706"/>
                    </a:cubicBezTo>
                    <a:lnTo>
                      <a:pt x="499" y="2706"/>
                    </a:lnTo>
                    <a:cubicBezTo>
                      <a:pt x="501" y="2691"/>
                      <a:pt x="507" y="2675"/>
                      <a:pt x="524" y="2661"/>
                    </a:cubicBezTo>
                    <a:cubicBezTo>
                      <a:pt x="545" y="2619"/>
                      <a:pt x="545" y="2598"/>
                      <a:pt x="545" y="2598"/>
                    </a:cubicBezTo>
                    <a:close/>
                    <a:moveTo>
                      <a:pt x="1985" y="131"/>
                    </a:moveTo>
                    <a:cubicBezTo>
                      <a:pt x="1985" y="152"/>
                      <a:pt x="1985" y="173"/>
                      <a:pt x="2006" y="194"/>
                    </a:cubicBezTo>
                    <a:cubicBezTo>
                      <a:pt x="2027" y="220"/>
                      <a:pt x="2048" y="220"/>
                      <a:pt x="2069" y="220"/>
                    </a:cubicBezTo>
                    <a:lnTo>
                      <a:pt x="2179" y="220"/>
                    </a:lnTo>
                    <a:lnTo>
                      <a:pt x="2179" y="241"/>
                    </a:lnTo>
                    <a:lnTo>
                      <a:pt x="2158" y="241"/>
                    </a:lnTo>
                    <a:cubicBezTo>
                      <a:pt x="2137" y="262"/>
                      <a:pt x="2095" y="262"/>
                      <a:pt x="2069" y="262"/>
                    </a:cubicBezTo>
                    <a:cubicBezTo>
                      <a:pt x="2027" y="283"/>
                      <a:pt x="1985" y="283"/>
                      <a:pt x="1938" y="283"/>
                    </a:cubicBezTo>
                    <a:cubicBezTo>
                      <a:pt x="1917" y="304"/>
                      <a:pt x="1854" y="325"/>
                      <a:pt x="1807" y="351"/>
                    </a:cubicBezTo>
                    <a:cubicBezTo>
                      <a:pt x="1765" y="372"/>
                      <a:pt x="1723" y="393"/>
                      <a:pt x="1702" y="435"/>
                    </a:cubicBezTo>
                    <a:cubicBezTo>
                      <a:pt x="1676" y="456"/>
                      <a:pt x="1655" y="503"/>
                      <a:pt x="1655" y="524"/>
                    </a:cubicBezTo>
                    <a:cubicBezTo>
                      <a:pt x="1634" y="545"/>
                      <a:pt x="1634" y="566"/>
                      <a:pt x="1655" y="587"/>
                    </a:cubicBezTo>
                    <a:cubicBezTo>
                      <a:pt x="1655" y="613"/>
                      <a:pt x="1676" y="634"/>
                      <a:pt x="1702" y="655"/>
                    </a:cubicBezTo>
                    <a:cubicBezTo>
                      <a:pt x="1723" y="676"/>
                      <a:pt x="1744" y="676"/>
                      <a:pt x="1744" y="697"/>
                    </a:cubicBezTo>
                    <a:cubicBezTo>
                      <a:pt x="1744" y="697"/>
                      <a:pt x="1723" y="718"/>
                      <a:pt x="1702" y="744"/>
                    </a:cubicBezTo>
                    <a:cubicBezTo>
                      <a:pt x="1676" y="786"/>
                      <a:pt x="1676" y="807"/>
                      <a:pt x="1676" y="849"/>
                    </a:cubicBezTo>
                    <a:cubicBezTo>
                      <a:pt x="1676" y="875"/>
                      <a:pt x="1702" y="896"/>
                      <a:pt x="1723" y="917"/>
                    </a:cubicBezTo>
                    <a:cubicBezTo>
                      <a:pt x="1723" y="938"/>
                      <a:pt x="1744" y="938"/>
                      <a:pt x="1765" y="938"/>
                    </a:cubicBezTo>
                    <a:lnTo>
                      <a:pt x="1807" y="938"/>
                    </a:lnTo>
                    <a:cubicBezTo>
                      <a:pt x="1833" y="917"/>
                      <a:pt x="1854" y="896"/>
                      <a:pt x="1875" y="875"/>
                    </a:cubicBezTo>
                    <a:cubicBezTo>
                      <a:pt x="1896" y="849"/>
                      <a:pt x="1896" y="828"/>
                      <a:pt x="1917" y="807"/>
                    </a:cubicBezTo>
                    <a:cubicBezTo>
                      <a:pt x="1917" y="807"/>
                      <a:pt x="1917" y="786"/>
                      <a:pt x="1938" y="765"/>
                    </a:cubicBezTo>
                    <a:lnTo>
                      <a:pt x="1964" y="765"/>
                    </a:lnTo>
                    <a:cubicBezTo>
                      <a:pt x="1964" y="744"/>
                      <a:pt x="1985" y="744"/>
                      <a:pt x="2006" y="744"/>
                    </a:cubicBezTo>
                    <a:cubicBezTo>
                      <a:pt x="2027" y="718"/>
                      <a:pt x="2048" y="718"/>
                      <a:pt x="2069" y="676"/>
                    </a:cubicBezTo>
                    <a:cubicBezTo>
                      <a:pt x="2116" y="655"/>
                      <a:pt x="2116" y="655"/>
                      <a:pt x="2137" y="613"/>
                    </a:cubicBezTo>
                    <a:lnTo>
                      <a:pt x="2137" y="566"/>
                    </a:lnTo>
                    <a:cubicBezTo>
                      <a:pt x="2158" y="566"/>
                      <a:pt x="2179" y="566"/>
                      <a:pt x="2200" y="545"/>
                    </a:cubicBezTo>
                    <a:cubicBezTo>
                      <a:pt x="2226" y="545"/>
                      <a:pt x="2226" y="524"/>
                      <a:pt x="2247" y="503"/>
                    </a:cubicBezTo>
                    <a:cubicBezTo>
                      <a:pt x="2268" y="482"/>
                      <a:pt x="2268" y="482"/>
                      <a:pt x="2268" y="456"/>
                    </a:cubicBezTo>
                    <a:lnTo>
                      <a:pt x="2289" y="482"/>
                    </a:lnTo>
                    <a:lnTo>
                      <a:pt x="2289" y="503"/>
                    </a:lnTo>
                    <a:cubicBezTo>
                      <a:pt x="2268" y="524"/>
                      <a:pt x="2268" y="566"/>
                      <a:pt x="2289" y="587"/>
                    </a:cubicBezTo>
                    <a:cubicBezTo>
                      <a:pt x="2289" y="587"/>
                      <a:pt x="2289" y="613"/>
                      <a:pt x="2310" y="634"/>
                    </a:cubicBezTo>
                    <a:cubicBezTo>
                      <a:pt x="2310" y="634"/>
                      <a:pt x="2331" y="655"/>
                      <a:pt x="2357" y="655"/>
                    </a:cubicBezTo>
                    <a:cubicBezTo>
                      <a:pt x="2378" y="655"/>
                      <a:pt x="2399" y="655"/>
                      <a:pt x="2399" y="634"/>
                    </a:cubicBezTo>
                    <a:cubicBezTo>
                      <a:pt x="2441" y="634"/>
                      <a:pt x="2462" y="613"/>
                      <a:pt x="2462" y="587"/>
                    </a:cubicBezTo>
                    <a:lnTo>
                      <a:pt x="2462" y="634"/>
                    </a:lnTo>
                    <a:cubicBezTo>
                      <a:pt x="2462" y="655"/>
                      <a:pt x="2441" y="655"/>
                      <a:pt x="2441" y="676"/>
                    </a:cubicBezTo>
                    <a:cubicBezTo>
                      <a:pt x="2441" y="697"/>
                      <a:pt x="2462" y="718"/>
                      <a:pt x="2462" y="744"/>
                    </a:cubicBezTo>
                    <a:cubicBezTo>
                      <a:pt x="2488" y="765"/>
                      <a:pt x="2509" y="765"/>
                      <a:pt x="2509" y="786"/>
                    </a:cubicBezTo>
                    <a:cubicBezTo>
                      <a:pt x="2509" y="786"/>
                      <a:pt x="2530" y="786"/>
                      <a:pt x="2551" y="807"/>
                    </a:cubicBezTo>
                    <a:cubicBezTo>
                      <a:pt x="2572" y="849"/>
                      <a:pt x="2572" y="849"/>
                      <a:pt x="2572" y="875"/>
                    </a:cubicBezTo>
                    <a:lnTo>
                      <a:pt x="2551" y="875"/>
                    </a:lnTo>
                    <a:cubicBezTo>
                      <a:pt x="2509" y="875"/>
                      <a:pt x="2462" y="875"/>
                      <a:pt x="2420" y="896"/>
                    </a:cubicBezTo>
                    <a:cubicBezTo>
                      <a:pt x="2399" y="917"/>
                      <a:pt x="2378" y="938"/>
                      <a:pt x="2378" y="938"/>
                    </a:cubicBezTo>
                    <a:cubicBezTo>
                      <a:pt x="2367" y="948"/>
                      <a:pt x="2362" y="953"/>
                      <a:pt x="2356" y="953"/>
                    </a:cubicBezTo>
                    <a:cubicBezTo>
                      <a:pt x="2350" y="953"/>
                      <a:pt x="2344" y="948"/>
                      <a:pt x="2331" y="938"/>
                    </a:cubicBezTo>
                    <a:cubicBezTo>
                      <a:pt x="2310" y="938"/>
                      <a:pt x="2289" y="917"/>
                      <a:pt x="2247" y="917"/>
                    </a:cubicBezTo>
                    <a:cubicBezTo>
                      <a:pt x="2226" y="917"/>
                      <a:pt x="2179" y="917"/>
                      <a:pt x="2137" y="938"/>
                    </a:cubicBezTo>
                    <a:cubicBezTo>
                      <a:pt x="2095" y="938"/>
                      <a:pt x="2069" y="938"/>
                      <a:pt x="2048" y="959"/>
                    </a:cubicBezTo>
                    <a:cubicBezTo>
                      <a:pt x="2027" y="959"/>
                      <a:pt x="2006" y="980"/>
                      <a:pt x="1985" y="1006"/>
                    </a:cubicBezTo>
                    <a:cubicBezTo>
                      <a:pt x="1964" y="1006"/>
                      <a:pt x="1964" y="1027"/>
                      <a:pt x="1938" y="1027"/>
                    </a:cubicBezTo>
                    <a:lnTo>
                      <a:pt x="1938" y="1048"/>
                    </a:lnTo>
                    <a:cubicBezTo>
                      <a:pt x="1938" y="1048"/>
                      <a:pt x="1917" y="1048"/>
                      <a:pt x="1917" y="1069"/>
                    </a:cubicBezTo>
                    <a:lnTo>
                      <a:pt x="1917" y="1089"/>
                    </a:lnTo>
                    <a:lnTo>
                      <a:pt x="1938" y="1110"/>
                    </a:lnTo>
                    <a:lnTo>
                      <a:pt x="1964" y="1137"/>
                    </a:lnTo>
                    <a:lnTo>
                      <a:pt x="2006" y="1137"/>
                    </a:lnTo>
                    <a:cubicBezTo>
                      <a:pt x="2027" y="1137"/>
                      <a:pt x="2027" y="1110"/>
                      <a:pt x="2069" y="1110"/>
                    </a:cubicBezTo>
                    <a:lnTo>
                      <a:pt x="2095" y="1089"/>
                    </a:lnTo>
                    <a:lnTo>
                      <a:pt x="2095" y="1110"/>
                    </a:lnTo>
                    <a:cubicBezTo>
                      <a:pt x="2069" y="1110"/>
                      <a:pt x="2069" y="1137"/>
                      <a:pt x="2095" y="1158"/>
                    </a:cubicBezTo>
                    <a:cubicBezTo>
                      <a:pt x="1964" y="1179"/>
                      <a:pt x="1917" y="1199"/>
                      <a:pt x="1807" y="1268"/>
                    </a:cubicBezTo>
                    <a:cubicBezTo>
                      <a:pt x="1723" y="1330"/>
                      <a:pt x="1655" y="1351"/>
                      <a:pt x="1571" y="1440"/>
                    </a:cubicBezTo>
                    <a:cubicBezTo>
                      <a:pt x="1503" y="1503"/>
                      <a:pt x="1482" y="1529"/>
                      <a:pt x="1414" y="1613"/>
                    </a:cubicBezTo>
                    <a:cubicBezTo>
                      <a:pt x="1352" y="1681"/>
                      <a:pt x="1242" y="1791"/>
                      <a:pt x="1179" y="1833"/>
                    </a:cubicBezTo>
                    <a:cubicBezTo>
                      <a:pt x="1153" y="1854"/>
                      <a:pt x="1132" y="1854"/>
                      <a:pt x="1111" y="1854"/>
                    </a:cubicBezTo>
                    <a:cubicBezTo>
                      <a:pt x="1069" y="1875"/>
                      <a:pt x="1048" y="1922"/>
                      <a:pt x="1022" y="1964"/>
                    </a:cubicBezTo>
                    <a:cubicBezTo>
                      <a:pt x="1010" y="1987"/>
                      <a:pt x="999" y="2017"/>
                      <a:pt x="991" y="2051"/>
                    </a:cubicBezTo>
                    <a:lnTo>
                      <a:pt x="991" y="2051"/>
                    </a:lnTo>
                    <a:cubicBezTo>
                      <a:pt x="980" y="2044"/>
                      <a:pt x="980" y="2027"/>
                      <a:pt x="980" y="2027"/>
                    </a:cubicBezTo>
                    <a:lnTo>
                      <a:pt x="959" y="2006"/>
                    </a:lnTo>
                    <a:cubicBezTo>
                      <a:pt x="938" y="1985"/>
                      <a:pt x="917" y="1985"/>
                      <a:pt x="870" y="1985"/>
                    </a:cubicBezTo>
                    <a:lnTo>
                      <a:pt x="849" y="1985"/>
                    </a:lnTo>
                    <a:cubicBezTo>
                      <a:pt x="849" y="1985"/>
                      <a:pt x="828" y="1964"/>
                      <a:pt x="786" y="1943"/>
                    </a:cubicBezTo>
                    <a:cubicBezTo>
                      <a:pt x="760" y="1943"/>
                      <a:pt x="739" y="1943"/>
                      <a:pt x="718" y="1964"/>
                    </a:cubicBezTo>
                    <a:lnTo>
                      <a:pt x="697" y="1985"/>
                    </a:lnTo>
                    <a:lnTo>
                      <a:pt x="697" y="1964"/>
                    </a:lnTo>
                    <a:cubicBezTo>
                      <a:pt x="697" y="1964"/>
                      <a:pt x="655" y="1922"/>
                      <a:pt x="629" y="1922"/>
                    </a:cubicBezTo>
                    <a:cubicBezTo>
                      <a:pt x="608" y="1922"/>
                      <a:pt x="566" y="1922"/>
                      <a:pt x="545" y="1943"/>
                    </a:cubicBezTo>
                    <a:cubicBezTo>
                      <a:pt x="524" y="1943"/>
                      <a:pt x="498" y="1964"/>
                      <a:pt x="456" y="1985"/>
                    </a:cubicBezTo>
                    <a:cubicBezTo>
                      <a:pt x="393" y="2027"/>
                      <a:pt x="325" y="2074"/>
                      <a:pt x="304" y="2184"/>
                    </a:cubicBezTo>
                    <a:cubicBezTo>
                      <a:pt x="262" y="2289"/>
                      <a:pt x="215" y="2399"/>
                      <a:pt x="215" y="2488"/>
                    </a:cubicBezTo>
                    <a:lnTo>
                      <a:pt x="215" y="2598"/>
                    </a:lnTo>
                    <a:cubicBezTo>
                      <a:pt x="215" y="2640"/>
                      <a:pt x="215" y="2682"/>
                      <a:pt x="262" y="2708"/>
                    </a:cubicBezTo>
                    <a:cubicBezTo>
                      <a:pt x="262" y="2708"/>
                      <a:pt x="262" y="2729"/>
                      <a:pt x="283" y="2750"/>
                    </a:cubicBezTo>
                    <a:lnTo>
                      <a:pt x="456" y="2750"/>
                    </a:lnTo>
                    <a:cubicBezTo>
                      <a:pt x="477" y="2750"/>
                      <a:pt x="477" y="2729"/>
                      <a:pt x="477" y="2729"/>
                    </a:cubicBezTo>
                    <a:lnTo>
                      <a:pt x="477" y="2729"/>
                    </a:lnTo>
                    <a:cubicBezTo>
                      <a:pt x="477" y="2750"/>
                      <a:pt x="477" y="2750"/>
                      <a:pt x="456" y="2750"/>
                    </a:cubicBezTo>
                    <a:cubicBezTo>
                      <a:pt x="456" y="2771"/>
                      <a:pt x="435" y="2771"/>
                      <a:pt x="435" y="2791"/>
                    </a:cubicBezTo>
                    <a:cubicBezTo>
                      <a:pt x="414" y="2812"/>
                      <a:pt x="435" y="2860"/>
                      <a:pt x="435" y="2860"/>
                    </a:cubicBezTo>
                    <a:cubicBezTo>
                      <a:pt x="435" y="2881"/>
                      <a:pt x="456" y="2901"/>
                      <a:pt x="456" y="2922"/>
                    </a:cubicBezTo>
                    <a:cubicBezTo>
                      <a:pt x="477" y="2943"/>
                      <a:pt x="524" y="2970"/>
                      <a:pt x="545" y="2970"/>
                    </a:cubicBezTo>
                    <a:cubicBezTo>
                      <a:pt x="566" y="2970"/>
                      <a:pt x="566" y="2943"/>
                      <a:pt x="587" y="2943"/>
                    </a:cubicBezTo>
                    <a:cubicBezTo>
                      <a:pt x="608" y="3011"/>
                      <a:pt x="629" y="3053"/>
                      <a:pt x="608" y="3100"/>
                    </a:cubicBezTo>
                    <a:cubicBezTo>
                      <a:pt x="587" y="3142"/>
                      <a:pt x="545" y="3205"/>
                      <a:pt x="566" y="3294"/>
                    </a:cubicBezTo>
                    <a:lnTo>
                      <a:pt x="566" y="3336"/>
                    </a:lnTo>
                    <a:cubicBezTo>
                      <a:pt x="566" y="3315"/>
                      <a:pt x="545" y="3315"/>
                      <a:pt x="545" y="3315"/>
                    </a:cubicBezTo>
                    <a:cubicBezTo>
                      <a:pt x="566" y="3252"/>
                      <a:pt x="524" y="3205"/>
                      <a:pt x="498" y="3142"/>
                    </a:cubicBezTo>
                    <a:cubicBezTo>
                      <a:pt x="477" y="3074"/>
                      <a:pt x="435" y="3011"/>
                      <a:pt x="414" y="2970"/>
                    </a:cubicBezTo>
                    <a:cubicBezTo>
                      <a:pt x="346" y="2901"/>
                      <a:pt x="304" y="2860"/>
                      <a:pt x="236" y="2771"/>
                    </a:cubicBezTo>
                    <a:cubicBezTo>
                      <a:pt x="173" y="2661"/>
                      <a:pt x="131" y="2598"/>
                      <a:pt x="131" y="2530"/>
                    </a:cubicBezTo>
                    <a:cubicBezTo>
                      <a:pt x="131" y="2420"/>
                      <a:pt x="131" y="2357"/>
                      <a:pt x="152" y="2289"/>
                    </a:cubicBezTo>
                    <a:cubicBezTo>
                      <a:pt x="194" y="2184"/>
                      <a:pt x="194" y="2095"/>
                      <a:pt x="215" y="2027"/>
                    </a:cubicBezTo>
                    <a:cubicBezTo>
                      <a:pt x="236" y="1922"/>
                      <a:pt x="236" y="1896"/>
                      <a:pt x="283" y="1833"/>
                    </a:cubicBezTo>
                    <a:cubicBezTo>
                      <a:pt x="325" y="1744"/>
                      <a:pt x="325" y="1681"/>
                      <a:pt x="325" y="1681"/>
                    </a:cubicBezTo>
                    <a:lnTo>
                      <a:pt x="325" y="1660"/>
                    </a:lnTo>
                    <a:lnTo>
                      <a:pt x="304" y="1660"/>
                    </a:lnTo>
                    <a:cubicBezTo>
                      <a:pt x="325" y="1613"/>
                      <a:pt x="325" y="1592"/>
                      <a:pt x="346" y="1571"/>
                    </a:cubicBezTo>
                    <a:cubicBezTo>
                      <a:pt x="346" y="1571"/>
                      <a:pt x="393" y="1482"/>
                      <a:pt x="456" y="1398"/>
                    </a:cubicBezTo>
                    <a:cubicBezTo>
                      <a:pt x="498" y="1309"/>
                      <a:pt x="587" y="1199"/>
                      <a:pt x="629" y="1137"/>
                    </a:cubicBezTo>
                    <a:cubicBezTo>
                      <a:pt x="655" y="1069"/>
                      <a:pt x="786" y="938"/>
                      <a:pt x="917" y="828"/>
                    </a:cubicBezTo>
                    <a:cubicBezTo>
                      <a:pt x="1048" y="718"/>
                      <a:pt x="1179" y="613"/>
                      <a:pt x="1221" y="587"/>
                    </a:cubicBezTo>
                    <a:cubicBezTo>
                      <a:pt x="1310" y="503"/>
                      <a:pt x="1592" y="325"/>
                      <a:pt x="1786" y="241"/>
                    </a:cubicBezTo>
                    <a:cubicBezTo>
                      <a:pt x="1917" y="173"/>
                      <a:pt x="1938" y="152"/>
                      <a:pt x="1985" y="131"/>
                    </a:cubicBezTo>
                    <a:close/>
                    <a:moveTo>
                      <a:pt x="1090" y="3383"/>
                    </a:moveTo>
                    <a:cubicBezTo>
                      <a:pt x="1179" y="3383"/>
                      <a:pt x="1221" y="3404"/>
                      <a:pt x="1262" y="3446"/>
                    </a:cubicBezTo>
                    <a:cubicBezTo>
                      <a:pt x="1310" y="3467"/>
                      <a:pt x="1352" y="3467"/>
                      <a:pt x="1393" y="3467"/>
                    </a:cubicBezTo>
                    <a:cubicBezTo>
                      <a:pt x="1414" y="3467"/>
                      <a:pt x="1441" y="3467"/>
                      <a:pt x="1524" y="3514"/>
                    </a:cubicBezTo>
                    <a:cubicBezTo>
                      <a:pt x="1676" y="3577"/>
                      <a:pt x="1807" y="3666"/>
                      <a:pt x="1985" y="3776"/>
                    </a:cubicBezTo>
                    <a:cubicBezTo>
                      <a:pt x="2069" y="3818"/>
                      <a:pt x="2137" y="3839"/>
                      <a:pt x="2179" y="3860"/>
                    </a:cubicBezTo>
                    <a:cubicBezTo>
                      <a:pt x="2226" y="3886"/>
                      <a:pt x="2268" y="3907"/>
                      <a:pt x="2331" y="3970"/>
                    </a:cubicBezTo>
                    <a:cubicBezTo>
                      <a:pt x="2399" y="4038"/>
                      <a:pt x="2420" y="4080"/>
                      <a:pt x="2420" y="4148"/>
                    </a:cubicBezTo>
                    <a:cubicBezTo>
                      <a:pt x="2441" y="4190"/>
                      <a:pt x="2462" y="4253"/>
                      <a:pt x="2530" y="4300"/>
                    </a:cubicBezTo>
                    <a:cubicBezTo>
                      <a:pt x="2640" y="4384"/>
                      <a:pt x="2750" y="4410"/>
                      <a:pt x="3012" y="4514"/>
                    </a:cubicBezTo>
                    <a:cubicBezTo>
                      <a:pt x="3143" y="4562"/>
                      <a:pt x="3226" y="4583"/>
                      <a:pt x="3294" y="4583"/>
                    </a:cubicBezTo>
                    <a:cubicBezTo>
                      <a:pt x="3336" y="4603"/>
                      <a:pt x="3357" y="4624"/>
                      <a:pt x="3425" y="4645"/>
                    </a:cubicBezTo>
                    <a:cubicBezTo>
                      <a:pt x="3509" y="4713"/>
                      <a:pt x="3509" y="4802"/>
                      <a:pt x="3488" y="4865"/>
                    </a:cubicBezTo>
                    <a:cubicBezTo>
                      <a:pt x="3467" y="4886"/>
                      <a:pt x="3446" y="4907"/>
                      <a:pt x="3404" y="4954"/>
                    </a:cubicBezTo>
                    <a:cubicBezTo>
                      <a:pt x="3357" y="4996"/>
                      <a:pt x="3315" y="5038"/>
                      <a:pt x="3273" y="5085"/>
                    </a:cubicBezTo>
                    <a:cubicBezTo>
                      <a:pt x="3247" y="5127"/>
                      <a:pt x="3226" y="5148"/>
                      <a:pt x="3226" y="5169"/>
                    </a:cubicBezTo>
                    <a:cubicBezTo>
                      <a:pt x="3205" y="5216"/>
                      <a:pt x="3205" y="5258"/>
                      <a:pt x="3184" y="5347"/>
                    </a:cubicBezTo>
                    <a:cubicBezTo>
                      <a:pt x="3184" y="5499"/>
                      <a:pt x="3143" y="5562"/>
                      <a:pt x="3053" y="5630"/>
                    </a:cubicBezTo>
                    <a:cubicBezTo>
                      <a:pt x="3033" y="5672"/>
                      <a:pt x="2985" y="5672"/>
                      <a:pt x="2944" y="5672"/>
                    </a:cubicBezTo>
                    <a:cubicBezTo>
                      <a:pt x="2902" y="5693"/>
                      <a:pt x="2854" y="5693"/>
                      <a:pt x="2792" y="5719"/>
                    </a:cubicBezTo>
                    <a:cubicBezTo>
                      <a:pt x="2750" y="5761"/>
                      <a:pt x="2703" y="5782"/>
                      <a:pt x="2682" y="5803"/>
                    </a:cubicBezTo>
                    <a:cubicBezTo>
                      <a:pt x="2661" y="5824"/>
                      <a:pt x="2661" y="5850"/>
                      <a:pt x="2640" y="5871"/>
                    </a:cubicBezTo>
                    <a:cubicBezTo>
                      <a:pt x="2640" y="5871"/>
                      <a:pt x="2619" y="5913"/>
                      <a:pt x="2593" y="5934"/>
                    </a:cubicBezTo>
                    <a:cubicBezTo>
                      <a:pt x="2572" y="5955"/>
                      <a:pt x="2551" y="6002"/>
                      <a:pt x="2530" y="6044"/>
                    </a:cubicBezTo>
                    <a:cubicBezTo>
                      <a:pt x="2462" y="6112"/>
                      <a:pt x="2399" y="6195"/>
                      <a:pt x="2357" y="6243"/>
                    </a:cubicBezTo>
                    <a:cubicBezTo>
                      <a:pt x="2289" y="6305"/>
                      <a:pt x="2289" y="6326"/>
                      <a:pt x="2268" y="6347"/>
                    </a:cubicBezTo>
                    <a:cubicBezTo>
                      <a:pt x="2268" y="6374"/>
                      <a:pt x="2268" y="6374"/>
                      <a:pt x="2226" y="6394"/>
                    </a:cubicBezTo>
                    <a:cubicBezTo>
                      <a:pt x="2179" y="6415"/>
                      <a:pt x="2158" y="6415"/>
                      <a:pt x="2116" y="6436"/>
                    </a:cubicBezTo>
                    <a:cubicBezTo>
                      <a:pt x="2116" y="6436"/>
                      <a:pt x="2095" y="6436"/>
                      <a:pt x="2069" y="6457"/>
                    </a:cubicBezTo>
                    <a:cubicBezTo>
                      <a:pt x="2048" y="6478"/>
                      <a:pt x="2048" y="6504"/>
                      <a:pt x="2048" y="6525"/>
                    </a:cubicBezTo>
                    <a:cubicBezTo>
                      <a:pt x="2027" y="6567"/>
                      <a:pt x="2048" y="6588"/>
                      <a:pt x="2048" y="6635"/>
                    </a:cubicBezTo>
                    <a:cubicBezTo>
                      <a:pt x="2069" y="6656"/>
                      <a:pt x="2095" y="6698"/>
                      <a:pt x="2116" y="6740"/>
                    </a:cubicBezTo>
                    <a:cubicBezTo>
                      <a:pt x="2116" y="6766"/>
                      <a:pt x="2116" y="6766"/>
                      <a:pt x="2137" y="6787"/>
                    </a:cubicBezTo>
                    <a:cubicBezTo>
                      <a:pt x="2095" y="6766"/>
                      <a:pt x="2069" y="6766"/>
                      <a:pt x="2048" y="6740"/>
                    </a:cubicBezTo>
                    <a:cubicBezTo>
                      <a:pt x="2006" y="6698"/>
                      <a:pt x="1964" y="6677"/>
                      <a:pt x="1938" y="6656"/>
                    </a:cubicBezTo>
                    <a:cubicBezTo>
                      <a:pt x="1917" y="6656"/>
                      <a:pt x="1896" y="6635"/>
                      <a:pt x="1875" y="6567"/>
                    </a:cubicBezTo>
                    <a:cubicBezTo>
                      <a:pt x="1833" y="6504"/>
                      <a:pt x="1786" y="6457"/>
                      <a:pt x="1765" y="6415"/>
                    </a:cubicBezTo>
                    <a:cubicBezTo>
                      <a:pt x="1744" y="6394"/>
                      <a:pt x="1723" y="6374"/>
                      <a:pt x="1702" y="6326"/>
                    </a:cubicBezTo>
                    <a:cubicBezTo>
                      <a:pt x="1676" y="6264"/>
                      <a:pt x="1655" y="6243"/>
                      <a:pt x="1655" y="6195"/>
                    </a:cubicBezTo>
                    <a:cubicBezTo>
                      <a:pt x="1634" y="6154"/>
                      <a:pt x="1613" y="6112"/>
                      <a:pt x="1613" y="6044"/>
                    </a:cubicBezTo>
                    <a:cubicBezTo>
                      <a:pt x="1592" y="5955"/>
                      <a:pt x="1545" y="5892"/>
                      <a:pt x="1524" y="5824"/>
                    </a:cubicBezTo>
                    <a:cubicBezTo>
                      <a:pt x="1503" y="5782"/>
                      <a:pt x="1482" y="5719"/>
                      <a:pt x="1482" y="5651"/>
                    </a:cubicBezTo>
                    <a:cubicBezTo>
                      <a:pt x="1482" y="5588"/>
                      <a:pt x="1461" y="5541"/>
                      <a:pt x="1461" y="5499"/>
                    </a:cubicBezTo>
                    <a:cubicBezTo>
                      <a:pt x="1441" y="5457"/>
                      <a:pt x="1441" y="5431"/>
                      <a:pt x="1441" y="5389"/>
                    </a:cubicBezTo>
                    <a:cubicBezTo>
                      <a:pt x="1414" y="5326"/>
                      <a:pt x="1393" y="5279"/>
                      <a:pt x="1352" y="5237"/>
                    </a:cubicBezTo>
                    <a:cubicBezTo>
                      <a:pt x="1310" y="5195"/>
                      <a:pt x="1262" y="5169"/>
                      <a:pt x="1221" y="5127"/>
                    </a:cubicBezTo>
                    <a:cubicBezTo>
                      <a:pt x="1179" y="5085"/>
                      <a:pt x="1132" y="5064"/>
                      <a:pt x="1090" y="5038"/>
                    </a:cubicBezTo>
                    <a:cubicBezTo>
                      <a:pt x="1048" y="5017"/>
                      <a:pt x="1022" y="4996"/>
                      <a:pt x="1022" y="4954"/>
                    </a:cubicBezTo>
                    <a:cubicBezTo>
                      <a:pt x="959" y="4844"/>
                      <a:pt x="891" y="4755"/>
                      <a:pt x="849" y="4603"/>
                    </a:cubicBezTo>
                    <a:cubicBezTo>
                      <a:pt x="828" y="4541"/>
                      <a:pt x="786" y="4473"/>
                      <a:pt x="739" y="4431"/>
                    </a:cubicBezTo>
                    <a:cubicBezTo>
                      <a:pt x="718" y="4384"/>
                      <a:pt x="718" y="4384"/>
                      <a:pt x="718" y="4342"/>
                    </a:cubicBezTo>
                    <a:cubicBezTo>
                      <a:pt x="739" y="4279"/>
                      <a:pt x="739" y="4279"/>
                      <a:pt x="760" y="4253"/>
                    </a:cubicBezTo>
                    <a:lnTo>
                      <a:pt x="760" y="4148"/>
                    </a:lnTo>
                    <a:cubicBezTo>
                      <a:pt x="760" y="4080"/>
                      <a:pt x="760" y="4080"/>
                      <a:pt x="786" y="4059"/>
                    </a:cubicBezTo>
                    <a:cubicBezTo>
                      <a:pt x="786" y="4059"/>
                      <a:pt x="807" y="4017"/>
                      <a:pt x="828" y="3970"/>
                    </a:cubicBezTo>
                    <a:cubicBezTo>
                      <a:pt x="891" y="3860"/>
                      <a:pt x="891" y="3818"/>
                      <a:pt x="891" y="3729"/>
                    </a:cubicBezTo>
                    <a:cubicBezTo>
                      <a:pt x="891" y="3645"/>
                      <a:pt x="891" y="3598"/>
                      <a:pt x="870" y="3556"/>
                    </a:cubicBezTo>
                    <a:lnTo>
                      <a:pt x="917" y="3556"/>
                    </a:lnTo>
                    <a:cubicBezTo>
                      <a:pt x="980" y="3514"/>
                      <a:pt x="980" y="3493"/>
                      <a:pt x="1022" y="3446"/>
                    </a:cubicBezTo>
                    <a:cubicBezTo>
                      <a:pt x="1048" y="3404"/>
                      <a:pt x="1048" y="3383"/>
                      <a:pt x="1069" y="3383"/>
                    </a:cubicBezTo>
                    <a:close/>
                    <a:moveTo>
                      <a:pt x="2048" y="0"/>
                    </a:moveTo>
                    <a:cubicBezTo>
                      <a:pt x="2048" y="0"/>
                      <a:pt x="1938" y="42"/>
                      <a:pt x="1744" y="131"/>
                    </a:cubicBezTo>
                    <a:cubicBezTo>
                      <a:pt x="1524" y="241"/>
                      <a:pt x="1242" y="414"/>
                      <a:pt x="1153" y="503"/>
                    </a:cubicBezTo>
                    <a:cubicBezTo>
                      <a:pt x="1090" y="524"/>
                      <a:pt x="980" y="634"/>
                      <a:pt x="849" y="744"/>
                    </a:cubicBezTo>
                    <a:cubicBezTo>
                      <a:pt x="718" y="875"/>
                      <a:pt x="587" y="980"/>
                      <a:pt x="545" y="1069"/>
                    </a:cubicBezTo>
                    <a:cubicBezTo>
                      <a:pt x="498" y="1158"/>
                      <a:pt x="414" y="1241"/>
                      <a:pt x="367" y="1330"/>
                    </a:cubicBezTo>
                    <a:cubicBezTo>
                      <a:pt x="304" y="1440"/>
                      <a:pt x="262" y="1503"/>
                      <a:pt x="236" y="1529"/>
                    </a:cubicBezTo>
                    <a:cubicBezTo>
                      <a:pt x="236" y="1550"/>
                      <a:pt x="215" y="1571"/>
                      <a:pt x="215" y="1613"/>
                    </a:cubicBezTo>
                    <a:cubicBezTo>
                      <a:pt x="194" y="1634"/>
                      <a:pt x="173" y="1681"/>
                      <a:pt x="173" y="1702"/>
                    </a:cubicBezTo>
                    <a:cubicBezTo>
                      <a:pt x="131" y="1744"/>
                      <a:pt x="105" y="1812"/>
                      <a:pt x="63" y="1896"/>
                    </a:cubicBezTo>
                    <a:cubicBezTo>
                      <a:pt x="42" y="1943"/>
                      <a:pt x="42" y="1964"/>
                      <a:pt x="42" y="1985"/>
                    </a:cubicBezTo>
                    <a:cubicBezTo>
                      <a:pt x="42" y="2027"/>
                      <a:pt x="42" y="2027"/>
                      <a:pt x="21" y="2074"/>
                    </a:cubicBezTo>
                    <a:cubicBezTo>
                      <a:pt x="21" y="2116"/>
                      <a:pt x="0" y="2158"/>
                      <a:pt x="0" y="2184"/>
                    </a:cubicBezTo>
                    <a:cubicBezTo>
                      <a:pt x="0" y="2226"/>
                      <a:pt x="0" y="2247"/>
                      <a:pt x="21" y="2268"/>
                    </a:cubicBezTo>
                    <a:lnTo>
                      <a:pt x="42" y="2289"/>
                    </a:lnTo>
                    <a:cubicBezTo>
                      <a:pt x="21" y="2378"/>
                      <a:pt x="21" y="2446"/>
                      <a:pt x="21" y="2509"/>
                    </a:cubicBezTo>
                    <a:cubicBezTo>
                      <a:pt x="21" y="2640"/>
                      <a:pt x="84" y="2729"/>
                      <a:pt x="152" y="2839"/>
                    </a:cubicBezTo>
                    <a:cubicBezTo>
                      <a:pt x="236" y="2922"/>
                      <a:pt x="262" y="2970"/>
                      <a:pt x="325" y="3032"/>
                    </a:cubicBezTo>
                    <a:cubicBezTo>
                      <a:pt x="346" y="3074"/>
                      <a:pt x="393" y="3121"/>
                      <a:pt x="414" y="3184"/>
                    </a:cubicBezTo>
                    <a:cubicBezTo>
                      <a:pt x="435" y="3231"/>
                      <a:pt x="456" y="3294"/>
                      <a:pt x="456" y="3294"/>
                    </a:cubicBezTo>
                    <a:cubicBezTo>
                      <a:pt x="435" y="3336"/>
                      <a:pt x="456" y="3362"/>
                      <a:pt x="477" y="3383"/>
                    </a:cubicBezTo>
                    <a:cubicBezTo>
                      <a:pt x="477" y="3404"/>
                      <a:pt x="498" y="3425"/>
                      <a:pt x="524" y="3425"/>
                    </a:cubicBezTo>
                    <a:cubicBezTo>
                      <a:pt x="545" y="3446"/>
                      <a:pt x="566" y="3467"/>
                      <a:pt x="587" y="3467"/>
                    </a:cubicBezTo>
                    <a:cubicBezTo>
                      <a:pt x="608" y="3535"/>
                      <a:pt x="629" y="3556"/>
                      <a:pt x="676" y="3598"/>
                    </a:cubicBezTo>
                    <a:cubicBezTo>
                      <a:pt x="697" y="3598"/>
                      <a:pt x="697" y="3624"/>
                      <a:pt x="739" y="3624"/>
                    </a:cubicBezTo>
                    <a:cubicBezTo>
                      <a:pt x="760" y="3624"/>
                      <a:pt x="760" y="3598"/>
                      <a:pt x="760" y="3598"/>
                    </a:cubicBezTo>
                    <a:cubicBezTo>
                      <a:pt x="786" y="3624"/>
                      <a:pt x="786" y="3645"/>
                      <a:pt x="786" y="3708"/>
                    </a:cubicBezTo>
                    <a:cubicBezTo>
                      <a:pt x="786" y="3818"/>
                      <a:pt x="786" y="3818"/>
                      <a:pt x="739" y="3928"/>
                    </a:cubicBezTo>
                    <a:cubicBezTo>
                      <a:pt x="718" y="3970"/>
                      <a:pt x="697" y="3991"/>
                      <a:pt x="676" y="4017"/>
                    </a:cubicBezTo>
                    <a:cubicBezTo>
                      <a:pt x="655" y="4059"/>
                      <a:pt x="655" y="4080"/>
                      <a:pt x="655" y="4148"/>
                    </a:cubicBezTo>
                    <a:lnTo>
                      <a:pt x="655" y="4211"/>
                    </a:lnTo>
                    <a:cubicBezTo>
                      <a:pt x="655" y="4232"/>
                      <a:pt x="629" y="4253"/>
                      <a:pt x="608" y="4300"/>
                    </a:cubicBezTo>
                    <a:cubicBezTo>
                      <a:pt x="587" y="4384"/>
                      <a:pt x="629" y="4452"/>
                      <a:pt x="655" y="4493"/>
                    </a:cubicBezTo>
                    <a:cubicBezTo>
                      <a:pt x="697" y="4541"/>
                      <a:pt x="718" y="4583"/>
                      <a:pt x="760" y="4645"/>
                    </a:cubicBezTo>
                    <a:cubicBezTo>
                      <a:pt x="807" y="4802"/>
                      <a:pt x="870" y="4886"/>
                      <a:pt x="917" y="4996"/>
                    </a:cubicBezTo>
                    <a:cubicBezTo>
                      <a:pt x="938" y="5064"/>
                      <a:pt x="980" y="5106"/>
                      <a:pt x="1022" y="5127"/>
                    </a:cubicBezTo>
                    <a:cubicBezTo>
                      <a:pt x="1069" y="5148"/>
                      <a:pt x="1111" y="5169"/>
                      <a:pt x="1153" y="5216"/>
                    </a:cubicBezTo>
                    <a:cubicBezTo>
                      <a:pt x="1200" y="5258"/>
                      <a:pt x="1242" y="5279"/>
                      <a:pt x="1283" y="5300"/>
                    </a:cubicBezTo>
                    <a:cubicBezTo>
                      <a:pt x="1310" y="5347"/>
                      <a:pt x="1331" y="5368"/>
                      <a:pt x="1331" y="5410"/>
                    </a:cubicBezTo>
                    <a:cubicBezTo>
                      <a:pt x="1331" y="5457"/>
                      <a:pt x="1352" y="5499"/>
                      <a:pt x="1352" y="5520"/>
                    </a:cubicBezTo>
                    <a:cubicBezTo>
                      <a:pt x="1372" y="5562"/>
                      <a:pt x="1372" y="5588"/>
                      <a:pt x="1372" y="5651"/>
                    </a:cubicBezTo>
                    <a:cubicBezTo>
                      <a:pt x="1372" y="5740"/>
                      <a:pt x="1393" y="5803"/>
                      <a:pt x="1441" y="5871"/>
                    </a:cubicBezTo>
                    <a:cubicBezTo>
                      <a:pt x="1461" y="5934"/>
                      <a:pt x="1482" y="6002"/>
                      <a:pt x="1503" y="6065"/>
                    </a:cubicBezTo>
                    <a:cubicBezTo>
                      <a:pt x="1503" y="6154"/>
                      <a:pt x="1524" y="6195"/>
                      <a:pt x="1545" y="6243"/>
                    </a:cubicBezTo>
                    <a:cubicBezTo>
                      <a:pt x="1571" y="6285"/>
                      <a:pt x="1592" y="6305"/>
                      <a:pt x="1613" y="6347"/>
                    </a:cubicBezTo>
                    <a:cubicBezTo>
                      <a:pt x="1634" y="6415"/>
                      <a:pt x="1655" y="6457"/>
                      <a:pt x="1676" y="6478"/>
                    </a:cubicBezTo>
                    <a:cubicBezTo>
                      <a:pt x="1723" y="6525"/>
                      <a:pt x="1744" y="6546"/>
                      <a:pt x="1786" y="6609"/>
                    </a:cubicBezTo>
                    <a:cubicBezTo>
                      <a:pt x="1807" y="6698"/>
                      <a:pt x="1854" y="6719"/>
                      <a:pt x="1875" y="6740"/>
                    </a:cubicBezTo>
                    <a:cubicBezTo>
                      <a:pt x="1917" y="6766"/>
                      <a:pt x="1938" y="6787"/>
                      <a:pt x="1964" y="6808"/>
                    </a:cubicBezTo>
                    <a:cubicBezTo>
                      <a:pt x="2048" y="6897"/>
                      <a:pt x="2179" y="6939"/>
                      <a:pt x="2268" y="6960"/>
                    </a:cubicBezTo>
                    <a:cubicBezTo>
                      <a:pt x="2310" y="6981"/>
                      <a:pt x="2331" y="6981"/>
                      <a:pt x="2357" y="6981"/>
                    </a:cubicBezTo>
                    <a:cubicBezTo>
                      <a:pt x="2378" y="6981"/>
                      <a:pt x="2399" y="6960"/>
                      <a:pt x="2399" y="6939"/>
                    </a:cubicBezTo>
                    <a:cubicBezTo>
                      <a:pt x="2420" y="6918"/>
                      <a:pt x="2399" y="6897"/>
                      <a:pt x="2399" y="6871"/>
                    </a:cubicBezTo>
                    <a:cubicBezTo>
                      <a:pt x="2378" y="6850"/>
                      <a:pt x="2378" y="6850"/>
                      <a:pt x="2357" y="6829"/>
                    </a:cubicBezTo>
                    <a:cubicBezTo>
                      <a:pt x="2331" y="6829"/>
                      <a:pt x="2310" y="6808"/>
                      <a:pt x="2289" y="6808"/>
                    </a:cubicBezTo>
                    <a:cubicBezTo>
                      <a:pt x="2268" y="6787"/>
                      <a:pt x="2247" y="6787"/>
                      <a:pt x="2247" y="6787"/>
                    </a:cubicBezTo>
                    <a:cubicBezTo>
                      <a:pt x="2247" y="6787"/>
                      <a:pt x="2226" y="6740"/>
                      <a:pt x="2200" y="6698"/>
                    </a:cubicBezTo>
                    <a:cubicBezTo>
                      <a:pt x="2179" y="6656"/>
                      <a:pt x="2158" y="6609"/>
                      <a:pt x="2158" y="6588"/>
                    </a:cubicBezTo>
                    <a:cubicBezTo>
                      <a:pt x="2137" y="6567"/>
                      <a:pt x="2137" y="6567"/>
                      <a:pt x="2137" y="6546"/>
                    </a:cubicBezTo>
                    <a:lnTo>
                      <a:pt x="2158" y="6546"/>
                    </a:lnTo>
                    <a:cubicBezTo>
                      <a:pt x="2179" y="6525"/>
                      <a:pt x="2226" y="6525"/>
                      <a:pt x="2268" y="6478"/>
                    </a:cubicBezTo>
                    <a:cubicBezTo>
                      <a:pt x="2331" y="6457"/>
                      <a:pt x="2357" y="6436"/>
                      <a:pt x="2357" y="6394"/>
                    </a:cubicBezTo>
                    <a:cubicBezTo>
                      <a:pt x="2378" y="6374"/>
                      <a:pt x="2378" y="6374"/>
                      <a:pt x="2420" y="6326"/>
                    </a:cubicBezTo>
                    <a:cubicBezTo>
                      <a:pt x="2462" y="6264"/>
                      <a:pt x="2551" y="6175"/>
                      <a:pt x="2593" y="6112"/>
                    </a:cubicBezTo>
                    <a:cubicBezTo>
                      <a:pt x="2640" y="6065"/>
                      <a:pt x="2661" y="6023"/>
                      <a:pt x="2682" y="6002"/>
                    </a:cubicBezTo>
                    <a:cubicBezTo>
                      <a:pt x="2703" y="5955"/>
                      <a:pt x="2724" y="5934"/>
                      <a:pt x="2724" y="5913"/>
                    </a:cubicBezTo>
                    <a:cubicBezTo>
                      <a:pt x="2750" y="5913"/>
                      <a:pt x="2750" y="5892"/>
                      <a:pt x="2771" y="5871"/>
                    </a:cubicBezTo>
                    <a:lnTo>
                      <a:pt x="2854" y="5824"/>
                    </a:lnTo>
                    <a:cubicBezTo>
                      <a:pt x="2881" y="5803"/>
                      <a:pt x="2923" y="5782"/>
                      <a:pt x="2964" y="5782"/>
                    </a:cubicBezTo>
                    <a:cubicBezTo>
                      <a:pt x="3012" y="5782"/>
                      <a:pt x="3074" y="5761"/>
                      <a:pt x="3116" y="5719"/>
                    </a:cubicBezTo>
                    <a:cubicBezTo>
                      <a:pt x="3226" y="5630"/>
                      <a:pt x="3273" y="5520"/>
                      <a:pt x="3294" y="5347"/>
                    </a:cubicBezTo>
                    <a:cubicBezTo>
                      <a:pt x="3315" y="5258"/>
                      <a:pt x="3315" y="5237"/>
                      <a:pt x="3315" y="5216"/>
                    </a:cubicBezTo>
                    <a:cubicBezTo>
                      <a:pt x="3315" y="5216"/>
                      <a:pt x="3336" y="5195"/>
                      <a:pt x="3357" y="5148"/>
                    </a:cubicBezTo>
                    <a:cubicBezTo>
                      <a:pt x="3404" y="5127"/>
                      <a:pt x="3446" y="5085"/>
                      <a:pt x="3488" y="5038"/>
                    </a:cubicBezTo>
                    <a:cubicBezTo>
                      <a:pt x="3509" y="4996"/>
                      <a:pt x="3556" y="4954"/>
                      <a:pt x="3577" y="4907"/>
                    </a:cubicBezTo>
                    <a:cubicBezTo>
                      <a:pt x="3640" y="4802"/>
                      <a:pt x="3598" y="4672"/>
                      <a:pt x="3467" y="4562"/>
                    </a:cubicBezTo>
                    <a:cubicBezTo>
                      <a:pt x="3425" y="4541"/>
                      <a:pt x="3378" y="4514"/>
                      <a:pt x="3315" y="4493"/>
                    </a:cubicBezTo>
                    <a:cubicBezTo>
                      <a:pt x="3247" y="4473"/>
                      <a:pt x="3184" y="4452"/>
                      <a:pt x="3053" y="4410"/>
                    </a:cubicBezTo>
                    <a:cubicBezTo>
                      <a:pt x="2792" y="4321"/>
                      <a:pt x="2682" y="4300"/>
                      <a:pt x="2593" y="4211"/>
                    </a:cubicBezTo>
                    <a:cubicBezTo>
                      <a:pt x="2551" y="4190"/>
                      <a:pt x="2551" y="4148"/>
                      <a:pt x="2530" y="4101"/>
                    </a:cubicBezTo>
                    <a:cubicBezTo>
                      <a:pt x="2509" y="4059"/>
                      <a:pt x="2488" y="3970"/>
                      <a:pt x="2420" y="3907"/>
                    </a:cubicBezTo>
                    <a:cubicBezTo>
                      <a:pt x="2331" y="3818"/>
                      <a:pt x="2289" y="3797"/>
                      <a:pt x="2226" y="3776"/>
                    </a:cubicBezTo>
                    <a:cubicBezTo>
                      <a:pt x="2179" y="3755"/>
                      <a:pt x="2116" y="3729"/>
                      <a:pt x="2048" y="3687"/>
                    </a:cubicBezTo>
                    <a:cubicBezTo>
                      <a:pt x="1875" y="3577"/>
                      <a:pt x="1744" y="3493"/>
                      <a:pt x="1571" y="3404"/>
                    </a:cubicBezTo>
                    <a:cubicBezTo>
                      <a:pt x="1482" y="3383"/>
                      <a:pt x="1414" y="3362"/>
                      <a:pt x="1393" y="3362"/>
                    </a:cubicBezTo>
                    <a:cubicBezTo>
                      <a:pt x="1365" y="3362"/>
                      <a:pt x="1356" y="3372"/>
                      <a:pt x="1347" y="3372"/>
                    </a:cubicBezTo>
                    <a:cubicBezTo>
                      <a:pt x="1342" y="3372"/>
                      <a:pt x="1338" y="3369"/>
                      <a:pt x="1331" y="3362"/>
                    </a:cubicBezTo>
                    <a:cubicBezTo>
                      <a:pt x="1262" y="3315"/>
                      <a:pt x="1200" y="3273"/>
                      <a:pt x="1090" y="3273"/>
                    </a:cubicBezTo>
                    <a:lnTo>
                      <a:pt x="1022" y="3273"/>
                    </a:lnTo>
                    <a:cubicBezTo>
                      <a:pt x="1001" y="3273"/>
                      <a:pt x="980" y="3315"/>
                      <a:pt x="959" y="3315"/>
                    </a:cubicBezTo>
                    <a:cubicBezTo>
                      <a:pt x="959" y="3362"/>
                      <a:pt x="959" y="3362"/>
                      <a:pt x="938" y="3383"/>
                    </a:cubicBezTo>
                    <a:cubicBezTo>
                      <a:pt x="938" y="3404"/>
                      <a:pt x="917" y="3404"/>
                      <a:pt x="917" y="3404"/>
                    </a:cubicBezTo>
                    <a:cubicBezTo>
                      <a:pt x="917" y="3404"/>
                      <a:pt x="917" y="3383"/>
                      <a:pt x="891" y="3383"/>
                    </a:cubicBezTo>
                    <a:cubicBezTo>
                      <a:pt x="870" y="3362"/>
                      <a:pt x="849" y="3362"/>
                      <a:pt x="849" y="3362"/>
                    </a:cubicBezTo>
                    <a:lnTo>
                      <a:pt x="739" y="3362"/>
                    </a:lnTo>
                    <a:lnTo>
                      <a:pt x="718" y="3383"/>
                    </a:lnTo>
                    <a:cubicBezTo>
                      <a:pt x="718" y="3383"/>
                      <a:pt x="697" y="3362"/>
                      <a:pt x="676" y="3362"/>
                    </a:cubicBezTo>
                    <a:lnTo>
                      <a:pt x="676" y="3273"/>
                    </a:lnTo>
                    <a:cubicBezTo>
                      <a:pt x="676" y="3231"/>
                      <a:pt x="697" y="3184"/>
                      <a:pt x="718" y="3121"/>
                    </a:cubicBezTo>
                    <a:cubicBezTo>
                      <a:pt x="739" y="3032"/>
                      <a:pt x="697" y="2970"/>
                      <a:pt x="676" y="2901"/>
                    </a:cubicBezTo>
                    <a:cubicBezTo>
                      <a:pt x="676" y="2901"/>
                      <a:pt x="676" y="2881"/>
                      <a:pt x="655" y="2860"/>
                    </a:cubicBezTo>
                    <a:cubicBezTo>
                      <a:pt x="629" y="2839"/>
                      <a:pt x="608" y="2839"/>
                      <a:pt x="587" y="2839"/>
                    </a:cubicBezTo>
                    <a:cubicBezTo>
                      <a:pt x="566" y="2860"/>
                      <a:pt x="566" y="2860"/>
                      <a:pt x="545" y="2860"/>
                    </a:cubicBezTo>
                    <a:lnTo>
                      <a:pt x="545" y="2839"/>
                    </a:lnTo>
                    <a:cubicBezTo>
                      <a:pt x="545" y="2812"/>
                      <a:pt x="587" y="2791"/>
                      <a:pt x="608" y="2750"/>
                    </a:cubicBezTo>
                    <a:cubicBezTo>
                      <a:pt x="629" y="2682"/>
                      <a:pt x="655" y="2640"/>
                      <a:pt x="676" y="2598"/>
                    </a:cubicBezTo>
                    <a:lnTo>
                      <a:pt x="676" y="2530"/>
                    </a:lnTo>
                    <a:cubicBezTo>
                      <a:pt x="655" y="2509"/>
                      <a:pt x="629" y="2488"/>
                      <a:pt x="608" y="2488"/>
                    </a:cubicBezTo>
                    <a:lnTo>
                      <a:pt x="477" y="2488"/>
                    </a:lnTo>
                    <a:cubicBezTo>
                      <a:pt x="456" y="2488"/>
                      <a:pt x="456" y="2530"/>
                      <a:pt x="435" y="2530"/>
                    </a:cubicBezTo>
                    <a:cubicBezTo>
                      <a:pt x="435" y="2551"/>
                      <a:pt x="435" y="2577"/>
                      <a:pt x="414" y="2619"/>
                    </a:cubicBezTo>
                    <a:lnTo>
                      <a:pt x="414" y="2640"/>
                    </a:lnTo>
                    <a:lnTo>
                      <a:pt x="346" y="2640"/>
                    </a:lnTo>
                    <a:lnTo>
                      <a:pt x="325" y="2619"/>
                    </a:lnTo>
                    <a:lnTo>
                      <a:pt x="325" y="2598"/>
                    </a:lnTo>
                    <a:lnTo>
                      <a:pt x="325" y="2488"/>
                    </a:lnTo>
                    <a:cubicBezTo>
                      <a:pt x="325" y="2446"/>
                      <a:pt x="367" y="2336"/>
                      <a:pt x="393" y="2226"/>
                    </a:cubicBezTo>
                    <a:cubicBezTo>
                      <a:pt x="414" y="2116"/>
                      <a:pt x="456" y="2116"/>
                      <a:pt x="524" y="2074"/>
                    </a:cubicBezTo>
                    <a:cubicBezTo>
                      <a:pt x="566" y="2053"/>
                      <a:pt x="566" y="2027"/>
                      <a:pt x="587" y="2027"/>
                    </a:cubicBezTo>
                    <a:lnTo>
                      <a:pt x="608" y="2027"/>
                    </a:lnTo>
                    <a:cubicBezTo>
                      <a:pt x="608" y="2027"/>
                      <a:pt x="629" y="2074"/>
                      <a:pt x="676" y="2074"/>
                    </a:cubicBezTo>
                    <a:cubicBezTo>
                      <a:pt x="686" y="2085"/>
                      <a:pt x="697" y="2090"/>
                      <a:pt x="707" y="2090"/>
                    </a:cubicBezTo>
                    <a:cubicBezTo>
                      <a:pt x="718" y="2090"/>
                      <a:pt x="728" y="2085"/>
                      <a:pt x="739" y="2074"/>
                    </a:cubicBezTo>
                    <a:cubicBezTo>
                      <a:pt x="760" y="2074"/>
                      <a:pt x="760" y="2053"/>
                      <a:pt x="786" y="2053"/>
                    </a:cubicBezTo>
                    <a:lnTo>
                      <a:pt x="786" y="2074"/>
                    </a:lnTo>
                    <a:lnTo>
                      <a:pt x="828" y="2074"/>
                    </a:lnTo>
                    <a:cubicBezTo>
                      <a:pt x="828" y="2095"/>
                      <a:pt x="849" y="2095"/>
                      <a:pt x="870" y="2095"/>
                    </a:cubicBezTo>
                    <a:lnTo>
                      <a:pt x="891" y="2095"/>
                    </a:lnTo>
                    <a:lnTo>
                      <a:pt x="891" y="2116"/>
                    </a:lnTo>
                    <a:cubicBezTo>
                      <a:pt x="870" y="2116"/>
                      <a:pt x="870" y="2158"/>
                      <a:pt x="849" y="2184"/>
                    </a:cubicBezTo>
                    <a:lnTo>
                      <a:pt x="849" y="2247"/>
                    </a:lnTo>
                    <a:lnTo>
                      <a:pt x="849" y="2336"/>
                    </a:lnTo>
                    <a:cubicBezTo>
                      <a:pt x="849" y="2357"/>
                      <a:pt x="849" y="2357"/>
                      <a:pt x="870" y="2378"/>
                    </a:cubicBezTo>
                    <a:cubicBezTo>
                      <a:pt x="870" y="2399"/>
                      <a:pt x="891" y="2420"/>
                      <a:pt x="917" y="2420"/>
                    </a:cubicBezTo>
                    <a:lnTo>
                      <a:pt x="959" y="2420"/>
                    </a:lnTo>
                    <a:cubicBezTo>
                      <a:pt x="980" y="2399"/>
                      <a:pt x="1001" y="2399"/>
                      <a:pt x="1001" y="2399"/>
                    </a:cubicBezTo>
                    <a:cubicBezTo>
                      <a:pt x="1048" y="2357"/>
                      <a:pt x="1048" y="2336"/>
                      <a:pt x="1069" y="2289"/>
                    </a:cubicBezTo>
                    <a:cubicBezTo>
                      <a:pt x="1090" y="2247"/>
                      <a:pt x="1090" y="2205"/>
                      <a:pt x="1090" y="2158"/>
                    </a:cubicBezTo>
                    <a:cubicBezTo>
                      <a:pt x="1090" y="2095"/>
                      <a:pt x="1090" y="2074"/>
                      <a:pt x="1132" y="1985"/>
                    </a:cubicBezTo>
                    <a:cubicBezTo>
                      <a:pt x="1132" y="1964"/>
                      <a:pt x="1132" y="1964"/>
                      <a:pt x="1153" y="1964"/>
                    </a:cubicBezTo>
                    <a:cubicBezTo>
                      <a:pt x="1153" y="1964"/>
                      <a:pt x="1200" y="1943"/>
                      <a:pt x="1242" y="1922"/>
                    </a:cubicBezTo>
                    <a:cubicBezTo>
                      <a:pt x="1331" y="1875"/>
                      <a:pt x="1441" y="1744"/>
                      <a:pt x="1503" y="1681"/>
                    </a:cubicBezTo>
                    <a:cubicBezTo>
                      <a:pt x="1571" y="1592"/>
                      <a:pt x="1592" y="1571"/>
                      <a:pt x="1655" y="1503"/>
                    </a:cubicBezTo>
                    <a:cubicBezTo>
                      <a:pt x="1723" y="1440"/>
                      <a:pt x="1765" y="1419"/>
                      <a:pt x="1875" y="1351"/>
                    </a:cubicBezTo>
                    <a:cubicBezTo>
                      <a:pt x="1896" y="1330"/>
                      <a:pt x="1917" y="1330"/>
                      <a:pt x="1964" y="1330"/>
                    </a:cubicBezTo>
                    <a:cubicBezTo>
                      <a:pt x="1964" y="1351"/>
                      <a:pt x="1985" y="1372"/>
                      <a:pt x="2006" y="1372"/>
                    </a:cubicBezTo>
                    <a:lnTo>
                      <a:pt x="2069" y="1372"/>
                    </a:lnTo>
                    <a:cubicBezTo>
                      <a:pt x="2095" y="1372"/>
                      <a:pt x="2095" y="1351"/>
                      <a:pt x="2116" y="1351"/>
                    </a:cubicBezTo>
                    <a:cubicBezTo>
                      <a:pt x="2137" y="1330"/>
                      <a:pt x="2158" y="1330"/>
                      <a:pt x="2200" y="1309"/>
                    </a:cubicBezTo>
                    <a:cubicBezTo>
                      <a:pt x="2247" y="1288"/>
                      <a:pt x="2268" y="1268"/>
                      <a:pt x="2268" y="1268"/>
                    </a:cubicBezTo>
                    <a:lnTo>
                      <a:pt x="2331" y="1268"/>
                    </a:lnTo>
                    <a:cubicBezTo>
                      <a:pt x="2331" y="1268"/>
                      <a:pt x="2357" y="1268"/>
                      <a:pt x="2378" y="1220"/>
                    </a:cubicBezTo>
                    <a:cubicBezTo>
                      <a:pt x="2399" y="1220"/>
                      <a:pt x="2399" y="1199"/>
                      <a:pt x="2378" y="1179"/>
                    </a:cubicBezTo>
                    <a:lnTo>
                      <a:pt x="2378" y="1158"/>
                    </a:lnTo>
                    <a:cubicBezTo>
                      <a:pt x="2331" y="1137"/>
                      <a:pt x="2310" y="1110"/>
                      <a:pt x="2289" y="1110"/>
                    </a:cubicBezTo>
                    <a:lnTo>
                      <a:pt x="2247" y="1110"/>
                    </a:lnTo>
                    <a:cubicBezTo>
                      <a:pt x="2247" y="1089"/>
                      <a:pt x="2268" y="1089"/>
                      <a:pt x="2268" y="1089"/>
                    </a:cubicBezTo>
                    <a:cubicBezTo>
                      <a:pt x="2268" y="1069"/>
                      <a:pt x="2289" y="1048"/>
                      <a:pt x="2289" y="1048"/>
                    </a:cubicBezTo>
                    <a:lnTo>
                      <a:pt x="2420" y="1048"/>
                    </a:lnTo>
                    <a:cubicBezTo>
                      <a:pt x="2441" y="1027"/>
                      <a:pt x="2462" y="1006"/>
                      <a:pt x="2488" y="980"/>
                    </a:cubicBezTo>
                    <a:lnTo>
                      <a:pt x="2551" y="980"/>
                    </a:lnTo>
                    <a:cubicBezTo>
                      <a:pt x="2572" y="980"/>
                      <a:pt x="2593" y="980"/>
                      <a:pt x="2619" y="959"/>
                    </a:cubicBezTo>
                    <a:cubicBezTo>
                      <a:pt x="2640" y="959"/>
                      <a:pt x="2661" y="959"/>
                      <a:pt x="2682" y="938"/>
                    </a:cubicBezTo>
                    <a:lnTo>
                      <a:pt x="2682" y="896"/>
                    </a:lnTo>
                    <a:cubicBezTo>
                      <a:pt x="2703" y="875"/>
                      <a:pt x="2682" y="849"/>
                      <a:pt x="2682" y="828"/>
                    </a:cubicBezTo>
                    <a:cubicBezTo>
                      <a:pt x="2682" y="807"/>
                      <a:pt x="2661" y="786"/>
                      <a:pt x="2640" y="744"/>
                    </a:cubicBezTo>
                    <a:cubicBezTo>
                      <a:pt x="2593" y="718"/>
                      <a:pt x="2593" y="697"/>
                      <a:pt x="2572" y="676"/>
                    </a:cubicBezTo>
                    <a:lnTo>
                      <a:pt x="2551" y="676"/>
                    </a:lnTo>
                    <a:cubicBezTo>
                      <a:pt x="2572" y="655"/>
                      <a:pt x="2572" y="634"/>
                      <a:pt x="2593" y="587"/>
                    </a:cubicBezTo>
                    <a:lnTo>
                      <a:pt x="2593" y="545"/>
                    </a:lnTo>
                    <a:cubicBezTo>
                      <a:pt x="2572" y="524"/>
                      <a:pt x="2572" y="503"/>
                      <a:pt x="2551" y="482"/>
                    </a:cubicBezTo>
                    <a:lnTo>
                      <a:pt x="2462" y="482"/>
                    </a:lnTo>
                    <a:cubicBezTo>
                      <a:pt x="2420" y="503"/>
                      <a:pt x="2420" y="503"/>
                      <a:pt x="2399" y="524"/>
                    </a:cubicBezTo>
                    <a:cubicBezTo>
                      <a:pt x="2420" y="503"/>
                      <a:pt x="2399" y="456"/>
                      <a:pt x="2399" y="435"/>
                    </a:cubicBezTo>
                    <a:cubicBezTo>
                      <a:pt x="2378" y="435"/>
                      <a:pt x="2378" y="414"/>
                      <a:pt x="2357" y="393"/>
                    </a:cubicBezTo>
                    <a:cubicBezTo>
                      <a:pt x="2357" y="372"/>
                      <a:pt x="2331" y="372"/>
                      <a:pt x="2289" y="351"/>
                    </a:cubicBezTo>
                    <a:lnTo>
                      <a:pt x="2247" y="351"/>
                    </a:lnTo>
                    <a:cubicBezTo>
                      <a:pt x="2226" y="351"/>
                      <a:pt x="2226" y="351"/>
                      <a:pt x="2200" y="372"/>
                    </a:cubicBezTo>
                    <a:cubicBezTo>
                      <a:pt x="2200" y="372"/>
                      <a:pt x="2179" y="372"/>
                      <a:pt x="2179" y="393"/>
                    </a:cubicBezTo>
                    <a:cubicBezTo>
                      <a:pt x="2179" y="414"/>
                      <a:pt x="2179" y="414"/>
                      <a:pt x="2158" y="435"/>
                    </a:cubicBezTo>
                    <a:lnTo>
                      <a:pt x="2137" y="456"/>
                    </a:lnTo>
                    <a:lnTo>
                      <a:pt x="2116" y="482"/>
                    </a:lnTo>
                    <a:lnTo>
                      <a:pt x="2069" y="482"/>
                    </a:lnTo>
                    <a:lnTo>
                      <a:pt x="2048" y="503"/>
                    </a:lnTo>
                    <a:cubicBezTo>
                      <a:pt x="2027" y="524"/>
                      <a:pt x="2027" y="545"/>
                      <a:pt x="2027" y="566"/>
                    </a:cubicBezTo>
                    <a:cubicBezTo>
                      <a:pt x="2006" y="613"/>
                      <a:pt x="2027" y="587"/>
                      <a:pt x="2006" y="613"/>
                    </a:cubicBezTo>
                    <a:lnTo>
                      <a:pt x="1985" y="634"/>
                    </a:lnTo>
                    <a:cubicBezTo>
                      <a:pt x="1964" y="634"/>
                      <a:pt x="1938" y="655"/>
                      <a:pt x="1917" y="655"/>
                    </a:cubicBezTo>
                    <a:lnTo>
                      <a:pt x="1896" y="655"/>
                    </a:lnTo>
                    <a:lnTo>
                      <a:pt x="1875" y="676"/>
                    </a:lnTo>
                    <a:cubicBezTo>
                      <a:pt x="1854" y="676"/>
                      <a:pt x="1854" y="676"/>
                      <a:pt x="1854" y="697"/>
                    </a:cubicBezTo>
                    <a:lnTo>
                      <a:pt x="1854" y="655"/>
                    </a:lnTo>
                    <a:cubicBezTo>
                      <a:pt x="1833" y="634"/>
                      <a:pt x="1807" y="587"/>
                      <a:pt x="1744" y="566"/>
                    </a:cubicBezTo>
                    <a:lnTo>
                      <a:pt x="1744" y="545"/>
                    </a:lnTo>
                    <a:cubicBezTo>
                      <a:pt x="1744" y="545"/>
                      <a:pt x="1765" y="524"/>
                      <a:pt x="1786" y="503"/>
                    </a:cubicBezTo>
                    <a:cubicBezTo>
                      <a:pt x="1786" y="482"/>
                      <a:pt x="1833" y="456"/>
                      <a:pt x="1875" y="435"/>
                    </a:cubicBezTo>
                    <a:cubicBezTo>
                      <a:pt x="1896" y="414"/>
                      <a:pt x="1938" y="414"/>
                      <a:pt x="1985" y="393"/>
                    </a:cubicBezTo>
                    <a:cubicBezTo>
                      <a:pt x="2006" y="393"/>
                      <a:pt x="2027" y="372"/>
                      <a:pt x="2069" y="372"/>
                    </a:cubicBezTo>
                    <a:cubicBezTo>
                      <a:pt x="2116" y="372"/>
                      <a:pt x="2158" y="372"/>
                      <a:pt x="2200" y="351"/>
                    </a:cubicBezTo>
                    <a:cubicBezTo>
                      <a:pt x="2226" y="325"/>
                      <a:pt x="2247" y="325"/>
                      <a:pt x="2247" y="304"/>
                    </a:cubicBezTo>
                    <a:lnTo>
                      <a:pt x="2268" y="304"/>
                    </a:lnTo>
                    <a:cubicBezTo>
                      <a:pt x="2310" y="304"/>
                      <a:pt x="2357" y="304"/>
                      <a:pt x="2399" y="283"/>
                    </a:cubicBezTo>
                    <a:cubicBezTo>
                      <a:pt x="2420" y="262"/>
                      <a:pt x="2441" y="241"/>
                      <a:pt x="2462" y="220"/>
                    </a:cubicBezTo>
                    <a:cubicBezTo>
                      <a:pt x="2488" y="194"/>
                      <a:pt x="2509" y="173"/>
                      <a:pt x="2488" y="131"/>
                    </a:cubicBezTo>
                    <a:lnTo>
                      <a:pt x="2488" y="110"/>
                    </a:lnTo>
                    <a:cubicBezTo>
                      <a:pt x="2462" y="89"/>
                      <a:pt x="2462" y="89"/>
                      <a:pt x="2441" y="89"/>
                    </a:cubicBezTo>
                    <a:lnTo>
                      <a:pt x="2420" y="89"/>
                    </a:lnTo>
                    <a:lnTo>
                      <a:pt x="2420" y="42"/>
                    </a:lnTo>
                    <a:cubicBezTo>
                      <a:pt x="2405" y="27"/>
                      <a:pt x="2390" y="12"/>
                      <a:pt x="2375" y="12"/>
                    </a:cubicBezTo>
                    <a:cubicBezTo>
                      <a:pt x="2369" y="12"/>
                      <a:pt x="2363" y="15"/>
                      <a:pt x="2357" y="21"/>
                    </a:cubicBezTo>
                    <a:cubicBezTo>
                      <a:pt x="2331" y="21"/>
                      <a:pt x="2310" y="21"/>
                      <a:pt x="2310" y="42"/>
                    </a:cubicBezTo>
                    <a:cubicBezTo>
                      <a:pt x="2289" y="42"/>
                      <a:pt x="2268" y="63"/>
                      <a:pt x="2247" y="89"/>
                    </a:cubicBezTo>
                    <a:cubicBezTo>
                      <a:pt x="2226" y="110"/>
                      <a:pt x="2200" y="110"/>
                      <a:pt x="2200" y="110"/>
                    </a:cubicBezTo>
                    <a:lnTo>
                      <a:pt x="2137" y="110"/>
                    </a:lnTo>
                    <a:cubicBezTo>
                      <a:pt x="2158" y="110"/>
                      <a:pt x="2158" y="89"/>
                      <a:pt x="2158" y="63"/>
                    </a:cubicBezTo>
                    <a:cubicBezTo>
                      <a:pt x="2158" y="42"/>
                      <a:pt x="2137" y="0"/>
                      <a:pt x="2116" y="0"/>
                    </a:cubicBezTo>
                    <a:lnTo>
                      <a:pt x="2069" y="0"/>
                    </a:lnTo>
                    <a:lnTo>
                      <a:pt x="2069" y="42"/>
                    </a:lnTo>
                    <a:lnTo>
                      <a:pt x="2048" y="42"/>
                    </a:lnTo>
                    <a:lnTo>
                      <a:pt x="204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2" name="Google Shape;2442;p58"/>
              <p:cNvSpPr/>
              <p:nvPr/>
            </p:nvSpPr>
            <p:spPr>
              <a:xfrm>
                <a:off x="3912594" y="475140"/>
                <a:ext cx="152298" cy="132508"/>
              </a:xfrm>
              <a:custGeom>
                <a:rect b="b" l="l" r="r" t="t"/>
                <a:pathLst>
                  <a:path extrusionOk="0" h="703" w="808">
                    <a:moveTo>
                      <a:pt x="545" y="0"/>
                    </a:moveTo>
                    <a:cubicBezTo>
                      <a:pt x="435" y="21"/>
                      <a:pt x="435" y="21"/>
                      <a:pt x="351" y="21"/>
                    </a:cubicBezTo>
                    <a:cubicBezTo>
                      <a:pt x="262" y="21"/>
                      <a:pt x="152" y="42"/>
                      <a:pt x="152" y="42"/>
                    </a:cubicBezTo>
                    <a:cubicBezTo>
                      <a:pt x="111" y="63"/>
                      <a:pt x="90" y="89"/>
                      <a:pt x="63" y="110"/>
                    </a:cubicBezTo>
                    <a:cubicBezTo>
                      <a:pt x="22" y="152"/>
                      <a:pt x="1" y="131"/>
                      <a:pt x="63" y="152"/>
                    </a:cubicBezTo>
                    <a:cubicBezTo>
                      <a:pt x="131" y="173"/>
                      <a:pt x="173" y="152"/>
                      <a:pt x="131" y="220"/>
                    </a:cubicBezTo>
                    <a:cubicBezTo>
                      <a:pt x="90" y="304"/>
                      <a:pt x="63" y="262"/>
                      <a:pt x="90" y="325"/>
                    </a:cubicBezTo>
                    <a:cubicBezTo>
                      <a:pt x="90" y="393"/>
                      <a:pt x="90" y="372"/>
                      <a:pt x="63" y="435"/>
                    </a:cubicBezTo>
                    <a:cubicBezTo>
                      <a:pt x="42" y="524"/>
                      <a:pt x="22" y="503"/>
                      <a:pt x="63" y="545"/>
                    </a:cubicBezTo>
                    <a:cubicBezTo>
                      <a:pt x="111" y="587"/>
                      <a:pt x="63" y="587"/>
                      <a:pt x="131" y="634"/>
                    </a:cubicBezTo>
                    <a:cubicBezTo>
                      <a:pt x="194" y="655"/>
                      <a:pt x="194" y="655"/>
                      <a:pt x="241" y="676"/>
                    </a:cubicBezTo>
                    <a:cubicBezTo>
                      <a:pt x="258" y="692"/>
                      <a:pt x="261" y="702"/>
                      <a:pt x="263" y="702"/>
                    </a:cubicBezTo>
                    <a:cubicBezTo>
                      <a:pt x="267" y="702"/>
                      <a:pt x="266" y="677"/>
                      <a:pt x="304" y="613"/>
                    </a:cubicBezTo>
                    <a:cubicBezTo>
                      <a:pt x="372" y="524"/>
                      <a:pt x="325" y="524"/>
                      <a:pt x="435" y="482"/>
                    </a:cubicBezTo>
                    <a:cubicBezTo>
                      <a:pt x="545" y="435"/>
                      <a:pt x="587" y="393"/>
                      <a:pt x="676" y="372"/>
                    </a:cubicBezTo>
                    <a:cubicBezTo>
                      <a:pt x="786" y="351"/>
                      <a:pt x="786" y="372"/>
                      <a:pt x="786" y="304"/>
                    </a:cubicBezTo>
                    <a:cubicBezTo>
                      <a:pt x="786" y="262"/>
                      <a:pt x="807" y="241"/>
                      <a:pt x="765" y="173"/>
                    </a:cubicBezTo>
                    <a:cubicBezTo>
                      <a:pt x="718" y="110"/>
                      <a:pt x="744" y="110"/>
                      <a:pt x="697" y="63"/>
                    </a:cubicBezTo>
                    <a:cubicBezTo>
                      <a:pt x="634" y="21"/>
                      <a:pt x="634" y="0"/>
                      <a:pt x="5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3" name="Google Shape;2443;p58"/>
              <p:cNvSpPr/>
              <p:nvPr/>
            </p:nvSpPr>
            <p:spPr>
              <a:xfrm>
                <a:off x="3908636" y="467224"/>
                <a:ext cx="163984" cy="152111"/>
              </a:xfrm>
              <a:custGeom>
                <a:rect b="b" l="l" r="r" t="t"/>
                <a:pathLst>
                  <a:path extrusionOk="0" h="807" w="870">
                    <a:moveTo>
                      <a:pt x="634" y="105"/>
                    </a:moveTo>
                    <a:cubicBezTo>
                      <a:pt x="655" y="105"/>
                      <a:pt x="655" y="105"/>
                      <a:pt x="676" y="152"/>
                    </a:cubicBezTo>
                    <a:lnTo>
                      <a:pt x="697" y="173"/>
                    </a:lnTo>
                    <a:cubicBezTo>
                      <a:pt x="718" y="194"/>
                      <a:pt x="718" y="215"/>
                      <a:pt x="739" y="236"/>
                    </a:cubicBezTo>
                    <a:lnTo>
                      <a:pt x="765" y="283"/>
                    </a:lnTo>
                    <a:lnTo>
                      <a:pt x="765" y="346"/>
                    </a:lnTo>
                    <a:cubicBezTo>
                      <a:pt x="765" y="346"/>
                      <a:pt x="739" y="346"/>
                      <a:pt x="697" y="367"/>
                    </a:cubicBezTo>
                    <a:cubicBezTo>
                      <a:pt x="587" y="393"/>
                      <a:pt x="545" y="414"/>
                      <a:pt x="435" y="477"/>
                    </a:cubicBezTo>
                    <a:cubicBezTo>
                      <a:pt x="414" y="477"/>
                      <a:pt x="393" y="498"/>
                      <a:pt x="372" y="498"/>
                    </a:cubicBezTo>
                    <a:cubicBezTo>
                      <a:pt x="372" y="524"/>
                      <a:pt x="346" y="524"/>
                      <a:pt x="346" y="545"/>
                    </a:cubicBezTo>
                    <a:cubicBezTo>
                      <a:pt x="325" y="566"/>
                      <a:pt x="325" y="587"/>
                      <a:pt x="283" y="629"/>
                    </a:cubicBezTo>
                    <a:cubicBezTo>
                      <a:pt x="283" y="655"/>
                      <a:pt x="283" y="655"/>
                      <a:pt x="262" y="676"/>
                    </a:cubicBezTo>
                    <a:cubicBezTo>
                      <a:pt x="262" y="655"/>
                      <a:pt x="242" y="655"/>
                      <a:pt x="242" y="655"/>
                    </a:cubicBezTo>
                    <a:cubicBezTo>
                      <a:pt x="215" y="629"/>
                      <a:pt x="194" y="629"/>
                      <a:pt x="173" y="608"/>
                    </a:cubicBezTo>
                    <a:lnTo>
                      <a:pt x="152" y="608"/>
                    </a:lnTo>
                    <a:cubicBezTo>
                      <a:pt x="152" y="587"/>
                      <a:pt x="152" y="566"/>
                      <a:pt x="132" y="566"/>
                    </a:cubicBezTo>
                    <a:lnTo>
                      <a:pt x="111" y="545"/>
                    </a:lnTo>
                    <a:cubicBezTo>
                      <a:pt x="132" y="545"/>
                      <a:pt x="132" y="545"/>
                      <a:pt x="132" y="498"/>
                    </a:cubicBezTo>
                    <a:cubicBezTo>
                      <a:pt x="152" y="477"/>
                      <a:pt x="152" y="456"/>
                      <a:pt x="152" y="435"/>
                    </a:cubicBezTo>
                    <a:lnTo>
                      <a:pt x="152" y="393"/>
                    </a:lnTo>
                    <a:lnTo>
                      <a:pt x="152" y="367"/>
                    </a:lnTo>
                    <a:lnTo>
                      <a:pt x="152" y="346"/>
                    </a:lnTo>
                    <a:lnTo>
                      <a:pt x="194" y="304"/>
                    </a:lnTo>
                    <a:cubicBezTo>
                      <a:pt x="194" y="283"/>
                      <a:pt x="215" y="262"/>
                      <a:pt x="215" y="236"/>
                    </a:cubicBezTo>
                    <a:lnTo>
                      <a:pt x="215" y="194"/>
                    </a:lnTo>
                    <a:cubicBezTo>
                      <a:pt x="194" y="173"/>
                      <a:pt x="173" y="173"/>
                      <a:pt x="173" y="173"/>
                    </a:cubicBezTo>
                    <a:lnTo>
                      <a:pt x="152" y="152"/>
                    </a:lnTo>
                    <a:cubicBezTo>
                      <a:pt x="173" y="152"/>
                      <a:pt x="194" y="152"/>
                      <a:pt x="194" y="131"/>
                    </a:cubicBezTo>
                    <a:cubicBezTo>
                      <a:pt x="215" y="131"/>
                      <a:pt x="304" y="105"/>
                      <a:pt x="372" y="105"/>
                    </a:cubicBezTo>
                    <a:close/>
                    <a:moveTo>
                      <a:pt x="372" y="0"/>
                    </a:moveTo>
                    <a:cubicBezTo>
                      <a:pt x="283" y="21"/>
                      <a:pt x="173" y="21"/>
                      <a:pt x="173" y="21"/>
                    </a:cubicBezTo>
                    <a:lnTo>
                      <a:pt x="152" y="42"/>
                    </a:lnTo>
                    <a:cubicBezTo>
                      <a:pt x="111" y="63"/>
                      <a:pt x="84" y="84"/>
                      <a:pt x="43" y="105"/>
                    </a:cubicBezTo>
                    <a:lnTo>
                      <a:pt x="22" y="131"/>
                    </a:lnTo>
                    <a:lnTo>
                      <a:pt x="1" y="152"/>
                    </a:lnTo>
                    <a:lnTo>
                      <a:pt x="1" y="173"/>
                    </a:lnTo>
                    <a:lnTo>
                      <a:pt x="1" y="194"/>
                    </a:lnTo>
                    <a:lnTo>
                      <a:pt x="1" y="215"/>
                    </a:lnTo>
                    <a:lnTo>
                      <a:pt x="22" y="215"/>
                    </a:lnTo>
                    <a:lnTo>
                      <a:pt x="43" y="236"/>
                    </a:lnTo>
                    <a:lnTo>
                      <a:pt x="63" y="236"/>
                    </a:lnTo>
                    <a:cubicBezTo>
                      <a:pt x="63" y="262"/>
                      <a:pt x="84" y="262"/>
                      <a:pt x="84" y="262"/>
                    </a:cubicBezTo>
                    <a:lnTo>
                      <a:pt x="63" y="283"/>
                    </a:lnTo>
                    <a:cubicBezTo>
                      <a:pt x="43" y="304"/>
                      <a:pt x="43" y="325"/>
                      <a:pt x="43" y="346"/>
                    </a:cubicBezTo>
                    <a:lnTo>
                      <a:pt x="43" y="393"/>
                    </a:lnTo>
                    <a:lnTo>
                      <a:pt x="43" y="414"/>
                    </a:lnTo>
                    <a:lnTo>
                      <a:pt x="43" y="477"/>
                    </a:lnTo>
                    <a:cubicBezTo>
                      <a:pt x="22" y="498"/>
                      <a:pt x="1" y="524"/>
                      <a:pt x="1" y="545"/>
                    </a:cubicBezTo>
                    <a:cubicBezTo>
                      <a:pt x="1" y="566"/>
                      <a:pt x="22" y="587"/>
                      <a:pt x="22" y="608"/>
                    </a:cubicBezTo>
                    <a:cubicBezTo>
                      <a:pt x="43" y="608"/>
                      <a:pt x="43" y="608"/>
                      <a:pt x="63" y="629"/>
                    </a:cubicBezTo>
                    <a:cubicBezTo>
                      <a:pt x="63" y="655"/>
                      <a:pt x="63" y="676"/>
                      <a:pt x="84" y="697"/>
                    </a:cubicBezTo>
                    <a:cubicBezTo>
                      <a:pt x="84" y="697"/>
                      <a:pt x="111" y="718"/>
                      <a:pt x="132" y="718"/>
                    </a:cubicBezTo>
                    <a:cubicBezTo>
                      <a:pt x="173" y="739"/>
                      <a:pt x="173" y="739"/>
                      <a:pt x="194" y="739"/>
                    </a:cubicBezTo>
                    <a:lnTo>
                      <a:pt x="215" y="760"/>
                    </a:lnTo>
                    <a:cubicBezTo>
                      <a:pt x="242" y="760"/>
                      <a:pt x="242" y="786"/>
                      <a:pt x="242" y="786"/>
                    </a:cubicBezTo>
                    <a:lnTo>
                      <a:pt x="262" y="786"/>
                    </a:lnTo>
                    <a:lnTo>
                      <a:pt x="262" y="807"/>
                    </a:lnTo>
                    <a:lnTo>
                      <a:pt x="283" y="807"/>
                    </a:lnTo>
                    <a:lnTo>
                      <a:pt x="304" y="786"/>
                    </a:lnTo>
                    <a:lnTo>
                      <a:pt x="325" y="760"/>
                    </a:lnTo>
                    <a:cubicBezTo>
                      <a:pt x="346" y="760"/>
                      <a:pt x="346" y="760"/>
                      <a:pt x="346" y="739"/>
                    </a:cubicBezTo>
                    <a:cubicBezTo>
                      <a:pt x="346" y="739"/>
                      <a:pt x="372" y="718"/>
                      <a:pt x="372" y="697"/>
                    </a:cubicBezTo>
                    <a:cubicBezTo>
                      <a:pt x="414" y="629"/>
                      <a:pt x="414" y="608"/>
                      <a:pt x="435" y="608"/>
                    </a:cubicBezTo>
                    <a:lnTo>
                      <a:pt x="435" y="587"/>
                    </a:lnTo>
                    <a:cubicBezTo>
                      <a:pt x="435" y="587"/>
                      <a:pt x="456" y="587"/>
                      <a:pt x="477" y="566"/>
                    </a:cubicBezTo>
                    <a:cubicBezTo>
                      <a:pt x="587" y="524"/>
                      <a:pt x="634" y="477"/>
                      <a:pt x="718" y="456"/>
                    </a:cubicBezTo>
                    <a:cubicBezTo>
                      <a:pt x="765" y="456"/>
                      <a:pt x="786" y="456"/>
                      <a:pt x="807" y="435"/>
                    </a:cubicBezTo>
                    <a:cubicBezTo>
                      <a:pt x="828" y="435"/>
                      <a:pt x="849" y="414"/>
                      <a:pt x="849" y="393"/>
                    </a:cubicBezTo>
                    <a:cubicBezTo>
                      <a:pt x="870" y="393"/>
                      <a:pt x="870" y="367"/>
                      <a:pt x="870" y="346"/>
                    </a:cubicBezTo>
                    <a:lnTo>
                      <a:pt x="870" y="283"/>
                    </a:lnTo>
                    <a:cubicBezTo>
                      <a:pt x="870" y="262"/>
                      <a:pt x="870" y="215"/>
                      <a:pt x="828" y="194"/>
                    </a:cubicBezTo>
                    <a:cubicBezTo>
                      <a:pt x="807" y="152"/>
                      <a:pt x="807" y="152"/>
                      <a:pt x="807" y="131"/>
                    </a:cubicBezTo>
                    <a:cubicBezTo>
                      <a:pt x="786" y="105"/>
                      <a:pt x="786" y="84"/>
                      <a:pt x="739" y="63"/>
                    </a:cubicBezTo>
                    <a:cubicBezTo>
                      <a:pt x="718" y="42"/>
                      <a:pt x="697" y="21"/>
                      <a:pt x="67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4" name="Google Shape;2444;p58"/>
              <p:cNvSpPr/>
              <p:nvPr/>
            </p:nvSpPr>
            <p:spPr>
              <a:xfrm>
                <a:off x="4195890" y="602370"/>
                <a:ext cx="94998" cy="85197"/>
              </a:xfrm>
              <a:custGeom>
                <a:rect b="b" l="l" r="r" t="t"/>
                <a:pathLst>
                  <a:path extrusionOk="0" h="452" w="504">
                    <a:moveTo>
                      <a:pt x="48" y="1"/>
                    </a:moveTo>
                    <a:cubicBezTo>
                      <a:pt x="27" y="22"/>
                      <a:pt x="27" y="22"/>
                      <a:pt x="48" y="69"/>
                    </a:cubicBezTo>
                    <a:cubicBezTo>
                      <a:pt x="48" y="111"/>
                      <a:pt x="69" y="111"/>
                      <a:pt x="111" y="132"/>
                    </a:cubicBezTo>
                    <a:cubicBezTo>
                      <a:pt x="158" y="174"/>
                      <a:pt x="158" y="174"/>
                      <a:pt x="200" y="200"/>
                    </a:cubicBezTo>
                    <a:cubicBezTo>
                      <a:pt x="241" y="221"/>
                      <a:pt x="241" y="221"/>
                      <a:pt x="241" y="242"/>
                    </a:cubicBezTo>
                    <a:cubicBezTo>
                      <a:pt x="252" y="252"/>
                      <a:pt x="252" y="257"/>
                      <a:pt x="244" y="257"/>
                    </a:cubicBezTo>
                    <a:cubicBezTo>
                      <a:pt x="236" y="257"/>
                      <a:pt x="221" y="252"/>
                      <a:pt x="200" y="242"/>
                    </a:cubicBezTo>
                    <a:cubicBezTo>
                      <a:pt x="158" y="242"/>
                      <a:pt x="158" y="221"/>
                      <a:pt x="131" y="200"/>
                    </a:cubicBezTo>
                    <a:cubicBezTo>
                      <a:pt x="111" y="187"/>
                      <a:pt x="100" y="180"/>
                      <a:pt x="90" y="180"/>
                    </a:cubicBezTo>
                    <a:cubicBezTo>
                      <a:pt x="79" y="180"/>
                      <a:pt x="69" y="187"/>
                      <a:pt x="48" y="200"/>
                    </a:cubicBezTo>
                    <a:cubicBezTo>
                      <a:pt x="1" y="200"/>
                      <a:pt x="27" y="200"/>
                      <a:pt x="27" y="263"/>
                    </a:cubicBezTo>
                    <a:cubicBezTo>
                      <a:pt x="1" y="331"/>
                      <a:pt x="48" y="352"/>
                      <a:pt x="90" y="373"/>
                    </a:cubicBezTo>
                    <a:cubicBezTo>
                      <a:pt x="99" y="376"/>
                      <a:pt x="107" y="377"/>
                      <a:pt x="114" y="377"/>
                    </a:cubicBezTo>
                    <a:cubicBezTo>
                      <a:pt x="152" y="377"/>
                      <a:pt x="141" y="331"/>
                      <a:pt x="200" y="331"/>
                    </a:cubicBezTo>
                    <a:cubicBezTo>
                      <a:pt x="289" y="331"/>
                      <a:pt x="241" y="331"/>
                      <a:pt x="289" y="352"/>
                    </a:cubicBezTo>
                    <a:cubicBezTo>
                      <a:pt x="330" y="373"/>
                      <a:pt x="289" y="373"/>
                      <a:pt x="330" y="436"/>
                    </a:cubicBezTo>
                    <a:cubicBezTo>
                      <a:pt x="336" y="447"/>
                      <a:pt x="339" y="451"/>
                      <a:pt x="343" y="451"/>
                    </a:cubicBezTo>
                    <a:cubicBezTo>
                      <a:pt x="354" y="451"/>
                      <a:pt x="361" y="405"/>
                      <a:pt x="393" y="373"/>
                    </a:cubicBezTo>
                    <a:cubicBezTo>
                      <a:pt x="427" y="362"/>
                      <a:pt x="444" y="362"/>
                      <a:pt x="456" y="362"/>
                    </a:cubicBezTo>
                    <a:cubicBezTo>
                      <a:pt x="467" y="362"/>
                      <a:pt x="472" y="362"/>
                      <a:pt x="482" y="352"/>
                    </a:cubicBezTo>
                    <a:cubicBezTo>
                      <a:pt x="503" y="331"/>
                      <a:pt x="461" y="305"/>
                      <a:pt x="420" y="263"/>
                    </a:cubicBezTo>
                    <a:cubicBezTo>
                      <a:pt x="351" y="242"/>
                      <a:pt x="351" y="221"/>
                      <a:pt x="289" y="200"/>
                    </a:cubicBezTo>
                    <a:cubicBezTo>
                      <a:pt x="221" y="153"/>
                      <a:pt x="221" y="132"/>
                      <a:pt x="179" y="111"/>
                    </a:cubicBezTo>
                    <a:cubicBezTo>
                      <a:pt x="158" y="69"/>
                      <a:pt x="158" y="43"/>
                      <a:pt x="111" y="43"/>
                    </a:cubicBezTo>
                    <a:cubicBezTo>
                      <a:pt x="111" y="43"/>
                      <a:pt x="69" y="1"/>
                      <a:pt x="4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5" name="Google Shape;2445;p58"/>
              <p:cNvSpPr/>
              <p:nvPr/>
            </p:nvSpPr>
            <p:spPr>
              <a:xfrm>
                <a:off x="4187974" y="594453"/>
                <a:ext cx="111773" cy="102916"/>
              </a:xfrm>
              <a:custGeom>
                <a:rect b="b" l="l" r="r" t="t"/>
                <a:pathLst>
                  <a:path extrusionOk="0" h="546" w="593">
                    <a:moveTo>
                      <a:pt x="153" y="43"/>
                    </a:moveTo>
                    <a:lnTo>
                      <a:pt x="153" y="111"/>
                    </a:lnTo>
                    <a:lnTo>
                      <a:pt x="132" y="111"/>
                    </a:lnTo>
                    <a:lnTo>
                      <a:pt x="153" y="43"/>
                    </a:lnTo>
                    <a:close/>
                    <a:moveTo>
                      <a:pt x="132" y="263"/>
                    </a:moveTo>
                    <a:lnTo>
                      <a:pt x="132" y="284"/>
                    </a:lnTo>
                    <a:cubicBezTo>
                      <a:pt x="153" y="284"/>
                      <a:pt x="153" y="284"/>
                      <a:pt x="173" y="305"/>
                    </a:cubicBezTo>
                    <a:cubicBezTo>
                      <a:pt x="173" y="305"/>
                      <a:pt x="200" y="326"/>
                      <a:pt x="221" y="326"/>
                    </a:cubicBezTo>
                    <a:cubicBezTo>
                      <a:pt x="200" y="347"/>
                      <a:pt x="173" y="347"/>
                      <a:pt x="153" y="347"/>
                    </a:cubicBezTo>
                    <a:cubicBezTo>
                      <a:pt x="132" y="347"/>
                      <a:pt x="111" y="326"/>
                      <a:pt x="111" y="326"/>
                    </a:cubicBezTo>
                    <a:lnTo>
                      <a:pt x="111" y="305"/>
                    </a:lnTo>
                    <a:lnTo>
                      <a:pt x="111" y="284"/>
                    </a:lnTo>
                    <a:lnTo>
                      <a:pt x="132" y="263"/>
                    </a:lnTo>
                    <a:close/>
                    <a:moveTo>
                      <a:pt x="352" y="305"/>
                    </a:moveTo>
                    <a:cubicBezTo>
                      <a:pt x="372" y="326"/>
                      <a:pt x="393" y="326"/>
                      <a:pt x="435" y="347"/>
                    </a:cubicBezTo>
                    <a:lnTo>
                      <a:pt x="435" y="373"/>
                    </a:lnTo>
                    <a:lnTo>
                      <a:pt x="414" y="373"/>
                    </a:lnTo>
                    <a:lnTo>
                      <a:pt x="393" y="394"/>
                    </a:lnTo>
                    <a:lnTo>
                      <a:pt x="393" y="373"/>
                    </a:lnTo>
                    <a:cubicBezTo>
                      <a:pt x="393" y="347"/>
                      <a:pt x="372" y="347"/>
                      <a:pt x="352" y="326"/>
                    </a:cubicBezTo>
                    <a:lnTo>
                      <a:pt x="352" y="305"/>
                    </a:lnTo>
                    <a:close/>
                    <a:moveTo>
                      <a:pt x="69" y="1"/>
                    </a:moveTo>
                    <a:cubicBezTo>
                      <a:pt x="43" y="1"/>
                      <a:pt x="43" y="22"/>
                      <a:pt x="22" y="43"/>
                    </a:cubicBezTo>
                    <a:lnTo>
                      <a:pt x="22" y="85"/>
                    </a:lnTo>
                    <a:lnTo>
                      <a:pt x="22" y="132"/>
                    </a:lnTo>
                    <a:cubicBezTo>
                      <a:pt x="43" y="153"/>
                      <a:pt x="69" y="174"/>
                      <a:pt x="69" y="174"/>
                    </a:cubicBezTo>
                    <a:cubicBezTo>
                      <a:pt x="69" y="195"/>
                      <a:pt x="43" y="195"/>
                      <a:pt x="43" y="195"/>
                    </a:cubicBezTo>
                    <a:cubicBezTo>
                      <a:pt x="43" y="195"/>
                      <a:pt x="22" y="216"/>
                      <a:pt x="22" y="242"/>
                    </a:cubicBezTo>
                    <a:cubicBezTo>
                      <a:pt x="1" y="263"/>
                      <a:pt x="1" y="263"/>
                      <a:pt x="1" y="305"/>
                    </a:cubicBezTo>
                    <a:cubicBezTo>
                      <a:pt x="1" y="347"/>
                      <a:pt x="1" y="394"/>
                      <a:pt x="43" y="415"/>
                    </a:cubicBezTo>
                    <a:cubicBezTo>
                      <a:pt x="69" y="436"/>
                      <a:pt x="90" y="436"/>
                      <a:pt x="111" y="457"/>
                    </a:cubicBezTo>
                    <a:lnTo>
                      <a:pt x="173" y="457"/>
                    </a:lnTo>
                    <a:cubicBezTo>
                      <a:pt x="200" y="457"/>
                      <a:pt x="221" y="436"/>
                      <a:pt x="221" y="436"/>
                    </a:cubicBezTo>
                    <a:lnTo>
                      <a:pt x="242" y="436"/>
                    </a:lnTo>
                    <a:cubicBezTo>
                      <a:pt x="263" y="425"/>
                      <a:pt x="278" y="420"/>
                      <a:pt x="286" y="417"/>
                    </a:cubicBezTo>
                    <a:lnTo>
                      <a:pt x="286" y="417"/>
                    </a:lnTo>
                    <a:lnTo>
                      <a:pt x="304" y="436"/>
                    </a:lnTo>
                    <a:lnTo>
                      <a:pt x="304" y="504"/>
                    </a:lnTo>
                    <a:cubicBezTo>
                      <a:pt x="331" y="504"/>
                      <a:pt x="331" y="525"/>
                      <a:pt x="331" y="525"/>
                    </a:cubicBezTo>
                    <a:cubicBezTo>
                      <a:pt x="331" y="525"/>
                      <a:pt x="352" y="546"/>
                      <a:pt x="372" y="546"/>
                    </a:cubicBezTo>
                    <a:cubicBezTo>
                      <a:pt x="393" y="546"/>
                      <a:pt x="414" y="546"/>
                      <a:pt x="414" y="525"/>
                    </a:cubicBezTo>
                    <a:cubicBezTo>
                      <a:pt x="435" y="525"/>
                      <a:pt x="435" y="525"/>
                      <a:pt x="435" y="504"/>
                    </a:cubicBezTo>
                    <a:cubicBezTo>
                      <a:pt x="462" y="478"/>
                      <a:pt x="462" y="478"/>
                      <a:pt x="482" y="457"/>
                    </a:cubicBezTo>
                    <a:lnTo>
                      <a:pt x="524" y="457"/>
                    </a:lnTo>
                    <a:cubicBezTo>
                      <a:pt x="545" y="436"/>
                      <a:pt x="545" y="436"/>
                      <a:pt x="566" y="415"/>
                    </a:cubicBezTo>
                    <a:cubicBezTo>
                      <a:pt x="566" y="415"/>
                      <a:pt x="592" y="394"/>
                      <a:pt x="566" y="373"/>
                    </a:cubicBezTo>
                    <a:cubicBezTo>
                      <a:pt x="566" y="347"/>
                      <a:pt x="566" y="326"/>
                      <a:pt x="545" y="326"/>
                    </a:cubicBezTo>
                    <a:cubicBezTo>
                      <a:pt x="524" y="284"/>
                      <a:pt x="503" y="284"/>
                      <a:pt x="482" y="263"/>
                    </a:cubicBezTo>
                    <a:cubicBezTo>
                      <a:pt x="414" y="242"/>
                      <a:pt x="414" y="216"/>
                      <a:pt x="352" y="174"/>
                    </a:cubicBezTo>
                    <a:cubicBezTo>
                      <a:pt x="331" y="174"/>
                      <a:pt x="304" y="153"/>
                      <a:pt x="304" y="153"/>
                    </a:cubicBezTo>
                    <a:cubicBezTo>
                      <a:pt x="304" y="153"/>
                      <a:pt x="283" y="132"/>
                      <a:pt x="263" y="111"/>
                    </a:cubicBezTo>
                    <a:cubicBezTo>
                      <a:pt x="242" y="85"/>
                      <a:pt x="242" y="85"/>
                      <a:pt x="242" y="64"/>
                    </a:cubicBezTo>
                    <a:cubicBezTo>
                      <a:pt x="242" y="64"/>
                      <a:pt x="221" y="43"/>
                      <a:pt x="200" y="43"/>
                    </a:cubicBezTo>
                    <a:lnTo>
                      <a:pt x="173" y="43"/>
                    </a:lnTo>
                    <a:cubicBezTo>
                      <a:pt x="173" y="22"/>
                      <a:pt x="173" y="22"/>
                      <a:pt x="153" y="22"/>
                    </a:cubicBezTo>
                    <a:cubicBezTo>
                      <a:pt x="153" y="22"/>
                      <a:pt x="132" y="1"/>
                      <a:pt x="11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6" name="Google Shape;2446;p58"/>
              <p:cNvSpPr/>
              <p:nvPr/>
            </p:nvSpPr>
            <p:spPr>
              <a:xfrm>
                <a:off x="4208707" y="516608"/>
                <a:ext cx="493837" cy="1098520"/>
              </a:xfrm>
              <a:custGeom>
                <a:rect b="b" l="l" r="r" t="t"/>
                <a:pathLst>
                  <a:path extrusionOk="0" h="5828" w="2620">
                    <a:moveTo>
                      <a:pt x="1441" y="828"/>
                    </a:moveTo>
                    <a:cubicBezTo>
                      <a:pt x="1483" y="870"/>
                      <a:pt x="1483" y="917"/>
                      <a:pt x="1530" y="959"/>
                    </a:cubicBezTo>
                    <a:cubicBezTo>
                      <a:pt x="1572" y="1000"/>
                      <a:pt x="1572" y="1000"/>
                      <a:pt x="1614" y="1021"/>
                    </a:cubicBezTo>
                    <a:cubicBezTo>
                      <a:pt x="1661" y="1069"/>
                      <a:pt x="1682" y="1090"/>
                      <a:pt x="1682" y="1090"/>
                    </a:cubicBezTo>
                    <a:cubicBezTo>
                      <a:pt x="1682" y="1090"/>
                      <a:pt x="1672" y="1080"/>
                      <a:pt x="1652" y="1080"/>
                    </a:cubicBezTo>
                    <a:cubicBezTo>
                      <a:pt x="1642" y="1080"/>
                      <a:pt x="1629" y="1083"/>
                      <a:pt x="1614" y="1090"/>
                    </a:cubicBezTo>
                    <a:cubicBezTo>
                      <a:pt x="1551" y="1110"/>
                      <a:pt x="1572" y="1110"/>
                      <a:pt x="1551" y="1152"/>
                    </a:cubicBezTo>
                    <a:cubicBezTo>
                      <a:pt x="1530" y="1179"/>
                      <a:pt x="1504" y="1179"/>
                      <a:pt x="1530" y="1199"/>
                    </a:cubicBezTo>
                    <a:cubicBezTo>
                      <a:pt x="1551" y="1241"/>
                      <a:pt x="1593" y="1330"/>
                      <a:pt x="1614" y="1351"/>
                    </a:cubicBezTo>
                    <a:cubicBezTo>
                      <a:pt x="1635" y="1393"/>
                      <a:pt x="1724" y="1393"/>
                      <a:pt x="1745" y="1414"/>
                    </a:cubicBezTo>
                    <a:cubicBezTo>
                      <a:pt x="1765" y="1414"/>
                      <a:pt x="1765" y="1414"/>
                      <a:pt x="1792" y="1393"/>
                    </a:cubicBezTo>
                    <a:cubicBezTo>
                      <a:pt x="1792" y="1351"/>
                      <a:pt x="1813" y="1309"/>
                      <a:pt x="1813" y="1309"/>
                    </a:cubicBezTo>
                    <a:cubicBezTo>
                      <a:pt x="1834" y="1330"/>
                      <a:pt x="1834" y="1372"/>
                      <a:pt x="1855" y="1440"/>
                    </a:cubicBezTo>
                    <a:cubicBezTo>
                      <a:pt x="1875" y="1524"/>
                      <a:pt x="1896" y="1545"/>
                      <a:pt x="1944" y="1571"/>
                    </a:cubicBezTo>
                    <a:cubicBezTo>
                      <a:pt x="1985" y="1613"/>
                      <a:pt x="1985" y="1634"/>
                      <a:pt x="1944" y="1655"/>
                    </a:cubicBezTo>
                    <a:cubicBezTo>
                      <a:pt x="1923" y="1676"/>
                      <a:pt x="1875" y="1655"/>
                      <a:pt x="1923" y="1702"/>
                    </a:cubicBezTo>
                    <a:cubicBezTo>
                      <a:pt x="1935" y="1727"/>
                      <a:pt x="1924" y="1737"/>
                      <a:pt x="1904" y="1737"/>
                    </a:cubicBezTo>
                    <a:cubicBezTo>
                      <a:pt x="1890" y="1737"/>
                      <a:pt x="1872" y="1732"/>
                      <a:pt x="1855" y="1723"/>
                    </a:cubicBezTo>
                    <a:cubicBezTo>
                      <a:pt x="1834" y="1702"/>
                      <a:pt x="1765" y="1676"/>
                      <a:pt x="1724" y="1676"/>
                    </a:cubicBezTo>
                    <a:cubicBezTo>
                      <a:pt x="1682" y="1676"/>
                      <a:pt x="1635" y="1702"/>
                      <a:pt x="1682" y="1765"/>
                    </a:cubicBezTo>
                    <a:cubicBezTo>
                      <a:pt x="1695" y="1808"/>
                      <a:pt x="1683" y="1832"/>
                      <a:pt x="1661" y="1832"/>
                    </a:cubicBezTo>
                    <a:cubicBezTo>
                      <a:pt x="1647" y="1832"/>
                      <a:pt x="1631" y="1824"/>
                      <a:pt x="1614" y="1807"/>
                    </a:cubicBezTo>
                    <a:cubicBezTo>
                      <a:pt x="1572" y="1786"/>
                      <a:pt x="1551" y="1786"/>
                      <a:pt x="1504" y="1765"/>
                    </a:cubicBezTo>
                    <a:cubicBezTo>
                      <a:pt x="1441" y="1744"/>
                      <a:pt x="1420" y="1765"/>
                      <a:pt x="1352" y="1723"/>
                    </a:cubicBezTo>
                    <a:cubicBezTo>
                      <a:pt x="1310" y="1655"/>
                      <a:pt x="1289" y="1655"/>
                      <a:pt x="1268" y="1613"/>
                    </a:cubicBezTo>
                    <a:cubicBezTo>
                      <a:pt x="1221" y="1571"/>
                      <a:pt x="1242" y="1524"/>
                      <a:pt x="1179" y="1524"/>
                    </a:cubicBezTo>
                    <a:cubicBezTo>
                      <a:pt x="1111" y="1524"/>
                      <a:pt x="1048" y="1545"/>
                      <a:pt x="1006" y="1571"/>
                    </a:cubicBezTo>
                    <a:cubicBezTo>
                      <a:pt x="959" y="1592"/>
                      <a:pt x="849" y="1634"/>
                      <a:pt x="807" y="1655"/>
                    </a:cubicBezTo>
                    <a:cubicBezTo>
                      <a:pt x="773" y="1672"/>
                      <a:pt x="720" y="1707"/>
                      <a:pt x="691" y="1707"/>
                    </a:cubicBezTo>
                    <a:cubicBezTo>
                      <a:pt x="685" y="1707"/>
                      <a:pt x="680" y="1706"/>
                      <a:pt x="676" y="1702"/>
                    </a:cubicBezTo>
                    <a:cubicBezTo>
                      <a:pt x="655" y="1702"/>
                      <a:pt x="613" y="1676"/>
                      <a:pt x="587" y="1676"/>
                    </a:cubicBezTo>
                    <a:cubicBezTo>
                      <a:pt x="613" y="1676"/>
                      <a:pt x="613" y="1676"/>
                      <a:pt x="634" y="1655"/>
                    </a:cubicBezTo>
                    <a:cubicBezTo>
                      <a:pt x="676" y="1613"/>
                      <a:pt x="697" y="1634"/>
                      <a:pt x="744" y="1613"/>
                    </a:cubicBezTo>
                    <a:cubicBezTo>
                      <a:pt x="786" y="1592"/>
                      <a:pt x="786" y="1571"/>
                      <a:pt x="786" y="1524"/>
                    </a:cubicBezTo>
                    <a:cubicBezTo>
                      <a:pt x="765" y="1461"/>
                      <a:pt x="676" y="1440"/>
                      <a:pt x="718" y="1393"/>
                    </a:cubicBezTo>
                    <a:cubicBezTo>
                      <a:pt x="726" y="1381"/>
                      <a:pt x="733" y="1378"/>
                      <a:pt x="740" y="1378"/>
                    </a:cubicBezTo>
                    <a:cubicBezTo>
                      <a:pt x="748" y="1378"/>
                      <a:pt x="755" y="1381"/>
                      <a:pt x="761" y="1381"/>
                    </a:cubicBezTo>
                    <a:cubicBezTo>
                      <a:pt x="770" y="1381"/>
                      <a:pt x="778" y="1376"/>
                      <a:pt x="786" y="1351"/>
                    </a:cubicBezTo>
                    <a:cubicBezTo>
                      <a:pt x="807" y="1283"/>
                      <a:pt x="828" y="1309"/>
                      <a:pt x="786" y="1262"/>
                    </a:cubicBezTo>
                    <a:cubicBezTo>
                      <a:pt x="744" y="1199"/>
                      <a:pt x="676" y="1199"/>
                      <a:pt x="744" y="1199"/>
                    </a:cubicBezTo>
                    <a:cubicBezTo>
                      <a:pt x="776" y="1199"/>
                      <a:pt x="786" y="1205"/>
                      <a:pt x="794" y="1205"/>
                    </a:cubicBezTo>
                    <a:cubicBezTo>
                      <a:pt x="802" y="1205"/>
                      <a:pt x="807" y="1199"/>
                      <a:pt x="828" y="1179"/>
                    </a:cubicBezTo>
                    <a:cubicBezTo>
                      <a:pt x="861" y="1160"/>
                      <a:pt x="838" y="1135"/>
                      <a:pt x="844" y="1135"/>
                    </a:cubicBezTo>
                    <a:cubicBezTo>
                      <a:pt x="846" y="1135"/>
                      <a:pt x="854" y="1140"/>
                      <a:pt x="875" y="1152"/>
                    </a:cubicBezTo>
                    <a:cubicBezTo>
                      <a:pt x="959" y="1179"/>
                      <a:pt x="896" y="1179"/>
                      <a:pt x="980" y="1199"/>
                    </a:cubicBezTo>
                    <a:cubicBezTo>
                      <a:pt x="1048" y="1220"/>
                      <a:pt x="1027" y="1199"/>
                      <a:pt x="1111" y="1241"/>
                    </a:cubicBezTo>
                    <a:cubicBezTo>
                      <a:pt x="1200" y="1262"/>
                      <a:pt x="1200" y="1283"/>
                      <a:pt x="1268" y="1309"/>
                    </a:cubicBezTo>
                    <a:cubicBezTo>
                      <a:pt x="1310" y="1351"/>
                      <a:pt x="1310" y="1393"/>
                      <a:pt x="1289" y="1414"/>
                    </a:cubicBezTo>
                    <a:cubicBezTo>
                      <a:pt x="1289" y="1440"/>
                      <a:pt x="1221" y="1440"/>
                      <a:pt x="1268" y="1482"/>
                    </a:cubicBezTo>
                    <a:cubicBezTo>
                      <a:pt x="1311" y="1497"/>
                      <a:pt x="1334" y="1533"/>
                      <a:pt x="1351" y="1533"/>
                    </a:cubicBezTo>
                    <a:cubicBezTo>
                      <a:pt x="1359" y="1533"/>
                      <a:pt x="1366" y="1525"/>
                      <a:pt x="1373" y="1503"/>
                    </a:cubicBezTo>
                    <a:cubicBezTo>
                      <a:pt x="1373" y="1440"/>
                      <a:pt x="1352" y="1440"/>
                      <a:pt x="1352" y="1372"/>
                    </a:cubicBezTo>
                    <a:cubicBezTo>
                      <a:pt x="1352" y="1309"/>
                      <a:pt x="1420" y="1309"/>
                      <a:pt x="1352" y="1262"/>
                    </a:cubicBezTo>
                    <a:cubicBezTo>
                      <a:pt x="1268" y="1199"/>
                      <a:pt x="1268" y="1241"/>
                      <a:pt x="1200" y="1199"/>
                    </a:cubicBezTo>
                    <a:cubicBezTo>
                      <a:pt x="1111" y="1152"/>
                      <a:pt x="1090" y="1131"/>
                      <a:pt x="1027" y="1110"/>
                    </a:cubicBezTo>
                    <a:cubicBezTo>
                      <a:pt x="980" y="1069"/>
                      <a:pt x="938" y="1048"/>
                      <a:pt x="959" y="1021"/>
                    </a:cubicBezTo>
                    <a:cubicBezTo>
                      <a:pt x="959" y="1013"/>
                      <a:pt x="962" y="1008"/>
                      <a:pt x="969" y="1008"/>
                    </a:cubicBezTo>
                    <a:cubicBezTo>
                      <a:pt x="980" y="1008"/>
                      <a:pt x="999" y="1019"/>
                      <a:pt x="1027" y="1048"/>
                    </a:cubicBezTo>
                    <a:cubicBezTo>
                      <a:pt x="1069" y="1069"/>
                      <a:pt x="1027" y="1090"/>
                      <a:pt x="1111" y="1131"/>
                    </a:cubicBezTo>
                    <a:cubicBezTo>
                      <a:pt x="1179" y="1152"/>
                      <a:pt x="1179" y="1152"/>
                      <a:pt x="1242" y="1179"/>
                    </a:cubicBezTo>
                    <a:cubicBezTo>
                      <a:pt x="1289" y="1199"/>
                      <a:pt x="1310" y="1199"/>
                      <a:pt x="1331" y="1241"/>
                    </a:cubicBezTo>
                    <a:cubicBezTo>
                      <a:pt x="1373" y="1262"/>
                      <a:pt x="1399" y="1283"/>
                      <a:pt x="1420" y="1309"/>
                    </a:cubicBezTo>
                    <a:cubicBezTo>
                      <a:pt x="1462" y="1351"/>
                      <a:pt x="1483" y="1372"/>
                      <a:pt x="1504" y="1393"/>
                    </a:cubicBezTo>
                    <a:cubicBezTo>
                      <a:pt x="1525" y="1411"/>
                      <a:pt x="1543" y="1446"/>
                      <a:pt x="1561" y="1446"/>
                    </a:cubicBezTo>
                    <a:cubicBezTo>
                      <a:pt x="1564" y="1446"/>
                      <a:pt x="1568" y="1444"/>
                      <a:pt x="1572" y="1440"/>
                    </a:cubicBezTo>
                    <a:cubicBezTo>
                      <a:pt x="1572" y="1414"/>
                      <a:pt x="1551" y="1393"/>
                      <a:pt x="1530" y="1351"/>
                    </a:cubicBezTo>
                    <a:cubicBezTo>
                      <a:pt x="1504" y="1330"/>
                      <a:pt x="1462" y="1283"/>
                      <a:pt x="1462" y="1262"/>
                    </a:cubicBezTo>
                    <a:cubicBezTo>
                      <a:pt x="1462" y="1241"/>
                      <a:pt x="1420" y="1199"/>
                      <a:pt x="1441" y="1179"/>
                    </a:cubicBezTo>
                    <a:cubicBezTo>
                      <a:pt x="1457" y="1179"/>
                      <a:pt x="1470" y="1182"/>
                      <a:pt x="1478" y="1182"/>
                    </a:cubicBezTo>
                    <a:cubicBezTo>
                      <a:pt x="1493" y="1182"/>
                      <a:pt x="1496" y="1174"/>
                      <a:pt x="1483" y="1131"/>
                    </a:cubicBezTo>
                    <a:cubicBezTo>
                      <a:pt x="1462" y="1069"/>
                      <a:pt x="1373" y="1021"/>
                      <a:pt x="1373" y="959"/>
                    </a:cubicBezTo>
                    <a:cubicBezTo>
                      <a:pt x="1373" y="917"/>
                      <a:pt x="1331" y="891"/>
                      <a:pt x="1399" y="870"/>
                    </a:cubicBezTo>
                    <a:cubicBezTo>
                      <a:pt x="1441" y="870"/>
                      <a:pt x="1399" y="828"/>
                      <a:pt x="1420" y="828"/>
                    </a:cubicBezTo>
                    <a:close/>
                    <a:moveTo>
                      <a:pt x="2074" y="1807"/>
                    </a:moveTo>
                    <a:cubicBezTo>
                      <a:pt x="2116" y="1854"/>
                      <a:pt x="2158" y="1964"/>
                      <a:pt x="2205" y="2048"/>
                    </a:cubicBezTo>
                    <a:cubicBezTo>
                      <a:pt x="2158" y="1985"/>
                      <a:pt x="2137" y="1964"/>
                      <a:pt x="2095" y="1896"/>
                    </a:cubicBezTo>
                    <a:cubicBezTo>
                      <a:pt x="2074" y="1854"/>
                      <a:pt x="2054" y="1807"/>
                      <a:pt x="2054" y="1807"/>
                    </a:cubicBezTo>
                    <a:close/>
                    <a:moveTo>
                      <a:pt x="352" y="0"/>
                    </a:moveTo>
                    <a:cubicBezTo>
                      <a:pt x="352" y="42"/>
                      <a:pt x="372" y="42"/>
                      <a:pt x="435" y="84"/>
                    </a:cubicBezTo>
                    <a:cubicBezTo>
                      <a:pt x="476" y="125"/>
                      <a:pt x="482" y="177"/>
                      <a:pt x="452" y="177"/>
                    </a:cubicBezTo>
                    <a:cubicBezTo>
                      <a:pt x="447" y="177"/>
                      <a:pt x="442" y="176"/>
                      <a:pt x="435" y="173"/>
                    </a:cubicBezTo>
                    <a:cubicBezTo>
                      <a:pt x="414" y="152"/>
                      <a:pt x="372" y="131"/>
                      <a:pt x="325" y="84"/>
                    </a:cubicBezTo>
                    <a:cubicBezTo>
                      <a:pt x="304" y="42"/>
                      <a:pt x="325" y="42"/>
                      <a:pt x="262" y="42"/>
                    </a:cubicBezTo>
                    <a:cubicBezTo>
                      <a:pt x="173" y="42"/>
                      <a:pt x="132" y="42"/>
                      <a:pt x="90" y="21"/>
                    </a:cubicBezTo>
                    <a:cubicBezTo>
                      <a:pt x="43" y="21"/>
                      <a:pt x="1" y="63"/>
                      <a:pt x="43" y="105"/>
                    </a:cubicBezTo>
                    <a:cubicBezTo>
                      <a:pt x="90" y="152"/>
                      <a:pt x="132" y="152"/>
                      <a:pt x="111" y="215"/>
                    </a:cubicBezTo>
                    <a:cubicBezTo>
                      <a:pt x="111" y="283"/>
                      <a:pt x="43" y="283"/>
                      <a:pt x="111" y="325"/>
                    </a:cubicBezTo>
                    <a:cubicBezTo>
                      <a:pt x="173" y="346"/>
                      <a:pt x="173" y="367"/>
                      <a:pt x="221" y="414"/>
                    </a:cubicBezTo>
                    <a:cubicBezTo>
                      <a:pt x="265" y="444"/>
                      <a:pt x="289" y="473"/>
                      <a:pt x="306" y="473"/>
                    </a:cubicBezTo>
                    <a:cubicBezTo>
                      <a:pt x="313" y="473"/>
                      <a:pt x="319" y="468"/>
                      <a:pt x="325" y="456"/>
                    </a:cubicBezTo>
                    <a:cubicBezTo>
                      <a:pt x="361" y="440"/>
                      <a:pt x="343" y="398"/>
                      <a:pt x="361" y="398"/>
                    </a:cubicBezTo>
                    <a:cubicBezTo>
                      <a:pt x="367" y="398"/>
                      <a:pt x="377" y="402"/>
                      <a:pt x="393" y="414"/>
                    </a:cubicBezTo>
                    <a:cubicBezTo>
                      <a:pt x="456" y="456"/>
                      <a:pt x="456" y="456"/>
                      <a:pt x="503" y="498"/>
                    </a:cubicBezTo>
                    <a:cubicBezTo>
                      <a:pt x="524" y="566"/>
                      <a:pt x="503" y="566"/>
                      <a:pt x="545" y="566"/>
                    </a:cubicBezTo>
                    <a:cubicBezTo>
                      <a:pt x="562" y="566"/>
                      <a:pt x="580" y="569"/>
                      <a:pt x="593" y="569"/>
                    </a:cubicBezTo>
                    <a:cubicBezTo>
                      <a:pt x="614" y="569"/>
                      <a:pt x="626" y="562"/>
                      <a:pt x="613" y="524"/>
                    </a:cubicBezTo>
                    <a:cubicBezTo>
                      <a:pt x="613" y="456"/>
                      <a:pt x="566" y="435"/>
                      <a:pt x="524" y="414"/>
                    </a:cubicBezTo>
                    <a:cubicBezTo>
                      <a:pt x="482" y="367"/>
                      <a:pt x="482" y="325"/>
                      <a:pt x="435" y="325"/>
                    </a:cubicBezTo>
                    <a:cubicBezTo>
                      <a:pt x="372" y="304"/>
                      <a:pt x="372" y="304"/>
                      <a:pt x="352" y="262"/>
                    </a:cubicBezTo>
                    <a:cubicBezTo>
                      <a:pt x="304" y="194"/>
                      <a:pt x="262" y="194"/>
                      <a:pt x="262" y="173"/>
                    </a:cubicBezTo>
                    <a:cubicBezTo>
                      <a:pt x="271" y="164"/>
                      <a:pt x="276" y="159"/>
                      <a:pt x="282" y="159"/>
                    </a:cubicBezTo>
                    <a:cubicBezTo>
                      <a:pt x="291" y="159"/>
                      <a:pt x="301" y="169"/>
                      <a:pt x="325" y="194"/>
                    </a:cubicBezTo>
                    <a:cubicBezTo>
                      <a:pt x="393" y="236"/>
                      <a:pt x="372" y="262"/>
                      <a:pt x="435" y="304"/>
                    </a:cubicBezTo>
                    <a:cubicBezTo>
                      <a:pt x="502" y="320"/>
                      <a:pt x="519" y="362"/>
                      <a:pt x="541" y="362"/>
                    </a:cubicBezTo>
                    <a:cubicBezTo>
                      <a:pt x="548" y="362"/>
                      <a:pt x="556" y="358"/>
                      <a:pt x="566" y="346"/>
                    </a:cubicBezTo>
                    <a:cubicBezTo>
                      <a:pt x="613" y="304"/>
                      <a:pt x="587" y="304"/>
                      <a:pt x="613" y="283"/>
                    </a:cubicBezTo>
                    <a:cubicBezTo>
                      <a:pt x="655" y="283"/>
                      <a:pt x="613" y="236"/>
                      <a:pt x="634" y="236"/>
                    </a:cubicBezTo>
                    <a:cubicBezTo>
                      <a:pt x="676" y="262"/>
                      <a:pt x="697" y="304"/>
                      <a:pt x="676" y="325"/>
                    </a:cubicBezTo>
                    <a:cubicBezTo>
                      <a:pt x="655" y="346"/>
                      <a:pt x="613" y="325"/>
                      <a:pt x="634" y="367"/>
                    </a:cubicBezTo>
                    <a:cubicBezTo>
                      <a:pt x="655" y="414"/>
                      <a:pt x="655" y="393"/>
                      <a:pt x="697" y="435"/>
                    </a:cubicBezTo>
                    <a:cubicBezTo>
                      <a:pt x="744" y="477"/>
                      <a:pt x="676" y="477"/>
                      <a:pt x="718" y="524"/>
                    </a:cubicBezTo>
                    <a:cubicBezTo>
                      <a:pt x="765" y="566"/>
                      <a:pt x="786" y="545"/>
                      <a:pt x="786" y="566"/>
                    </a:cubicBezTo>
                    <a:cubicBezTo>
                      <a:pt x="786" y="608"/>
                      <a:pt x="786" y="608"/>
                      <a:pt x="718" y="608"/>
                    </a:cubicBezTo>
                    <a:cubicBezTo>
                      <a:pt x="682" y="596"/>
                      <a:pt x="653" y="584"/>
                      <a:pt x="629" y="584"/>
                    </a:cubicBezTo>
                    <a:cubicBezTo>
                      <a:pt x="612" y="584"/>
                      <a:pt x="598" y="590"/>
                      <a:pt x="587" y="608"/>
                    </a:cubicBezTo>
                    <a:cubicBezTo>
                      <a:pt x="575" y="620"/>
                      <a:pt x="570" y="634"/>
                      <a:pt x="559" y="634"/>
                    </a:cubicBezTo>
                    <a:cubicBezTo>
                      <a:pt x="552" y="634"/>
                      <a:pt x="542" y="627"/>
                      <a:pt x="524" y="608"/>
                    </a:cubicBezTo>
                    <a:cubicBezTo>
                      <a:pt x="503" y="566"/>
                      <a:pt x="482" y="524"/>
                      <a:pt x="456" y="498"/>
                    </a:cubicBezTo>
                    <a:cubicBezTo>
                      <a:pt x="444" y="486"/>
                      <a:pt x="425" y="474"/>
                      <a:pt x="415" y="474"/>
                    </a:cubicBezTo>
                    <a:cubicBezTo>
                      <a:pt x="408" y="474"/>
                      <a:pt x="406" y="480"/>
                      <a:pt x="414" y="498"/>
                    </a:cubicBezTo>
                    <a:cubicBezTo>
                      <a:pt x="435" y="545"/>
                      <a:pt x="414" y="545"/>
                      <a:pt x="456" y="587"/>
                    </a:cubicBezTo>
                    <a:cubicBezTo>
                      <a:pt x="503" y="608"/>
                      <a:pt x="545" y="629"/>
                      <a:pt x="545" y="655"/>
                    </a:cubicBezTo>
                    <a:cubicBezTo>
                      <a:pt x="541" y="659"/>
                      <a:pt x="537" y="661"/>
                      <a:pt x="534" y="661"/>
                    </a:cubicBezTo>
                    <a:cubicBezTo>
                      <a:pt x="530" y="661"/>
                      <a:pt x="527" y="658"/>
                      <a:pt x="524" y="658"/>
                    </a:cubicBezTo>
                    <a:cubicBezTo>
                      <a:pt x="519" y="658"/>
                      <a:pt x="513" y="664"/>
                      <a:pt x="503" y="697"/>
                    </a:cubicBezTo>
                    <a:cubicBezTo>
                      <a:pt x="482" y="760"/>
                      <a:pt x="482" y="760"/>
                      <a:pt x="482" y="786"/>
                    </a:cubicBezTo>
                    <a:cubicBezTo>
                      <a:pt x="482" y="828"/>
                      <a:pt x="482" y="807"/>
                      <a:pt x="456" y="849"/>
                    </a:cubicBezTo>
                    <a:cubicBezTo>
                      <a:pt x="435" y="870"/>
                      <a:pt x="482" y="849"/>
                      <a:pt x="414" y="891"/>
                    </a:cubicBezTo>
                    <a:cubicBezTo>
                      <a:pt x="372" y="959"/>
                      <a:pt x="372" y="917"/>
                      <a:pt x="325" y="959"/>
                    </a:cubicBezTo>
                    <a:cubicBezTo>
                      <a:pt x="304" y="980"/>
                      <a:pt x="283" y="1000"/>
                      <a:pt x="352" y="1021"/>
                    </a:cubicBezTo>
                    <a:cubicBezTo>
                      <a:pt x="375" y="1029"/>
                      <a:pt x="390" y="1030"/>
                      <a:pt x="401" y="1030"/>
                    </a:cubicBezTo>
                    <a:cubicBezTo>
                      <a:pt x="409" y="1030"/>
                      <a:pt x="415" y="1029"/>
                      <a:pt x="420" y="1029"/>
                    </a:cubicBezTo>
                    <a:cubicBezTo>
                      <a:pt x="430" y="1029"/>
                      <a:pt x="435" y="1035"/>
                      <a:pt x="456" y="1069"/>
                    </a:cubicBezTo>
                    <a:cubicBezTo>
                      <a:pt x="503" y="1110"/>
                      <a:pt x="482" y="1110"/>
                      <a:pt x="503" y="1152"/>
                    </a:cubicBezTo>
                    <a:cubicBezTo>
                      <a:pt x="524" y="1179"/>
                      <a:pt x="545" y="1179"/>
                      <a:pt x="545" y="1220"/>
                    </a:cubicBezTo>
                    <a:cubicBezTo>
                      <a:pt x="545" y="1241"/>
                      <a:pt x="524" y="1241"/>
                      <a:pt x="456" y="1262"/>
                    </a:cubicBezTo>
                    <a:cubicBezTo>
                      <a:pt x="406" y="1262"/>
                      <a:pt x="369" y="1236"/>
                      <a:pt x="332" y="1236"/>
                    </a:cubicBezTo>
                    <a:cubicBezTo>
                      <a:pt x="323" y="1236"/>
                      <a:pt x="314" y="1237"/>
                      <a:pt x="304" y="1241"/>
                    </a:cubicBezTo>
                    <a:cubicBezTo>
                      <a:pt x="283" y="1262"/>
                      <a:pt x="242" y="1283"/>
                      <a:pt x="283" y="1330"/>
                    </a:cubicBezTo>
                    <a:cubicBezTo>
                      <a:pt x="325" y="1372"/>
                      <a:pt x="352" y="1372"/>
                      <a:pt x="352" y="1440"/>
                    </a:cubicBezTo>
                    <a:cubicBezTo>
                      <a:pt x="325" y="1482"/>
                      <a:pt x="352" y="1482"/>
                      <a:pt x="304" y="1524"/>
                    </a:cubicBezTo>
                    <a:cubicBezTo>
                      <a:pt x="262" y="1545"/>
                      <a:pt x="242" y="1545"/>
                      <a:pt x="262" y="1592"/>
                    </a:cubicBezTo>
                    <a:cubicBezTo>
                      <a:pt x="304" y="1613"/>
                      <a:pt x="325" y="1613"/>
                      <a:pt x="393" y="1634"/>
                    </a:cubicBezTo>
                    <a:cubicBezTo>
                      <a:pt x="435" y="1655"/>
                      <a:pt x="482" y="1676"/>
                      <a:pt x="524" y="1676"/>
                    </a:cubicBezTo>
                    <a:lnTo>
                      <a:pt x="566" y="1676"/>
                    </a:lnTo>
                    <a:lnTo>
                      <a:pt x="566" y="1702"/>
                    </a:lnTo>
                    <a:cubicBezTo>
                      <a:pt x="545" y="1723"/>
                      <a:pt x="566" y="1765"/>
                      <a:pt x="524" y="1807"/>
                    </a:cubicBezTo>
                    <a:cubicBezTo>
                      <a:pt x="503" y="1875"/>
                      <a:pt x="456" y="1854"/>
                      <a:pt x="435" y="1875"/>
                    </a:cubicBezTo>
                    <a:cubicBezTo>
                      <a:pt x="435" y="1917"/>
                      <a:pt x="414" y="1917"/>
                      <a:pt x="435" y="1985"/>
                    </a:cubicBezTo>
                    <a:cubicBezTo>
                      <a:pt x="456" y="2027"/>
                      <a:pt x="456" y="2048"/>
                      <a:pt x="414" y="2116"/>
                    </a:cubicBezTo>
                    <a:cubicBezTo>
                      <a:pt x="372" y="2179"/>
                      <a:pt x="352" y="2268"/>
                      <a:pt x="304" y="2357"/>
                    </a:cubicBezTo>
                    <a:cubicBezTo>
                      <a:pt x="262" y="2420"/>
                      <a:pt x="242" y="2488"/>
                      <a:pt x="242" y="2572"/>
                    </a:cubicBezTo>
                    <a:cubicBezTo>
                      <a:pt x="221" y="2682"/>
                      <a:pt x="262" y="2854"/>
                      <a:pt x="262" y="2943"/>
                    </a:cubicBezTo>
                    <a:cubicBezTo>
                      <a:pt x="242" y="3032"/>
                      <a:pt x="242" y="2985"/>
                      <a:pt x="242" y="3095"/>
                    </a:cubicBezTo>
                    <a:cubicBezTo>
                      <a:pt x="221" y="3184"/>
                      <a:pt x="173" y="3184"/>
                      <a:pt x="242" y="3247"/>
                    </a:cubicBezTo>
                    <a:cubicBezTo>
                      <a:pt x="304" y="3336"/>
                      <a:pt x="372" y="3404"/>
                      <a:pt x="435" y="3446"/>
                    </a:cubicBezTo>
                    <a:cubicBezTo>
                      <a:pt x="503" y="3509"/>
                      <a:pt x="524" y="3577"/>
                      <a:pt x="587" y="3619"/>
                    </a:cubicBezTo>
                    <a:cubicBezTo>
                      <a:pt x="655" y="3666"/>
                      <a:pt x="718" y="3708"/>
                      <a:pt x="786" y="3729"/>
                    </a:cubicBezTo>
                    <a:cubicBezTo>
                      <a:pt x="816" y="3744"/>
                      <a:pt x="824" y="3759"/>
                      <a:pt x="851" y="3759"/>
                    </a:cubicBezTo>
                    <a:cubicBezTo>
                      <a:pt x="862" y="3759"/>
                      <a:pt x="876" y="3756"/>
                      <a:pt x="896" y="3750"/>
                    </a:cubicBezTo>
                    <a:cubicBezTo>
                      <a:pt x="959" y="3750"/>
                      <a:pt x="959" y="3750"/>
                      <a:pt x="1048" y="3729"/>
                    </a:cubicBezTo>
                    <a:cubicBezTo>
                      <a:pt x="1158" y="3708"/>
                      <a:pt x="1111" y="3708"/>
                      <a:pt x="1221" y="3687"/>
                    </a:cubicBezTo>
                    <a:cubicBezTo>
                      <a:pt x="1310" y="3666"/>
                      <a:pt x="1310" y="3666"/>
                      <a:pt x="1373" y="3619"/>
                    </a:cubicBezTo>
                    <a:cubicBezTo>
                      <a:pt x="1399" y="3584"/>
                      <a:pt x="1417" y="3569"/>
                      <a:pt x="1435" y="3569"/>
                    </a:cubicBezTo>
                    <a:cubicBezTo>
                      <a:pt x="1449" y="3569"/>
                      <a:pt x="1464" y="3579"/>
                      <a:pt x="1483" y="3598"/>
                    </a:cubicBezTo>
                    <a:cubicBezTo>
                      <a:pt x="1522" y="3633"/>
                      <a:pt x="1510" y="3671"/>
                      <a:pt x="1544" y="3671"/>
                    </a:cubicBezTo>
                    <a:cubicBezTo>
                      <a:pt x="1551" y="3671"/>
                      <a:pt x="1560" y="3670"/>
                      <a:pt x="1572" y="3666"/>
                    </a:cubicBezTo>
                    <a:cubicBezTo>
                      <a:pt x="1623" y="3666"/>
                      <a:pt x="1604" y="3635"/>
                      <a:pt x="1633" y="3635"/>
                    </a:cubicBezTo>
                    <a:cubicBezTo>
                      <a:pt x="1640" y="3635"/>
                      <a:pt x="1648" y="3636"/>
                      <a:pt x="1661" y="3640"/>
                    </a:cubicBezTo>
                    <a:cubicBezTo>
                      <a:pt x="1745" y="3666"/>
                      <a:pt x="1765" y="3687"/>
                      <a:pt x="1745" y="3771"/>
                    </a:cubicBezTo>
                    <a:cubicBezTo>
                      <a:pt x="1724" y="3860"/>
                      <a:pt x="1682" y="3970"/>
                      <a:pt x="1703" y="4033"/>
                    </a:cubicBezTo>
                    <a:cubicBezTo>
                      <a:pt x="1724" y="4101"/>
                      <a:pt x="1745" y="4122"/>
                      <a:pt x="1765" y="4211"/>
                    </a:cubicBezTo>
                    <a:cubicBezTo>
                      <a:pt x="1792" y="4295"/>
                      <a:pt x="1792" y="4342"/>
                      <a:pt x="1765" y="4425"/>
                    </a:cubicBezTo>
                    <a:cubicBezTo>
                      <a:pt x="1765" y="4494"/>
                      <a:pt x="1765" y="4535"/>
                      <a:pt x="1745" y="4603"/>
                    </a:cubicBezTo>
                    <a:cubicBezTo>
                      <a:pt x="1745" y="4687"/>
                      <a:pt x="1745" y="4645"/>
                      <a:pt x="1703" y="4776"/>
                    </a:cubicBezTo>
                    <a:cubicBezTo>
                      <a:pt x="1682" y="4907"/>
                      <a:pt x="1635" y="4907"/>
                      <a:pt x="1661" y="5017"/>
                    </a:cubicBezTo>
                    <a:cubicBezTo>
                      <a:pt x="1661" y="5106"/>
                      <a:pt x="1614" y="5127"/>
                      <a:pt x="1635" y="5211"/>
                    </a:cubicBezTo>
                    <a:cubicBezTo>
                      <a:pt x="1635" y="5321"/>
                      <a:pt x="1614" y="5368"/>
                      <a:pt x="1593" y="5452"/>
                    </a:cubicBezTo>
                    <a:cubicBezTo>
                      <a:pt x="1551" y="5520"/>
                      <a:pt x="1572" y="5541"/>
                      <a:pt x="1551" y="5604"/>
                    </a:cubicBezTo>
                    <a:cubicBezTo>
                      <a:pt x="1551" y="5672"/>
                      <a:pt x="1530" y="5714"/>
                      <a:pt x="1504" y="5735"/>
                    </a:cubicBezTo>
                    <a:cubicBezTo>
                      <a:pt x="1486" y="5775"/>
                      <a:pt x="1467" y="5828"/>
                      <a:pt x="1507" y="5828"/>
                    </a:cubicBezTo>
                    <a:cubicBezTo>
                      <a:pt x="1513" y="5828"/>
                      <a:pt x="1521" y="5827"/>
                      <a:pt x="1530" y="5824"/>
                    </a:cubicBezTo>
                    <a:cubicBezTo>
                      <a:pt x="1572" y="5803"/>
                      <a:pt x="1745" y="5672"/>
                      <a:pt x="1834" y="5562"/>
                    </a:cubicBezTo>
                    <a:cubicBezTo>
                      <a:pt x="1923" y="5473"/>
                      <a:pt x="2095" y="5148"/>
                      <a:pt x="2184" y="5017"/>
                    </a:cubicBezTo>
                    <a:cubicBezTo>
                      <a:pt x="2289" y="4865"/>
                      <a:pt x="2420" y="4452"/>
                      <a:pt x="2467" y="4321"/>
                    </a:cubicBezTo>
                    <a:cubicBezTo>
                      <a:pt x="2509" y="4190"/>
                      <a:pt x="2551" y="3619"/>
                      <a:pt x="2577" y="3467"/>
                    </a:cubicBezTo>
                    <a:cubicBezTo>
                      <a:pt x="2619" y="3294"/>
                      <a:pt x="2577" y="2901"/>
                      <a:pt x="2551" y="2812"/>
                    </a:cubicBezTo>
                    <a:cubicBezTo>
                      <a:pt x="2551" y="2723"/>
                      <a:pt x="2467" y="2682"/>
                      <a:pt x="2446" y="2619"/>
                    </a:cubicBezTo>
                    <a:cubicBezTo>
                      <a:pt x="2420" y="2551"/>
                      <a:pt x="2378" y="2509"/>
                      <a:pt x="2357" y="2420"/>
                    </a:cubicBezTo>
                    <a:lnTo>
                      <a:pt x="2357" y="2357"/>
                    </a:lnTo>
                    <a:cubicBezTo>
                      <a:pt x="2399" y="2462"/>
                      <a:pt x="2420" y="2462"/>
                      <a:pt x="2488" y="2551"/>
                    </a:cubicBezTo>
                    <a:cubicBezTo>
                      <a:pt x="2509" y="2572"/>
                      <a:pt x="2509" y="2572"/>
                      <a:pt x="2530" y="2593"/>
                    </a:cubicBezTo>
                    <a:cubicBezTo>
                      <a:pt x="2268" y="1440"/>
                      <a:pt x="1462" y="456"/>
                      <a:pt x="3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7" name="Google Shape;2447;p58"/>
              <p:cNvSpPr/>
              <p:nvPr/>
            </p:nvSpPr>
            <p:spPr>
              <a:xfrm>
                <a:off x="4204749" y="507749"/>
                <a:ext cx="501754" cy="1118311"/>
              </a:xfrm>
              <a:custGeom>
                <a:rect b="b" l="l" r="r" t="t"/>
                <a:pathLst>
                  <a:path extrusionOk="0" h="5933" w="2662">
                    <a:moveTo>
                      <a:pt x="545" y="199"/>
                    </a:moveTo>
                    <a:cubicBezTo>
                      <a:pt x="566" y="220"/>
                      <a:pt x="587" y="220"/>
                      <a:pt x="634" y="241"/>
                    </a:cubicBezTo>
                    <a:lnTo>
                      <a:pt x="608" y="262"/>
                    </a:lnTo>
                    <a:lnTo>
                      <a:pt x="587" y="283"/>
                    </a:lnTo>
                    <a:cubicBezTo>
                      <a:pt x="566" y="309"/>
                      <a:pt x="566" y="330"/>
                      <a:pt x="566" y="330"/>
                    </a:cubicBezTo>
                    <a:lnTo>
                      <a:pt x="545" y="351"/>
                    </a:lnTo>
                    <a:cubicBezTo>
                      <a:pt x="545" y="330"/>
                      <a:pt x="524" y="309"/>
                      <a:pt x="477" y="283"/>
                    </a:cubicBezTo>
                    <a:lnTo>
                      <a:pt x="456" y="283"/>
                    </a:lnTo>
                    <a:cubicBezTo>
                      <a:pt x="477" y="283"/>
                      <a:pt x="503" y="283"/>
                      <a:pt x="503" y="262"/>
                    </a:cubicBezTo>
                    <a:cubicBezTo>
                      <a:pt x="545" y="241"/>
                      <a:pt x="545" y="220"/>
                      <a:pt x="545" y="199"/>
                    </a:cubicBezTo>
                    <a:close/>
                    <a:moveTo>
                      <a:pt x="435" y="414"/>
                    </a:moveTo>
                    <a:cubicBezTo>
                      <a:pt x="452" y="414"/>
                      <a:pt x="455" y="414"/>
                      <a:pt x="456" y="427"/>
                    </a:cubicBezTo>
                    <a:lnTo>
                      <a:pt x="456" y="427"/>
                    </a:lnTo>
                    <a:cubicBezTo>
                      <a:pt x="450" y="423"/>
                      <a:pt x="443" y="418"/>
                      <a:pt x="435" y="414"/>
                    </a:cubicBezTo>
                    <a:close/>
                    <a:moveTo>
                      <a:pt x="304" y="131"/>
                    </a:moveTo>
                    <a:lnTo>
                      <a:pt x="304" y="152"/>
                    </a:lnTo>
                    <a:lnTo>
                      <a:pt x="263" y="152"/>
                    </a:lnTo>
                    <a:cubicBezTo>
                      <a:pt x="242" y="178"/>
                      <a:pt x="242" y="178"/>
                      <a:pt x="242" y="199"/>
                    </a:cubicBezTo>
                    <a:lnTo>
                      <a:pt x="242" y="262"/>
                    </a:lnTo>
                    <a:cubicBezTo>
                      <a:pt x="263" y="283"/>
                      <a:pt x="263" y="283"/>
                      <a:pt x="283" y="283"/>
                    </a:cubicBezTo>
                    <a:cubicBezTo>
                      <a:pt x="283" y="309"/>
                      <a:pt x="304" y="309"/>
                      <a:pt x="325" y="330"/>
                    </a:cubicBezTo>
                    <a:cubicBezTo>
                      <a:pt x="346" y="351"/>
                      <a:pt x="346" y="372"/>
                      <a:pt x="373" y="393"/>
                    </a:cubicBezTo>
                    <a:cubicBezTo>
                      <a:pt x="346" y="393"/>
                      <a:pt x="346" y="414"/>
                      <a:pt x="325" y="414"/>
                    </a:cubicBezTo>
                    <a:lnTo>
                      <a:pt x="325" y="440"/>
                    </a:lnTo>
                    <a:cubicBezTo>
                      <a:pt x="304" y="440"/>
                      <a:pt x="304" y="440"/>
                      <a:pt x="283" y="414"/>
                    </a:cubicBezTo>
                    <a:cubicBezTo>
                      <a:pt x="215" y="372"/>
                      <a:pt x="215" y="351"/>
                      <a:pt x="174" y="330"/>
                    </a:cubicBezTo>
                    <a:cubicBezTo>
                      <a:pt x="174" y="309"/>
                      <a:pt x="174" y="309"/>
                      <a:pt x="194" y="283"/>
                    </a:cubicBezTo>
                    <a:cubicBezTo>
                      <a:pt x="194" y="241"/>
                      <a:pt x="174" y="199"/>
                      <a:pt x="174" y="178"/>
                    </a:cubicBezTo>
                    <a:cubicBezTo>
                      <a:pt x="153" y="152"/>
                      <a:pt x="132" y="131"/>
                      <a:pt x="111" y="131"/>
                    </a:cubicBezTo>
                    <a:close/>
                    <a:moveTo>
                      <a:pt x="494" y="460"/>
                    </a:moveTo>
                    <a:lnTo>
                      <a:pt x="494" y="460"/>
                    </a:lnTo>
                    <a:cubicBezTo>
                      <a:pt x="500" y="467"/>
                      <a:pt x="503" y="474"/>
                      <a:pt x="503" y="482"/>
                    </a:cubicBezTo>
                    <a:cubicBezTo>
                      <a:pt x="503" y="475"/>
                      <a:pt x="500" y="467"/>
                      <a:pt x="494" y="460"/>
                    </a:cubicBezTo>
                    <a:close/>
                    <a:moveTo>
                      <a:pt x="1462" y="964"/>
                    </a:moveTo>
                    <a:cubicBezTo>
                      <a:pt x="1462" y="985"/>
                      <a:pt x="1483" y="1027"/>
                      <a:pt x="1525" y="1047"/>
                    </a:cubicBezTo>
                    <a:cubicBezTo>
                      <a:pt x="1551" y="1068"/>
                      <a:pt x="1572" y="1095"/>
                      <a:pt x="1593" y="1095"/>
                    </a:cubicBezTo>
                    <a:cubicBezTo>
                      <a:pt x="1572" y="1116"/>
                      <a:pt x="1551" y="1116"/>
                      <a:pt x="1551" y="1137"/>
                    </a:cubicBezTo>
                    <a:cubicBezTo>
                      <a:pt x="1525" y="1095"/>
                      <a:pt x="1504" y="1068"/>
                      <a:pt x="1483" y="1047"/>
                    </a:cubicBezTo>
                    <a:cubicBezTo>
                      <a:pt x="1462" y="1047"/>
                      <a:pt x="1462" y="1027"/>
                      <a:pt x="1441" y="1027"/>
                    </a:cubicBezTo>
                    <a:cubicBezTo>
                      <a:pt x="1462" y="985"/>
                      <a:pt x="1441" y="985"/>
                      <a:pt x="1441" y="964"/>
                    </a:cubicBezTo>
                    <a:close/>
                    <a:moveTo>
                      <a:pt x="1310" y="1330"/>
                    </a:moveTo>
                    <a:lnTo>
                      <a:pt x="1331" y="1356"/>
                    </a:lnTo>
                    <a:lnTo>
                      <a:pt x="1352" y="1356"/>
                    </a:lnTo>
                    <a:cubicBezTo>
                      <a:pt x="1331" y="1356"/>
                      <a:pt x="1331" y="1377"/>
                      <a:pt x="1331" y="1377"/>
                    </a:cubicBezTo>
                    <a:cubicBezTo>
                      <a:pt x="1331" y="1377"/>
                      <a:pt x="1331" y="1356"/>
                      <a:pt x="1310" y="1330"/>
                    </a:cubicBezTo>
                    <a:close/>
                    <a:moveTo>
                      <a:pt x="1745" y="1116"/>
                    </a:moveTo>
                    <a:cubicBezTo>
                      <a:pt x="1786" y="1178"/>
                      <a:pt x="1813" y="1246"/>
                      <a:pt x="1876" y="1309"/>
                    </a:cubicBezTo>
                    <a:lnTo>
                      <a:pt x="1834" y="1309"/>
                    </a:lnTo>
                    <a:cubicBezTo>
                      <a:pt x="1813" y="1309"/>
                      <a:pt x="1786" y="1309"/>
                      <a:pt x="1786" y="1330"/>
                    </a:cubicBezTo>
                    <a:cubicBezTo>
                      <a:pt x="1766" y="1330"/>
                      <a:pt x="1766" y="1356"/>
                      <a:pt x="1766" y="1356"/>
                    </a:cubicBezTo>
                    <a:lnTo>
                      <a:pt x="1766" y="1398"/>
                    </a:lnTo>
                    <a:cubicBezTo>
                      <a:pt x="1745" y="1398"/>
                      <a:pt x="1724" y="1398"/>
                      <a:pt x="1724" y="1377"/>
                    </a:cubicBezTo>
                    <a:lnTo>
                      <a:pt x="1682" y="1377"/>
                    </a:lnTo>
                    <a:cubicBezTo>
                      <a:pt x="1682" y="1377"/>
                      <a:pt x="1656" y="1330"/>
                      <a:pt x="1635" y="1309"/>
                    </a:cubicBezTo>
                    <a:cubicBezTo>
                      <a:pt x="1635" y="1288"/>
                      <a:pt x="1614" y="1267"/>
                      <a:pt x="1593" y="1246"/>
                    </a:cubicBezTo>
                    <a:lnTo>
                      <a:pt x="1614" y="1226"/>
                    </a:lnTo>
                    <a:cubicBezTo>
                      <a:pt x="1635" y="1199"/>
                      <a:pt x="1635" y="1178"/>
                      <a:pt x="1635" y="1178"/>
                    </a:cubicBezTo>
                    <a:lnTo>
                      <a:pt x="1682" y="1178"/>
                    </a:lnTo>
                    <a:lnTo>
                      <a:pt x="1745" y="1116"/>
                    </a:lnTo>
                    <a:close/>
                    <a:moveTo>
                      <a:pt x="896" y="1246"/>
                    </a:moveTo>
                    <a:cubicBezTo>
                      <a:pt x="917" y="1267"/>
                      <a:pt x="917" y="1267"/>
                      <a:pt x="917" y="1288"/>
                    </a:cubicBezTo>
                    <a:cubicBezTo>
                      <a:pt x="938" y="1288"/>
                      <a:pt x="959" y="1288"/>
                      <a:pt x="980" y="1309"/>
                    </a:cubicBezTo>
                    <a:lnTo>
                      <a:pt x="1069" y="1309"/>
                    </a:lnTo>
                    <a:cubicBezTo>
                      <a:pt x="1069" y="1309"/>
                      <a:pt x="1090" y="1309"/>
                      <a:pt x="1132" y="1330"/>
                    </a:cubicBezTo>
                    <a:cubicBezTo>
                      <a:pt x="1200" y="1356"/>
                      <a:pt x="1200" y="1356"/>
                      <a:pt x="1242" y="1398"/>
                    </a:cubicBezTo>
                    <a:cubicBezTo>
                      <a:pt x="1263" y="1419"/>
                      <a:pt x="1263" y="1440"/>
                      <a:pt x="1263" y="1440"/>
                    </a:cubicBezTo>
                    <a:lnTo>
                      <a:pt x="1242" y="1440"/>
                    </a:lnTo>
                    <a:cubicBezTo>
                      <a:pt x="1242" y="1461"/>
                      <a:pt x="1242" y="1461"/>
                      <a:pt x="1221" y="1461"/>
                    </a:cubicBezTo>
                    <a:lnTo>
                      <a:pt x="1221" y="1529"/>
                    </a:lnTo>
                    <a:lnTo>
                      <a:pt x="1200" y="1508"/>
                    </a:lnTo>
                    <a:cubicBezTo>
                      <a:pt x="1111" y="1529"/>
                      <a:pt x="1048" y="1529"/>
                      <a:pt x="980" y="1571"/>
                    </a:cubicBezTo>
                    <a:cubicBezTo>
                      <a:pt x="980" y="1571"/>
                      <a:pt x="938" y="1592"/>
                      <a:pt x="917" y="1618"/>
                    </a:cubicBezTo>
                    <a:cubicBezTo>
                      <a:pt x="896" y="1618"/>
                      <a:pt x="870" y="1639"/>
                      <a:pt x="849" y="1639"/>
                    </a:cubicBezTo>
                    <a:lnTo>
                      <a:pt x="849" y="1550"/>
                    </a:lnTo>
                    <a:cubicBezTo>
                      <a:pt x="849" y="1508"/>
                      <a:pt x="807" y="1487"/>
                      <a:pt x="786" y="1461"/>
                    </a:cubicBezTo>
                    <a:lnTo>
                      <a:pt x="807" y="1461"/>
                    </a:lnTo>
                    <a:cubicBezTo>
                      <a:pt x="828" y="1461"/>
                      <a:pt x="849" y="1440"/>
                      <a:pt x="849" y="1419"/>
                    </a:cubicBezTo>
                    <a:lnTo>
                      <a:pt x="870" y="1398"/>
                    </a:lnTo>
                    <a:cubicBezTo>
                      <a:pt x="870" y="1398"/>
                      <a:pt x="870" y="1377"/>
                      <a:pt x="896" y="1356"/>
                    </a:cubicBezTo>
                    <a:cubicBezTo>
                      <a:pt x="896" y="1356"/>
                      <a:pt x="896" y="1309"/>
                      <a:pt x="870" y="1309"/>
                    </a:cubicBezTo>
                    <a:lnTo>
                      <a:pt x="870" y="1288"/>
                    </a:lnTo>
                    <a:lnTo>
                      <a:pt x="870" y="1267"/>
                    </a:lnTo>
                    <a:cubicBezTo>
                      <a:pt x="896" y="1267"/>
                      <a:pt x="896" y="1267"/>
                      <a:pt x="896" y="1246"/>
                    </a:cubicBezTo>
                    <a:close/>
                    <a:moveTo>
                      <a:pt x="765" y="330"/>
                    </a:moveTo>
                    <a:cubicBezTo>
                      <a:pt x="1001" y="461"/>
                      <a:pt x="1221" y="634"/>
                      <a:pt x="1420" y="807"/>
                    </a:cubicBezTo>
                    <a:lnTo>
                      <a:pt x="1420" y="833"/>
                    </a:lnTo>
                    <a:lnTo>
                      <a:pt x="1394" y="833"/>
                    </a:lnTo>
                    <a:lnTo>
                      <a:pt x="1373" y="854"/>
                    </a:lnTo>
                    <a:lnTo>
                      <a:pt x="1373" y="875"/>
                    </a:lnTo>
                    <a:lnTo>
                      <a:pt x="1352" y="896"/>
                    </a:lnTo>
                    <a:cubicBezTo>
                      <a:pt x="1331" y="917"/>
                      <a:pt x="1331" y="938"/>
                      <a:pt x="1331" y="964"/>
                    </a:cubicBezTo>
                    <a:cubicBezTo>
                      <a:pt x="1331" y="985"/>
                      <a:pt x="1352" y="1006"/>
                      <a:pt x="1352" y="1006"/>
                    </a:cubicBezTo>
                    <a:cubicBezTo>
                      <a:pt x="1331" y="1027"/>
                      <a:pt x="1352" y="1068"/>
                      <a:pt x="1352" y="1068"/>
                    </a:cubicBezTo>
                    <a:cubicBezTo>
                      <a:pt x="1373" y="1095"/>
                      <a:pt x="1394" y="1116"/>
                      <a:pt x="1394" y="1137"/>
                    </a:cubicBezTo>
                    <a:lnTo>
                      <a:pt x="1441" y="1178"/>
                    </a:lnTo>
                    <a:cubicBezTo>
                      <a:pt x="1420" y="1199"/>
                      <a:pt x="1394" y="1226"/>
                      <a:pt x="1394" y="1246"/>
                    </a:cubicBezTo>
                    <a:cubicBezTo>
                      <a:pt x="1352" y="1199"/>
                      <a:pt x="1331" y="1199"/>
                      <a:pt x="1289" y="1178"/>
                    </a:cubicBezTo>
                    <a:lnTo>
                      <a:pt x="1158" y="1137"/>
                    </a:lnTo>
                    <a:cubicBezTo>
                      <a:pt x="1111" y="1116"/>
                      <a:pt x="1111" y="1116"/>
                      <a:pt x="1111" y="1095"/>
                    </a:cubicBezTo>
                    <a:cubicBezTo>
                      <a:pt x="1111" y="1095"/>
                      <a:pt x="1090" y="1068"/>
                      <a:pt x="1069" y="1047"/>
                    </a:cubicBezTo>
                    <a:cubicBezTo>
                      <a:pt x="1048" y="1027"/>
                      <a:pt x="1027" y="1006"/>
                      <a:pt x="1001" y="1006"/>
                    </a:cubicBezTo>
                    <a:cubicBezTo>
                      <a:pt x="980" y="1006"/>
                      <a:pt x="959" y="1006"/>
                      <a:pt x="959" y="1027"/>
                    </a:cubicBezTo>
                    <a:cubicBezTo>
                      <a:pt x="938" y="1027"/>
                      <a:pt x="938" y="1047"/>
                      <a:pt x="938" y="1047"/>
                    </a:cubicBezTo>
                    <a:cubicBezTo>
                      <a:pt x="917" y="1068"/>
                      <a:pt x="917" y="1116"/>
                      <a:pt x="938" y="1116"/>
                    </a:cubicBezTo>
                    <a:cubicBezTo>
                      <a:pt x="938" y="1137"/>
                      <a:pt x="959" y="1157"/>
                      <a:pt x="959" y="1157"/>
                    </a:cubicBezTo>
                    <a:cubicBezTo>
                      <a:pt x="980" y="1157"/>
                      <a:pt x="1001" y="1178"/>
                      <a:pt x="1027" y="1199"/>
                    </a:cubicBezTo>
                    <a:lnTo>
                      <a:pt x="980" y="1199"/>
                    </a:lnTo>
                    <a:lnTo>
                      <a:pt x="980" y="1178"/>
                    </a:lnTo>
                    <a:cubicBezTo>
                      <a:pt x="959" y="1157"/>
                      <a:pt x="938" y="1157"/>
                      <a:pt x="917" y="1137"/>
                    </a:cubicBezTo>
                    <a:lnTo>
                      <a:pt x="849" y="1137"/>
                    </a:lnTo>
                    <a:lnTo>
                      <a:pt x="828" y="1157"/>
                    </a:lnTo>
                    <a:cubicBezTo>
                      <a:pt x="807" y="1178"/>
                      <a:pt x="828" y="1178"/>
                      <a:pt x="828" y="1178"/>
                    </a:cubicBezTo>
                    <a:lnTo>
                      <a:pt x="807" y="1199"/>
                    </a:lnTo>
                    <a:lnTo>
                      <a:pt x="718" y="1199"/>
                    </a:lnTo>
                    <a:lnTo>
                      <a:pt x="697" y="1226"/>
                    </a:lnTo>
                    <a:lnTo>
                      <a:pt x="676" y="1246"/>
                    </a:lnTo>
                    <a:lnTo>
                      <a:pt x="697" y="1267"/>
                    </a:lnTo>
                    <a:lnTo>
                      <a:pt x="697" y="1288"/>
                    </a:lnTo>
                    <a:lnTo>
                      <a:pt x="718" y="1288"/>
                    </a:lnTo>
                    <a:lnTo>
                      <a:pt x="718" y="1309"/>
                    </a:lnTo>
                    <a:cubicBezTo>
                      <a:pt x="739" y="1309"/>
                      <a:pt x="765" y="1330"/>
                      <a:pt x="765" y="1330"/>
                    </a:cubicBezTo>
                    <a:lnTo>
                      <a:pt x="786" y="1356"/>
                    </a:lnTo>
                    <a:cubicBezTo>
                      <a:pt x="765" y="1356"/>
                      <a:pt x="765" y="1356"/>
                      <a:pt x="765" y="1377"/>
                    </a:cubicBezTo>
                    <a:lnTo>
                      <a:pt x="739" y="1377"/>
                    </a:lnTo>
                    <a:cubicBezTo>
                      <a:pt x="718" y="1377"/>
                      <a:pt x="697" y="1398"/>
                      <a:pt x="697" y="1398"/>
                    </a:cubicBezTo>
                    <a:cubicBezTo>
                      <a:pt x="676" y="1419"/>
                      <a:pt x="676" y="1461"/>
                      <a:pt x="676" y="1487"/>
                    </a:cubicBezTo>
                    <a:cubicBezTo>
                      <a:pt x="697" y="1508"/>
                      <a:pt x="697" y="1529"/>
                      <a:pt x="718" y="1529"/>
                    </a:cubicBezTo>
                    <a:cubicBezTo>
                      <a:pt x="739" y="1550"/>
                      <a:pt x="739" y="1571"/>
                      <a:pt x="739" y="1571"/>
                    </a:cubicBezTo>
                    <a:cubicBezTo>
                      <a:pt x="765" y="1592"/>
                      <a:pt x="739" y="1592"/>
                      <a:pt x="765" y="1592"/>
                    </a:cubicBezTo>
                    <a:cubicBezTo>
                      <a:pt x="765" y="1592"/>
                      <a:pt x="739" y="1592"/>
                      <a:pt x="718" y="1618"/>
                    </a:cubicBezTo>
                    <a:lnTo>
                      <a:pt x="676" y="1618"/>
                    </a:lnTo>
                    <a:cubicBezTo>
                      <a:pt x="676" y="1639"/>
                      <a:pt x="634" y="1639"/>
                      <a:pt x="608" y="1660"/>
                    </a:cubicBezTo>
                    <a:cubicBezTo>
                      <a:pt x="608" y="1681"/>
                      <a:pt x="587" y="1681"/>
                      <a:pt x="587" y="1681"/>
                    </a:cubicBezTo>
                    <a:lnTo>
                      <a:pt x="545" y="1681"/>
                    </a:lnTo>
                    <a:cubicBezTo>
                      <a:pt x="503" y="1660"/>
                      <a:pt x="477" y="1660"/>
                      <a:pt x="435" y="1639"/>
                    </a:cubicBezTo>
                    <a:cubicBezTo>
                      <a:pt x="393" y="1618"/>
                      <a:pt x="373" y="1618"/>
                      <a:pt x="373" y="1618"/>
                    </a:cubicBezTo>
                    <a:cubicBezTo>
                      <a:pt x="393" y="1592"/>
                      <a:pt x="393" y="1571"/>
                      <a:pt x="414" y="1550"/>
                    </a:cubicBezTo>
                    <a:lnTo>
                      <a:pt x="414" y="1487"/>
                    </a:lnTo>
                    <a:lnTo>
                      <a:pt x="414" y="1419"/>
                    </a:lnTo>
                    <a:lnTo>
                      <a:pt x="393" y="1398"/>
                    </a:lnTo>
                    <a:cubicBezTo>
                      <a:pt x="373" y="1377"/>
                      <a:pt x="346" y="1377"/>
                      <a:pt x="346" y="1356"/>
                    </a:cubicBezTo>
                    <a:lnTo>
                      <a:pt x="373" y="1330"/>
                    </a:lnTo>
                    <a:cubicBezTo>
                      <a:pt x="393" y="1356"/>
                      <a:pt x="435" y="1356"/>
                      <a:pt x="477" y="1356"/>
                    </a:cubicBezTo>
                    <a:lnTo>
                      <a:pt x="566" y="1356"/>
                    </a:lnTo>
                    <a:cubicBezTo>
                      <a:pt x="587" y="1330"/>
                      <a:pt x="587" y="1330"/>
                      <a:pt x="608" y="1309"/>
                    </a:cubicBezTo>
                    <a:lnTo>
                      <a:pt x="608" y="1267"/>
                    </a:lnTo>
                    <a:cubicBezTo>
                      <a:pt x="608" y="1246"/>
                      <a:pt x="608" y="1226"/>
                      <a:pt x="587" y="1199"/>
                    </a:cubicBezTo>
                    <a:cubicBezTo>
                      <a:pt x="587" y="1178"/>
                      <a:pt x="587" y="1178"/>
                      <a:pt x="566" y="1157"/>
                    </a:cubicBezTo>
                    <a:cubicBezTo>
                      <a:pt x="566" y="1137"/>
                      <a:pt x="566" y="1137"/>
                      <a:pt x="524" y="1068"/>
                    </a:cubicBezTo>
                    <a:cubicBezTo>
                      <a:pt x="524" y="1068"/>
                      <a:pt x="503" y="1047"/>
                      <a:pt x="503" y="1027"/>
                    </a:cubicBezTo>
                    <a:lnTo>
                      <a:pt x="414" y="1027"/>
                    </a:lnTo>
                    <a:cubicBezTo>
                      <a:pt x="435" y="1006"/>
                      <a:pt x="456" y="1006"/>
                      <a:pt x="477" y="985"/>
                    </a:cubicBezTo>
                    <a:lnTo>
                      <a:pt x="503" y="964"/>
                    </a:lnTo>
                    <a:lnTo>
                      <a:pt x="524" y="938"/>
                    </a:lnTo>
                    <a:lnTo>
                      <a:pt x="524" y="917"/>
                    </a:lnTo>
                    <a:lnTo>
                      <a:pt x="545" y="896"/>
                    </a:lnTo>
                    <a:cubicBezTo>
                      <a:pt x="545" y="896"/>
                      <a:pt x="566" y="875"/>
                      <a:pt x="566" y="854"/>
                    </a:cubicBezTo>
                    <a:lnTo>
                      <a:pt x="566" y="833"/>
                    </a:lnTo>
                    <a:cubicBezTo>
                      <a:pt x="566" y="786"/>
                      <a:pt x="545" y="807"/>
                      <a:pt x="566" y="765"/>
                    </a:cubicBezTo>
                    <a:lnTo>
                      <a:pt x="587" y="744"/>
                    </a:lnTo>
                    <a:lnTo>
                      <a:pt x="608" y="723"/>
                    </a:lnTo>
                    <a:cubicBezTo>
                      <a:pt x="634" y="723"/>
                      <a:pt x="634" y="702"/>
                      <a:pt x="634" y="702"/>
                    </a:cubicBezTo>
                    <a:lnTo>
                      <a:pt x="655" y="676"/>
                    </a:lnTo>
                    <a:cubicBezTo>
                      <a:pt x="676" y="702"/>
                      <a:pt x="697" y="702"/>
                      <a:pt x="739" y="702"/>
                    </a:cubicBezTo>
                    <a:lnTo>
                      <a:pt x="828" y="702"/>
                    </a:lnTo>
                    <a:cubicBezTo>
                      <a:pt x="849" y="676"/>
                      <a:pt x="849" y="655"/>
                      <a:pt x="849" y="655"/>
                    </a:cubicBezTo>
                    <a:lnTo>
                      <a:pt x="849" y="634"/>
                    </a:lnTo>
                    <a:cubicBezTo>
                      <a:pt x="849" y="613"/>
                      <a:pt x="849" y="592"/>
                      <a:pt x="828" y="571"/>
                    </a:cubicBezTo>
                    <a:cubicBezTo>
                      <a:pt x="828" y="545"/>
                      <a:pt x="807" y="545"/>
                      <a:pt x="807" y="545"/>
                    </a:cubicBezTo>
                    <a:cubicBezTo>
                      <a:pt x="786" y="545"/>
                      <a:pt x="786" y="545"/>
                      <a:pt x="786" y="524"/>
                    </a:cubicBezTo>
                    <a:lnTo>
                      <a:pt x="786" y="503"/>
                    </a:lnTo>
                    <a:cubicBezTo>
                      <a:pt x="786" y="482"/>
                      <a:pt x="765" y="461"/>
                      <a:pt x="739" y="440"/>
                    </a:cubicBezTo>
                    <a:cubicBezTo>
                      <a:pt x="739" y="414"/>
                      <a:pt x="718" y="414"/>
                      <a:pt x="718" y="414"/>
                    </a:cubicBezTo>
                    <a:lnTo>
                      <a:pt x="739" y="414"/>
                    </a:lnTo>
                    <a:cubicBezTo>
                      <a:pt x="765" y="393"/>
                      <a:pt x="765" y="372"/>
                      <a:pt x="765" y="351"/>
                    </a:cubicBezTo>
                    <a:lnTo>
                      <a:pt x="765" y="330"/>
                    </a:lnTo>
                    <a:close/>
                    <a:moveTo>
                      <a:pt x="1441" y="1419"/>
                    </a:moveTo>
                    <a:cubicBezTo>
                      <a:pt x="1462" y="1440"/>
                      <a:pt x="1483" y="1461"/>
                      <a:pt x="1504" y="1487"/>
                    </a:cubicBezTo>
                    <a:lnTo>
                      <a:pt x="1525" y="1508"/>
                    </a:lnTo>
                    <a:cubicBezTo>
                      <a:pt x="1525" y="1529"/>
                      <a:pt x="1525" y="1529"/>
                      <a:pt x="1572" y="1529"/>
                    </a:cubicBezTo>
                    <a:cubicBezTo>
                      <a:pt x="1572" y="1540"/>
                      <a:pt x="1577" y="1545"/>
                      <a:pt x="1585" y="1545"/>
                    </a:cubicBezTo>
                    <a:cubicBezTo>
                      <a:pt x="1593" y="1545"/>
                      <a:pt x="1603" y="1540"/>
                      <a:pt x="1614" y="1529"/>
                    </a:cubicBezTo>
                    <a:cubicBezTo>
                      <a:pt x="1635" y="1508"/>
                      <a:pt x="1635" y="1508"/>
                      <a:pt x="1635" y="1487"/>
                    </a:cubicBezTo>
                    <a:lnTo>
                      <a:pt x="1635" y="1461"/>
                    </a:lnTo>
                    <a:cubicBezTo>
                      <a:pt x="1656" y="1461"/>
                      <a:pt x="1682" y="1487"/>
                      <a:pt x="1682" y="1487"/>
                    </a:cubicBezTo>
                    <a:cubicBezTo>
                      <a:pt x="1724" y="1487"/>
                      <a:pt x="1745" y="1508"/>
                      <a:pt x="1745" y="1508"/>
                    </a:cubicBezTo>
                    <a:lnTo>
                      <a:pt x="1766" y="1508"/>
                    </a:lnTo>
                    <a:cubicBezTo>
                      <a:pt x="1766" y="1508"/>
                      <a:pt x="1775" y="1518"/>
                      <a:pt x="1789" y="1518"/>
                    </a:cubicBezTo>
                    <a:cubicBezTo>
                      <a:pt x="1796" y="1518"/>
                      <a:pt x="1804" y="1515"/>
                      <a:pt x="1813" y="1508"/>
                    </a:cubicBezTo>
                    <a:lnTo>
                      <a:pt x="1834" y="1508"/>
                    </a:lnTo>
                    <a:cubicBezTo>
                      <a:pt x="1834" y="1550"/>
                      <a:pt x="1855" y="1571"/>
                      <a:pt x="1855" y="1592"/>
                    </a:cubicBezTo>
                    <a:cubicBezTo>
                      <a:pt x="1876" y="1618"/>
                      <a:pt x="1896" y="1639"/>
                      <a:pt x="1917" y="1660"/>
                    </a:cubicBezTo>
                    <a:lnTo>
                      <a:pt x="1896" y="1681"/>
                    </a:lnTo>
                    <a:cubicBezTo>
                      <a:pt x="1896" y="1681"/>
                      <a:pt x="1896" y="1702"/>
                      <a:pt x="1876" y="1702"/>
                    </a:cubicBezTo>
                    <a:cubicBezTo>
                      <a:pt x="1834" y="1681"/>
                      <a:pt x="1786" y="1660"/>
                      <a:pt x="1745" y="1660"/>
                    </a:cubicBezTo>
                    <a:cubicBezTo>
                      <a:pt x="1703" y="1660"/>
                      <a:pt x="1682" y="1681"/>
                      <a:pt x="1656" y="1702"/>
                    </a:cubicBezTo>
                    <a:cubicBezTo>
                      <a:pt x="1635" y="1749"/>
                      <a:pt x="1635" y="1770"/>
                      <a:pt x="1635" y="1812"/>
                    </a:cubicBezTo>
                    <a:cubicBezTo>
                      <a:pt x="1614" y="1791"/>
                      <a:pt x="1593" y="1791"/>
                      <a:pt x="1551" y="1770"/>
                    </a:cubicBezTo>
                    <a:cubicBezTo>
                      <a:pt x="1504" y="1749"/>
                      <a:pt x="1483" y="1749"/>
                      <a:pt x="1462" y="1749"/>
                    </a:cubicBezTo>
                    <a:cubicBezTo>
                      <a:pt x="1462" y="1749"/>
                      <a:pt x="1441" y="1749"/>
                      <a:pt x="1420" y="1723"/>
                    </a:cubicBezTo>
                    <a:cubicBezTo>
                      <a:pt x="1373" y="1660"/>
                      <a:pt x="1352" y="1660"/>
                      <a:pt x="1331" y="1618"/>
                    </a:cubicBezTo>
                    <a:lnTo>
                      <a:pt x="1331" y="1618"/>
                    </a:lnTo>
                    <a:lnTo>
                      <a:pt x="1352" y="1639"/>
                    </a:lnTo>
                    <a:cubicBezTo>
                      <a:pt x="1373" y="1639"/>
                      <a:pt x="1394" y="1639"/>
                      <a:pt x="1420" y="1618"/>
                    </a:cubicBezTo>
                    <a:cubicBezTo>
                      <a:pt x="1441" y="1592"/>
                      <a:pt x="1441" y="1571"/>
                      <a:pt x="1441" y="1550"/>
                    </a:cubicBezTo>
                    <a:lnTo>
                      <a:pt x="1441" y="1487"/>
                    </a:lnTo>
                    <a:lnTo>
                      <a:pt x="1441" y="1419"/>
                    </a:lnTo>
                    <a:close/>
                    <a:moveTo>
                      <a:pt x="2075" y="1791"/>
                    </a:moveTo>
                    <a:lnTo>
                      <a:pt x="2048" y="1812"/>
                    </a:lnTo>
                    <a:lnTo>
                      <a:pt x="2027" y="1812"/>
                    </a:lnTo>
                    <a:lnTo>
                      <a:pt x="2027" y="1833"/>
                    </a:lnTo>
                    <a:lnTo>
                      <a:pt x="2027" y="1854"/>
                    </a:lnTo>
                    <a:lnTo>
                      <a:pt x="2027" y="1880"/>
                    </a:lnTo>
                    <a:cubicBezTo>
                      <a:pt x="2027" y="1880"/>
                      <a:pt x="2027" y="1901"/>
                      <a:pt x="2048" y="1901"/>
                    </a:cubicBezTo>
                    <a:cubicBezTo>
                      <a:pt x="2048" y="1922"/>
                      <a:pt x="2075" y="1964"/>
                      <a:pt x="2075" y="1985"/>
                    </a:cubicBezTo>
                    <a:cubicBezTo>
                      <a:pt x="2116" y="2032"/>
                      <a:pt x="2137" y="2053"/>
                      <a:pt x="2179" y="2116"/>
                    </a:cubicBezTo>
                    <a:cubicBezTo>
                      <a:pt x="2179" y="2142"/>
                      <a:pt x="2179" y="2142"/>
                      <a:pt x="2205" y="2163"/>
                    </a:cubicBezTo>
                    <a:lnTo>
                      <a:pt x="2289" y="2116"/>
                    </a:lnTo>
                    <a:lnTo>
                      <a:pt x="2289" y="2095"/>
                    </a:lnTo>
                    <a:cubicBezTo>
                      <a:pt x="2268" y="2095"/>
                      <a:pt x="2268" y="2074"/>
                      <a:pt x="2268" y="2074"/>
                    </a:cubicBezTo>
                    <a:cubicBezTo>
                      <a:pt x="2247" y="2032"/>
                      <a:pt x="2226" y="1985"/>
                      <a:pt x="2205" y="1943"/>
                    </a:cubicBezTo>
                    <a:cubicBezTo>
                      <a:pt x="2179" y="1901"/>
                      <a:pt x="2158" y="1854"/>
                      <a:pt x="2137" y="1812"/>
                    </a:cubicBezTo>
                    <a:lnTo>
                      <a:pt x="2116" y="1812"/>
                    </a:lnTo>
                    <a:cubicBezTo>
                      <a:pt x="2116" y="1812"/>
                      <a:pt x="2095" y="1791"/>
                      <a:pt x="2075" y="1791"/>
                    </a:cubicBezTo>
                    <a:close/>
                    <a:moveTo>
                      <a:pt x="1896" y="1377"/>
                    </a:moveTo>
                    <a:cubicBezTo>
                      <a:pt x="2116" y="1681"/>
                      <a:pt x="2289" y="2032"/>
                      <a:pt x="2399" y="2378"/>
                    </a:cubicBezTo>
                    <a:lnTo>
                      <a:pt x="2310" y="2425"/>
                    </a:lnTo>
                    <a:cubicBezTo>
                      <a:pt x="2310" y="2446"/>
                      <a:pt x="2336" y="2446"/>
                      <a:pt x="2336" y="2467"/>
                    </a:cubicBezTo>
                    <a:cubicBezTo>
                      <a:pt x="2357" y="2577"/>
                      <a:pt x="2399" y="2619"/>
                      <a:pt x="2420" y="2687"/>
                    </a:cubicBezTo>
                    <a:cubicBezTo>
                      <a:pt x="2441" y="2729"/>
                      <a:pt x="2467" y="2749"/>
                      <a:pt x="2488" y="2770"/>
                    </a:cubicBezTo>
                    <a:cubicBezTo>
                      <a:pt x="2509" y="2818"/>
                      <a:pt x="2530" y="2839"/>
                      <a:pt x="2530" y="2859"/>
                    </a:cubicBezTo>
                    <a:cubicBezTo>
                      <a:pt x="2530" y="2901"/>
                      <a:pt x="2551" y="3032"/>
                      <a:pt x="2551" y="3163"/>
                    </a:cubicBezTo>
                    <a:lnTo>
                      <a:pt x="2551" y="3493"/>
                    </a:lnTo>
                    <a:cubicBezTo>
                      <a:pt x="2530" y="3582"/>
                      <a:pt x="2509" y="3776"/>
                      <a:pt x="2509" y="3949"/>
                    </a:cubicBezTo>
                    <a:cubicBezTo>
                      <a:pt x="2488" y="4038"/>
                      <a:pt x="2488" y="4127"/>
                      <a:pt x="2467" y="4190"/>
                    </a:cubicBezTo>
                    <a:cubicBezTo>
                      <a:pt x="2467" y="4258"/>
                      <a:pt x="2441" y="4321"/>
                      <a:pt x="2441" y="4342"/>
                    </a:cubicBezTo>
                    <a:cubicBezTo>
                      <a:pt x="2399" y="4410"/>
                      <a:pt x="2357" y="4541"/>
                      <a:pt x="2310" y="4692"/>
                    </a:cubicBezTo>
                    <a:cubicBezTo>
                      <a:pt x="2268" y="4823"/>
                      <a:pt x="2205" y="4975"/>
                      <a:pt x="2179" y="5022"/>
                    </a:cubicBezTo>
                    <a:cubicBezTo>
                      <a:pt x="2116" y="5085"/>
                      <a:pt x="2048" y="5216"/>
                      <a:pt x="1985" y="5326"/>
                    </a:cubicBezTo>
                    <a:cubicBezTo>
                      <a:pt x="1917" y="5436"/>
                      <a:pt x="1855" y="5546"/>
                      <a:pt x="1813" y="5588"/>
                    </a:cubicBezTo>
                    <a:cubicBezTo>
                      <a:pt x="1766" y="5630"/>
                      <a:pt x="1703" y="5698"/>
                      <a:pt x="1656" y="5740"/>
                    </a:cubicBezTo>
                    <a:cubicBezTo>
                      <a:pt x="1614" y="5761"/>
                      <a:pt x="1614" y="5761"/>
                      <a:pt x="1572" y="5782"/>
                    </a:cubicBezTo>
                    <a:cubicBezTo>
                      <a:pt x="1593" y="5761"/>
                      <a:pt x="1614" y="5719"/>
                      <a:pt x="1635" y="5677"/>
                    </a:cubicBezTo>
                    <a:cubicBezTo>
                      <a:pt x="1635" y="5588"/>
                      <a:pt x="1635" y="5588"/>
                      <a:pt x="1656" y="5499"/>
                    </a:cubicBezTo>
                    <a:cubicBezTo>
                      <a:pt x="1682" y="5436"/>
                      <a:pt x="1703" y="5368"/>
                      <a:pt x="1703" y="5258"/>
                    </a:cubicBezTo>
                    <a:lnTo>
                      <a:pt x="1703" y="5174"/>
                    </a:lnTo>
                    <a:cubicBezTo>
                      <a:pt x="1724" y="5153"/>
                      <a:pt x="1724" y="5106"/>
                      <a:pt x="1724" y="5064"/>
                    </a:cubicBezTo>
                    <a:cubicBezTo>
                      <a:pt x="1724" y="5022"/>
                      <a:pt x="1724" y="4996"/>
                      <a:pt x="1745" y="4975"/>
                    </a:cubicBezTo>
                    <a:cubicBezTo>
                      <a:pt x="1745" y="4933"/>
                      <a:pt x="1766" y="4891"/>
                      <a:pt x="1786" y="4823"/>
                    </a:cubicBezTo>
                    <a:cubicBezTo>
                      <a:pt x="1786" y="4760"/>
                      <a:pt x="1813" y="4760"/>
                      <a:pt x="1813" y="4734"/>
                    </a:cubicBezTo>
                    <a:cubicBezTo>
                      <a:pt x="1813" y="4734"/>
                      <a:pt x="1813" y="4713"/>
                      <a:pt x="1834" y="4671"/>
                    </a:cubicBezTo>
                    <a:cubicBezTo>
                      <a:pt x="1834" y="4582"/>
                      <a:pt x="1855" y="4561"/>
                      <a:pt x="1855" y="4472"/>
                    </a:cubicBezTo>
                    <a:cubicBezTo>
                      <a:pt x="1855" y="4410"/>
                      <a:pt x="1876" y="4342"/>
                      <a:pt x="1855" y="4258"/>
                    </a:cubicBezTo>
                    <a:cubicBezTo>
                      <a:pt x="1813" y="4148"/>
                      <a:pt x="1786" y="4127"/>
                      <a:pt x="1786" y="4059"/>
                    </a:cubicBezTo>
                    <a:cubicBezTo>
                      <a:pt x="1766" y="4059"/>
                      <a:pt x="1786" y="4017"/>
                      <a:pt x="1786" y="3975"/>
                    </a:cubicBezTo>
                    <a:cubicBezTo>
                      <a:pt x="1786" y="3928"/>
                      <a:pt x="1813" y="3886"/>
                      <a:pt x="1813" y="3844"/>
                    </a:cubicBezTo>
                    <a:cubicBezTo>
                      <a:pt x="1834" y="3776"/>
                      <a:pt x="1834" y="3734"/>
                      <a:pt x="1813" y="3713"/>
                    </a:cubicBezTo>
                    <a:cubicBezTo>
                      <a:pt x="1786" y="3666"/>
                      <a:pt x="1745" y="3645"/>
                      <a:pt x="1703" y="3624"/>
                    </a:cubicBezTo>
                    <a:lnTo>
                      <a:pt x="1635" y="3624"/>
                    </a:lnTo>
                    <a:cubicBezTo>
                      <a:pt x="1614" y="3645"/>
                      <a:pt x="1593" y="3645"/>
                      <a:pt x="1593" y="3666"/>
                    </a:cubicBezTo>
                    <a:lnTo>
                      <a:pt x="1572" y="3666"/>
                    </a:lnTo>
                    <a:cubicBezTo>
                      <a:pt x="1572" y="3666"/>
                      <a:pt x="1572" y="3624"/>
                      <a:pt x="1551" y="3603"/>
                    </a:cubicBezTo>
                    <a:cubicBezTo>
                      <a:pt x="1504" y="3582"/>
                      <a:pt x="1483" y="3556"/>
                      <a:pt x="1441" y="3556"/>
                    </a:cubicBezTo>
                    <a:cubicBezTo>
                      <a:pt x="1394" y="3582"/>
                      <a:pt x="1373" y="3603"/>
                      <a:pt x="1352" y="3624"/>
                    </a:cubicBezTo>
                    <a:cubicBezTo>
                      <a:pt x="1331" y="3645"/>
                      <a:pt x="1331" y="3645"/>
                      <a:pt x="1310" y="3666"/>
                    </a:cubicBezTo>
                    <a:cubicBezTo>
                      <a:pt x="1310" y="3666"/>
                      <a:pt x="1289" y="3666"/>
                      <a:pt x="1221" y="3687"/>
                    </a:cubicBezTo>
                    <a:cubicBezTo>
                      <a:pt x="1111" y="3713"/>
                      <a:pt x="1158" y="3687"/>
                      <a:pt x="1069" y="3734"/>
                    </a:cubicBezTo>
                    <a:cubicBezTo>
                      <a:pt x="1014" y="3744"/>
                      <a:pt x="992" y="3744"/>
                      <a:pt x="975" y="3744"/>
                    </a:cubicBezTo>
                    <a:cubicBezTo>
                      <a:pt x="959" y="3744"/>
                      <a:pt x="949" y="3744"/>
                      <a:pt x="917" y="3755"/>
                    </a:cubicBezTo>
                    <a:lnTo>
                      <a:pt x="870" y="3755"/>
                    </a:lnTo>
                    <a:cubicBezTo>
                      <a:pt x="870" y="3755"/>
                      <a:pt x="849" y="3734"/>
                      <a:pt x="807" y="3713"/>
                    </a:cubicBezTo>
                    <a:cubicBezTo>
                      <a:pt x="765" y="3713"/>
                      <a:pt x="718" y="3666"/>
                      <a:pt x="655" y="3624"/>
                    </a:cubicBezTo>
                    <a:cubicBezTo>
                      <a:pt x="587" y="3582"/>
                      <a:pt x="566" y="3514"/>
                      <a:pt x="503" y="3451"/>
                    </a:cubicBezTo>
                    <a:cubicBezTo>
                      <a:pt x="435" y="3404"/>
                      <a:pt x="373" y="3341"/>
                      <a:pt x="304" y="3273"/>
                    </a:cubicBezTo>
                    <a:cubicBezTo>
                      <a:pt x="304" y="3252"/>
                      <a:pt x="283" y="3231"/>
                      <a:pt x="283" y="3231"/>
                    </a:cubicBezTo>
                    <a:cubicBezTo>
                      <a:pt x="283" y="3231"/>
                      <a:pt x="304" y="3189"/>
                      <a:pt x="304" y="3142"/>
                    </a:cubicBezTo>
                    <a:cubicBezTo>
                      <a:pt x="304" y="3079"/>
                      <a:pt x="304" y="3079"/>
                      <a:pt x="325" y="3079"/>
                    </a:cubicBezTo>
                    <a:lnTo>
                      <a:pt x="325" y="2990"/>
                    </a:lnTo>
                    <a:lnTo>
                      <a:pt x="325" y="2797"/>
                    </a:lnTo>
                    <a:cubicBezTo>
                      <a:pt x="304" y="2729"/>
                      <a:pt x="304" y="2666"/>
                      <a:pt x="304" y="2619"/>
                    </a:cubicBezTo>
                    <a:cubicBezTo>
                      <a:pt x="304" y="2535"/>
                      <a:pt x="325" y="2488"/>
                      <a:pt x="373" y="2425"/>
                    </a:cubicBezTo>
                    <a:cubicBezTo>
                      <a:pt x="414" y="2336"/>
                      <a:pt x="456" y="2247"/>
                      <a:pt x="477" y="2184"/>
                    </a:cubicBezTo>
                    <a:cubicBezTo>
                      <a:pt x="503" y="2142"/>
                      <a:pt x="524" y="2116"/>
                      <a:pt x="524" y="2095"/>
                    </a:cubicBezTo>
                    <a:cubicBezTo>
                      <a:pt x="524" y="2074"/>
                      <a:pt x="524" y="2032"/>
                      <a:pt x="503" y="2011"/>
                    </a:cubicBezTo>
                    <a:cubicBezTo>
                      <a:pt x="503" y="1964"/>
                      <a:pt x="503" y="1985"/>
                      <a:pt x="524" y="1964"/>
                    </a:cubicBezTo>
                    <a:lnTo>
                      <a:pt x="524" y="1943"/>
                    </a:lnTo>
                    <a:cubicBezTo>
                      <a:pt x="545" y="1943"/>
                      <a:pt x="566" y="1922"/>
                      <a:pt x="587" y="1901"/>
                    </a:cubicBezTo>
                    <a:cubicBezTo>
                      <a:pt x="608" y="1854"/>
                      <a:pt x="634" y="1812"/>
                      <a:pt x="634" y="1791"/>
                    </a:cubicBezTo>
                    <a:lnTo>
                      <a:pt x="676" y="1791"/>
                    </a:lnTo>
                    <a:cubicBezTo>
                      <a:pt x="690" y="1798"/>
                      <a:pt x="702" y="1800"/>
                      <a:pt x="712" y="1800"/>
                    </a:cubicBezTo>
                    <a:cubicBezTo>
                      <a:pt x="733" y="1800"/>
                      <a:pt x="748" y="1791"/>
                      <a:pt x="765" y="1791"/>
                    </a:cubicBezTo>
                    <a:cubicBezTo>
                      <a:pt x="807" y="1770"/>
                      <a:pt x="828" y="1770"/>
                      <a:pt x="849" y="1749"/>
                    </a:cubicBezTo>
                    <a:cubicBezTo>
                      <a:pt x="870" y="1749"/>
                      <a:pt x="896" y="1723"/>
                      <a:pt x="938" y="1702"/>
                    </a:cubicBezTo>
                    <a:cubicBezTo>
                      <a:pt x="980" y="1702"/>
                      <a:pt x="1027" y="1681"/>
                      <a:pt x="1048" y="1660"/>
                    </a:cubicBezTo>
                    <a:cubicBezTo>
                      <a:pt x="1069" y="1639"/>
                      <a:pt x="1132" y="1618"/>
                      <a:pt x="1200" y="1618"/>
                    </a:cubicBezTo>
                    <a:cubicBezTo>
                      <a:pt x="1200" y="1639"/>
                      <a:pt x="1221" y="1660"/>
                      <a:pt x="1242" y="1681"/>
                    </a:cubicBezTo>
                    <a:cubicBezTo>
                      <a:pt x="1263" y="1723"/>
                      <a:pt x="1289" y="1749"/>
                      <a:pt x="1352" y="1791"/>
                    </a:cubicBezTo>
                    <a:cubicBezTo>
                      <a:pt x="1373" y="1833"/>
                      <a:pt x="1420" y="1833"/>
                      <a:pt x="1441" y="1854"/>
                    </a:cubicBezTo>
                    <a:cubicBezTo>
                      <a:pt x="1462" y="1854"/>
                      <a:pt x="1483" y="1854"/>
                      <a:pt x="1504" y="1880"/>
                    </a:cubicBezTo>
                    <a:cubicBezTo>
                      <a:pt x="1572" y="1880"/>
                      <a:pt x="1572" y="1880"/>
                      <a:pt x="1593" y="1901"/>
                    </a:cubicBezTo>
                    <a:cubicBezTo>
                      <a:pt x="1622" y="1916"/>
                      <a:pt x="1655" y="1931"/>
                      <a:pt x="1686" y="1931"/>
                    </a:cubicBezTo>
                    <a:cubicBezTo>
                      <a:pt x="1699" y="1931"/>
                      <a:pt x="1711" y="1928"/>
                      <a:pt x="1724" y="1922"/>
                    </a:cubicBezTo>
                    <a:cubicBezTo>
                      <a:pt x="1745" y="1901"/>
                      <a:pt x="1745" y="1880"/>
                      <a:pt x="1745" y="1854"/>
                    </a:cubicBezTo>
                    <a:lnTo>
                      <a:pt x="1745" y="1791"/>
                    </a:lnTo>
                    <a:cubicBezTo>
                      <a:pt x="1724" y="1770"/>
                      <a:pt x="1745" y="1770"/>
                      <a:pt x="1745" y="1770"/>
                    </a:cubicBezTo>
                    <a:cubicBezTo>
                      <a:pt x="1766" y="1770"/>
                      <a:pt x="1834" y="1791"/>
                      <a:pt x="1855" y="1812"/>
                    </a:cubicBezTo>
                    <a:cubicBezTo>
                      <a:pt x="1876" y="1833"/>
                      <a:pt x="1896" y="1833"/>
                      <a:pt x="1944" y="1833"/>
                    </a:cubicBezTo>
                    <a:cubicBezTo>
                      <a:pt x="1965" y="1833"/>
                      <a:pt x="1985" y="1812"/>
                      <a:pt x="1985" y="1770"/>
                    </a:cubicBezTo>
                    <a:lnTo>
                      <a:pt x="1985" y="1749"/>
                    </a:lnTo>
                    <a:lnTo>
                      <a:pt x="2006" y="1749"/>
                    </a:lnTo>
                    <a:lnTo>
                      <a:pt x="2027" y="1723"/>
                    </a:lnTo>
                    <a:cubicBezTo>
                      <a:pt x="2048" y="1702"/>
                      <a:pt x="2048" y="1681"/>
                      <a:pt x="2048" y="1660"/>
                    </a:cubicBezTo>
                    <a:cubicBezTo>
                      <a:pt x="2048" y="1618"/>
                      <a:pt x="2006" y="1592"/>
                      <a:pt x="1985" y="1571"/>
                    </a:cubicBezTo>
                    <a:cubicBezTo>
                      <a:pt x="1965" y="1571"/>
                      <a:pt x="1965" y="1550"/>
                      <a:pt x="1965" y="1550"/>
                    </a:cubicBezTo>
                    <a:cubicBezTo>
                      <a:pt x="1944" y="1529"/>
                      <a:pt x="1944" y="1508"/>
                      <a:pt x="1917" y="1461"/>
                    </a:cubicBezTo>
                    <a:cubicBezTo>
                      <a:pt x="1917" y="1440"/>
                      <a:pt x="1917" y="1419"/>
                      <a:pt x="1896" y="1398"/>
                    </a:cubicBezTo>
                    <a:lnTo>
                      <a:pt x="1896" y="1377"/>
                    </a:lnTo>
                    <a:close/>
                    <a:moveTo>
                      <a:pt x="346" y="0"/>
                    </a:moveTo>
                    <a:lnTo>
                      <a:pt x="346" y="21"/>
                    </a:lnTo>
                    <a:lnTo>
                      <a:pt x="132" y="21"/>
                    </a:lnTo>
                    <a:cubicBezTo>
                      <a:pt x="119" y="16"/>
                      <a:pt x="107" y="13"/>
                      <a:pt x="96" y="13"/>
                    </a:cubicBezTo>
                    <a:cubicBezTo>
                      <a:pt x="64" y="13"/>
                      <a:pt x="37" y="33"/>
                      <a:pt x="22" y="68"/>
                    </a:cubicBezTo>
                    <a:cubicBezTo>
                      <a:pt x="1" y="68"/>
                      <a:pt x="1" y="110"/>
                      <a:pt x="1" y="131"/>
                    </a:cubicBezTo>
                    <a:cubicBezTo>
                      <a:pt x="1" y="152"/>
                      <a:pt x="22" y="178"/>
                      <a:pt x="22" y="199"/>
                    </a:cubicBezTo>
                    <a:cubicBezTo>
                      <a:pt x="64" y="220"/>
                      <a:pt x="84" y="241"/>
                      <a:pt x="84" y="241"/>
                    </a:cubicBezTo>
                    <a:lnTo>
                      <a:pt x="84" y="262"/>
                    </a:lnTo>
                    <a:cubicBezTo>
                      <a:pt x="84" y="272"/>
                      <a:pt x="79" y="272"/>
                      <a:pt x="74" y="272"/>
                    </a:cubicBezTo>
                    <a:cubicBezTo>
                      <a:pt x="69" y="272"/>
                      <a:pt x="64" y="272"/>
                      <a:pt x="64" y="283"/>
                    </a:cubicBezTo>
                    <a:cubicBezTo>
                      <a:pt x="64" y="309"/>
                      <a:pt x="43" y="309"/>
                      <a:pt x="43" y="330"/>
                    </a:cubicBezTo>
                    <a:cubicBezTo>
                      <a:pt x="43" y="330"/>
                      <a:pt x="43" y="351"/>
                      <a:pt x="64" y="372"/>
                    </a:cubicBezTo>
                    <a:cubicBezTo>
                      <a:pt x="64" y="393"/>
                      <a:pt x="84" y="393"/>
                      <a:pt x="111" y="393"/>
                    </a:cubicBezTo>
                    <a:cubicBezTo>
                      <a:pt x="153" y="440"/>
                      <a:pt x="153" y="461"/>
                      <a:pt x="215" y="503"/>
                    </a:cubicBezTo>
                    <a:cubicBezTo>
                      <a:pt x="242" y="524"/>
                      <a:pt x="263" y="524"/>
                      <a:pt x="283" y="545"/>
                    </a:cubicBezTo>
                    <a:cubicBezTo>
                      <a:pt x="283" y="571"/>
                      <a:pt x="304" y="571"/>
                      <a:pt x="325" y="571"/>
                    </a:cubicBezTo>
                    <a:cubicBezTo>
                      <a:pt x="346" y="571"/>
                      <a:pt x="373" y="571"/>
                      <a:pt x="373" y="545"/>
                    </a:cubicBezTo>
                    <a:lnTo>
                      <a:pt x="393" y="571"/>
                    </a:lnTo>
                    <a:lnTo>
                      <a:pt x="393" y="613"/>
                    </a:lnTo>
                    <a:cubicBezTo>
                      <a:pt x="414" y="634"/>
                      <a:pt x="414" y="655"/>
                      <a:pt x="456" y="676"/>
                    </a:cubicBezTo>
                    <a:cubicBezTo>
                      <a:pt x="477" y="676"/>
                      <a:pt x="477" y="676"/>
                      <a:pt x="477" y="702"/>
                    </a:cubicBezTo>
                    <a:lnTo>
                      <a:pt x="477" y="723"/>
                    </a:lnTo>
                    <a:cubicBezTo>
                      <a:pt x="456" y="786"/>
                      <a:pt x="456" y="807"/>
                      <a:pt x="456" y="833"/>
                    </a:cubicBezTo>
                    <a:lnTo>
                      <a:pt x="456" y="854"/>
                    </a:lnTo>
                    <a:lnTo>
                      <a:pt x="435" y="854"/>
                    </a:lnTo>
                    <a:cubicBezTo>
                      <a:pt x="435" y="875"/>
                      <a:pt x="414" y="875"/>
                      <a:pt x="414" y="896"/>
                    </a:cubicBezTo>
                    <a:lnTo>
                      <a:pt x="414" y="917"/>
                    </a:lnTo>
                    <a:lnTo>
                      <a:pt x="373" y="917"/>
                    </a:lnTo>
                    <a:cubicBezTo>
                      <a:pt x="373" y="938"/>
                      <a:pt x="346" y="938"/>
                      <a:pt x="304" y="964"/>
                    </a:cubicBezTo>
                    <a:cubicBezTo>
                      <a:pt x="304" y="964"/>
                      <a:pt x="304" y="985"/>
                      <a:pt x="283" y="985"/>
                    </a:cubicBezTo>
                    <a:cubicBezTo>
                      <a:pt x="283" y="1006"/>
                      <a:pt x="263" y="1027"/>
                      <a:pt x="263" y="1047"/>
                    </a:cubicBezTo>
                    <a:cubicBezTo>
                      <a:pt x="283" y="1068"/>
                      <a:pt x="304" y="1095"/>
                      <a:pt x="304" y="1095"/>
                    </a:cubicBezTo>
                    <a:cubicBezTo>
                      <a:pt x="325" y="1116"/>
                      <a:pt x="346" y="1116"/>
                      <a:pt x="373" y="1116"/>
                    </a:cubicBezTo>
                    <a:cubicBezTo>
                      <a:pt x="393" y="1137"/>
                      <a:pt x="414" y="1137"/>
                      <a:pt x="435" y="1137"/>
                    </a:cubicBezTo>
                    <a:cubicBezTo>
                      <a:pt x="456" y="1178"/>
                      <a:pt x="456" y="1178"/>
                      <a:pt x="477" y="1226"/>
                    </a:cubicBezTo>
                    <a:lnTo>
                      <a:pt x="503" y="1246"/>
                    </a:lnTo>
                    <a:lnTo>
                      <a:pt x="414" y="1246"/>
                    </a:lnTo>
                    <a:cubicBezTo>
                      <a:pt x="393" y="1226"/>
                      <a:pt x="393" y="1226"/>
                      <a:pt x="373" y="1226"/>
                    </a:cubicBezTo>
                    <a:cubicBezTo>
                      <a:pt x="346" y="1226"/>
                      <a:pt x="325" y="1246"/>
                      <a:pt x="304" y="1246"/>
                    </a:cubicBezTo>
                    <a:cubicBezTo>
                      <a:pt x="283" y="1267"/>
                      <a:pt x="263" y="1267"/>
                      <a:pt x="242" y="1309"/>
                    </a:cubicBezTo>
                    <a:cubicBezTo>
                      <a:pt x="242" y="1309"/>
                      <a:pt x="215" y="1356"/>
                      <a:pt x="242" y="1377"/>
                    </a:cubicBezTo>
                    <a:cubicBezTo>
                      <a:pt x="242" y="1398"/>
                      <a:pt x="242" y="1398"/>
                      <a:pt x="263" y="1419"/>
                    </a:cubicBezTo>
                    <a:cubicBezTo>
                      <a:pt x="283" y="1440"/>
                      <a:pt x="304" y="1461"/>
                      <a:pt x="304" y="1461"/>
                    </a:cubicBezTo>
                    <a:lnTo>
                      <a:pt x="304" y="1508"/>
                    </a:lnTo>
                    <a:lnTo>
                      <a:pt x="283" y="1529"/>
                    </a:lnTo>
                    <a:cubicBezTo>
                      <a:pt x="283" y="1550"/>
                      <a:pt x="263" y="1550"/>
                      <a:pt x="242" y="1571"/>
                    </a:cubicBezTo>
                    <a:lnTo>
                      <a:pt x="242" y="1592"/>
                    </a:lnTo>
                    <a:cubicBezTo>
                      <a:pt x="215" y="1592"/>
                      <a:pt x="215" y="1618"/>
                      <a:pt x="215" y="1639"/>
                    </a:cubicBezTo>
                    <a:cubicBezTo>
                      <a:pt x="242" y="1660"/>
                      <a:pt x="242" y="1660"/>
                      <a:pt x="263" y="1681"/>
                    </a:cubicBezTo>
                    <a:cubicBezTo>
                      <a:pt x="283" y="1702"/>
                      <a:pt x="304" y="1702"/>
                      <a:pt x="325" y="1702"/>
                    </a:cubicBezTo>
                    <a:cubicBezTo>
                      <a:pt x="346" y="1723"/>
                      <a:pt x="373" y="1723"/>
                      <a:pt x="393" y="1723"/>
                    </a:cubicBezTo>
                    <a:cubicBezTo>
                      <a:pt x="435" y="1749"/>
                      <a:pt x="477" y="1770"/>
                      <a:pt x="524" y="1770"/>
                    </a:cubicBezTo>
                    <a:lnTo>
                      <a:pt x="524" y="1791"/>
                    </a:lnTo>
                    <a:cubicBezTo>
                      <a:pt x="524" y="1812"/>
                      <a:pt x="524" y="1812"/>
                      <a:pt x="503" y="1833"/>
                    </a:cubicBezTo>
                    <a:cubicBezTo>
                      <a:pt x="503" y="1854"/>
                      <a:pt x="503" y="1854"/>
                      <a:pt x="477" y="1854"/>
                    </a:cubicBezTo>
                    <a:cubicBezTo>
                      <a:pt x="477" y="1854"/>
                      <a:pt x="456" y="1854"/>
                      <a:pt x="456" y="1880"/>
                    </a:cubicBezTo>
                    <a:cubicBezTo>
                      <a:pt x="435" y="1880"/>
                      <a:pt x="414" y="1901"/>
                      <a:pt x="414" y="1922"/>
                    </a:cubicBezTo>
                    <a:cubicBezTo>
                      <a:pt x="414" y="1943"/>
                      <a:pt x="393" y="1985"/>
                      <a:pt x="414" y="2032"/>
                    </a:cubicBezTo>
                    <a:lnTo>
                      <a:pt x="414" y="2074"/>
                    </a:lnTo>
                    <a:cubicBezTo>
                      <a:pt x="414" y="2095"/>
                      <a:pt x="414" y="2095"/>
                      <a:pt x="393" y="2142"/>
                    </a:cubicBezTo>
                    <a:cubicBezTo>
                      <a:pt x="346" y="2205"/>
                      <a:pt x="304" y="2294"/>
                      <a:pt x="283" y="2378"/>
                    </a:cubicBezTo>
                    <a:cubicBezTo>
                      <a:pt x="242" y="2446"/>
                      <a:pt x="215" y="2509"/>
                      <a:pt x="194" y="2619"/>
                    </a:cubicBezTo>
                    <a:cubicBezTo>
                      <a:pt x="194" y="2687"/>
                      <a:pt x="194" y="2749"/>
                      <a:pt x="215" y="2818"/>
                    </a:cubicBezTo>
                    <a:lnTo>
                      <a:pt x="215" y="2990"/>
                    </a:lnTo>
                    <a:lnTo>
                      <a:pt x="215" y="3032"/>
                    </a:lnTo>
                    <a:cubicBezTo>
                      <a:pt x="215" y="3058"/>
                      <a:pt x="194" y="3079"/>
                      <a:pt x="194" y="3121"/>
                    </a:cubicBezTo>
                    <a:cubicBezTo>
                      <a:pt x="194" y="3163"/>
                      <a:pt x="194" y="3189"/>
                      <a:pt x="174" y="3210"/>
                    </a:cubicBezTo>
                    <a:cubicBezTo>
                      <a:pt x="174" y="3231"/>
                      <a:pt x="174" y="3252"/>
                      <a:pt x="194" y="3273"/>
                    </a:cubicBezTo>
                    <a:cubicBezTo>
                      <a:pt x="194" y="3294"/>
                      <a:pt x="215" y="3320"/>
                      <a:pt x="215" y="3341"/>
                    </a:cubicBezTo>
                    <a:lnTo>
                      <a:pt x="414" y="3535"/>
                    </a:lnTo>
                    <a:cubicBezTo>
                      <a:pt x="477" y="3582"/>
                      <a:pt x="524" y="3645"/>
                      <a:pt x="587" y="3713"/>
                    </a:cubicBezTo>
                    <a:cubicBezTo>
                      <a:pt x="655" y="3755"/>
                      <a:pt x="718" y="3797"/>
                      <a:pt x="786" y="3818"/>
                    </a:cubicBezTo>
                    <a:cubicBezTo>
                      <a:pt x="807" y="3818"/>
                      <a:pt x="807" y="3844"/>
                      <a:pt x="828" y="3844"/>
                    </a:cubicBezTo>
                    <a:cubicBezTo>
                      <a:pt x="849" y="3865"/>
                      <a:pt x="896" y="3865"/>
                      <a:pt x="938" y="3865"/>
                    </a:cubicBezTo>
                    <a:cubicBezTo>
                      <a:pt x="980" y="3844"/>
                      <a:pt x="980" y="3865"/>
                      <a:pt x="1090" y="3818"/>
                    </a:cubicBezTo>
                    <a:cubicBezTo>
                      <a:pt x="1179" y="3797"/>
                      <a:pt x="1158" y="3818"/>
                      <a:pt x="1242" y="3776"/>
                    </a:cubicBezTo>
                    <a:cubicBezTo>
                      <a:pt x="1310" y="3776"/>
                      <a:pt x="1331" y="3776"/>
                      <a:pt x="1352" y="3755"/>
                    </a:cubicBezTo>
                    <a:cubicBezTo>
                      <a:pt x="1373" y="3734"/>
                      <a:pt x="1394" y="3734"/>
                      <a:pt x="1420" y="3687"/>
                    </a:cubicBezTo>
                    <a:cubicBezTo>
                      <a:pt x="1441" y="3666"/>
                      <a:pt x="1462" y="3666"/>
                      <a:pt x="1462" y="3666"/>
                    </a:cubicBezTo>
                    <a:cubicBezTo>
                      <a:pt x="1483" y="3687"/>
                      <a:pt x="1483" y="3687"/>
                      <a:pt x="1483" y="3713"/>
                    </a:cubicBezTo>
                    <a:cubicBezTo>
                      <a:pt x="1483" y="3734"/>
                      <a:pt x="1504" y="3755"/>
                      <a:pt x="1525" y="3755"/>
                    </a:cubicBezTo>
                    <a:cubicBezTo>
                      <a:pt x="1551" y="3776"/>
                      <a:pt x="1572" y="3776"/>
                      <a:pt x="1593" y="3776"/>
                    </a:cubicBezTo>
                    <a:cubicBezTo>
                      <a:pt x="1614" y="3776"/>
                      <a:pt x="1635" y="3776"/>
                      <a:pt x="1656" y="3755"/>
                    </a:cubicBezTo>
                    <a:cubicBezTo>
                      <a:pt x="1656" y="3755"/>
                      <a:pt x="1656" y="3734"/>
                      <a:pt x="1682" y="3734"/>
                    </a:cubicBezTo>
                    <a:cubicBezTo>
                      <a:pt x="1703" y="3734"/>
                      <a:pt x="1724" y="3755"/>
                      <a:pt x="1724" y="3755"/>
                    </a:cubicBezTo>
                    <a:lnTo>
                      <a:pt x="1724" y="3818"/>
                    </a:lnTo>
                    <a:cubicBezTo>
                      <a:pt x="1703" y="3865"/>
                      <a:pt x="1703" y="3907"/>
                      <a:pt x="1682" y="3949"/>
                    </a:cubicBezTo>
                    <a:cubicBezTo>
                      <a:pt x="1682" y="3996"/>
                      <a:pt x="1656" y="4038"/>
                      <a:pt x="1682" y="4106"/>
                    </a:cubicBezTo>
                    <a:cubicBezTo>
                      <a:pt x="1703" y="4169"/>
                      <a:pt x="1724" y="4190"/>
                      <a:pt x="1745" y="4279"/>
                    </a:cubicBezTo>
                    <a:cubicBezTo>
                      <a:pt x="1766" y="4368"/>
                      <a:pt x="1745" y="4389"/>
                      <a:pt x="1745" y="4472"/>
                    </a:cubicBezTo>
                    <a:cubicBezTo>
                      <a:pt x="1745" y="4541"/>
                      <a:pt x="1724" y="4561"/>
                      <a:pt x="1724" y="4650"/>
                    </a:cubicBezTo>
                    <a:cubicBezTo>
                      <a:pt x="1724" y="4692"/>
                      <a:pt x="1724" y="4671"/>
                      <a:pt x="1703" y="4692"/>
                    </a:cubicBezTo>
                    <a:cubicBezTo>
                      <a:pt x="1703" y="4713"/>
                      <a:pt x="1703" y="4734"/>
                      <a:pt x="1682" y="4802"/>
                    </a:cubicBezTo>
                    <a:cubicBezTo>
                      <a:pt x="1656" y="4865"/>
                      <a:pt x="1656" y="4891"/>
                      <a:pt x="1635" y="4933"/>
                    </a:cubicBezTo>
                    <a:cubicBezTo>
                      <a:pt x="1635" y="4954"/>
                      <a:pt x="1614" y="4996"/>
                      <a:pt x="1614" y="5064"/>
                    </a:cubicBezTo>
                    <a:lnTo>
                      <a:pt x="1614" y="5153"/>
                    </a:lnTo>
                    <a:cubicBezTo>
                      <a:pt x="1593" y="5174"/>
                      <a:pt x="1593" y="5216"/>
                      <a:pt x="1593" y="5258"/>
                    </a:cubicBezTo>
                    <a:cubicBezTo>
                      <a:pt x="1614" y="5368"/>
                      <a:pt x="1593" y="5389"/>
                      <a:pt x="1551" y="5478"/>
                    </a:cubicBezTo>
                    <a:cubicBezTo>
                      <a:pt x="1525" y="5567"/>
                      <a:pt x="1525" y="5588"/>
                      <a:pt x="1525" y="5651"/>
                    </a:cubicBezTo>
                    <a:cubicBezTo>
                      <a:pt x="1504" y="5719"/>
                      <a:pt x="1504" y="5719"/>
                      <a:pt x="1483" y="5761"/>
                    </a:cubicBezTo>
                    <a:cubicBezTo>
                      <a:pt x="1462" y="5782"/>
                      <a:pt x="1441" y="5808"/>
                      <a:pt x="1441" y="5850"/>
                    </a:cubicBezTo>
                    <a:cubicBezTo>
                      <a:pt x="1441" y="5871"/>
                      <a:pt x="1441" y="5892"/>
                      <a:pt x="1483" y="5913"/>
                    </a:cubicBezTo>
                    <a:cubicBezTo>
                      <a:pt x="1493" y="5926"/>
                      <a:pt x="1504" y="5932"/>
                      <a:pt x="1515" y="5932"/>
                    </a:cubicBezTo>
                    <a:cubicBezTo>
                      <a:pt x="1526" y="5932"/>
                      <a:pt x="1538" y="5926"/>
                      <a:pt x="1551" y="5913"/>
                    </a:cubicBezTo>
                    <a:cubicBezTo>
                      <a:pt x="1614" y="5913"/>
                      <a:pt x="1656" y="5871"/>
                      <a:pt x="1724" y="5829"/>
                    </a:cubicBezTo>
                    <a:cubicBezTo>
                      <a:pt x="1786" y="5761"/>
                      <a:pt x="1855" y="5698"/>
                      <a:pt x="1896" y="5651"/>
                    </a:cubicBezTo>
                    <a:cubicBezTo>
                      <a:pt x="1944" y="5588"/>
                      <a:pt x="2006" y="5478"/>
                      <a:pt x="2075" y="5368"/>
                    </a:cubicBezTo>
                    <a:cubicBezTo>
                      <a:pt x="2137" y="5258"/>
                      <a:pt x="2205" y="5153"/>
                      <a:pt x="2247" y="5085"/>
                    </a:cubicBezTo>
                    <a:cubicBezTo>
                      <a:pt x="2310" y="4996"/>
                      <a:pt x="2357" y="4865"/>
                      <a:pt x="2420" y="4713"/>
                    </a:cubicBezTo>
                    <a:cubicBezTo>
                      <a:pt x="2467" y="4582"/>
                      <a:pt x="2509" y="4451"/>
                      <a:pt x="2530" y="4389"/>
                    </a:cubicBezTo>
                    <a:cubicBezTo>
                      <a:pt x="2551" y="4342"/>
                      <a:pt x="2551" y="4279"/>
                      <a:pt x="2572" y="4211"/>
                    </a:cubicBezTo>
                    <a:cubicBezTo>
                      <a:pt x="2572" y="4127"/>
                      <a:pt x="2598" y="4038"/>
                      <a:pt x="2598" y="3949"/>
                    </a:cubicBezTo>
                    <a:cubicBezTo>
                      <a:pt x="2619" y="3776"/>
                      <a:pt x="2640" y="3603"/>
                      <a:pt x="2661" y="3514"/>
                    </a:cubicBezTo>
                    <a:lnTo>
                      <a:pt x="2661" y="3142"/>
                    </a:lnTo>
                    <a:cubicBezTo>
                      <a:pt x="2640" y="3011"/>
                      <a:pt x="2640" y="2901"/>
                      <a:pt x="2640" y="2839"/>
                    </a:cubicBezTo>
                    <a:cubicBezTo>
                      <a:pt x="2619" y="2797"/>
                      <a:pt x="2598" y="2749"/>
                      <a:pt x="2572" y="2708"/>
                    </a:cubicBezTo>
                    <a:cubicBezTo>
                      <a:pt x="2551" y="2687"/>
                      <a:pt x="2530" y="2666"/>
                      <a:pt x="2530" y="2666"/>
                    </a:cubicBezTo>
                    <a:lnTo>
                      <a:pt x="2598" y="2619"/>
                    </a:lnTo>
                    <a:cubicBezTo>
                      <a:pt x="2336" y="1440"/>
                      <a:pt x="1525" y="482"/>
                      <a:pt x="414" y="0"/>
                    </a:cubicBezTo>
                    <a:lnTo>
                      <a:pt x="393" y="47"/>
                    </a:lnTo>
                    <a:lnTo>
                      <a:pt x="373" y="0"/>
                    </a:lnTo>
                    <a:lnTo>
                      <a:pt x="373" y="47"/>
                    </a:lnTo>
                    <a:lnTo>
                      <a:pt x="34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448" name="Google Shape;2448;p58"/>
            <p:cNvGrpSpPr/>
            <p:nvPr/>
          </p:nvGrpSpPr>
          <p:grpSpPr>
            <a:xfrm>
              <a:off x="7357272" y="2467844"/>
              <a:ext cx="948658" cy="1725618"/>
              <a:chOff x="3427051" y="2433574"/>
              <a:chExt cx="1345423" cy="2447337"/>
            </a:xfrm>
          </p:grpSpPr>
          <p:sp>
            <p:nvSpPr>
              <p:cNvPr id="2449" name="Google Shape;2449;p58"/>
              <p:cNvSpPr/>
              <p:nvPr/>
            </p:nvSpPr>
            <p:spPr>
              <a:xfrm>
                <a:off x="3435910" y="2972651"/>
                <a:ext cx="1249861" cy="1501511"/>
              </a:xfrm>
              <a:custGeom>
                <a:rect b="b" l="l" r="r" t="t"/>
                <a:pathLst>
                  <a:path extrusionOk="0" h="7966" w="6631">
                    <a:moveTo>
                      <a:pt x="173" y="0"/>
                    </a:moveTo>
                    <a:cubicBezTo>
                      <a:pt x="63" y="0"/>
                      <a:pt x="0" y="84"/>
                      <a:pt x="0" y="173"/>
                    </a:cubicBezTo>
                    <a:lnTo>
                      <a:pt x="0" y="7787"/>
                    </a:lnTo>
                    <a:cubicBezTo>
                      <a:pt x="0" y="7876"/>
                      <a:pt x="63" y="7966"/>
                      <a:pt x="173" y="7966"/>
                    </a:cubicBezTo>
                    <a:lnTo>
                      <a:pt x="6457" y="7966"/>
                    </a:lnTo>
                    <a:cubicBezTo>
                      <a:pt x="6567" y="7966"/>
                      <a:pt x="6630" y="7876"/>
                      <a:pt x="6630" y="7787"/>
                    </a:cubicBezTo>
                    <a:lnTo>
                      <a:pt x="6630" y="173"/>
                    </a:lnTo>
                    <a:cubicBezTo>
                      <a:pt x="6630" y="84"/>
                      <a:pt x="6567" y="0"/>
                      <a:pt x="6457"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0" name="Google Shape;2450;p58"/>
              <p:cNvSpPr/>
              <p:nvPr/>
            </p:nvSpPr>
            <p:spPr>
              <a:xfrm>
                <a:off x="3427051" y="2963792"/>
                <a:ext cx="1271537" cy="1518287"/>
              </a:xfrm>
              <a:custGeom>
                <a:rect b="b" l="l" r="r" t="t"/>
                <a:pathLst>
                  <a:path extrusionOk="0" h="8055" w="6746">
                    <a:moveTo>
                      <a:pt x="6504" y="110"/>
                    </a:moveTo>
                    <a:cubicBezTo>
                      <a:pt x="6567" y="110"/>
                      <a:pt x="6635" y="157"/>
                      <a:pt x="6635" y="220"/>
                    </a:cubicBezTo>
                    <a:lnTo>
                      <a:pt x="6635" y="7834"/>
                    </a:lnTo>
                    <a:cubicBezTo>
                      <a:pt x="6635" y="7903"/>
                      <a:pt x="6567" y="7944"/>
                      <a:pt x="6504" y="7944"/>
                    </a:cubicBezTo>
                    <a:lnTo>
                      <a:pt x="220" y="7944"/>
                    </a:lnTo>
                    <a:cubicBezTo>
                      <a:pt x="152" y="7944"/>
                      <a:pt x="89" y="7903"/>
                      <a:pt x="89" y="7834"/>
                    </a:cubicBezTo>
                    <a:lnTo>
                      <a:pt x="89" y="220"/>
                    </a:lnTo>
                    <a:cubicBezTo>
                      <a:pt x="89" y="157"/>
                      <a:pt x="152" y="110"/>
                      <a:pt x="220" y="110"/>
                    </a:cubicBezTo>
                    <a:close/>
                    <a:moveTo>
                      <a:pt x="220" y="0"/>
                    </a:moveTo>
                    <a:cubicBezTo>
                      <a:pt x="89" y="0"/>
                      <a:pt x="0" y="89"/>
                      <a:pt x="0" y="220"/>
                    </a:cubicBezTo>
                    <a:lnTo>
                      <a:pt x="0" y="7834"/>
                    </a:lnTo>
                    <a:cubicBezTo>
                      <a:pt x="0" y="7965"/>
                      <a:pt x="89" y="8054"/>
                      <a:pt x="220" y="8054"/>
                    </a:cubicBezTo>
                    <a:lnTo>
                      <a:pt x="6504" y="8054"/>
                    </a:lnTo>
                    <a:cubicBezTo>
                      <a:pt x="6635" y="8054"/>
                      <a:pt x="6745" y="7965"/>
                      <a:pt x="6745" y="7834"/>
                    </a:cubicBezTo>
                    <a:lnTo>
                      <a:pt x="6745" y="220"/>
                    </a:lnTo>
                    <a:cubicBezTo>
                      <a:pt x="6745" y="89"/>
                      <a:pt x="6635" y="0"/>
                      <a:pt x="650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1" name="Google Shape;2451;p58"/>
              <p:cNvSpPr/>
              <p:nvPr/>
            </p:nvSpPr>
            <p:spPr>
              <a:xfrm>
                <a:off x="3538447" y="3042581"/>
                <a:ext cx="1044598" cy="304223"/>
              </a:xfrm>
              <a:custGeom>
                <a:rect b="b" l="l" r="r" t="t"/>
                <a:pathLst>
                  <a:path extrusionOk="0" h="1614" w="5542">
                    <a:moveTo>
                      <a:pt x="174" y="1"/>
                    </a:moveTo>
                    <a:cubicBezTo>
                      <a:pt x="85" y="1"/>
                      <a:pt x="1" y="85"/>
                      <a:pt x="1" y="174"/>
                    </a:cubicBezTo>
                    <a:lnTo>
                      <a:pt x="1" y="1441"/>
                    </a:lnTo>
                    <a:cubicBezTo>
                      <a:pt x="1" y="1525"/>
                      <a:pt x="85" y="1614"/>
                      <a:pt x="174" y="1614"/>
                    </a:cubicBezTo>
                    <a:lnTo>
                      <a:pt x="5390" y="1614"/>
                    </a:lnTo>
                    <a:cubicBezTo>
                      <a:pt x="5479" y="1614"/>
                      <a:pt x="5541" y="1525"/>
                      <a:pt x="5541" y="1441"/>
                    </a:cubicBezTo>
                    <a:lnTo>
                      <a:pt x="5541" y="174"/>
                    </a:lnTo>
                    <a:cubicBezTo>
                      <a:pt x="5541" y="85"/>
                      <a:pt x="5479" y="1"/>
                      <a:pt x="5390"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2" name="Google Shape;2452;p58"/>
              <p:cNvSpPr/>
              <p:nvPr/>
            </p:nvSpPr>
            <p:spPr>
              <a:xfrm>
                <a:off x="3529588" y="3033722"/>
                <a:ext cx="1066274" cy="320998"/>
              </a:xfrm>
              <a:custGeom>
                <a:rect b="b" l="l" r="r" t="t"/>
                <a:pathLst>
                  <a:path extrusionOk="0" h="1703" w="5657">
                    <a:moveTo>
                      <a:pt x="5437" y="111"/>
                    </a:moveTo>
                    <a:cubicBezTo>
                      <a:pt x="5499" y="111"/>
                      <a:pt x="5547" y="153"/>
                      <a:pt x="5547" y="221"/>
                    </a:cubicBezTo>
                    <a:lnTo>
                      <a:pt x="5547" y="1488"/>
                    </a:lnTo>
                    <a:cubicBezTo>
                      <a:pt x="5547" y="1551"/>
                      <a:pt x="5499" y="1593"/>
                      <a:pt x="5437" y="1593"/>
                    </a:cubicBezTo>
                    <a:lnTo>
                      <a:pt x="221" y="1593"/>
                    </a:lnTo>
                    <a:cubicBezTo>
                      <a:pt x="158" y="1593"/>
                      <a:pt x="111" y="1551"/>
                      <a:pt x="111" y="1488"/>
                    </a:cubicBezTo>
                    <a:lnTo>
                      <a:pt x="111" y="221"/>
                    </a:lnTo>
                    <a:cubicBezTo>
                      <a:pt x="111" y="153"/>
                      <a:pt x="158" y="111"/>
                      <a:pt x="221" y="111"/>
                    </a:cubicBezTo>
                    <a:close/>
                    <a:moveTo>
                      <a:pt x="221" y="1"/>
                    </a:moveTo>
                    <a:cubicBezTo>
                      <a:pt x="111" y="1"/>
                      <a:pt x="1" y="90"/>
                      <a:pt x="1" y="221"/>
                    </a:cubicBezTo>
                    <a:lnTo>
                      <a:pt x="1" y="1488"/>
                    </a:lnTo>
                    <a:cubicBezTo>
                      <a:pt x="1" y="1593"/>
                      <a:pt x="111" y="1703"/>
                      <a:pt x="221" y="1703"/>
                    </a:cubicBezTo>
                    <a:lnTo>
                      <a:pt x="5437" y="1703"/>
                    </a:lnTo>
                    <a:cubicBezTo>
                      <a:pt x="5547" y="1703"/>
                      <a:pt x="5657" y="1593"/>
                      <a:pt x="5657" y="1488"/>
                    </a:cubicBezTo>
                    <a:lnTo>
                      <a:pt x="5657" y="221"/>
                    </a:lnTo>
                    <a:cubicBezTo>
                      <a:pt x="5657" y="90"/>
                      <a:pt x="5547" y="1"/>
                      <a:pt x="54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3" name="Google Shape;2453;p58"/>
              <p:cNvSpPr/>
              <p:nvPr/>
            </p:nvSpPr>
            <p:spPr>
              <a:xfrm>
                <a:off x="3538447" y="3388080"/>
                <a:ext cx="1044598" cy="304223"/>
              </a:xfrm>
              <a:custGeom>
                <a:rect b="b" l="l" r="r" t="t"/>
                <a:pathLst>
                  <a:path extrusionOk="0" h="1614" w="5542">
                    <a:moveTo>
                      <a:pt x="174" y="1"/>
                    </a:moveTo>
                    <a:cubicBezTo>
                      <a:pt x="85" y="1"/>
                      <a:pt x="1" y="85"/>
                      <a:pt x="1" y="174"/>
                    </a:cubicBezTo>
                    <a:lnTo>
                      <a:pt x="1" y="1441"/>
                    </a:lnTo>
                    <a:cubicBezTo>
                      <a:pt x="1" y="1525"/>
                      <a:pt x="85" y="1614"/>
                      <a:pt x="174" y="1614"/>
                    </a:cubicBezTo>
                    <a:lnTo>
                      <a:pt x="5390" y="1614"/>
                    </a:lnTo>
                    <a:cubicBezTo>
                      <a:pt x="5479" y="1614"/>
                      <a:pt x="5541" y="1525"/>
                      <a:pt x="5541" y="1441"/>
                    </a:cubicBezTo>
                    <a:lnTo>
                      <a:pt x="5541" y="174"/>
                    </a:lnTo>
                    <a:cubicBezTo>
                      <a:pt x="5541" y="85"/>
                      <a:pt x="5479" y="1"/>
                      <a:pt x="5390"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4" name="Google Shape;2454;p58"/>
              <p:cNvSpPr/>
              <p:nvPr/>
            </p:nvSpPr>
            <p:spPr>
              <a:xfrm>
                <a:off x="3529588" y="3379221"/>
                <a:ext cx="1066274" cy="320998"/>
              </a:xfrm>
              <a:custGeom>
                <a:rect b="b" l="l" r="r" t="t"/>
                <a:pathLst>
                  <a:path extrusionOk="0" h="1703" w="5657">
                    <a:moveTo>
                      <a:pt x="5437" y="111"/>
                    </a:moveTo>
                    <a:cubicBezTo>
                      <a:pt x="5499" y="111"/>
                      <a:pt x="5547" y="153"/>
                      <a:pt x="5547" y="221"/>
                    </a:cubicBezTo>
                    <a:lnTo>
                      <a:pt x="5547" y="1488"/>
                    </a:lnTo>
                    <a:cubicBezTo>
                      <a:pt x="5547" y="1551"/>
                      <a:pt x="5499" y="1593"/>
                      <a:pt x="5437" y="1593"/>
                    </a:cubicBezTo>
                    <a:lnTo>
                      <a:pt x="221" y="1593"/>
                    </a:lnTo>
                    <a:cubicBezTo>
                      <a:pt x="158" y="1593"/>
                      <a:pt x="111" y="1551"/>
                      <a:pt x="111" y="1488"/>
                    </a:cubicBezTo>
                    <a:lnTo>
                      <a:pt x="111" y="221"/>
                    </a:lnTo>
                    <a:cubicBezTo>
                      <a:pt x="111" y="153"/>
                      <a:pt x="158" y="111"/>
                      <a:pt x="221" y="111"/>
                    </a:cubicBezTo>
                    <a:close/>
                    <a:moveTo>
                      <a:pt x="221" y="1"/>
                    </a:moveTo>
                    <a:cubicBezTo>
                      <a:pt x="111" y="1"/>
                      <a:pt x="1" y="90"/>
                      <a:pt x="1" y="221"/>
                    </a:cubicBezTo>
                    <a:lnTo>
                      <a:pt x="1" y="1488"/>
                    </a:lnTo>
                    <a:cubicBezTo>
                      <a:pt x="1" y="1619"/>
                      <a:pt x="111" y="1703"/>
                      <a:pt x="221" y="1703"/>
                    </a:cubicBezTo>
                    <a:lnTo>
                      <a:pt x="5437" y="1703"/>
                    </a:lnTo>
                    <a:cubicBezTo>
                      <a:pt x="5547" y="1703"/>
                      <a:pt x="5657" y="1619"/>
                      <a:pt x="5657" y="1488"/>
                    </a:cubicBezTo>
                    <a:lnTo>
                      <a:pt x="5657" y="221"/>
                    </a:lnTo>
                    <a:cubicBezTo>
                      <a:pt x="5657" y="90"/>
                      <a:pt x="5547" y="1"/>
                      <a:pt x="54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5" name="Google Shape;2455;p58"/>
              <p:cNvSpPr/>
              <p:nvPr/>
            </p:nvSpPr>
            <p:spPr>
              <a:xfrm>
                <a:off x="3538447" y="3758271"/>
                <a:ext cx="1044598" cy="300265"/>
              </a:xfrm>
              <a:custGeom>
                <a:rect b="b" l="l" r="r" t="t"/>
                <a:pathLst>
                  <a:path extrusionOk="0" h="1593" w="5542">
                    <a:moveTo>
                      <a:pt x="174" y="1"/>
                    </a:moveTo>
                    <a:cubicBezTo>
                      <a:pt x="85" y="1"/>
                      <a:pt x="1" y="64"/>
                      <a:pt x="1" y="153"/>
                    </a:cubicBezTo>
                    <a:lnTo>
                      <a:pt x="1" y="1415"/>
                    </a:lnTo>
                    <a:cubicBezTo>
                      <a:pt x="1" y="1525"/>
                      <a:pt x="85" y="1593"/>
                      <a:pt x="174" y="1593"/>
                    </a:cubicBezTo>
                    <a:lnTo>
                      <a:pt x="5390" y="1593"/>
                    </a:lnTo>
                    <a:cubicBezTo>
                      <a:pt x="5479" y="1593"/>
                      <a:pt x="5541" y="1525"/>
                      <a:pt x="5541" y="1415"/>
                    </a:cubicBezTo>
                    <a:lnTo>
                      <a:pt x="5541" y="153"/>
                    </a:lnTo>
                    <a:cubicBezTo>
                      <a:pt x="5541" y="64"/>
                      <a:pt x="5479" y="1"/>
                      <a:pt x="5390"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6" name="Google Shape;2456;p58"/>
              <p:cNvSpPr/>
              <p:nvPr/>
            </p:nvSpPr>
            <p:spPr>
              <a:xfrm>
                <a:off x="3529588" y="3745454"/>
                <a:ext cx="1066274" cy="324957"/>
              </a:xfrm>
              <a:custGeom>
                <a:rect b="b" l="l" r="r" t="t"/>
                <a:pathLst>
                  <a:path extrusionOk="0" h="1724" w="5657">
                    <a:moveTo>
                      <a:pt x="5437" y="111"/>
                    </a:moveTo>
                    <a:cubicBezTo>
                      <a:pt x="5499" y="111"/>
                      <a:pt x="5547" y="153"/>
                      <a:pt x="5547" y="221"/>
                    </a:cubicBezTo>
                    <a:lnTo>
                      <a:pt x="5547" y="1483"/>
                    </a:lnTo>
                    <a:cubicBezTo>
                      <a:pt x="5547" y="1551"/>
                      <a:pt x="5499" y="1614"/>
                      <a:pt x="5437" y="1614"/>
                    </a:cubicBezTo>
                    <a:lnTo>
                      <a:pt x="221" y="1614"/>
                    </a:lnTo>
                    <a:cubicBezTo>
                      <a:pt x="158" y="1614"/>
                      <a:pt x="111" y="1551"/>
                      <a:pt x="111" y="1483"/>
                    </a:cubicBezTo>
                    <a:lnTo>
                      <a:pt x="111" y="221"/>
                    </a:lnTo>
                    <a:cubicBezTo>
                      <a:pt x="111" y="153"/>
                      <a:pt x="158" y="111"/>
                      <a:pt x="221" y="111"/>
                    </a:cubicBezTo>
                    <a:close/>
                    <a:moveTo>
                      <a:pt x="221" y="1"/>
                    </a:moveTo>
                    <a:cubicBezTo>
                      <a:pt x="111" y="1"/>
                      <a:pt x="1" y="111"/>
                      <a:pt x="1" y="221"/>
                    </a:cubicBezTo>
                    <a:lnTo>
                      <a:pt x="1" y="1483"/>
                    </a:lnTo>
                    <a:cubicBezTo>
                      <a:pt x="1" y="1614"/>
                      <a:pt x="111" y="1724"/>
                      <a:pt x="221" y="1724"/>
                    </a:cubicBezTo>
                    <a:lnTo>
                      <a:pt x="5437" y="1724"/>
                    </a:lnTo>
                    <a:cubicBezTo>
                      <a:pt x="5547" y="1724"/>
                      <a:pt x="5657" y="1614"/>
                      <a:pt x="5657" y="1483"/>
                    </a:cubicBezTo>
                    <a:lnTo>
                      <a:pt x="5657" y="221"/>
                    </a:lnTo>
                    <a:cubicBezTo>
                      <a:pt x="5657" y="111"/>
                      <a:pt x="5547" y="1"/>
                      <a:pt x="54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7" name="Google Shape;2457;p58"/>
              <p:cNvSpPr/>
              <p:nvPr/>
            </p:nvSpPr>
            <p:spPr>
              <a:xfrm>
                <a:off x="3538447" y="4119604"/>
                <a:ext cx="1044598" cy="300265"/>
              </a:xfrm>
              <a:custGeom>
                <a:rect b="b" l="l" r="r" t="t"/>
                <a:pathLst>
                  <a:path extrusionOk="0" h="1593" w="5542">
                    <a:moveTo>
                      <a:pt x="174" y="0"/>
                    </a:moveTo>
                    <a:cubicBezTo>
                      <a:pt x="85" y="0"/>
                      <a:pt x="1" y="69"/>
                      <a:pt x="1" y="179"/>
                    </a:cubicBezTo>
                    <a:lnTo>
                      <a:pt x="1" y="1441"/>
                    </a:lnTo>
                    <a:cubicBezTo>
                      <a:pt x="1" y="1530"/>
                      <a:pt x="85" y="1592"/>
                      <a:pt x="174" y="1592"/>
                    </a:cubicBezTo>
                    <a:lnTo>
                      <a:pt x="5390" y="1592"/>
                    </a:lnTo>
                    <a:cubicBezTo>
                      <a:pt x="5479" y="1592"/>
                      <a:pt x="5541" y="1530"/>
                      <a:pt x="5541" y="1441"/>
                    </a:cubicBezTo>
                    <a:lnTo>
                      <a:pt x="5541" y="179"/>
                    </a:lnTo>
                    <a:cubicBezTo>
                      <a:pt x="5541" y="69"/>
                      <a:pt x="5479" y="0"/>
                      <a:pt x="5390"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8" name="Google Shape;2458;p58"/>
              <p:cNvSpPr/>
              <p:nvPr/>
            </p:nvSpPr>
            <p:spPr>
              <a:xfrm>
                <a:off x="3529588" y="4107729"/>
                <a:ext cx="1066274" cy="324957"/>
              </a:xfrm>
              <a:custGeom>
                <a:rect b="b" l="l" r="r" t="t"/>
                <a:pathLst>
                  <a:path extrusionOk="0" h="1724" w="5657">
                    <a:moveTo>
                      <a:pt x="5437" y="111"/>
                    </a:moveTo>
                    <a:cubicBezTo>
                      <a:pt x="5499" y="111"/>
                      <a:pt x="5547" y="173"/>
                      <a:pt x="5547" y="242"/>
                    </a:cubicBezTo>
                    <a:lnTo>
                      <a:pt x="5547" y="1504"/>
                    </a:lnTo>
                    <a:cubicBezTo>
                      <a:pt x="5547" y="1572"/>
                      <a:pt x="5499" y="1614"/>
                      <a:pt x="5437" y="1614"/>
                    </a:cubicBezTo>
                    <a:lnTo>
                      <a:pt x="221" y="1614"/>
                    </a:lnTo>
                    <a:cubicBezTo>
                      <a:pt x="158" y="1614"/>
                      <a:pt x="111" y="1572"/>
                      <a:pt x="111" y="1504"/>
                    </a:cubicBezTo>
                    <a:lnTo>
                      <a:pt x="111" y="242"/>
                    </a:lnTo>
                    <a:cubicBezTo>
                      <a:pt x="111" y="173"/>
                      <a:pt x="158" y="111"/>
                      <a:pt x="221" y="111"/>
                    </a:cubicBezTo>
                    <a:close/>
                    <a:moveTo>
                      <a:pt x="221" y="1"/>
                    </a:moveTo>
                    <a:cubicBezTo>
                      <a:pt x="111" y="1"/>
                      <a:pt x="1" y="111"/>
                      <a:pt x="1" y="242"/>
                    </a:cubicBezTo>
                    <a:lnTo>
                      <a:pt x="1" y="1504"/>
                    </a:lnTo>
                    <a:cubicBezTo>
                      <a:pt x="1" y="1614"/>
                      <a:pt x="111" y="1724"/>
                      <a:pt x="221" y="1724"/>
                    </a:cubicBezTo>
                    <a:lnTo>
                      <a:pt x="5437" y="1724"/>
                    </a:lnTo>
                    <a:cubicBezTo>
                      <a:pt x="5547" y="1724"/>
                      <a:pt x="5657" y="1614"/>
                      <a:pt x="5657" y="1504"/>
                    </a:cubicBezTo>
                    <a:lnTo>
                      <a:pt x="5657" y="242"/>
                    </a:lnTo>
                    <a:cubicBezTo>
                      <a:pt x="5657" y="111"/>
                      <a:pt x="5547" y="1"/>
                      <a:pt x="54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9" name="Google Shape;2459;p58"/>
              <p:cNvSpPr/>
              <p:nvPr/>
            </p:nvSpPr>
            <p:spPr>
              <a:xfrm>
                <a:off x="3764631" y="3280642"/>
                <a:ext cx="45425" cy="193579"/>
              </a:xfrm>
              <a:custGeom>
                <a:rect b="b" l="l" r="r" t="t"/>
                <a:pathLst>
                  <a:path extrusionOk="0" h="1027" w="241">
                    <a:moveTo>
                      <a:pt x="131" y="0"/>
                    </a:moveTo>
                    <a:cubicBezTo>
                      <a:pt x="42" y="0"/>
                      <a:pt x="0" y="47"/>
                      <a:pt x="0" y="131"/>
                    </a:cubicBezTo>
                    <a:lnTo>
                      <a:pt x="0" y="896"/>
                    </a:lnTo>
                    <a:cubicBezTo>
                      <a:pt x="0" y="985"/>
                      <a:pt x="42" y="1027"/>
                      <a:pt x="131" y="1027"/>
                    </a:cubicBezTo>
                    <a:cubicBezTo>
                      <a:pt x="194" y="1027"/>
                      <a:pt x="241" y="985"/>
                      <a:pt x="241" y="896"/>
                    </a:cubicBezTo>
                    <a:lnTo>
                      <a:pt x="241" y="131"/>
                    </a:lnTo>
                    <a:cubicBezTo>
                      <a:pt x="241" y="47"/>
                      <a:pt x="194" y="0"/>
                      <a:pt x="131"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0" name="Google Shape;2460;p58"/>
              <p:cNvSpPr/>
              <p:nvPr/>
            </p:nvSpPr>
            <p:spPr>
              <a:xfrm>
                <a:off x="3749163" y="3268767"/>
                <a:ext cx="70306" cy="218271"/>
              </a:xfrm>
              <a:custGeom>
                <a:rect b="b" l="l" r="r" t="t"/>
                <a:pathLst>
                  <a:path extrusionOk="0" h="1158" w="373">
                    <a:moveTo>
                      <a:pt x="200" y="110"/>
                    </a:moveTo>
                    <a:cubicBezTo>
                      <a:pt x="242" y="110"/>
                      <a:pt x="263" y="152"/>
                      <a:pt x="263" y="194"/>
                    </a:cubicBezTo>
                    <a:lnTo>
                      <a:pt x="263" y="959"/>
                    </a:lnTo>
                    <a:cubicBezTo>
                      <a:pt x="263" y="1000"/>
                      <a:pt x="242" y="1048"/>
                      <a:pt x="200" y="1048"/>
                    </a:cubicBezTo>
                    <a:cubicBezTo>
                      <a:pt x="158" y="1048"/>
                      <a:pt x="111" y="1000"/>
                      <a:pt x="111" y="959"/>
                    </a:cubicBezTo>
                    <a:lnTo>
                      <a:pt x="111" y="194"/>
                    </a:lnTo>
                    <a:cubicBezTo>
                      <a:pt x="111" y="152"/>
                      <a:pt x="158" y="110"/>
                      <a:pt x="200" y="110"/>
                    </a:cubicBezTo>
                    <a:close/>
                    <a:moveTo>
                      <a:pt x="200" y="0"/>
                    </a:moveTo>
                    <a:cubicBezTo>
                      <a:pt x="90" y="0"/>
                      <a:pt x="1" y="84"/>
                      <a:pt x="1" y="194"/>
                    </a:cubicBezTo>
                    <a:lnTo>
                      <a:pt x="1" y="959"/>
                    </a:lnTo>
                    <a:cubicBezTo>
                      <a:pt x="1" y="1069"/>
                      <a:pt x="90" y="1158"/>
                      <a:pt x="200" y="1158"/>
                    </a:cubicBezTo>
                    <a:cubicBezTo>
                      <a:pt x="289" y="1158"/>
                      <a:pt x="373" y="1069"/>
                      <a:pt x="373" y="959"/>
                    </a:cubicBezTo>
                    <a:lnTo>
                      <a:pt x="373" y="194"/>
                    </a:lnTo>
                    <a:cubicBezTo>
                      <a:pt x="373" y="84"/>
                      <a:pt x="289"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1" name="Google Shape;2461;p58"/>
              <p:cNvSpPr/>
              <p:nvPr/>
            </p:nvSpPr>
            <p:spPr>
              <a:xfrm>
                <a:off x="3764631" y="3626141"/>
                <a:ext cx="45425" cy="193579"/>
              </a:xfrm>
              <a:custGeom>
                <a:rect b="b" l="l" r="r" t="t"/>
                <a:pathLst>
                  <a:path extrusionOk="0" h="1027" w="241">
                    <a:moveTo>
                      <a:pt x="131" y="0"/>
                    </a:moveTo>
                    <a:cubicBezTo>
                      <a:pt x="42" y="0"/>
                      <a:pt x="0" y="68"/>
                      <a:pt x="0" y="131"/>
                    </a:cubicBezTo>
                    <a:lnTo>
                      <a:pt x="0" y="896"/>
                    </a:lnTo>
                    <a:cubicBezTo>
                      <a:pt x="0" y="985"/>
                      <a:pt x="42" y="1026"/>
                      <a:pt x="131" y="1026"/>
                    </a:cubicBezTo>
                    <a:cubicBezTo>
                      <a:pt x="194" y="1026"/>
                      <a:pt x="241" y="985"/>
                      <a:pt x="241" y="896"/>
                    </a:cubicBezTo>
                    <a:lnTo>
                      <a:pt x="241" y="131"/>
                    </a:lnTo>
                    <a:cubicBezTo>
                      <a:pt x="241" y="68"/>
                      <a:pt x="194" y="0"/>
                      <a:pt x="131"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2" name="Google Shape;2462;p58"/>
              <p:cNvSpPr/>
              <p:nvPr/>
            </p:nvSpPr>
            <p:spPr>
              <a:xfrm>
                <a:off x="3749163" y="3618224"/>
                <a:ext cx="70306" cy="214313"/>
              </a:xfrm>
              <a:custGeom>
                <a:rect b="b" l="l" r="r" t="t"/>
                <a:pathLst>
                  <a:path extrusionOk="0" h="1137" w="373">
                    <a:moveTo>
                      <a:pt x="200" y="89"/>
                    </a:moveTo>
                    <a:cubicBezTo>
                      <a:pt x="242" y="89"/>
                      <a:pt x="263" y="131"/>
                      <a:pt x="263" y="173"/>
                    </a:cubicBezTo>
                    <a:lnTo>
                      <a:pt x="263" y="938"/>
                    </a:lnTo>
                    <a:cubicBezTo>
                      <a:pt x="263" y="979"/>
                      <a:pt x="242" y="1027"/>
                      <a:pt x="200" y="1027"/>
                    </a:cubicBezTo>
                    <a:cubicBezTo>
                      <a:pt x="158" y="1027"/>
                      <a:pt x="111" y="979"/>
                      <a:pt x="111" y="938"/>
                    </a:cubicBezTo>
                    <a:lnTo>
                      <a:pt x="111" y="173"/>
                    </a:lnTo>
                    <a:cubicBezTo>
                      <a:pt x="111" y="131"/>
                      <a:pt x="158" y="89"/>
                      <a:pt x="200" y="89"/>
                    </a:cubicBezTo>
                    <a:close/>
                    <a:moveTo>
                      <a:pt x="200" y="0"/>
                    </a:moveTo>
                    <a:cubicBezTo>
                      <a:pt x="90" y="0"/>
                      <a:pt x="1" y="63"/>
                      <a:pt x="1" y="173"/>
                    </a:cubicBezTo>
                    <a:lnTo>
                      <a:pt x="1" y="938"/>
                    </a:lnTo>
                    <a:cubicBezTo>
                      <a:pt x="1" y="1047"/>
                      <a:pt x="90" y="1137"/>
                      <a:pt x="200" y="1137"/>
                    </a:cubicBezTo>
                    <a:cubicBezTo>
                      <a:pt x="289" y="1137"/>
                      <a:pt x="373" y="1047"/>
                      <a:pt x="373" y="938"/>
                    </a:cubicBezTo>
                    <a:lnTo>
                      <a:pt x="373" y="173"/>
                    </a:lnTo>
                    <a:cubicBezTo>
                      <a:pt x="373" y="63"/>
                      <a:pt x="289"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3" name="Google Shape;2463;p58"/>
              <p:cNvSpPr/>
              <p:nvPr/>
            </p:nvSpPr>
            <p:spPr>
              <a:xfrm>
                <a:off x="3764631" y="3992186"/>
                <a:ext cx="45425" cy="197726"/>
              </a:xfrm>
              <a:custGeom>
                <a:rect b="b" l="l" r="r" t="t"/>
                <a:pathLst>
                  <a:path extrusionOk="0" h="1049" w="241">
                    <a:moveTo>
                      <a:pt x="131" y="1"/>
                    </a:moveTo>
                    <a:cubicBezTo>
                      <a:pt x="42" y="1"/>
                      <a:pt x="0" y="69"/>
                      <a:pt x="0" y="132"/>
                    </a:cubicBezTo>
                    <a:lnTo>
                      <a:pt x="0" y="917"/>
                    </a:lnTo>
                    <a:cubicBezTo>
                      <a:pt x="0" y="985"/>
                      <a:pt x="42" y="1048"/>
                      <a:pt x="131" y="1048"/>
                    </a:cubicBezTo>
                    <a:cubicBezTo>
                      <a:pt x="194" y="1048"/>
                      <a:pt x="241" y="985"/>
                      <a:pt x="241" y="917"/>
                    </a:cubicBezTo>
                    <a:lnTo>
                      <a:pt x="241" y="132"/>
                    </a:lnTo>
                    <a:cubicBezTo>
                      <a:pt x="241" y="69"/>
                      <a:pt x="194" y="1"/>
                      <a:pt x="131"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4" name="Google Shape;2464;p58"/>
              <p:cNvSpPr/>
              <p:nvPr/>
            </p:nvSpPr>
            <p:spPr>
              <a:xfrm>
                <a:off x="3749163" y="3984458"/>
                <a:ext cx="70306" cy="213371"/>
              </a:xfrm>
              <a:custGeom>
                <a:rect b="b" l="l" r="r" t="t"/>
                <a:pathLst>
                  <a:path extrusionOk="0" h="1132" w="373">
                    <a:moveTo>
                      <a:pt x="200" y="110"/>
                    </a:moveTo>
                    <a:cubicBezTo>
                      <a:pt x="242" y="110"/>
                      <a:pt x="263" y="131"/>
                      <a:pt x="263" y="173"/>
                    </a:cubicBezTo>
                    <a:lnTo>
                      <a:pt x="263" y="958"/>
                    </a:lnTo>
                    <a:cubicBezTo>
                      <a:pt x="263" y="1000"/>
                      <a:pt x="242" y="1026"/>
                      <a:pt x="200" y="1026"/>
                    </a:cubicBezTo>
                    <a:cubicBezTo>
                      <a:pt x="158" y="1026"/>
                      <a:pt x="111" y="1000"/>
                      <a:pt x="111" y="958"/>
                    </a:cubicBezTo>
                    <a:lnTo>
                      <a:pt x="111" y="173"/>
                    </a:lnTo>
                    <a:cubicBezTo>
                      <a:pt x="111" y="131"/>
                      <a:pt x="158" y="110"/>
                      <a:pt x="200" y="110"/>
                    </a:cubicBezTo>
                    <a:close/>
                    <a:moveTo>
                      <a:pt x="200" y="0"/>
                    </a:moveTo>
                    <a:cubicBezTo>
                      <a:pt x="90" y="0"/>
                      <a:pt x="1" y="84"/>
                      <a:pt x="1" y="173"/>
                    </a:cubicBezTo>
                    <a:lnTo>
                      <a:pt x="1" y="958"/>
                    </a:lnTo>
                    <a:cubicBezTo>
                      <a:pt x="1" y="1047"/>
                      <a:pt x="90" y="1131"/>
                      <a:pt x="200" y="1131"/>
                    </a:cubicBezTo>
                    <a:cubicBezTo>
                      <a:pt x="289" y="1131"/>
                      <a:pt x="373" y="1047"/>
                      <a:pt x="373" y="958"/>
                    </a:cubicBezTo>
                    <a:lnTo>
                      <a:pt x="373" y="173"/>
                    </a:lnTo>
                    <a:cubicBezTo>
                      <a:pt x="373" y="84"/>
                      <a:pt x="289"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5" name="Google Shape;2465;p58"/>
              <p:cNvSpPr/>
              <p:nvPr/>
            </p:nvSpPr>
            <p:spPr>
              <a:xfrm>
                <a:off x="3863210" y="3280642"/>
                <a:ext cx="45614" cy="193579"/>
              </a:xfrm>
              <a:custGeom>
                <a:rect b="b" l="l" r="r" t="t"/>
                <a:pathLst>
                  <a:path extrusionOk="0" h="1027" w="242">
                    <a:moveTo>
                      <a:pt x="132" y="0"/>
                    </a:moveTo>
                    <a:cubicBezTo>
                      <a:pt x="43" y="0"/>
                      <a:pt x="1" y="47"/>
                      <a:pt x="1" y="131"/>
                    </a:cubicBezTo>
                    <a:lnTo>
                      <a:pt x="1" y="896"/>
                    </a:lnTo>
                    <a:cubicBezTo>
                      <a:pt x="1" y="985"/>
                      <a:pt x="43" y="1027"/>
                      <a:pt x="132" y="1027"/>
                    </a:cubicBezTo>
                    <a:cubicBezTo>
                      <a:pt x="194" y="1027"/>
                      <a:pt x="242" y="985"/>
                      <a:pt x="242" y="896"/>
                    </a:cubicBezTo>
                    <a:lnTo>
                      <a:pt x="242" y="131"/>
                    </a:lnTo>
                    <a:cubicBezTo>
                      <a:pt x="242" y="47"/>
                      <a:pt x="194" y="0"/>
                      <a:pt x="132"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6" name="Google Shape;2466;p58"/>
              <p:cNvSpPr/>
              <p:nvPr/>
            </p:nvSpPr>
            <p:spPr>
              <a:xfrm>
                <a:off x="3847930" y="3268767"/>
                <a:ext cx="70306" cy="218271"/>
              </a:xfrm>
              <a:custGeom>
                <a:rect b="b" l="l" r="r" t="t"/>
                <a:pathLst>
                  <a:path extrusionOk="0" h="1158" w="373">
                    <a:moveTo>
                      <a:pt x="200" y="110"/>
                    </a:moveTo>
                    <a:cubicBezTo>
                      <a:pt x="221" y="110"/>
                      <a:pt x="262" y="152"/>
                      <a:pt x="262" y="194"/>
                    </a:cubicBezTo>
                    <a:lnTo>
                      <a:pt x="262" y="959"/>
                    </a:lnTo>
                    <a:cubicBezTo>
                      <a:pt x="262" y="1000"/>
                      <a:pt x="221" y="1048"/>
                      <a:pt x="200" y="1048"/>
                    </a:cubicBezTo>
                    <a:cubicBezTo>
                      <a:pt x="158" y="1048"/>
                      <a:pt x="111" y="1000"/>
                      <a:pt x="111" y="959"/>
                    </a:cubicBezTo>
                    <a:lnTo>
                      <a:pt x="111" y="194"/>
                    </a:lnTo>
                    <a:cubicBezTo>
                      <a:pt x="111" y="152"/>
                      <a:pt x="158" y="110"/>
                      <a:pt x="200" y="110"/>
                    </a:cubicBezTo>
                    <a:close/>
                    <a:moveTo>
                      <a:pt x="200" y="0"/>
                    </a:moveTo>
                    <a:cubicBezTo>
                      <a:pt x="90" y="0"/>
                      <a:pt x="1" y="84"/>
                      <a:pt x="1" y="194"/>
                    </a:cubicBezTo>
                    <a:lnTo>
                      <a:pt x="1" y="959"/>
                    </a:lnTo>
                    <a:cubicBezTo>
                      <a:pt x="1" y="1069"/>
                      <a:pt x="90" y="1158"/>
                      <a:pt x="200" y="1158"/>
                    </a:cubicBezTo>
                    <a:cubicBezTo>
                      <a:pt x="289" y="1158"/>
                      <a:pt x="372" y="1069"/>
                      <a:pt x="372" y="959"/>
                    </a:cubicBezTo>
                    <a:lnTo>
                      <a:pt x="372" y="194"/>
                    </a:lnTo>
                    <a:cubicBezTo>
                      <a:pt x="372" y="84"/>
                      <a:pt x="289"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7" name="Google Shape;2467;p58"/>
              <p:cNvSpPr/>
              <p:nvPr/>
            </p:nvSpPr>
            <p:spPr>
              <a:xfrm>
                <a:off x="3863210" y="3626141"/>
                <a:ext cx="45614" cy="193579"/>
              </a:xfrm>
              <a:custGeom>
                <a:rect b="b" l="l" r="r" t="t"/>
                <a:pathLst>
                  <a:path extrusionOk="0" h="1027" w="242">
                    <a:moveTo>
                      <a:pt x="132" y="0"/>
                    </a:moveTo>
                    <a:cubicBezTo>
                      <a:pt x="43" y="0"/>
                      <a:pt x="1" y="68"/>
                      <a:pt x="1" y="131"/>
                    </a:cubicBezTo>
                    <a:lnTo>
                      <a:pt x="1" y="896"/>
                    </a:lnTo>
                    <a:cubicBezTo>
                      <a:pt x="1" y="985"/>
                      <a:pt x="43" y="1026"/>
                      <a:pt x="132" y="1026"/>
                    </a:cubicBezTo>
                    <a:cubicBezTo>
                      <a:pt x="194" y="1026"/>
                      <a:pt x="242" y="985"/>
                      <a:pt x="242" y="896"/>
                    </a:cubicBezTo>
                    <a:lnTo>
                      <a:pt x="242" y="131"/>
                    </a:lnTo>
                    <a:cubicBezTo>
                      <a:pt x="242" y="68"/>
                      <a:pt x="194" y="0"/>
                      <a:pt x="132"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8" name="Google Shape;2468;p58"/>
              <p:cNvSpPr/>
              <p:nvPr/>
            </p:nvSpPr>
            <p:spPr>
              <a:xfrm>
                <a:off x="3847930" y="3618224"/>
                <a:ext cx="70306" cy="214313"/>
              </a:xfrm>
              <a:custGeom>
                <a:rect b="b" l="l" r="r" t="t"/>
                <a:pathLst>
                  <a:path extrusionOk="0" h="1137" w="373">
                    <a:moveTo>
                      <a:pt x="200" y="89"/>
                    </a:moveTo>
                    <a:cubicBezTo>
                      <a:pt x="221" y="89"/>
                      <a:pt x="262" y="131"/>
                      <a:pt x="262" y="173"/>
                    </a:cubicBezTo>
                    <a:lnTo>
                      <a:pt x="262" y="938"/>
                    </a:lnTo>
                    <a:cubicBezTo>
                      <a:pt x="262" y="979"/>
                      <a:pt x="221" y="1027"/>
                      <a:pt x="200" y="1027"/>
                    </a:cubicBezTo>
                    <a:cubicBezTo>
                      <a:pt x="158" y="1027"/>
                      <a:pt x="111" y="979"/>
                      <a:pt x="111" y="938"/>
                    </a:cubicBezTo>
                    <a:lnTo>
                      <a:pt x="111" y="173"/>
                    </a:lnTo>
                    <a:cubicBezTo>
                      <a:pt x="111" y="131"/>
                      <a:pt x="158" y="89"/>
                      <a:pt x="200" y="89"/>
                    </a:cubicBezTo>
                    <a:close/>
                    <a:moveTo>
                      <a:pt x="200" y="0"/>
                    </a:moveTo>
                    <a:cubicBezTo>
                      <a:pt x="90" y="0"/>
                      <a:pt x="1" y="63"/>
                      <a:pt x="1" y="173"/>
                    </a:cubicBezTo>
                    <a:lnTo>
                      <a:pt x="1" y="938"/>
                    </a:lnTo>
                    <a:cubicBezTo>
                      <a:pt x="1" y="1047"/>
                      <a:pt x="90" y="1137"/>
                      <a:pt x="200" y="1137"/>
                    </a:cubicBezTo>
                    <a:cubicBezTo>
                      <a:pt x="289" y="1137"/>
                      <a:pt x="372" y="1047"/>
                      <a:pt x="372" y="938"/>
                    </a:cubicBezTo>
                    <a:lnTo>
                      <a:pt x="372" y="173"/>
                    </a:lnTo>
                    <a:cubicBezTo>
                      <a:pt x="372" y="63"/>
                      <a:pt x="289"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9" name="Google Shape;2469;p58"/>
              <p:cNvSpPr/>
              <p:nvPr/>
            </p:nvSpPr>
            <p:spPr>
              <a:xfrm>
                <a:off x="3863210" y="3992186"/>
                <a:ext cx="45614" cy="197726"/>
              </a:xfrm>
              <a:custGeom>
                <a:rect b="b" l="l" r="r" t="t"/>
                <a:pathLst>
                  <a:path extrusionOk="0" h="1049" w="242">
                    <a:moveTo>
                      <a:pt x="132" y="1"/>
                    </a:moveTo>
                    <a:cubicBezTo>
                      <a:pt x="43" y="1"/>
                      <a:pt x="1" y="69"/>
                      <a:pt x="1" y="132"/>
                    </a:cubicBezTo>
                    <a:lnTo>
                      <a:pt x="1" y="917"/>
                    </a:lnTo>
                    <a:cubicBezTo>
                      <a:pt x="1" y="985"/>
                      <a:pt x="43" y="1048"/>
                      <a:pt x="132" y="1048"/>
                    </a:cubicBezTo>
                    <a:cubicBezTo>
                      <a:pt x="194" y="1048"/>
                      <a:pt x="242" y="985"/>
                      <a:pt x="242" y="917"/>
                    </a:cubicBezTo>
                    <a:lnTo>
                      <a:pt x="242" y="132"/>
                    </a:lnTo>
                    <a:cubicBezTo>
                      <a:pt x="242" y="69"/>
                      <a:pt x="194" y="1"/>
                      <a:pt x="132"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0" name="Google Shape;2470;p58"/>
              <p:cNvSpPr/>
              <p:nvPr/>
            </p:nvSpPr>
            <p:spPr>
              <a:xfrm>
                <a:off x="3847930" y="3984458"/>
                <a:ext cx="70306" cy="213371"/>
              </a:xfrm>
              <a:custGeom>
                <a:rect b="b" l="l" r="r" t="t"/>
                <a:pathLst>
                  <a:path extrusionOk="0" h="1132" w="373">
                    <a:moveTo>
                      <a:pt x="200" y="110"/>
                    </a:moveTo>
                    <a:cubicBezTo>
                      <a:pt x="221" y="110"/>
                      <a:pt x="262" y="131"/>
                      <a:pt x="262" y="173"/>
                    </a:cubicBezTo>
                    <a:lnTo>
                      <a:pt x="262" y="958"/>
                    </a:lnTo>
                    <a:cubicBezTo>
                      <a:pt x="262" y="1000"/>
                      <a:pt x="221" y="1026"/>
                      <a:pt x="200" y="1026"/>
                    </a:cubicBezTo>
                    <a:cubicBezTo>
                      <a:pt x="158" y="1026"/>
                      <a:pt x="111" y="1000"/>
                      <a:pt x="111" y="958"/>
                    </a:cubicBezTo>
                    <a:lnTo>
                      <a:pt x="111" y="173"/>
                    </a:lnTo>
                    <a:cubicBezTo>
                      <a:pt x="111" y="131"/>
                      <a:pt x="158" y="110"/>
                      <a:pt x="200" y="110"/>
                    </a:cubicBezTo>
                    <a:close/>
                    <a:moveTo>
                      <a:pt x="200" y="0"/>
                    </a:moveTo>
                    <a:cubicBezTo>
                      <a:pt x="90" y="0"/>
                      <a:pt x="1" y="84"/>
                      <a:pt x="1" y="173"/>
                    </a:cubicBezTo>
                    <a:lnTo>
                      <a:pt x="1" y="958"/>
                    </a:lnTo>
                    <a:cubicBezTo>
                      <a:pt x="1" y="1047"/>
                      <a:pt x="90" y="1131"/>
                      <a:pt x="200" y="1131"/>
                    </a:cubicBezTo>
                    <a:cubicBezTo>
                      <a:pt x="289" y="1131"/>
                      <a:pt x="372" y="1047"/>
                      <a:pt x="372" y="958"/>
                    </a:cubicBezTo>
                    <a:lnTo>
                      <a:pt x="372" y="173"/>
                    </a:lnTo>
                    <a:cubicBezTo>
                      <a:pt x="372" y="84"/>
                      <a:pt x="289"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1" name="Google Shape;2471;p58"/>
              <p:cNvSpPr/>
              <p:nvPr/>
            </p:nvSpPr>
            <p:spPr>
              <a:xfrm>
                <a:off x="3954061" y="3062372"/>
                <a:ext cx="98956" cy="267656"/>
              </a:xfrm>
              <a:custGeom>
                <a:rect b="b" l="l" r="r" t="t"/>
                <a:pathLst>
                  <a:path extrusionOk="0" h="1420" w="525">
                    <a:moveTo>
                      <a:pt x="131" y="1"/>
                    </a:moveTo>
                    <a:cubicBezTo>
                      <a:pt x="63" y="1"/>
                      <a:pt x="1" y="69"/>
                      <a:pt x="1" y="132"/>
                    </a:cubicBezTo>
                    <a:lnTo>
                      <a:pt x="1" y="1289"/>
                    </a:lnTo>
                    <a:cubicBezTo>
                      <a:pt x="1" y="1357"/>
                      <a:pt x="63" y="1420"/>
                      <a:pt x="131" y="1420"/>
                    </a:cubicBezTo>
                    <a:lnTo>
                      <a:pt x="393" y="1420"/>
                    </a:lnTo>
                    <a:cubicBezTo>
                      <a:pt x="477" y="1420"/>
                      <a:pt x="524" y="1357"/>
                      <a:pt x="524" y="1289"/>
                    </a:cubicBezTo>
                    <a:lnTo>
                      <a:pt x="524" y="132"/>
                    </a:lnTo>
                    <a:cubicBezTo>
                      <a:pt x="524" y="69"/>
                      <a:pt x="477" y="1"/>
                      <a:pt x="39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2" name="Google Shape;2472;p58"/>
              <p:cNvSpPr/>
              <p:nvPr/>
            </p:nvSpPr>
            <p:spPr>
              <a:xfrm>
                <a:off x="3941244" y="3054455"/>
                <a:ext cx="123648" cy="284620"/>
              </a:xfrm>
              <a:custGeom>
                <a:rect b="b" l="l" r="r" t="t"/>
                <a:pathLst>
                  <a:path extrusionOk="0" h="1510" w="656">
                    <a:moveTo>
                      <a:pt x="461" y="111"/>
                    </a:moveTo>
                    <a:cubicBezTo>
                      <a:pt x="503" y="111"/>
                      <a:pt x="545" y="132"/>
                      <a:pt x="545" y="174"/>
                    </a:cubicBezTo>
                    <a:lnTo>
                      <a:pt x="545" y="1331"/>
                    </a:lnTo>
                    <a:cubicBezTo>
                      <a:pt x="545" y="1378"/>
                      <a:pt x="503" y="1399"/>
                      <a:pt x="461" y="1399"/>
                    </a:cubicBezTo>
                    <a:lnTo>
                      <a:pt x="199" y="1399"/>
                    </a:lnTo>
                    <a:cubicBezTo>
                      <a:pt x="152" y="1399"/>
                      <a:pt x="110" y="1378"/>
                      <a:pt x="110" y="1331"/>
                    </a:cubicBezTo>
                    <a:lnTo>
                      <a:pt x="110" y="174"/>
                    </a:lnTo>
                    <a:cubicBezTo>
                      <a:pt x="110" y="132"/>
                      <a:pt x="152" y="111"/>
                      <a:pt x="199" y="111"/>
                    </a:cubicBezTo>
                    <a:close/>
                    <a:moveTo>
                      <a:pt x="199" y="1"/>
                    </a:moveTo>
                    <a:cubicBezTo>
                      <a:pt x="89" y="1"/>
                      <a:pt x="0" y="90"/>
                      <a:pt x="0" y="174"/>
                    </a:cubicBezTo>
                    <a:lnTo>
                      <a:pt x="0" y="1331"/>
                    </a:lnTo>
                    <a:cubicBezTo>
                      <a:pt x="0" y="1420"/>
                      <a:pt x="89" y="1509"/>
                      <a:pt x="199" y="1509"/>
                    </a:cubicBezTo>
                    <a:lnTo>
                      <a:pt x="461" y="1509"/>
                    </a:lnTo>
                    <a:cubicBezTo>
                      <a:pt x="566" y="1509"/>
                      <a:pt x="655" y="1420"/>
                      <a:pt x="655" y="1331"/>
                    </a:cubicBezTo>
                    <a:lnTo>
                      <a:pt x="655" y="174"/>
                    </a:lnTo>
                    <a:cubicBezTo>
                      <a:pt x="655" y="90"/>
                      <a:pt x="566" y="1"/>
                      <a:pt x="46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3" name="Google Shape;2473;p58"/>
              <p:cNvSpPr/>
              <p:nvPr/>
            </p:nvSpPr>
            <p:spPr>
              <a:xfrm>
                <a:off x="3954061" y="3412772"/>
                <a:ext cx="98956" cy="262755"/>
              </a:xfrm>
              <a:custGeom>
                <a:rect b="b" l="l" r="r" t="t"/>
                <a:pathLst>
                  <a:path extrusionOk="0" h="1394" w="525">
                    <a:moveTo>
                      <a:pt x="131" y="1"/>
                    </a:moveTo>
                    <a:cubicBezTo>
                      <a:pt x="63" y="1"/>
                      <a:pt x="1" y="43"/>
                      <a:pt x="1" y="106"/>
                    </a:cubicBezTo>
                    <a:lnTo>
                      <a:pt x="1" y="1263"/>
                    </a:lnTo>
                    <a:cubicBezTo>
                      <a:pt x="1" y="1331"/>
                      <a:pt x="63" y="1394"/>
                      <a:pt x="131" y="1394"/>
                    </a:cubicBezTo>
                    <a:lnTo>
                      <a:pt x="393" y="1394"/>
                    </a:lnTo>
                    <a:cubicBezTo>
                      <a:pt x="477" y="1394"/>
                      <a:pt x="524" y="1331"/>
                      <a:pt x="524" y="1263"/>
                    </a:cubicBezTo>
                    <a:lnTo>
                      <a:pt x="524" y="106"/>
                    </a:lnTo>
                    <a:cubicBezTo>
                      <a:pt x="524" y="43"/>
                      <a:pt x="477" y="1"/>
                      <a:pt x="39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4" name="Google Shape;2474;p58"/>
              <p:cNvSpPr/>
              <p:nvPr/>
            </p:nvSpPr>
            <p:spPr>
              <a:xfrm>
                <a:off x="3941244" y="3399955"/>
                <a:ext cx="123648" cy="284431"/>
              </a:xfrm>
              <a:custGeom>
                <a:rect b="b" l="l" r="r" t="t"/>
                <a:pathLst>
                  <a:path extrusionOk="0" h="1509" w="656">
                    <a:moveTo>
                      <a:pt x="461" y="111"/>
                    </a:moveTo>
                    <a:cubicBezTo>
                      <a:pt x="503" y="111"/>
                      <a:pt x="545" y="132"/>
                      <a:pt x="545" y="174"/>
                    </a:cubicBezTo>
                    <a:lnTo>
                      <a:pt x="545" y="1331"/>
                    </a:lnTo>
                    <a:cubicBezTo>
                      <a:pt x="545" y="1378"/>
                      <a:pt x="503" y="1399"/>
                      <a:pt x="461" y="1399"/>
                    </a:cubicBezTo>
                    <a:lnTo>
                      <a:pt x="199" y="1399"/>
                    </a:lnTo>
                    <a:cubicBezTo>
                      <a:pt x="152" y="1399"/>
                      <a:pt x="110" y="1378"/>
                      <a:pt x="110" y="1331"/>
                    </a:cubicBezTo>
                    <a:lnTo>
                      <a:pt x="110" y="174"/>
                    </a:lnTo>
                    <a:cubicBezTo>
                      <a:pt x="110" y="132"/>
                      <a:pt x="152" y="111"/>
                      <a:pt x="199" y="111"/>
                    </a:cubicBezTo>
                    <a:close/>
                    <a:moveTo>
                      <a:pt x="199" y="1"/>
                    </a:moveTo>
                    <a:cubicBezTo>
                      <a:pt x="89" y="1"/>
                      <a:pt x="0" y="90"/>
                      <a:pt x="0" y="174"/>
                    </a:cubicBezTo>
                    <a:lnTo>
                      <a:pt x="0" y="1331"/>
                    </a:lnTo>
                    <a:cubicBezTo>
                      <a:pt x="0" y="1441"/>
                      <a:pt x="89" y="1509"/>
                      <a:pt x="199" y="1509"/>
                    </a:cubicBezTo>
                    <a:lnTo>
                      <a:pt x="461" y="1509"/>
                    </a:lnTo>
                    <a:cubicBezTo>
                      <a:pt x="566" y="1509"/>
                      <a:pt x="655" y="1441"/>
                      <a:pt x="655" y="1331"/>
                    </a:cubicBezTo>
                    <a:lnTo>
                      <a:pt x="655" y="174"/>
                    </a:lnTo>
                    <a:cubicBezTo>
                      <a:pt x="655" y="90"/>
                      <a:pt x="566" y="1"/>
                      <a:pt x="46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5" name="Google Shape;2475;p58"/>
              <p:cNvSpPr/>
              <p:nvPr/>
            </p:nvSpPr>
            <p:spPr>
              <a:xfrm>
                <a:off x="3954061" y="3778063"/>
                <a:ext cx="98956" cy="263698"/>
              </a:xfrm>
              <a:custGeom>
                <a:rect b="b" l="l" r="r" t="t"/>
                <a:pathLst>
                  <a:path extrusionOk="0" h="1399" w="525">
                    <a:moveTo>
                      <a:pt x="131" y="0"/>
                    </a:moveTo>
                    <a:cubicBezTo>
                      <a:pt x="63" y="0"/>
                      <a:pt x="1" y="48"/>
                      <a:pt x="1" y="131"/>
                    </a:cubicBezTo>
                    <a:lnTo>
                      <a:pt x="1" y="1268"/>
                    </a:lnTo>
                    <a:cubicBezTo>
                      <a:pt x="1" y="1357"/>
                      <a:pt x="63" y="1399"/>
                      <a:pt x="131" y="1399"/>
                    </a:cubicBezTo>
                    <a:lnTo>
                      <a:pt x="393" y="1399"/>
                    </a:lnTo>
                    <a:cubicBezTo>
                      <a:pt x="477" y="1399"/>
                      <a:pt x="524" y="1357"/>
                      <a:pt x="524" y="1268"/>
                    </a:cubicBezTo>
                    <a:lnTo>
                      <a:pt x="524" y="131"/>
                    </a:lnTo>
                    <a:cubicBezTo>
                      <a:pt x="524" y="48"/>
                      <a:pt x="477" y="0"/>
                      <a:pt x="39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6" name="Google Shape;2476;p58"/>
              <p:cNvSpPr/>
              <p:nvPr/>
            </p:nvSpPr>
            <p:spPr>
              <a:xfrm>
                <a:off x="3941244" y="3766188"/>
                <a:ext cx="123648" cy="288390"/>
              </a:xfrm>
              <a:custGeom>
                <a:rect b="b" l="l" r="r" t="t"/>
                <a:pathLst>
                  <a:path extrusionOk="0" h="1530" w="656">
                    <a:moveTo>
                      <a:pt x="461" y="111"/>
                    </a:moveTo>
                    <a:cubicBezTo>
                      <a:pt x="503" y="111"/>
                      <a:pt x="545" y="153"/>
                      <a:pt x="545" y="194"/>
                    </a:cubicBezTo>
                    <a:lnTo>
                      <a:pt x="545" y="1331"/>
                    </a:lnTo>
                    <a:cubicBezTo>
                      <a:pt x="545" y="1373"/>
                      <a:pt x="503" y="1420"/>
                      <a:pt x="461" y="1420"/>
                    </a:cubicBezTo>
                    <a:lnTo>
                      <a:pt x="199" y="1420"/>
                    </a:lnTo>
                    <a:cubicBezTo>
                      <a:pt x="152" y="1420"/>
                      <a:pt x="110" y="1373"/>
                      <a:pt x="110" y="1331"/>
                    </a:cubicBezTo>
                    <a:lnTo>
                      <a:pt x="110" y="194"/>
                    </a:lnTo>
                    <a:cubicBezTo>
                      <a:pt x="110" y="153"/>
                      <a:pt x="152" y="111"/>
                      <a:pt x="199" y="111"/>
                    </a:cubicBezTo>
                    <a:close/>
                    <a:moveTo>
                      <a:pt x="199" y="1"/>
                    </a:moveTo>
                    <a:cubicBezTo>
                      <a:pt x="89" y="1"/>
                      <a:pt x="0" y="90"/>
                      <a:pt x="0" y="194"/>
                    </a:cubicBezTo>
                    <a:lnTo>
                      <a:pt x="0" y="1331"/>
                    </a:lnTo>
                    <a:cubicBezTo>
                      <a:pt x="0" y="1441"/>
                      <a:pt x="89" y="1530"/>
                      <a:pt x="199" y="1530"/>
                    </a:cubicBezTo>
                    <a:lnTo>
                      <a:pt x="461" y="1530"/>
                    </a:lnTo>
                    <a:cubicBezTo>
                      <a:pt x="566" y="1530"/>
                      <a:pt x="655" y="1441"/>
                      <a:pt x="655" y="1331"/>
                    </a:cubicBezTo>
                    <a:lnTo>
                      <a:pt x="655" y="194"/>
                    </a:lnTo>
                    <a:cubicBezTo>
                      <a:pt x="655" y="90"/>
                      <a:pt x="566" y="1"/>
                      <a:pt x="46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7" name="Google Shape;2477;p58"/>
              <p:cNvSpPr/>
              <p:nvPr/>
            </p:nvSpPr>
            <p:spPr>
              <a:xfrm>
                <a:off x="3954061" y="4140338"/>
                <a:ext cx="98956" cy="263698"/>
              </a:xfrm>
              <a:custGeom>
                <a:rect b="b" l="l" r="r" t="t"/>
                <a:pathLst>
                  <a:path extrusionOk="0" h="1399" w="525">
                    <a:moveTo>
                      <a:pt x="131" y="0"/>
                    </a:moveTo>
                    <a:cubicBezTo>
                      <a:pt x="63" y="0"/>
                      <a:pt x="1" y="69"/>
                      <a:pt x="1" y="131"/>
                    </a:cubicBezTo>
                    <a:lnTo>
                      <a:pt x="1" y="1289"/>
                    </a:lnTo>
                    <a:cubicBezTo>
                      <a:pt x="1" y="1352"/>
                      <a:pt x="63" y="1399"/>
                      <a:pt x="131" y="1399"/>
                    </a:cubicBezTo>
                    <a:lnTo>
                      <a:pt x="393" y="1399"/>
                    </a:lnTo>
                    <a:cubicBezTo>
                      <a:pt x="477" y="1399"/>
                      <a:pt x="524" y="1352"/>
                      <a:pt x="524" y="1289"/>
                    </a:cubicBezTo>
                    <a:lnTo>
                      <a:pt x="524" y="131"/>
                    </a:lnTo>
                    <a:cubicBezTo>
                      <a:pt x="524" y="69"/>
                      <a:pt x="477" y="0"/>
                      <a:pt x="39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8" name="Google Shape;2478;p58"/>
              <p:cNvSpPr/>
              <p:nvPr/>
            </p:nvSpPr>
            <p:spPr>
              <a:xfrm>
                <a:off x="3941244" y="4132421"/>
                <a:ext cx="123648" cy="283489"/>
              </a:xfrm>
              <a:custGeom>
                <a:rect b="b" l="l" r="r" t="t"/>
                <a:pathLst>
                  <a:path extrusionOk="0" h="1504" w="656">
                    <a:moveTo>
                      <a:pt x="461" y="111"/>
                    </a:moveTo>
                    <a:cubicBezTo>
                      <a:pt x="503" y="111"/>
                      <a:pt x="545" y="131"/>
                      <a:pt x="545" y="173"/>
                    </a:cubicBezTo>
                    <a:lnTo>
                      <a:pt x="545" y="1331"/>
                    </a:lnTo>
                    <a:cubicBezTo>
                      <a:pt x="545" y="1373"/>
                      <a:pt x="503" y="1394"/>
                      <a:pt x="461" y="1394"/>
                    </a:cubicBezTo>
                    <a:lnTo>
                      <a:pt x="199" y="1394"/>
                    </a:lnTo>
                    <a:cubicBezTo>
                      <a:pt x="152" y="1394"/>
                      <a:pt x="110" y="1373"/>
                      <a:pt x="110" y="1331"/>
                    </a:cubicBezTo>
                    <a:lnTo>
                      <a:pt x="110" y="173"/>
                    </a:lnTo>
                    <a:cubicBezTo>
                      <a:pt x="110" y="131"/>
                      <a:pt x="152" y="111"/>
                      <a:pt x="199" y="111"/>
                    </a:cubicBezTo>
                    <a:close/>
                    <a:moveTo>
                      <a:pt x="199" y="1"/>
                    </a:moveTo>
                    <a:cubicBezTo>
                      <a:pt x="89" y="1"/>
                      <a:pt x="0" y="63"/>
                      <a:pt x="0" y="173"/>
                    </a:cubicBezTo>
                    <a:lnTo>
                      <a:pt x="0" y="1331"/>
                    </a:lnTo>
                    <a:cubicBezTo>
                      <a:pt x="0" y="1420"/>
                      <a:pt x="89" y="1504"/>
                      <a:pt x="199" y="1504"/>
                    </a:cubicBezTo>
                    <a:lnTo>
                      <a:pt x="461" y="1504"/>
                    </a:lnTo>
                    <a:cubicBezTo>
                      <a:pt x="566" y="1504"/>
                      <a:pt x="655" y="1420"/>
                      <a:pt x="655" y="1331"/>
                    </a:cubicBezTo>
                    <a:lnTo>
                      <a:pt x="655" y="173"/>
                    </a:lnTo>
                    <a:cubicBezTo>
                      <a:pt x="655" y="63"/>
                      <a:pt x="566" y="1"/>
                      <a:pt x="46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9" name="Google Shape;2479;p58"/>
              <p:cNvSpPr/>
              <p:nvPr/>
            </p:nvSpPr>
            <p:spPr>
              <a:xfrm>
                <a:off x="4081478" y="3062372"/>
                <a:ext cx="98767" cy="267656"/>
              </a:xfrm>
              <a:custGeom>
                <a:rect b="b" l="l" r="r" t="t"/>
                <a:pathLst>
                  <a:path extrusionOk="0" h="1420" w="524">
                    <a:moveTo>
                      <a:pt x="131" y="1"/>
                    </a:moveTo>
                    <a:cubicBezTo>
                      <a:pt x="63" y="1"/>
                      <a:pt x="0" y="69"/>
                      <a:pt x="0" y="132"/>
                    </a:cubicBezTo>
                    <a:lnTo>
                      <a:pt x="0" y="1289"/>
                    </a:lnTo>
                    <a:cubicBezTo>
                      <a:pt x="0" y="1357"/>
                      <a:pt x="63" y="1420"/>
                      <a:pt x="131" y="1420"/>
                    </a:cubicBezTo>
                    <a:lnTo>
                      <a:pt x="414" y="1420"/>
                    </a:lnTo>
                    <a:cubicBezTo>
                      <a:pt x="477" y="1420"/>
                      <a:pt x="524" y="1357"/>
                      <a:pt x="524" y="1289"/>
                    </a:cubicBezTo>
                    <a:lnTo>
                      <a:pt x="524" y="132"/>
                    </a:lnTo>
                    <a:cubicBezTo>
                      <a:pt x="524" y="69"/>
                      <a:pt x="477" y="1"/>
                      <a:pt x="41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0" name="Google Shape;2480;p58"/>
              <p:cNvSpPr/>
              <p:nvPr/>
            </p:nvSpPr>
            <p:spPr>
              <a:xfrm>
                <a:off x="4072431" y="3054455"/>
                <a:ext cx="119690" cy="284620"/>
              </a:xfrm>
              <a:custGeom>
                <a:rect b="b" l="l" r="r" t="t"/>
                <a:pathLst>
                  <a:path extrusionOk="0" h="1510" w="635">
                    <a:moveTo>
                      <a:pt x="462" y="111"/>
                    </a:moveTo>
                    <a:cubicBezTo>
                      <a:pt x="483" y="111"/>
                      <a:pt x="525" y="132"/>
                      <a:pt x="525" y="174"/>
                    </a:cubicBezTo>
                    <a:lnTo>
                      <a:pt x="525" y="1331"/>
                    </a:lnTo>
                    <a:cubicBezTo>
                      <a:pt x="525" y="1378"/>
                      <a:pt x="483" y="1399"/>
                      <a:pt x="462" y="1399"/>
                    </a:cubicBezTo>
                    <a:lnTo>
                      <a:pt x="179" y="1399"/>
                    </a:lnTo>
                    <a:cubicBezTo>
                      <a:pt x="132" y="1399"/>
                      <a:pt x="111" y="1378"/>
                      <a:pt x="111" y="1331"/>
                    </a:cubicBezTo>
                    <a:lnTo>
                      <a:pt x="111" y="174"/>
                    </a:lnTo>
                    <a:cubicBezTo>
                      <a:pt x="111" y="132"/>
                      <a:pt x="132" y="111"/>
                      <a:pt x="179" y="111"/>
                    </a:cubicBezTo>
                    <a:close/>
                    <a:moveTo>
                      <a:pt x="179" y="1"/>
                    </a:moveTo>
                    <a:cubicBezTo>
                      <a:pt x="69" y="1"/>
                      <a:pt x="1" y="90"/>
                      <a:pt x="1" y="174"/>
                    </a:cubicBezTo>
                    <a:lnTo>
                      <a:pt x="1" y="1331"/>
                    </a:lnTo>
                    <a:cubicBezTo>
                      <a:pt x="1" y="1420"/>
                      <a:pt x="69" y="1509"/>
                      <a:pt x="179" y="1509"/>
                    </a:cubicBezTo>
                    <a:lnTo>
                      <a:pt x="462" y="1509"/>
                    </a:lnTo>
                    <a:cubicBezTo>
                      <a:pt x="551" y="1509"/>
                      <a:pt x="635" y="1420"/>
                      <a:pt x="635" y="1331"/>
                    </a:cubicBezTo>
                    <a:lnTo>
                      <a:pt x="635" y="174"/>
                    </a:lnTo>
                    <a:cubicBezTo>
                      <a:pt x="635" y="90"/>
                      <a:pt x="551" y="1"/>
                      <a:pt x="4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1" name="Google Shape;2481;p58"/>
              <p:cNvSpPr/>
              <p:nvPr/>
            </p:nvSpPr>
            <p:spPr>
              <a:xfrm>
                <a:off x="4081478" y="3412772"/>
                <a:ext cx="98767" cy="262755"/>
              </a:xfrm>
              <a:custGeom>
                <a:rect b="b" l="l" r="r" t="t"/>
                <a:pathLst>
                  <a:path extrusionOk="0" h="1394" w="524">
                    <a:moveTo>
                      <a:pt x="131" y="1"/>
                    </a:moveTo>
                    <a:cubicBezTo>
                      <a:pt x="63" y="1"/>
                      <a:pt x="0" y="43"/>
                      <a:pt x="0" y="106"/>
                    </a:cubicBezTo>
                    <a:lnTo>
                      <a:pt x="0" y="1263"/>
                    </a:lnTo>
                    <a:cubicBezTo>
                      <a:pt x="0" y="1331"/>
                      <a:pt x="63" y="1394"/>
                      <a:pt x="131" y="1394"/>
                    </a:cubicBezTo>
                    <a:lnTo>
                      <a:pt x="414" y="1394"/>
                    </a:lnTo>
                    <a:cubicBezTo>
                      <a:pt x="477" y="1394"/>
                      <a:pt x="524" y="1331"/>
                      <a:pt x="524" y="1263"/>
                    </a:cubicBezTo>
                    <a:lnTo>
                      <a:pt x="524" y="106"/>
                    </a:lnTo>
                    <a:cubicBezTo>
                      <a:pt x="524" y="43"/>
                      <a:pt x="477" y="1"/>
                      <a:pt x="41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2" name="Google Shape;2482;p58"/>
              <p:cNvSpPr/>
              <p:nvPr/>
            </p:nvSpPr>
            <p:spPr>
              <a:xfrm>
                <a:off x="4072431" y="3399955"/>
                <a:ext cx="119690" cy="284431"/>
              </a:xfrm>
              <a:custGeom>
                <a:rect b="b" l="l" r="r" t="t"/>
                <a:pathLst>
                  <a:path extrusionOk="0" h="1509" w="635">
                    <a:moveTo>
                      <a:pt x="462" y="111"/>
                    </a:moveTo>
                    <a:cubicBezTo>
                      <a:pt x="483" y="111"/>
                      <a:pt x="525" y="132"/>
                      <a:pt x="525" y="174"/>
                    </a:cubicBezTo>
                    <a:lnTo>
                      <a:pt x="525" y="1331"/>
                    </a:lnTo>
                    <a:cubicBezTo>
                      <a:pt x="525" y="1378"/>
                      <a:pt x="483" y="1399"/>
                      <a:pt x="462" y="1399"/>
                    </a:cubicBezTo>
                    <a:lnTo>
                      <a:pt x="179" y="1399"/>
                    </a:lnTo>
                    <a:cubicBezTo>
                      <a:pt x="132" y="1399"/>
                      <a:pt x="111" y="1378"/>
                      <a:pt x="111" y="1331"/>
                    </a:cubicBezTo>
                    <a:lnTo>
                      <a:pt x="111" y="174"/>
                    </a:lnTo>
                    <a:cubicBezTo>
                      <a:pt x="111" y="132"/>
                      <a:pt x="132" y="111"/>
                      <a:pt x="179" y="111"/>
                    </a:cubicBezTo>
                    <a:close/>
                    <a:moveTo>
                      <a:pt x="179" y="1"/>
                    </a:moveTo>
                    <a:cubicBezTo>
                      <a:pt x="69" y="1"/>
                      <a:pt x="1" y="90"/>
                      <a:pt x="1" y="174"/>
                    </a:cubicBezTo>
                    <a:lnTo>
                      <a:pt x="1" y="1331"/>
                    </a:lnTo>
                    <a:cubicBezTo>
                      <a:pt x="1" y="1441"/>
                      <a:pt x="69" y="1509"/>
                      <a:pt x="179" y="1509"/>
                    </a:cubicBezTo>
                    <a:lnTo>
                      <a:pt x="462" y="1509"/>
                    </a:lnTo>
                    <a:cubicBezTo>
                      <a:pt x="551" y="1509"/>
                      <a:pt x="635" y="1441"/>
                      <a:pt x="635" y="1331"/>
                    </a:cubicBezTo>
                    <a:lnTo>
                      <a:pt x="635" y="174"/>
                    </a:lnTo>
                    <a:cubicBezTo>
                      <a:pt x="635" y="90"/>
                      <a:pt x="551" y="1"/>
                      <a:pt x="4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3" name="Google Shape;2483;p58"/>
              <p:cNvSpPr/>
              <p:nvPr/>
            </p:nvSpPr>
            <p:spPr>
              <a:xfrm>
                <a:off x="4081478" y="3778063"/>
                <a:ext cx="98767" cy="263698"/>
              </a:xfrm>
              <a:custGeom>
                <a:rect b="b" l="l" r="r" t="t"/>
                <a:pathLst>
                  <a:path extrusionOk="0" h="1399" w="524">
                    <a:moveTo>
                      <a:pt x="131" y="0"/>
                    </a:moveTo>
                    <a:cubicBezTo>
                      <a:pt x="63" y="0"/>
                      <a:pt x="0" y="48"/>
                      <a:pt x="0" y="131"/>
                    </a:cubicBezTo>
                    <a:lnTo>
                      <a:pt x="0" y="1268"/>
                    </a:lnTo>
                    <a:cubicBezTo>
                      <a:pt x="0" y="1357"/>
                      <a:pt x="63" y="1399"/>
                      <a:pt x="131" y="1399"/>
                    </a:cubicBezTo>
                    <a:lnTo>
                      <a:pt x="414" y="1399"/>
                    </a:lnTo>
                    <a:cubicBezTo>
                      <a:pt x="477" y="1399"/>
                      <a:pt x="524" y="1357"/>
                      <a:pt x="524" y="1268"/>
                    </a:cubicBezTo>
                    <a:lnTo>
                      <a:pt x="524" y="131"/>
                    </a:lnTo>
                    <a:cubicBezTo>
                      <a:pt x="524" y="48"/>
                      <a:pt x="477" y="0"/>
                      <a:pt x="41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4" name="Google Shape;2484;p58"/>
              <p:cNvSpPr/>
              <p:nvPr/>
            </p:nvSpPr>
            <p:spPr>
              <a:xfrm>
                <a:off x="4072431" y="3766188"/>
                <a:ext cx="119690" cy="288390"/>
              </a:xfrm>
              <a:custGeom>
                <a:rect b="b" l="l" r="r" t="t"/>
                <a:pathLst>
                  <a:path extrusionOk="0" h="1530" w="635">
                    <a:moveTo>
                      <a:pt x="462" y="111"/>
                    </a:moveTo>
                    <a:cubicBezTo>
                      <a:pt x="483" y="111"/>
                      <a:pt x="525" y="153"/>
                      <a:pt x="525" y="194"/>
                    </a:cubicBezTo>
                    <a:lnTo>
                      <a:pt x="525" y="1331"/>
                    </a:lnTo>
                    <a:cubicBezTo>
                      <a:pt x="525" y="1373"/>
                      <a:pt x="483" y="1420"/>
                      <a:pt x="462" y="1420"/>
                    </a:cubicBezTo>
                    <a:lnTo>
                      <a:pt x="179" y="1420"/>
                    </a:lnTo>
                    <a:cubicBezTo>
                      <a:pt x="132" y="1420"/>
                      <a:pt x="111" y="1373"/>
                      <a:pt x="111" y="1331"/>
                    </a:cubicBezTo>
                    <a:lnTo>
                      <a:pt x="111" y="194"/>
                    </a:lnTo>
                    <a:cubicBezTo>
                      <a:pt x="111" y="153"/>
                      <a:pt x="132" y="111"/>
                      <a:pt x="179" y="111"/>
                    </a:cubicBezTo>
                    <a:close/>
                    <a:moveTo>
                      <a:pt x="179" y="1"/>
                    </a:moveTo>
                    <a:cubicBezTo>
                      <a:pt x="69" y="1"/>
                      <a:pt x="1" y="90"/>
                      <a:pt x="1" y="194"/>
                    </a:cubicBezTo>
                    <a:lnTo>
                      <a:pt x="1" y="1331"/>
                    </a:lnTo>
                    <a:cubicBezTo>
                      <a:pt x="1" y="1441"/>
                      <a:pt x="69" y="1530"/>
                      <a:pt x="179" y="1530"/>
                    </a:cubicBezTo>
                    <a:lnTo>
                      <a:pt x="462" y="1530"/>
                    </a:lnTo>
                    <a:cubicBezTo>
                      <a:pt x="551" y="1530"/>
                      <a:pt x="635" y="1441"/>
                      <a:pt x="635" y="1331"/>
                    </a:cubicBezTo>
                    <a:lnTo>
                      <a:pt x="635" y="194"/>
                    </a:lnTo>
                    <a:cubicBezTo>
                      <a:pt x="635" y="90"/>
                      <a:pt x="551" y="1"/>
                      <a:pt x="4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5" name="Google Shape;2485;p58"/>
              <p:cNvSpPr/>
              <p:nvPr/>
            </p:nvSpPr>
            <p:spPr>
              <a:xfrm>
                <a:off x="4081478" y="4140338"/>
                <a:ext cx="98767" cy="263698"/>
              </a:xfrm>
              <a:custGeom>
                <a:rect b="b" l="l" r="r" t="t"/>
                <a:pathLst>
                  <a:path extrusionOk="0" h="1399" w="524">
                    <a:moveTo>
                      <a:pt x="131" y="0"/>
                    </a:moveTo>
                    <a:cubicBezTo>
                      <a:pt x="63" y="0"/>
                      <a:pt x="0" y="69"/>
                      <a:pt x="0" y="131"/>
                    </a:cubicBezTo>
                    <a:lnTo>
                      <a:pt x="0" y="1289"/>
                    </a:lnTo>
                    <a:cubicBezTo>
                      <a:pt x="0" y="1352"/>
                      <a:pt x="63" y="1399"/>
                      <a:pt x="131" y="1399"/>
                    </a:cubicBezTo>
                    <a:lnTo>
                      <a:pt x="414" y="1399"/>
                    </a:lnTo>
                    <a:cubicBezTo>
                      <a:pt x="477" y="1399"/>
                      <a:pt x="524" y="1352"/>
                      <a:pt x="524" y="1289"/>
                    </a:cubicBezTo>
                    <a:lnTo>
                      <a:pt x="524" y="131"/>
                    </a:lnTo>
                    <a:cubicBezTo>
                      <a:pt x="524" y="69"/>
                      <a:pt x="477" y="0"/>
                      <a:pt x="41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6" name="Google Shape;2486;p58"/>
              <p:cNvSpPr/>
              <p:nvPr/>
            </p:nvSpPr>
            <p:spPr>
              <a:xfrm>
                <a:off x="4072431" y="4132421"/>
                <a:ext cx="119690" cy="283489"/>
              </a:xfrm>
              <a:custGeom>
                <a:rect b="b" l="l" r="r" t="t"/>
                <a:pathLst>
                  <a:path extrusionOk="0" h="1504" w="635">
                    <a:moveTo>
                      <a:pt x="462" y="111"/>
                    </a:moveTo>
                    <a:cubicBezTo>
                      <a:pt x="483" y="111"/>
                      <a:pt x="525" y="131"/>
                      <a:pt x="525" y="173"/>
                    </a:cubicBezTo>
                    <a:lnTo>
                      <a:pt x="525" y="1331"/>
                    </a:lnTo>
                    <a:cubicBezTo>
                      <a:pt x="525" y="1373"/>
                      <a:pt x="483" y="1394"/>
                      <a:pt x="462" y="1394"/>
                    </a:cubicBezTo>
                    <a:lnTo>
                      <a:pt x="179" y="1394"/>
                    </a:lnTo>
                    <a:cubicBezTo>
                      <a:pt x="132" y="1394"/>
                      <a:pt x="111" y="1373"/>
                      <a:pt x="111" y="1331"/>
                    </a:cubicBezTo>
                    <a:lnTo>
                      <a:pt x="111" y="173"/>
                    </a:lnTo>
                    <a:cubicBezTo>
                      <a:pt x="111" y="131"/>
                      <a:pt x="132" y="111"/>
                      <a:pt x="179" y="111"/>
                    </a:cubicBezTo>
                    <a:close/>
                    <a:moveTo>
                      <a:pt x="179" y="1"/>
                    </a:moveTo>
                    <a:cubicBezTo>
                      <a:pt x="69" y="1"/>
                      <a:pt x="1" y="63"/>
                      <a:pt x="1" y="173"/>
                    </a:cubicBezTo>
                    <a:lnTo>
                      <a:pt x="1" y="1331"/>
                    </a:lnTo>
                    <a:cubicBezTo>
                      <a:pt x="1" y="1420"/>
                      <a:pt x="69" y="1504"/>
                      <a:pt x="179" y="1504"/>
                    </a:cubicBezTo>
                    <a:lnTo>
                      <a:pt x="462" y="1504"/>
                    </a:lnTo>
                    <a:cubicBezTo>
                      <a:pt x="551" y="1504"/>
                      <a:pt x="635" y="1420"/>
                      <a:pt x="635" y="1331"/>
                    </a:cubicBezTo>
                    <a:lnTo>
                      <a:pt x="635" y="173"/>
                    </a:lnTo>
                    <a:cubicBezTo>
                      <a:pt x="635" y="63"/>
                      <a:pt x="551" y="1"/>
                      <a:pt x="4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7" name="Google Shape;2487;p58"/>
              <p:cNvSpPr/>
              <p:nvPr/>
            </p:nvSpPr>
            <p:spPr>
              <a:xfrm>
                <a:off x="4208707" y="3062372"/>
                <a:ext cx="102914" cy="267656"/>
              </a:xfrm>
              <a:custGeom>
                <a:rect b="b" l="l" r="r" t="t"/>
                <a:pathLst>
                  <a:path extrusionOk="0" h="1420" w="546">
                    <a:moveTo>
                      <a:pt x="132" y="1"/>
                    </a:moveTo>
                    <a:cubicBezTo>
                      <a:pt x="63" y="1"/>
                      <a:pt x="1" y="69"/>
                      <a:pt x="1" y="132"/>
                    </a:cubicBezTo>
                    <a:lnTo>
                      <a:pt x="1" y="1289"/>
                    </a:lnTo>
                    <a:cubicBezTo>
                      <a:pt x="1" y="1357"/>
                      <a:pt x="63" y="1420"/>
                      <a:pt x="132" y="1420"/>
                    </a:cubicBezTo>
                    <a:lnTo>
                      <a:pt x="414" y="1420"/>
                    </a:lnTo>
                    <a:cubicBezTo>
                      <a:pt x="482" y="1420"/>
                      <a:pt x="545" y="1357"/>
                      <a:pt x="545" y="1289"/>
                    </a:cubicBezTo>
                    <a:lnTo>
                      <a:pt x="545" y="132"/>
                    </a:lnTo>
                    <a:cubicBezTo>
                      <a:pt x="545" y="69"/>
                      <a:pt x="482" y="1"/>
                      <a:pt x="41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8" name="Google Shape;2488;p58"/>
              <p:cNvSpPr/>
              <p:nvPr/>
            </p:nvSpPr>
            <p:spPr>
              <a:xfrm>
                <a:off x="4200791" y="3054455"/>
                <a:ext cx="118747" cy="284620"/>
              </a:xfrm>
              <a:custGeom>
                <a:rect b="b" l="l" r="r" t="t"/>
                <a:pathLst>
                  <a:path extrusionOk="0" h="1510" w="630">
                    <a:moveTo>
                      <a:pt x="456" y="111"/>
                    </a:moveTo>
                    <a:cubicBezTo>
                      <a:pt x="498" y="111"/>
                      <a:pt x="524" y="132"/>
                      <a:pt x="524" y="174"/>
                    </a:cubicBezTo>
                    <a:lnTo>
                      <a:pt x="524" y="1331"/>
                    </a:lnTo>
                    <a:cubicBezTo>
                      <a:pt x="524" y="1378"/>
                      <a:pt x="498" y="1399"/>
                      <a:pt x="456" y="1399"/>
                    </a:cubicBezTo>
                    <a:lnTo>
                      <a:pt x="174" y="1399"/>
                    </a:lnTo>
                    <a:cubicBezTo>
                      <a:pt x="132" y="1399"/>
                      <a:pt x="105" y="1378"/>
                      <a:pt x="105" y="1331"/>
                    </a:cubicBezTo>
                    <a:lnTo>
                      <a:pt x="105" y="174"/>
                    </a:lnTo>
                    <a:cubicBezTo>
                      <a:pt x="105" y="132"/>
                      <a:pt x="132" y="111"/>
                      <a:pt x="174" y="111"/>
                    </a:cubicBezTo>
                    <a:close/>
                    <a:moveTo>
                      <a:pt x="174" y="1"/>
                    </a:moveTo>
                    <a:cubicBezTo>
                      <a:pt x="85" y="1"/>
                      <a:pt x="1" y="90"/>
                      <a:pt x="1" y="174"/>
                    </a:cubicBezTo>
                    <a:lnTo>
                      <a:pt x="1" y="1331"/>
                    </a:lnTo>
                    <a:cubicBezTo>
                      <a:pt x="1" y="1420"/>
                      <a:pt x="85" y="1509"/>
                      <a:pt x="174" y="1509"/>
                    </a:cubicBezTo>
                    <a:lnTo>
                      <a:pt x="456" y="1509"/>
                    </a:lnTo>
                    <a:cubicBezTo>
                      <a:pt x="545" y="1509"/>
                      <a:pt x="629" y="1420"/>
                      <a:pt x="629" y="1331"/>
                    </a:cubicBezTo>
                    <a:lnTo>
                      <a:pt x="629" y="174"/>
                    </a:lnTo>
                    <a:cubicBezTo>
                      <a:pt x="629" y="90"/>
                      <a:pt x="545" y="1"/>
                      <a:pt x="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9" name="Google Shape;2489;p58"/>
              <p:cNvSpPr/>
              <p:nvPr/>
            </p:nvSpPr>
            <p:spPr>
              <a:xfrm>
                <a:off x="4208707" y="3412772"/>
                <a:ext cx="102914" cy="262755"/>
              </a:xfrm>
              <a:custGeom>
                <a:rect b="b" l="l" r="r" t="t"/>
                <a:pathLst>
                  <a:path extrusionOk="0" h="1394" w="546">
                    <a:moveTo>
                      <a:pt x="132" y="1"/>
                    </a:moveTo>
                    <a:cubicBezTo>
                      <a:pt x="63" y="1"/>
                      <a:pt x="1" y="43"/>
                      <a:pt x="1" y="106"/>
                    </a:cubicBezTo>
                    <a:lnTo>
                      <a:pt x="1" y="1263"/>
                    </a:lnTo>
                    <a:cubicBezTo>
                      <a:pt x="1" y="1331"/>
                      <a:pt x="63" y="1394"/>
                      <a:pt x="132" y="1394"/>
                    </a:cubicBezTo>
                    <a:lnTo>
                      <a:pt x="414" y="1394"/>
                    </a:lnTo>
                    <a:cubicBezTo>
                      <a:pt x="482" y="1394"/>
                      <a:pt x="545" y="1331"/>
                      <a:pt x="545" y="1263"/>
                    </a:cubicBezTo>
                    <a:lnTo>
                      <a:pt x="545" y="106"/>
                    </a:lnTo>
                    <a:cubicBezTo>
                      <a:pt x="545" y="43"/>
                      <a:pt x="482" y="1"/>
                      <a:pt x="41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0" name="Google Shape;2490;p58"/>
              <p:cNvSpPr/>
              <p:nvPr/>
            </p:nvSpPr>
            <p:spPr>
              <a:xfrm>
                <a:off x="4200791" y="3399955"/>
                <a:ext cx="118747" cy="284431"/>
              </a:xfrm>
              <a:custGeom>
                <a:rect b="b" l="l" r="r" t="t"/>
                <a:pathLst>
                  <a:path extrusionOk="0" h="1509" w="630">
                    <a:moveTo>
                      <a:pt x="456" y="111"/>
                    </a:moveTo>
                    <a:cubicBezTo>
                      <a:pt x="498" y="111"/>
                      <a:pt x="524" y="132"/>
                      <a:pt x="524" y="174"/>
                    </a:cubicBezTo>
                    <a:lnTo>
                      <a:pt x="524" y="1331"/>
                    </a:lnTo>
                    <a:cubicBezTo>
                      <a:pt x="524" y="1378"/>
                      <a:pt x="498" y="1399"/>
                      <a:pt x="456" y="1399"/>
                    </a:cubicBezTo>
                    <a:lnTo>
                      <a:pt x="174" y="1399"/>
                    </a:lnTo>
                    <a:cubicBezTo>
                      <a:pt x="132" y="1399"/>
                      <a:pt x="105" y="1378"/>
                      <a:pt x="105" y="1331"/>
                    </a:cubicBezTo>
                    <a:lnTo>
                      <a:pt x="105" y="174"/>
                    </a:lnTo>
                    <a:cubicBezTo>
                      <a:pt x="105" y="132"/>
                      <a:pt x="132" y="111"/>
                      <a:pt x="174" y="111"/>
                    </a:cubicBezTo>
                    <a:close/>
                    <a:moveTo>
                      <a:pt x="174" y="1"/>
                    </a:moveTo>
                    <a:cubicBezTo>
                      <a:pt x="85" y="1"/>
                      <a:pt x="1" y="90"/>
                      <a:pt x="1" y="174"/>
                    </a:cubicBezTo>
                    <a:lnTo>
                      <a:pt x="1" y="1331"/>
                    </a:lnTo>
                    <a:cubicBezTo>
                      <a:pt x="1" y="1441"/>
                      <a:pt x="85" y="1509"/>
                      <a:pt x="174" y="1509"/>
                    </a:cubicBezTo>
                    <a:lnTo>
                      <a:pt x="456" y="1509"/>
                    </a:lnTo>
                    <a:cubicBezTo>
                      <a:pt x="545" y="1509"/>
                      <a:pt x="629" y="1441"/>
                      <a:pt x="629" y="1331"/>
                    </a:cubicBezTo>
                    <a:lnTo>
                      <a:pt x="629" y="174"/>
                    </a:lnTo>
                    <a:cubicBezTo>
                      <a:pt x="629" y="90"/>
                      <a:pt x="545" y="1"/>
                      <a:pt x="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1" name="Google Shape;2491;p58"/>
              <p:cNvSpPr/>
              <p:nvPr/>
            </p:nvSpPr>
            <p:spPr>
              <a:xfrm>
                <a:off x="4208707" y="3778063"/>
                <a:ext cx="102914" cy="263698"/>
              </a:xfrm>
              <a:custGeom>
                <a:rect b="b" l="l" r="r" t="t"/>
                <a:pathLst>
                  <a:path extrusionOk="0" h="1399" w="546">
                    <a:moveTo>
                      <a:pt x="132" y="0"/>
                    </a:moveTo>
                    <a:cubicBezTo>
                      <a:pt x="63" y="0"/>
                      <a:pt x="1" y="48"/>
                      <a:pt x="1" y="131"/>
                    </a:cubicBezTo>
                    <a:lnTo>
                      <a:pt x="1" y="1268"/>
                    </a:lnTo>
                    <a:cubicBezTo>
                      <a:pt x="1" y="1357"/>
                      <a:pt x="63" y="1399"/>
                      <a:pt x="132" y="1399"/>
                    </a:cubicBezTo>
                    <a:lnTo>
                      <a:pt x="414" y="1399"/>
                    </a:lnTo>
                    <a:cubicBezTo>
                      <a:pt x="482" y="1399"/>
                      <a:pt x="545" y="1357"/>
                      <a:pt x="545" y="1268"/>
                    </a:cubicBezTo>
                    <a:lnTo>
                      <a:pt x="545" y="131"/>
                    </a:lnTo>
                    <a:cubicBezTo>
                      <a:pt x="545" y="48"/>
                      <a:pt x="482" y="0"/>
                      <a:pt x="41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2" name="Google Shape;2492;p58"/>
              <p:cNvSpPr/>
              <p:nvPr/>
            </p:nvSpPr>
            <p:spPr>
              <a:xfrm>
                <a:off x="4200791" y="3766188"/>
                <a:ext cx="118747" cy="288390"/>
              </a:xfrm>
              <a:custGeom>
                <a:rect b="b" l="l" r="r" t="t"/>
                <a:pathLst>
                  <a:path extrusionOk="0" h="1530" w="630">
                    <a:moveTo>
                      <a:pt x="456" y="111"/>
                    </a:moveTo>
                    <a:cubicBezTo>
                      <a:pt x="498" y="111"/>
                      <a:pt x="524" y="153"/>
                      <a:pt x="524" y="194"/>
                    </a:cubicBezTo>
                    <a:lnTo>
                      <a:pt x="524" y="1331"/>
                    </a:lnTo>
                    <a:cubicBezTo>
                      <a:pt x="524" y="1373"/>
                      <a:pt x="498" y="1420"/>
                      <a:pt x="456" y="1420"/>
                    </a:cubicBezTo>
                    <a:lnTo>
                      <a:pt x="174" y="1420"/>
                    </a:lnTo>
                    <a:cubicBezTo>
                      <a:pt x="132" y="1420"/>
                      <a:pt x="105" y="1373"/>
                      <a:pt x="105" y="1331"/>
                    </a:cubicBezTo>
                    <a:lnTo>
                      <a:pt x="105" y="194"/>
                    </a:lnTo>
                    <a:cubicBezTo>
                      <a:pt x="105" y="153"/>
                      <a:pt x="132" y="111"/>
                      <a:pt x="174" y="111"/>
                    </a:cubicBezTo>
                    <a:close/>
                    <a:moveTo>
                      <a:pt x="174" y="1"/>
                    </a:moveTo>
                    <a:cubicBezTo>
                      <a:pt x="85" y="1"/>
                      <a:pt x="1" y="90"/>
                      <a:pt x="1" y="194"/>
                    </a:cubicBezTo>
                    <a:lnTo>
                      <a:pt x="1" y="1331"/>
                    </a:lnTo>
                    <a:cubicBezTo>
                      <a:pt x="1" y="1441"/>
                      <a:pt x="85" y="1530"/>
                      <a:pt x="174" y="1530"/>
                    </a:cubicBezTo>
                    <a:lnTo>
                      <a:pt x="456" y="1530"/>
                    </a:lnTo>
                    <a:cubicBezTo>
                      <a:pt x="545" y="1530"/>
                      <a:pt x="629" y="1441"/>
                      <a:pt x="629" y="1331"/>
                    </a:cubicBezTo>
                    <a:lnTo>
                      <a:pt x="629" y="194"/>
                    </a:lnTo>
                    <a:cubicBezTo>
                      <a:pt x="629" y="90"/>
                      <a:pt x="545" y="1"/>
                      <a:pt x="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3" name="Google Shape;2493;p58"/>
              <p:cNvSpPr/>
              <p:nvPr/>
            </p:nvSpPr>
            <p:spPr>
              <a:xfrm>
                <a:off x="4208707" y="4140338"/>
                <a:ext cx="102914" cy="263698"/>
              </a:xfrm>
              <a:custGeom>
                <a:rect b="b" l="l" r="r" t="t"/>
                <a:pathLst>
                  <a:path extrusionOk="0" h="1399" w="546">
                    <a:moveTo>
                      <a:pt x="132" y="0"/>
                    </a:moveTo>
                    <a:cubicBezTo>
                      <a:pt x="63" y="0"/>
                      <a:pt x="1" y="69"/>
                      <a:pt x="1" y="131"/>
                    </a:cubicBezTo>
                    <a:lnTo>
                      <a:pt x="1" y="1289"/>
                    </a:lnTo>
                    <a:cubicBezTo>
                      <a:pt x="1" y="1352"/>
                      <a:pt x="63" y="1399"/>
                      <a:pt x="132" y="1399"/>
                    </a:cubicBezTo>
                    <a:lnTo>
                      <a:pt x="414" y="1399"/>
                    </a:lnTo>
                    <a:cubicBezTo>
                      <a:pt x="482" y="1399"/>
                      <a:pt x="545" y="1352"/>
                      <a:pt x="545" y="1289"/>
                    </a:cubicBezTo>
                    <a:lnTo>
                      <a:pt x="545" y="131"/>
                    </a:lnTo>
                    <a:cubicBezTo>
                      <a:pt x="545" y="69"/>
                      <a:pt x="482" y="0"/>
                      <a:pt x="41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4" name="Google Shape;2494;p58"/>
              <p:cNvSpPr/>
              <p:nvPr/>
            </p:nvSpPr>
            <p:spPr>
              <a:xfrm>
                <a:off x="4200791" y="4132421"/>
                <a:ext cx="118747" cy="283489"/>
              </a:xfrm>
              <a:custGeom>
                <a:rect b="b" l="l" r="r" t="t"/>
                <a:pathLst>
                  <a:path extrusionOk="0" h="1504" w="630">
                    <a:moveTo>
                      <a:pt x="456" y="111"/>
                    </a:moveTo>
                    <a:cubicBezTo>
                      <a:pt x="498" y="111"/>
                      <a:pt x="524" y="131"/>
                      <a:pt x="524" y="173"/>
                    </a:cubicBezTo>
                    <a:lnTo>
                      <a:pt x="524" y="1331"/>
                    </a:lnTo>
                    <a:cubicBezTo>
                      <a:pt x="524" y="1373"/>
                      <a:pt x="498" y="1394"/>
                      <a:pt x="456" y="1394"/>
                    </a:cubicBezTo>
                    <a:lnTo>
                      <a:pt x="174" y="1394"/>
                    </a:lnTo>
                    <a:cubicBezTo>
                      <a:pt x="132" y="1394"/>
                      <a:pt x="105" y="1373"/>
                      <a:pt x="105" y="1331"/>
                    </a:cubicBezTo>
                    <a:lnTo>
                      <a:pt x="105" y="173"/>
                    </a:lnTo>
                    <a:cubicBezTo>
                      <a:pt x="105" y="131"/>
                      <a:pt x="132" y="111"/>
                      <a:pt x="174" y="111"/>
                    </a:cubicBezTo>
                    <a:close/>
                    <a:moveTo>
                      <a:pt x="174" y="1"/>
                    </a:moveTo>
                    <a:cubicBezTo>
                      <a:pt x="85" y="1"/>
                      <a:pt x="1" y="63"/>
                      <a:pt x="1" y="173"/>
                    </a:cubicBezTo>
                    <a:lnTo>
                      <a:pt x="1" y="1331"/>
                    </a:lnTo>
                    <a:cubicBezTo>
                      <a:pt x="1" y="1420"/>
                      <a:pt x="85" y="1504"/>
                      <a:pt x="174" y="1504"/>
                    </a:cubicBezTo>
                    <a:lnTo>
                      <a:pt x="456" y="1504"/>
                    </a:lnTo>
                    <a:cubicBezTo>
                      <a:pt x="545" y="1504"/>
                      <a:pt x="629" y="1420"/>
                      <a:pt x="629" y="1331"/>
                    </a:cubicBezTo>
                    <a:lnTo>
                      <a:pt x="629" y="173"/>
                    </a:lnTo>
                    <a:cubicBezTo>
                      <a:pt x="629" y="63"/>
                      <a:pt x="545" y="1"/>
                      <a:pt x="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5" name="Google Shape;2495;p58"/>
              <p:cNvSpPr/>
              <p:nvPr/>
            </p:nvSpPr>
            <p:spPr>
              <a:xfrm>
                <a:off x="4340083" y="3062372"/>
                <a:ext cx="98767" cy="267656"/>
              </a:xfrm>
              <a:custGeom>
                <a:rect b="b" l="l" r="r" t="t"/>
                <a:pathLst>
                  <a:path extrusionOk="0" h="1420" w="524">
                    <a:moveTo>
                      <a:pt x="131" y="1"/>
                    </a:moveTo>
                    <a:cubicBezTo>
                      <a:pt x="47" y="1"/>
                      <a:pt x="0" y="69"/>
                      <a:pt x="0" y="132"/>
                    </a:cubicBezTo>
                    <a:lnTo>
                      <a:pt x="0" y="1289"/>
                    </a:lnTo>
                    <a:cubicBezTo>
                      <a:pt x="0" y="1357"/>
                      <a:pt x="47" y="1420"/>
                      <a:pt x="131" y="1420"/>
                    </a:cubicBezTo>
                    <a:lnTo>
                      <a:pt x="393" y="1420"/>
                    </a:lnTo>
                    <a:cubicBezTo>
                      <a:pt x="461" y="1420"/>
                      <a:pt x="524" y="1357"/>
                      <a:pt x="524" y="1289"/>
                    </a:cubicBezTo>
                    <a:lnTo>
                      <a:pt x="524" y="132"/>
                    </a:lnTo>
                    <a:cubicBezTo>
                      <a:pt x="524" y="69"/>
                      <a:pt x="461" y="1"/>
                      <a:pt x="39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6" name="Google Shape;2496;p58"/>
              <p:cNvSpPr/>
              <p:nvPr/>
            </p:nvSpPr>
            <p:spPr>
              <a:xfrm>
                <a:off x="4328208" y="3054455"/>
                <a:ext cx="119501" cy="284620"/>
              </a:xfrm>
              <a:custGeom>
                <a:rect b="b" l="l" r="r" t="t"/>
                <a:pathLst>
                  <a:path extrusionOk="0" h="1510" w="634">
                    <a:moveTo>
                      <a:pt x="456" y="111"/>
                    </a:moveTo>
                    <a:cubicBezTo>
                      <a:pt x="503" y="111"/>
                      <a:pt x="524" y="132"/>
                      <a:pt x="524" y="174"/>
                    </a:cubicBezTo>
                    <a:lnTo>
                      <a:pt x="524" y="1331"/>
                    </a:lnTo>
                    <a:cubicBezTo>
                      <a:pt x="524" y="1378"/>
                      <a:pt x="503" y="1399"/>
                      <a:pt x="456" y="1399"/>
                    </a:cubicBezTo>
                    <a:lnTo>
                      <a:pt x="194" y="1399"/>
                    </a:lnTo>
                    <a:cubicBezTo>
                      <a:pt x="152" y="1399"/>
                      <a:pt x="110" y="1378"/>
                      <a:pt x="110" y="1331"/>
                    </a:cubicBezTo>
                    <a:lnTo>
                      <a:pt x="110" y="174"/>
                    </a:lnTo>
                    <a:cubicBezTo>
                      <a:pt x="110" y="132"/>
                      <a:pt x="152" y="111"/>
                      <a:pt x="194" y="111"/>
                    </a:cubicBezTo>
                    <a:close/>
                    <a:moveTo>
                      <a:pt x="194" y="1"/>
                    </a:moveTo>
                    <a:cubicBezTo>
                      <a:pt x="84" y="1"/>
                      <a:pt x="0" y="90"/>
                      <a:pt x="0" y="174"/>
                    </a:cubicBezTo>
                    <a:lnTo>
                      <a:pt x="0" y="1331"/>
                    </a:lnTo>
                    <a:cubicBezTo>
                      <a:pt x="0" y="1420"/>
                      <a:pt x="84" y="1509"/>
                      <a:pt x="194" y="1509"/>
                    </a:cubicBezTo>
                    <a:lnTo>
                      <a:pt x="456" y="1509"/>
                    </a:lnTo>
                    <a:cubicBezTo>
                      <a:pt x="566" y="1509"/>
                      <a:pt x="634" y="1420"/>
                      <a:pt x="634" y="1331"/>
                    </a:cubicBezTo>
                    <a:lnTo>
                      <a:pt x="634" y="174"/>
                    </a:lnTo>
                    <a:cubicBezTo>
                      <a:pt x="634" y="90"/>
                      <a:pt x="566" y="1"/>
                      <a:pt x="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7" name="Google Shape;2497;p58"/>
              <p:cNvSpPr/>
              <p:nvPr/>
            </p:nvSpPr>
            <p:spPr>
              <a:xfrm>
                <a:off x="4340083" y="3412772"/>
                <a:ext cx="98767" cy="262755"/>
              </a:xfrm>
              <a:custGeom>
                <a:rect b="b" l="l" r="r" t="t"/>
                <a:pathLst>
                  <a:path extrusionOk="0" h="1394" w="524">
                    <a:moveTo>
                      <a:pt x="131" y="1"/>
                    </a:moveTo>
                    <a:cubicBezTo>
                      <a:pt x="47" y="1"/>
                      <a:pt x="0" y="43"/>
                      <a:pt x="0" y="106"/>
                    </a:cubicBezTo>
                    <a:lnTo>
                      <a:pt x="0" y="1263"/>
                    </a:lnTo>
                    <a:cubicBezTo>
                      <a:pt x="0" y="1331"/>
                      <a:pt x="47" y="1394"/>
                      <a:pt x="131" y="1394"/>
                    </a:cubicBezTo>
                    <a:lnTo>
                      <a:pt x="393" y="1394"/>
                    </a:lnTo>
                    <a:cubicBezTo>
                      <a:pt x="461" y="1394"/>
                      <a:pt x="524" y="1331"/>
                      <a:pt x="524" y="1263"/>
                    </a:cubicBezTo>
                    <a:lnTo>
                      <a:pt x="524" y="106"/>
                    </a:lnTo>
                    <a:cubicBezTo>
                      <a:pt x="524" y="43"/>
                      <a:pt x="461" y="1"/>
                      <a:pt x="39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8" name="Google Shape;2498;p58"/>
              <p:cNvSpPr/>
              <p:nvPr/>
            </p:nvSpPr>
            <p:spPr>
              <a:xfrm>
                <a:off x="4328208" y="3399955"/>
                <a:ext cx="119501" cy="284431"/>
              </a:xfrm>
              <a:custGeom>
                <a:rect b="b" l="l" r="r" t="t"/>
                <a:pathLst>
                  <a:path extrusionOk="0" h="1509" w="634">
                    <a:moveTo>
                      <a:pt x="456" y="111"/>
                    </a:moveTo>
                    <a:cubicBezTo>
                      <a:pt x="503" y="111"/>
                      <a:pt x="524" y="132"/>
                      <a:pt x="524" y="174"/>
                    </a:cubicBezTo>
                    <a:lnTo>
                      <a:pt x="524" y="1331"/>
                    </a:lnTo>
                    <a:cubicBezTo>
                      <a:pt x="524" y="1378"/>
                      <a:pt x="503" y="1399"/>
                      <a:pt x="456" y="1399"/>
                    </a:cubicBezTo>
                    <a:lnTo>
                      <a:pt x="194" y="1399"/>
                    </a:lnTo>
                    <a:cubicBezTo>
                      <a:pt x="152" y="1399"/>
                      <a:pt x="110" y="1378"/>
                      <a:pt x="110" y="1331"/>
                    </a:cubicBezTo>
                    <a:lnTo>
                      <a:pt x="110" y="174"/>
                    </a:lnTo>
                    <a:cubicBezTo>
                      <a:pt x="110" y="132"/>
                      <a:pt x="152" y="111"/>
                      <a:pt x="194" y="111"/>
                    </a:cubicBezTo>
                    <a:close/>
                    <a:moveTo>
                      <a:pt x="194" y="1"/>
                    </a:moveTo>
                    <a:cubicBezTo>
                      <a:pt x="84" y="1"/>
                      <a:pt x="0" y="90"/>
                      <a:pt x="0" y="174"/>
                    </a:cubicBezTo>
                    <a:lnTo>
                      <a:pt x="0" y="1331"/>
                    </a:lnTo>
                    <a:cubicBezTo>
                      <a:pt x="0" y="1441"/>
                      <a:pt x="84" y="1509"/>
                      <a:pt x="194" y="1509"/>
                    </a:cubicBezTo>
                    <a:lnTo>
                      <a:pt x="456" y="1509"/>
                    </a:lnTo>
                    <a:cubicBezTo>
                      <a:pt x="566" y="1509"/>
                      <a:pt x="634" y="1441"/>
                      <a:pt x="634" y="1331"/>
                    </a:cubicBezTo>
                    <a:lnTo>
                      <a:pt x="634" y="174"/>
                    </a:lnTo>
                    <a:cubicBezTo>
                      <a:pt x="634" y="90"/>
                      <a:pt x="566" y="1"/>
                      <a:pt x="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9" name="Google Shape;2499;p58"/>
              <p:cNvSpPr/>
              <p:nvPr/>
            </p:nvSpPr>
            <p:spPr>
              <a:xfrm>
                <a:off x="4340083" y="3778063"/>
                <a:ext cx="98767" cy="263698"/>
              </a:xfrm>
              <a:custGeom>
                <a:rect b="b" l="l" r="r" t="t"/>
                <a:pathLst>
                  <a:path extrusionOk="0" h="1399" w="524">
                    <a:moveTo>
                      <a:pt x="131" y="0"/>
                    </a:moveTo>
                    <a:cubicBezTo>
                      <a:pt x="47" y="0"/>
                      <a:pt x="0" y="48"/>
                      <a:pt x="0" y="131"/>
                    </a:cubicBezTo>
                    <a:lnTo>
                      <a:pt x="0" y="1268"/>
                    </a:lnTo>
                    <a:cubicBezTo>
                      <a:pt x="0" y="1357"/>
                      <a:pt x="47" y="1399"/>
                      <a:pt x="131" y="1399"/>
                    </a:cubicBezTo>
                    <a:lnTo>
                      <a:pt x="393" y="1399"/>
                    </a:lnTo>
                    <a:cubicBezTo>
                      <a:pt x="461" y="1399"/>
                      <a:pt x="524" y="1357"/>
                      <a:pt x="524" y="1268"/>
                    </a:cubicBezTo>
                    <a:lnTo>
                      <a:pt x="524" y="131"/>
                    </a:lnTo>
                    <a:cubicBezTo>
                      <a:pt x="524" y="48"/>
                      <a:pt x="461" y="0"/>
                      <a:pt x="39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0" name="Google Shape;2500;p58"/>
              <p:cNvSpPr/>
              <p:nvPr/>
            </p:nvSpPr>
            <p:spPr>
              <a:xfrm>
                <a:off x="4328208" y="3766188"/>
                <a:ext cx="119501" cy="288390"/>
              </a:xfrm>
              <a:custGeom>
                <a:rect b="b" l="l" r="r" t="t"/>
                <a:pathLst>
                  <a:path extrusionOk="0" h="1530" w="634">
                    <a:moveTo>
                      <a:pt x="456" y="111"/>
                    </a:moveTo>
                    <a:cubicBezTo>
                      <a:pt x="503" y="111"/>
                      <a:pt x="524" y="153"/>
                      <a:pt x="524" y="194"/>
                    </a:cubicBezTo>
                    <a:lnTo>
                      <a:pt x="524" y="1331"/>
                    </a:lnTo>
                    <a:cubicBezTo>
                      <a:pt x="524" y="1373"/>
                      <a:pt x="503" y="1420"/>
                      <a:pt x="456" y="1420"/>
                    </a:cubicBezTo>
                    <a:lnTo>
                      <a:pt x="194" y="1420"/>
                    </a:lnTo>
                    <a:cubicBezTo>
                      <a:pt x="152" y="1420"/>
                      <a:pt x="110" y="1373"/>
                      <a:pt x="110" y="1331"/>
                    </a:cubicBezTo>
                    <a:lnTo>
                      <a:pt x="110" y="194"/>
                    </a:lnTo>
                    <a:cubicBezTo>
                      <a:pt x="110" y="153"/>
                      <a:pt x="152" y="111"/>
                      <a:pt x="194" y="111"/>
                    </a:cubicBezTo>
                    <a:close/>
                    <a:moveTo>
                      <a:pt x="194" y="1"/>
                    </a:moveTo>
                    <a:cubicBezTo>
                      <a:pt x="84" y="1"/>
                      <a:pt x="0" y="90"/>
                      <a:pt x="0" y="194"/>
                    </a:cubicBezTo>
                    <a:lnTo>
                      <a:pt x="0" y="1331"/>
                    </a:lnTo>
                    <a:cubicBezTo>
                      <a:pt x="0" y="1441"/>
                      <a:pt x="84" y="1530"/>
                      <a:pt x="194" y="1530"/>
                    </a:cubicBezTo>
                    <a:lnTo>
                      <a:pt x="456" y="1530"/>
                    </a:lnTo>
                    <a:cubicBezTo>
                      <a:pt x="566" y="1530"/>
                      <a:pt x="634" y="1441"/>
                      <a:pt x="634" y="1331"/>
                    </a:cubicBezTo>
                    <a:lnTo>
                      <a:pt x="634" y="194"/>
                    </a:lnTo>
                    <a:cubicBezTo>
                      <a:pt x="634" y="90"/>
                      <a:pt x="566" y="1"/>
                      <a:pt x="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1" name="Google Shape;2501;p58"/>
              <p:cNvSpPr/>
              <p:nvPr/>
            </p:nvSpPr>
            <p:spPr>
              <a:xfrm>
                <a:off x="4340083" y="4140338"/>
                <a:ext cx="98767" cy="263698"/>
              </a:xfrm>
              <a:custGeom>
                <a:rect b="b" l="l" r="r" t="t"/>
                <a:pathLst>
                  <a:path extrusionOk="0" h="1399" w="524">
                    <a:moveTo>
                      <a:pt x="131" y="0"/>
                    </a:moveTo>
                    <a:cubicBezTo>
                      <a:pt x="47" y="0"/>
                      <a:pt x="0" y="69"/>
                      <a:pt x="0" y="131"/>
                    </a:cubicBezTo>
                    <a:lnTo>
                      <a:pt x="0" y="1289"/>
                    </a:lnTo>
                    <a:cubicBezTo>
                      <a:pt x="0" y="1352"/>
                      <a:pt x="47" y="1399"/>
                      <a:pt x="131" y="1399"/>
                    </a:cubicBezTo>
                    <a:lnTo>
                      <a:pt x="393" y="1399"/>
                    </a:lnTo>
                    <a:cubicBezTo>
                      <a:pt x="461" y="1399"/>
                      <a:pt x="524" y="1352"/>
                      <a:pt x="524" y="1289"/>
                    </a:cubicBezTo>
                    <a:lnTo>
                      <a:pt x="524" y="131"/>
                    </a:lnTo>
                    <a:cubicBezTo>
                      <a:pt x="524" y="69"/>
                      <a:pt x="461" y="0"/>
                      <a:pt x="39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2" name="Google Shape;2502;p58"/>
              <p:cNvSpPr/>
              <p:nvPr/>
            </p:nvSpPr>
            <p:spPr>
              <a:xfrm>
                <a:off x="4328208" y="4132421"/>
                <a:ext cx="119501" cy="283489"/>
              </a:xfrm>
              <a:custGeom>
                <a:rect b="b" l="l" r="r" t="t"/>
                <a:pathLst>
                  <a:path extrusionOk="0" h="1504" w="634">
                    <a:moveTo>
                      <a:pt x="456" y="111"/>
                    </a:moveTo>
                    <a:cubicBezTo>
                      <a:pt x="503" y="111"/>
                      <a:pt x="524" y="131"/>
                      <a:pt x="524" y="173"/>
                    </a:cubicBezTo>
                    <a:lnTo>
                      <a:pt x="524" y="1331"/>
                    </a:lnTo>
                    <a:cubicBezTo>
                      <a:pt x="524" y="1373"/>
                      <a:pt x="503" y="1394"/>
                      <a:pt x="456" y="1394"/>
                    </a:cubicBezTo>
                    <a:lnTo>
                      <a:pt x="194" y="1394"/>
                    </a:lnTo>
                    <a:cubicBezTo>
                      <a:pt x="152" y="1394"/>
                      <a:pt x="110" y="1373"/>
                      <a:pt x="110" y="1331"/>
                    </a:cubicBezTo>
                    <a:lnTo>
                      <a:pt x="110" y="173"/>
                    </a:lnTo>
                    <a:cubicBezTo>
                      <a:pt x="110" y="131"/>
                      <a:pt x="152" y="111"/>
                      <a:pt x="194" y="111"/>
                    </a:cubicBezTo>
                    <a:close/>
                    <a:moveTo>
                      <a:pt x="194" y="1"/>
                    </a:moveTo>
                    <a:cubicBezTo>
                      <a:pt x="84" y="1"/>
                      <a:pt x="0" y="63"/>
                      <a:pt x="0" y="173"/>
                    </a:cubicBezTo>
                    <a:lnTo>
                      <a:pt x="0" y="1331"/>
                    </a:lnTo>
                    <a:cubicBezTo>
                      <a:pt x="0" y="1420"/>
                      <a:pt x="84" y="1504"/>
                      <a:pt x="194" y="1504"/>
                    </a:cubicBezTo>
                    <a:lnTo>
                      <a:pt x="456" y="1504"/>
                    </a:lnTo>
                    <a:cubicBezTo>
                      <a:pt x="566" y="1504"/>
                      <a:pt x="634" y="1420"/>
                      <a:pt x="634" y="1331"/>
                    </a:cubicBezTo>
                    <a:lnTo>
                      <a:pt x="634" y="173"/>
                    </a:lnTo>
                    <a:cubicBezTo>
                      <a:pt x="634" y="63"/>
                      <a:pt x="566" y="1"/>
                      <a:pt x="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3" name="Google Shape;2503;p58"/>
              <p:cNvSpPr/>
              <p:nvPr/>
            </p:nvSpPr>
            <p:spPr>
              <a:xfrm>
                <a:off x="4467312" y="3062372"/>
                <a:ext cx="98956" cy="267656"/>
              </a:xfrm>
              <a:custGeom>
                <a:rect b="b" l="l" r="r" t="t"/>
                <a:pathLst>
                  <a:path extrusionOk="0" h="1420" w="525">
                    <a:moveTo>
                      <a:pt x="132" y="1"/>
                    </a:moveTo>
                    <a:cubicBezTo>
                      <a:pt x="69" y="1"/>
                      <a:pt x="1" y="69"/>
                      <a:pt x="1" y="132"/>
                    </a:cubicBezTo>
                    <a:lnTo>
                      <a:pt x="1" y="1289"/>
                    </a:lnTo>
                    <a:cubicBezTo>
                      <a:pt x="1" y="1357"/>
                      <a:pt x="69" y="1420"/>
                      <a:pt x="132" y="1420"/>
                    </a:cubicBezTo>
                    <a:lnTo>
                      <a:pt x="393" y="1420"/>
                    </a:lnTo>
                    <a:cubicBezTo>
                      <a:pt x="483" y="1420"/>
                      <a:pt x="524" y="1357"/>
                      <a:pt x="524" y="1289"/>
                    </a:cubicBezTo>
                    <a:lnTo>
                      <a:pt x="524" y="132"/>
                    </a:lnTo>
                    <a:cubicBezTo>
                      <a:pt x="524" y="69"/>
                      <a:pt x="483" y="1"/>
                      <a:pt x="39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4" name="Google Shape;2504;p58"/>
              <p:cNvSpPr/>
              <p:nvPr/>
            </p:nvSpPr>
            <p:spPr>
              <a:xfrm>
                <a:off x="4459395" y="3054455"/>
                <a:ext cx="119690" cy="284620"/>
              </a:xfrm>
              <a:custGeom>
                <a:rect b="b" l="l" r="r" t="t"/>
                <a:pathLst>
                  <a:path extrusionOk="0" h="1510" w="635">
                    <a:moveTo>
                      <a:pt x="435" y="111"/>
                    </a:moveTo>
                    <a:cubicBezTo>
                      <a:pt x="483" y="111"/>
                      <a:pt x="525" y="132"/>
                      <a:pt x="525" y="174"/>
                    </a:cubicBezTo>
                    <a:lnTo>
                      <a:pt x="525" y="1331"/>
                    </a:lnTo>
                    <a:cubicBezTo>
                      <a:pt x="525" y="1378"/>
                      <a:pt x="483" y="1399"/>
                      <a:pt x="435" y="1399"/>
                    </a:cubicBezTo>
                    <a:lnTo>
                      <a:pt x="174" y="1399"/>
                    </a:lnTo>
                    <a:cubicBezTo>
                      <a:pt x="132" y="1399"/>
                      <a:pt x="90" y="1378"/>
                      <a:pt x="90" y="1331"/>
                    </a:cubicBezTo>
                    <a:lnTo>
                      <a:pt x="90" y="174"/>
                    </a:lnTo>
                    <a:cubicBezTo>
                      <a:pt x="90" y="132"/>
                      <a:pt x="132" y="111"/>
                      <a:pt x="174" y="111"/>
                    </a:cubicBezTo>
                    <a:close/>
                    <a:moveTo>
                      <a:pt x="174" y="1"/>
                    </a:moveTo>
                    <a:cubicBezTo>
                      <a:pt x="69" y="1"/>
                      <a:pt x="1" y="90"/>
                      <a:pt x="1" y="174"/>
                    </a:cubicBezTo>
                    <a:lnTo>
                      <a:pt x="1" y="1331"/>
                    </a:lnTo>
                    <a:cubicBezTo>
                      <a:pt x="1" y="1420"/>
                      <a:pt x="69" y="1509"/>
                      <a:pt x="174" y="1509"/>
                    </a:cubicBezTo>
                    <a:lnTo>
                      <a:pt x="435" y="1509"/>
                    </a:lnTo>
                    <a:cubicBezTo>
                      <a:pt x="545" y="1509"/>
                      <a:pt x="634" y="1420"/>
                      <a:pt x="634" y="1331"/>
                    </a:cubicBezTo>
                    <a:lnTo>
                      <a:pt x="634" y="174"/>
                    </a:lnTo>
                    <a:cubicBezTo>
                      <a:pt x="634" y="90"/>
                      <a:pt x="545" y="1"/>
                      <a:pt x="4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5" name="Google Shape;2505;p58"/>
              <p:cNvSpPr/>
              <p:nvPr/>
            </p:nvSpPr>
            <p:spPr>
              <a:xfrm>
                <a:off x="4467312" y="3412772"/>
                <a:ext cx="98956" cy="262755"/>
              </a:xfrm>
              <a:custGeom>
                <a:rect b="b" l="l" r="r" t="t"/>
                <a:pathLst>
                  <a:path extrusionOk="0" h="1394" w="525">
                    <a:moveTo>
                      <a:pt x="132" y="1"/>
                    </a:moveTo>
                    <a:cubicBezTo>
                      <a:pt x="69" y="1"/>
                      <a:pt x="1" y="43"/>
                      <a:pt x="1" y="106"/>
                    </a:cubicBezTo>
                    <a:lnTo>
                      <a:pt x="1" y="1263"/>
                    </a:lnTo>
                    <a:cubicBezTo>
                      <a:pt x="1" y="1331"/>
                      <a:pt x="69" y="1394"/>
                      <a:pt x="132" y="1394"/>
                    </a:cubicBezTo>
                    <a:lnTo>
                      <a:pt x="393" y="1394"/>
                    </a:lnTo>
                    <a:cubicBezTo>
                      <a:pt x="483" y="1394"/>
                      <a:pt x="524" y="1331"/>
                      <a:pt x="524" y="1263"/>
                    </a:cubicBezTo>
                    <a:lnTo>
                      <a:pt x="524" y="106"/>
                    </a:lnTo>
                    <a:cubicBezTo>
                      <a:pt x="524" y="43"/>
                      <a:pt x="483" y="1"/>
                      <a:pt x="39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6" name="Google Shape;2506;p58"/>
              <p:cNvSpPr/>
              <p:nvPr/>
            </p:nvSpPr>
            <p:spPr>
              <a:xfrm>
                <a:off x="4459395" y="3399955"/>
                <a:ext cx="119690" cy="284431"/>
              </a:xfrm>
              <a:custGeom>
                <a:rect b="b" l="l" r="r" t="t"/>
                <a:pathLst>
                  <a:path extrusionOk="0" h="1509" w="635">
                    <a:moveTo>
                      <a:pt x="435" y="111"/>
                    </a:moveTo>
                    <a:cubicBezTo>
                      <a:pt x="483" y="111"/>
                      <a:pt x="525" y="132"/>
                      <a:pt x="525" y="174"/>
                    </a:cubicBezTo>
                    <a:lnTo>
                      <a:pt x="525" y="1331"/>
                    </a:lnTo>
                    <a:cubicBezTo>
                      <a:pt x="525" y="1378"/>
                      <a:pt x="483" y="1399"/>
                      <a:pt x="435" y="1399"/>
                    </a:cubicBezTo>
                    <a:lnTo>
                      <a:pt x="174" y="1399"/>
                    </a:lnTo>
                    <a:cubicBezTo>
                      <a:pt x="132" y="1399"/>
                      <a:pt x="90" y="1378"/>
                      <a:pt x="90" y="1331"/>
                    </a:cubicBezTo>
                    <a:lnTo>
                      <a:pt x="90" y="174"/>
                    </a:lnTo>
                    <a:cubicBezTo>
                      <a:pt x="90" y="132"/>
                      <a:pt x="132" y="111"/>
                      <a:pt x="174" y="111"/>
                    </a:cubicBezTo>
                    <a:close/>
                    <a:moveTo>
                      <a:pt x="174" y="1"/>
                    </a:moveTo>
                    <a:cubicBezTo>
                      <a:pt x="69" y="1"/>
                      <a:pt x="1" y="90"/>
                      <a:pt x="1" y="174"/>
                    </a:cubicBezTo>
                    <a:lnTo>
                      <a:pt x="1" y="1331"/>
                    </a:lnTo>
                    <a:cubicBezTo>
                      <a:pt x="1" y="1441"/>
                      <a:pt x="69" y="1509"/>
                      <a:pt x="174" y="1509"/>
                    </a:cubicBezTo>
                    <a:lnTo>
                      <a:pt x="435" y="1509"/>
                    </a:lnTo>
                    <a:cubicBezTo>
                      <a:pt x="545" y="1509"/>
                      <a:pt x="634" y="1441"/>
                      <a:pt x="634" y="1331"/>
                    </a:cubicBezTo>
                    <a:lnTo>
                      <a:pt x="634" y="174"/>
                    </a:lnTo>
                    <a:cubicBezTo>
                      <a:pt x="634" y="90"/>
                      <a:pt x="545" y="1"/>
                      <a:pt x="4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7" name="Google Shape;2507;p58"/>
              <p:cNvSpPr/>
              <p:nvPr/>
            </p:nvSpPr>
            <p:spPr>
              <a:xfrm>
                <a:off x="4467312" y="3778063"/>
                <a:ext cx="98956" cy="263698"/>
              </a:xfrm>
              <a:custGeom>
                <a:rect b="b" l="l" r="r" t="t"/>
                <a:pathLst>
                  <a:path extrusionOk="0" h="1399" w="525">
                    <a:moveTo>
                      <a:pt x="132" y="0"/>
                    </a:moveTo>
                    <a:cubicBezTo>
                      <a:pt x="69" y="0"/>
                      <a:pt x="1" y="48"/>
                      <a:pt x="1" y="131"/>
                    </a:cubicBezTo>
                    <a:lnTo>
                      <a:pt x="1" y="1268"/>
                    </a:lnTo>
                    <a:cubicBezTo>
                      <a:pt x="1" y="1357"/>
                      <a:pt x="69" y="1399"/>
                      <a:pt x="132" y="1399"/>
                    </a:cubicBezTo>
                    <a:lnTo>
                      <a:pt x="393" y="1399"/>
                    </a:lnTo>
                    <a:cubicBezTo>
                      <a:pt x="483" y="1399"/>
                      <a:pt x="524" y="1357"/>
                      <a:pt x="524" y="1268"/>
                    </a:cubicBezTo>
                    <a:lnTo>
                      <a:pt x="524" y="131"/>
                    </a:lnTo>
                    <a:cubicBezTo>
                      <a:pt x="524" y="48"/>
                      <a:pt x="483" y="0"/>
                      <a:pt x="39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8" name="Google Shape;2508;p58"/>
              <p:cNvSpPr/>
              <p:nvPr/>
            </p:nvSpPr>
            <p:spPr>
              <a:xfrm>
                <a:off x="4459395" y="3766188"/>
                <a:ext cx="119690" cy="288390"/>
              </a:xfrm>
              <a:custGeom>
                <a:rect b="b" l="l" r="r" t="t"/>
                <a:pathLst>
                  <a:path extrusionOk="0" h="1530" w="635">
                    <a:moveTo>
                      <a:pt x="435" y="111"/>
                    </a:moveTo>
                    <a:cubicBezTo>
                      <a:pt x="483" y="111"/>
                      <a:pt x="525" y="153"/>
                      <a:pt x="525" y="194"/>
                    </a:cubicBezTo>
                    <a:lnTo>
                      <a:pt x="525" y="1331"/>
                    </a:lnTo>
                    <a:cubicBezTo>
                      <a:pt x="525" y="1373"/>
                      <a:pt x="483" y="1420"/>
                      <a:pt x="435" y="1420"/>
                    </a:cubicBezTo>
                    <a:lnTo>
                      <a:pt x="174" y="1420"/>
                    </a:lnTo>
                    <a:cubicBezTo>
                      <a:pt x="132" y="1420"/>
                      <a:pt x="90" y="1373"/>
                      <a:pt x="90" y="1331"/>
                    </a:cubicBezTo>
                    <a:lnTo>
                      <a:pt x="90" y="194"/>
                    </a:lnTo>
                    <a:cubicBezTo>
                      <a:pt x="90" y="153"/>
                      <a:pt x="132" y="111"/>
                      <a:pt x="174" y="111"/>
                    </a:cubicBezTo>
                    <a:close/>
                    <a:moveTo>
                      <a:pt x="174" y="1"/>
                    </a:moveTo>
                    <a:cubicBezTo>
                      <a:pt x="69" y="1"/>
                      <a:pt x="1" y="90"/>
                      <a:pt x="1" y="194"/>
                    </a:cubicBezTo>
                    <a:lnTo>
                      <a:pt x="1" y="1331"/>
                    </a:lnTo>
                    <a:cubicBezTo>
                      <a:pt x="1" y="1441"/>
                      <a:pt x="69" y="1530"/>
                      <a:pt x="174" y="1530"/>
                    </a:cubicBezTo>
                    <a:lnTo>
                      <a:pt x="435" y="1530"/>
                    </a:lnTo>
                    <a:cubicBezTo>
                      <a:pt x="545" y="1530"/>
                      <a:pt x="634" y="1441"/>
                      <a:pt x="634" y="1331"/>
                    </a:cubicBezTo>
                    <a:lnTo>
                      <a:pt x="634" y="194"/>
                    </a:lnTo>
                    <a:cubicBezTo>
                      <a:pt x="634" y="90"/>
                      <a:pt x="545" y="1"/>
                      <a:pt x="4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9" name="Google Shape;2509;p58"/>
              <p:cNvSpPr/>
              <p:nvPr/>
            </p:nvSpPr>
            <p:spPr>
              <a:xfrm>
                <a:off x="4467312" y="4140338"/>
                <a:ext cx="98956" cy="263698"/>
              </a:xfrm>
              <a:custGeom>
                <a:rect b="b" l="l" r="r" t="t"/>
                <a:pathLst>
                  <a:path extrusionOk="0" h="1399" w="525">
                    <a:moveTo>
                      <a:pt x="132" y="0"/>
                    </a:moveTo>
                    <a:cubicBezTo>
                      <a:pt x="69" y="0"/>
                      <a:pt x="1" y="69"/>
                      <a:pt x="1" y="131"/>
                    </a:cubicBezTo>
                    <a:lnTo>
                      <a:pt x="1" y="1289"/>
                    </a:lnTo>
                    <a:cubicBezTo>
                      <a:pt x="1" y="1352"/>
                      <a:pt x="69" y="1399"/>
                      <a:pt x="132" y="1399"/>
                    </a:cubicBezTo>
                    <a:lnTo>
                      <a:pt x="393" y="1399"/>
                    </a:lnTo>
                    <a:cubicBezTo>
                      <a:pt x="483" y="1399"/>
                      <a:pt x="524" y="1352"/>
                      <a:pt x="524" y="1289"/>
                    </a:cubicBezTo>
                    <a:lnTo>
                      <a:pt x="524" y="131"/>
                    </a:lnTo>
                    <a:cubicBezTo>
                      <a:pt x="524" y="69"/>
                      <a:pt x="483" y="0"/>
                      <a:pt x="39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0" name="Google Shape;2510;p58"/>
              <p:cNvSpPr/>
              <p:nvPr/>
            </p:nvSpPr>
            <p:spPr>
              <a:xfrm>
                <a:off x="4459395" y="4132421"/>
                <a:ext cx="119690" cy="283489"/>
              </a:xfrm>
              <a:custGeom>
                <a:rect b="b" l="l" r="r" t="t"/>
                <a:pathLst>
                  <a:path extrusionOk="0" h="1504" w="635">
                    <a:moveTo>
                      <a:pt x="435" y="111"/>
                    </a:moveTo>
                    <a:cubicBezTo>
                      <a:pt x="483" y="111"/>
                      <a:pt x="525" y="131"/>
                      <a:pt x="525" y="173"/>
                    </a:cubicBezTo>
                    <a:lnTo>
                      <a:pt x="525" y="1331"/>
                    </a:lnTo>
                    <a:cubicBezTo>
                      <a:pt x="525" y="1373"/>
                      <a:pt x="483" y="1394"/>
                      <a:pt x="435" y="1394"/>
                    </a:cubicBezTo>
                    <a:lnTo>
                      <a:pt x="174" y="1394"/>
                    </a:lnTo>
                    <a:cubicBezTo>
                      <a:pt x="132" y="1394"/>
                      <a:pt x="90" y="1373"/>
                      <a:pt x="90" y="1331"/>
                    </a:cubicBezTo>
                    <a:lnTo>
                      <a:pt x="90" y="173"/>
                    </a:lnTo>
                    <a:cubicBezTo>
                      <a:pt x="90" y="131"/>
                      <a:pt x="132" y="111"/>
                      <a:pt x="174" y="111"/>
                    </a:cubicBezTo>
                    <a:close/>
                    <a:moveTo>
                      <a:pt x="174" y="1"/>
                    </a:moveTo>
                    <a:cubicBezTo>
                      <a:pt x="69" y="1"/>
                      <a:pt x="1" y="63"/>
                      <a:pt x="1" y="173"/>
                    </a:cubicBezTo>
                    <a:lnTo>
                      <a:pt x="1" y="1331"/>
                    </a:lnTo>
                    <a:cubicBezTo>
                      <a:pt x="1" y="1420"/>
                      <a:pt x="69" y="1504"/>
                      <a:pt x="174" y="1504"/>
                    </a:cubicBezTo>
                    <a:lnTo>
                      <a:pt x="435" y="1504"/>
                    </a:lnTo>
                    <a:cubicBezTo>
                      <a:pt x="545" y="1504"/>
                      <a:pt x="634" y="1420"/>
                      <a:pt x="634" y="1331"/>
                    </a:cubicBezTo>
                    <a:lnTo>
                      <a:pt x="634" y="173"/>
                    </a:lnTo>
                    <a:cubicBezTo>
                      <a:pt x="634" y="63"/>
                      <a:pt x="545" y="1"/>
                      <a:pt x="4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1" name="Google Shape;2511;p58"/>
              <p:cNvSpPr/>
              <p:nvPr/>
            </p:nvSpPr>
            <p:spPr>
              <a:xfrm>
                <a:off x="3595747" y="3091965"/>
                <a:ext cx="197535" cy="192825"/>
              </a:xfrm>
              <a:custGeom>
                <a:rect b="b" l="l" r="r" t="t"/>
                <a:pathLst>
                  <a:path extrusionOk="0" h="1023" w="1048">
                    <a:moveTo>
                      <a:pt x="524" y="1"/>
                    </a:moveTo>
                    <a:cubicBezTo>
                      <a:pt x="241" y="1"/>
                      <a:pt x="1" y="236"/>
                      <a:pt x="1" y="525"/>
                    </a:cubicBezTo>
                    <a:cubicBezTo>
                      <a:pt x="1" y="807"/>
                      <a:pt x="241" y="1022"/>
                      <a:pt x="524" y="1022"/>
                    </a:cubicBezTo>
                    <a:cubicBezTo>
                      <a:pt x="807" y="1022"/>
                      <a:pt x="1048" y="807"/>
                      <a:pt x="1048" y="525"/>
                    </a:cubicBezTo>
                    <a:cubicBezTo>
                      <a:pt x="1048" y="236"/>
                      <a:pt x="807" y="1"/>
                      <a:pt x="52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2" name="Google Shape;2512;p58"/>
              <p:cNvSpPr/>
              <p:nvPr/>
            </p:nvSpPr>
            <p:spPr>
              <a:xfrm>
                <a:off x="3587730" y="3083106"/>
                <a:ext cx="213368" cy="214502"/>
              </a:xfrm>
              <a:custGeom>
                <a:rect b="b" l="l" r="r" t="t"/>
                <a:pathLst>
                  <a:path extrusionOk="0" h="1138" w="1132">
                    <a:moveTo>
                      <a:pt x="566" y="111"/>
                    </a:moveTo>
                    <a:cubicBezTo>
                      <a:pt x="828" y="111"/>
                      <a:pt x="1027" y="310"/>
                      <a:pt x="1027" y="572"/>
                    </a:cubicBezTo>
                    <a:cubicBezTo>
                      <a:pt x="1027" y="833"/>
                      <a:pt x="828" y="1027"/>
                      <a:pt x="566" y="1027"/>
                    </a:cubicBezTo>
                    <a:cubicBezTo>
                      <a:pt x="304" y="1027"/>
                      <a:pt x="111" y="833"/>
                      <a:pt x="111" y="572"/>
                    </a:cubicBezTo>
                    <a:cubicBezTo>
                      <a:pt x="111" y="310"/>
                      <a:pt x="304" y="111"/>
                      <a:pt x="566" y="111"/>
                    </a:cubicBezTo>
                    <a:close/>
                    <a:moveTo>
                      <a:pt x="566" y="1"/>
                    </a:moveTo>
                    <a:cubicBezTo>
                      <a:pt x="262" y="1"/>
                      <a:pt x="1" y="242"/>
                      <a:pt x="1" y="572"/>
                    </a:cubicBezTo>
                    <a:cubicBezTo>
                      <a:pt x="1" y="875"/>
                      <a:pt x="262" y="1137"/>
                      <a:pt x="566" y="1137"/>
                    </a:cubicBezTo>
                    <a:cubicBezTo>
                      <a:pt x="870" y="1137"/>
                      <a:pt x="1132" y="875"/>
                      <a:pt x="1132" y="572"/>
                    </a:cubicBezTo>
                    <a:cubicBezTo>
                      <a:pt x="1132" y="242"/>
                      <a:pt x="870" y="1"/>
                      <a:pt x="56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3" name="Google Shape;2513;p58"/>
              <p:cNvSpPr/>
              <p:nvPr/>
            </p:nvSpPr>
            <p:spPr>
              <a:xfrm>
                <a:off x="3595747" y="3437464"/>
                <a:ext cx="197535" cy="197726"/>
              </a:xfrm>
              <a:custGeom>
                <a:rect b="b" l="l" r="r" t="t"/>
                <a:pathLst>
                  <a:path extrusionOk="0" h="1049" w="1048">
                    <a:moveTo>
                      <a:pt x="524" y="1"/>
                    </a:moveTo>
                    <a:cubicBezTo>
                      <a:pt x="241" y="1"/>
                      <a:pt x="1" y="236"/>
                      <a:pt x="1" y="524"/>
                    </a:cubicBezTo>
                    <a:cubicBezTo>
                      <a:pt x="1" y="807"/>
                      <a:pt x="241" y="1048"/>
                      <a:pt x="524" y="1048"/>
                    </a:cubicBezTo>
                    <a:cubicBezTo>
                      <a:pt x="807" y="1048"/>
                      <a:pt x="1048" y="807"/>
                      <a:pt x="1048" y="524"/>
                    </a:cubicBezTo>
                    <a:cubicBezTo>
                      <a:pt x="1048" y="236"/>
                      <a:pt x="807" y="1"/>
                      <a:pt x="52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4" name="Google Shape;2514;p58"/>
              <p:cNvSpPr/>
              <p:nvPr/>
            </p:nvSpPr>
            <p:spPr>
              <a:xfrm>
                <a:off x="3587730" y="3428605"/>
                <a:ext cx="213368" cy="214502"/>
              </a:xfrm>
              <a:custGeom>
                <a:rect b="b" l="l" r="r" t="t"/>
                <a:pathLst>
                  <a:path extrusionOk="0" h="1138" w="1132">
                    <a:moveTo>
                      <a:pt x="566" y="111"/>
                    </a:moveTo>
                    <a:cubicBezTo>
                      <a:pt x="828" y="111"/>
                      <a:pt x="1027" y="310"/>
                      <a:pt x="1027" y="571"/>
                    </a:cubicBezTo>
                    <a:cubicBezTo>
                      <a:pt x="1027" y="833"/>
                      <a:pt x="828" y="1027"/>
                      <a:pt x="566" y="1027"/>
                    </a:cubicBezTo>
                    <a:cubicBezTo>
                      <a:pt x="304" y="1027"/>
                      <a:pt x="111" y="833"/>
                      <a:pt x="111" y="571"/>
                    </a:cubicBezTo>
                    <a:cubicBezTo>
                      <a:pt x="111" y="310"/>
                      <a:pt x="304" y="111"/>
                      <a:pt x="566" y="111"/>
                    </a:cubicBezTo>
                    <a:close/>
                    <a:moveTo>
                      <a:pt x="566" y="1"/>
                    </a:moveTo>
                    <a:cubicBezTo>
                      <a:pt x="262" y="1"/>
                      <a:pt x="1" y="262"/>
                      <a:pt x="1" y="571"/>
                    </a:cubicBezTo>
                    <a:cubicBezTo>
                      <a:pt x="1" y="875"/>
                      <a:pt x="262" y="1137"/>
                      <a:pt x="566" y="1137"/>
                    </a:cubicBezTo>
                    <a:cubicBezTo>
                      <a:pt x="870" y="1137"/>
                      <a:pt x="1132" y="875"/>
                      <a:pt x="1132" y="571"/>
                    </a:cubicBezTo>
                    <a:cubicBezTo>
                      <a:pt x="1132" y="262"/>
                      <a:pt x="870" y="1"/>
                      <a:pt x="56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5" name="Google Shape;2515;p58"/>
              <p:cNvSpPr/>
              <p:nvPr/>
            </p:nvSpPr>
            <p:spPr>
              <a:xfrm>
                <a:off x="3595747" y="3807655"/>
                <a:ext cx="197535" cy="192637"/>
              </a:xfrm>
              <a:custGeom>
                <a:rect b="b" l="l" r="r" t="t"/>
                <a:pathLst>
                  <a:path extrusionOk="0" h="1022" w="1048">
                    <a:moveTo>
                      <a:pt x="524" y="1"/>
                    </a:moveTo>
                    <a:cubicBezTo>
                      <a:pt x="241" y="1"/>
                      <a:pt x="1" y="215"/>
                      <a:pt x="1" y="498"/>
                    </a:cubicBezTo>
                    <a:cubicBezTo>
                      <a:pt x="1" y="786"/>
                      <a:pt x="241" y="1022"/>
                      <a:pt x="524" y="1022"/>
                    </a:cubicBezTo>
                    <a:cubicBezTo>
                      <a:pt x="807" y="1022"/>
                      <a:pt x="1048" y="786"/>
                      <a:pt x="1048" y="498"/>
                    </a:cubicBezTo>
                    <a:cubicBezTo>
                      <a:pt x="1048" y="215"/>
                      <a:pt x="807" y="1"/>
                      <a:pt x="52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6" name="Google Shape;2516;p58"/>
              <p:cNvSpPr/>
              <p:nvPr/>
            </p:nvSpPr>
            <p:spPr>
              <a:xfrm>
                <a:off x="3587730" y="3794838"/>
                <a:ext cx="213368" cy="214313"/>
              </a:xfrm>
              <a:custGeom>
                <a:rect b="b" l="l" r="r" t="t"/>
                <a:pathLst>
                  <a:path extrusionOk="0" h="1137" w="1132">
                    <a:moveTo>
                      <a:pt x="566" y="110"/>
                    </a:moveTo>
                    <a:cubicBezTo>
                      <a:pt x="828" y="110"/>
                      <a:pt x="1027" y="304"/>
                      <a:pt x="1027" y="566"/>
                    </a:cubicBezTo>
                    <a:cubicBezTo>
                      <a:pt x="1027" y="828"/>
                      <a:pt x="828" y="1048"/>
                      <a:pt x="566" y="1048"/>
                    </a:cubicBezTo>
                    <a:cubicBezTo>
                      <a:pt x="304" y="1048"/>
                      <a:pt x="111" y="828"/>
                      <a:pt x="111" y="566"/>
                    </a:cubicBezTo>
                    <a:cubicBezTo>
                      <a:pt x="111" y="304"/>
                      <a:pt x="304" y="110"/>
                      <a:pt x="566" y="110"/>
                    </a:cubicBezTo>
                    <a:close/>
                    <a:moveTo>
                      <a:pt x="566" y="1"/>
                    </a:moveTo>
                    <a:cubicBezTo>
                      <a:pt x="262" y="1"/>
                      <a:pt x="1" y="262"/>
                      <a:pt x="1" y="566"/>
                    </a:cubicBezTo>
                    <a:cubicBezTo>
                      <a:pt x="1" y="896"/>
                      <a:pt x="262" y="1137"/>
                      <a:pt x="566" y="1137"/>
                    </a:cubicBezTo>
                    <a:cubicBezTo>
                      <a:pt x="870" y="1137"/>
                      <a:pt x="1132" y="896"/>
                      <a:pt x="1132" y="566"/>
                    </a:cubicBezTo>
                    <a:cubicBezTo>
                      <a:pt x="1132" y="262"/>
                      <a:pt x="870" y="1"/>
                      <a:pt x="56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7" name="Google Shape;2517;p58"/>
              <p:cNvSpPr/>
              <p:nvPr/>
            </p:nvSpPr>
            <p:spPr>
              <a:xfrm>
                <a:off x="3595747" y="4168988"/>
                <a:ext cx="197535" cy="193579"/>
              </a:xfrm>
              <a:custGeom>
                <a:rect b="b" l="l" r="r" t="t"/>
                <a:pathLst>
                  <a:path extrusionOk="0" h="1027" w="1048">
                    <a:moveTo>
                      <a:pt x="524" y="0"/>
                    </a:moveTo>
                    <a:cubicBezTo>
                      <a:pt x="241" y="0"/>
                      <a:pt x="1" y="220"/>
                      <a:pt x="1" y="503"/>
                    </a:cubicBezTo>
                    <a:cubicBezTo>
                      <a:pt x="1" y="807"/>
                      <a:pt x="241" y="1027"/>
                      <a:pt x="524" y="1027"/>
                    </a:cubicBezTo>
                    <a:cubicBezTo>
                      <a:pt x="807" y="1027"/>
                      <a:pt x="1048" y="807"/>
                      <a:pt x="1048" y="503"/>
                    </a:cubicBezTo>
                    <a:cubicBezTo>
                      <a:pt x="1048" y="220"/>
                      <a:pt x="807" y="0"/>
                      <a:pt x="52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8" name="Google Shape;2518;p58"/>
              <p:cNvSpPr/>
              <p:nvPr/>
            </p:nvSpPr>
            <p:spPr>
              <a:xfrm>
                <a:off x="3587730" y="4157113"/>
                <a:ext cx="213368" cy="218271"/>
              </a:xfrm>
              <a:custGeom>
                <a:rect b="b" l="l" r="r" t="t"/>
                <a:pathLst>
                  <a:path extrusionOk="0" h="1158" w="1132">
                    <a:moveTo>
                      <a:pt x="566" y="110"/>
                    </a:moveTo>
                    <a:cubicBezTo>
                      <a:pt x="828" y="110"/>
                      <a:pt x="1027" y="325"/>
                      <a:pt x="1027" y="566"/>
                    </a:cubicBezTo>
                    <a:cubicBezTo>
                      <a:pt x="1027" y="828"/>
                      <a:pt x="828" y="1048"/>
                      <a:pt x="566" y="1048"/>
                    </a:cubicBezTo>
                    <a:cubicBezTo>
                      <a:pt x="304" y="1048"/>
                      <a:pt x="111" y="828"/>
                      <a:pt x="111" y="566"/>
                    </a:cubicBezTo>
                    <a:cubicBezTo>
                      <a:pt x="111" y="325"/>
                      <a:pt x="304" y="110"/>
                      <a:pt x="566" y="110"/>
                    </a:cubicBezTo>
                    <a:close/>
                    <a:moveTo>
                      <a:pt x="566" y="0"/>
                    </a:moveTo>
                    <a:cubicBezTo>
                      <a:pt x="262" y="0"/>
                      <a:pt x="1" y="262"/>
                      <a:pt x="1" y="566"/>
                    </a:cubicBezTo>
                    <a:cubicBezTo>
                      <a:pt x="1" y="896"/>
                      <a:pt x="262" y="1158"/>
                      <a:pt x="566" y="1158"/>
                    </a:cubicBezTo>
                    <a:cubicBezTo>
                      <a:pt x="870" y="1158"/>
                      <a:pt x="1132" y="896"/>
                      <a:pt x="1132" y="566"/>
                    </a:cubicBezTo>
                    <a:cubicBezTo>
                      <a:pt x="1132" y="262"/>
                      <a:pt x="870" y="0"/>
                      <a:pt x="56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9" name="Google Shape;2519;p58"/>
              <p:cNvSpPr/>
              <p:nvPr/>
            </p:nvSpPr>
            <p:spPr>
              <a:xfrm>
                <a:off x="3633256" y="3128531"/>
                <a:ext cx="123648" cy="123649"/>
              </a:xfrm>
              <a:custGeom>
                <a:rect b="b" l="l" r="r" t="t"/>
                <a:pathLst>
                  <a:path extrusionOk="0" h="656" w="656">
                    <a:moveTo>
                      <a:pt x="325" y="1"/>
                    </a:moveTo>
                    <a:cubicBezTo>
                      <a:pt x="152" y="1"/>
                      <a:pt x="1" y="132"/>
                      <a:pt x="1" y="331"/>
                    </a:cubicBezTo>
                    <a:cubicBezTo>
                      <a:pt x="1" y="503"/>
                      <a:pt x="152" y="655"/>
                      <a:pt x="325" y="655"/>
                    </a:cubicBezTo>
                    <a:cubicBezTo>
                      <a:pt x="498" y="655"/>
                      <a:pt x="655" y="503"/>
                      <a:pt x="655" y="331"/>
                    </a:cubicBezTo>
                    <a:cubicBezTo>
                      <a:pt x="655" y="132"/>
                      <a:pt x="498" y="1"/>
                      <a:pt x="3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0" name="Google Shape;2520;p58"/>
              <p:cNvSpPr/>
              <p:nvPr/>
            </p:nvSpPr>
            <p:spPr>
              <a:xfrm>
                <a:off x="3620439" y="3116657"/>
                <a:ext cx="148151" cy="143441"/>
              </a:xfrm>
              <a:custGeom>
                <a:rect b="b" l="l" r="r" t="t"/>
                <a:pathLst>
                  <a:path extrusionOk="0" h="761" w="786">
                    <a:moveTo>
                      <a:pt x="393" y="105"/>
                    </a:moveTo>
                    <a:cubicBezTo>
                      <a:pt x="545" y="105"/>
                      <a:pt x="676" y="236"/>
                      <a:pt x="676" y="394"/>
                    </a:cubicBezTo>
                    <a:cubicBezTo>
                      <a:pt x="676" y="545"/>
                      <a:pt x="545" y="655"/>
                      <a:pt x="393" y="655"/>
                    </a:cubicBezTo>
                    <a:cubicBezTo>
                      <a:pt x="241" y="655"/>
                      <a:pt x="110" y="545"/>
                      <a:pt x="110" y="394"/>
                    </a:cubicBezTo>
                    <a:cubicBezTo>
                      <a:pt x="110" y="236"/>
                      <a:pt x="241" y="105"/>
                      <a:pt x="393" y="105"/>
                    </a:cubicBezTo>
                    <a:close/>
                    <a:moveTo>
                      <a:pt x="393" y="1"/>
                    </a:moveTo>
                    <a:cubicBezTo>
                      <a:pt x="173" y="1"/>
                      <a:pt x="0" y="174"/>
                      <a:pt x="0" y="394"/>
                    </a:cubicBezTo>
                    <a:cubicBezTo>
                      <a:pt x="0" y="587"/>
                      <a:pt x="173" y="760"/>
                      <a:pt x="393" y="760"/>
                    </a:cubicBezTo>
                    <a:cubicBezTo>
                      <a:pt x="613" y="760"/>
                      <a:pt x="786" y="587"/>
                      <a:pt x="786" y="394"/>
                    </a:cubicBezTo>
                    <a:cubicBezTo>
                      <a:pt x="786" y="174"/>
                      <a:pt x="613" y="1"/>
                      <a:pt x="3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1" name="Google Shape;2521;p58"/>
              <p:cNvSpPr/>
              <p:nvPr/>
            </p:nvSpPr>
            <p:spPr>
              <a:xfrm>
                <a:off x="3633256" y="3474031"/>
                <a:ext cx="123648" cy="123649"/>
              </a:xfrm>
              <a:custGeom>
                <a:rect b="b" l="l" r="r" t="t"/>
                <a:pathLst>
                  <a:path extrusionOk="0" h="656" w="656">
                    <a:moveTo>
                      <a:pt x="325" y="1"/>
                    </a:moveTo>
                    <a:cubicBezTo>
                      <a:pt x="152" y="1"/>
                      <a:pt x="1" y="152"/>
                      <a:pt x="1" y="330"/>
                    </a:cubicBezTo>
                    <a:cubicBezTo>
                      <a:pt x="1" y="503"/>
                      <a:pt x="152" y="655"/>
                      <a:pt x="325" y="655"/>
                    </a:cubicBezTo>
                    <a:cubicBezTo>
                      <a:pt x="498" y="655"/>
                      <a:pt x="655" y="503"/>
                      <a:pt x="655" y="330"/>
                    </a:cubicBezTo>
                    <a:cubicBezTo>
                      <a:pt x="655" y="152"/>
                      <a:pt x="498" y="1"/>
                      <a:pt x="3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2" name="Google Shape;2522;p58"/>
              <p:cNvSpPr/>
              <p:nvPr/>
            </p:nvSpPr>
            <p:spPr>
              <a:xfrm>
                <a:off x="3620439" y="3462156"/>
                <a:ext cx="148151" cy="143441"/>
              </a:xfrm>
              <a:custGeom>
                <a:rect b="b" l="l" r="r" t="t"/>
                <a:pathLst>
                  <a:path extrusionOk="0" h="761" w="786">
                    <a:moveTo>
                      <a:pt x="393" y="105"/>
                    </a:moveTo>
                    <a:cubicBezTo>
                      <a:pt x="545" y="105"/>
                      <a:pt x="676" y="236"/>
                      <a:pt x="676" y="393"/>
                    </a:cubicBezTo>
                    <a:cubicBezTo>
                      <a:pt x="676" y="545"/>
                      <a:pt x="545" y="676"/>
                      <a:pt x="393" y="676"/>
                    </a:cubicBezTo>
                    <a:cubicBezTo>
                      <a:pt x="241" y="676"/>
                      <a:pt x="110" y="545"/>
                      <a:pt x="110" y="393"/>
                    </a:cubicBezTo>
                    <a:cubicBezTo>
                      <a:pt x="110" y="236"/>
                      <a:pt x="241" y="105"/>
                      <a:pt x="393" y="105"/>
                    </a:cubicBezTo>
                    <a:close/>
                    <a:moveTo>
                      <a:pt x="393" y="1"/>
                    </a:moveTo>
                    <a:cubicBezTo>
                      <a:pt x="173" y="1"/>
                      <a:pt x="0" y="174"/>
                      <a:pt x="0" y="393"/>
                    </a:cubicBezTo>
                    <a:cubicBezTo>
                      <a:pt x="0" y="608"/>
                      <a:pt x="173" y="760"/>
                      <a:pt x="393" y="760"/>
                    </a:cubicBezTo>
                    <a:cubicBezTo>
                      <a:pt x="613" y="760"/>
                      <a:pt x="786" y="608"/>
                      <a:pt x="786" y="393"/>
                    </a:cubicBezTo>
                    <a:cubicBezTo>
                      <a:pt x="786" y="174"/>
                      <a:pt x="613" y="1"/>
                      <a:pt x="3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3" name="Google Shape;2523;p58"/>
              <p:cNvSpPr/>
              <p:nvPr/>
            </p:nvSpPr>
            <p:spPr>
              <a:xfrm>
                <a:off x="3633256" y="3840264"/>
                <a:ext cx="123648" cy="123649"/>
              </a:xfrm>
              <a:custGeom>
                <a:rect b="b" l="l" r="r" t="t"/>
                <a:pathLst>
                  <a:path extrusionOk="0" h="656" w="656">
                    <a:moveTo>
                      <a:pt x="325" y="0"/>
                    </a:moveTo>
                    <a:cubicBezTo>
                      <a:pt x="152" y="0"/>
                      <a:pt x="1" y="152"/>
                      <a:pt x="1" y="325"/>
                    </a:cubicBezTo>
                    <a:cubicBezTo>
                      <a:pt x="1" y="524"/>
                      <a:pt x="152" y="655"/>
                      <a:pt x="325" y="655"/>
                    </a:cubicBezTo>
                    <a:cubicBezTo>
                      <a:pt x="498" y="655"/>
                      <a:pt x="655" y="524"/>
                      <a:pt x="655" y="325"/>
                    </a:cubicBezTo>
                    <a:cubicBezTo>
                      <a:pt x="655" y="152"/>
                      <a:pt x="498" y="0"/>
                      <a:pt x="3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4" name="Google Shape;2524;p58"/>
              <p:cNvSpPr/>
              <p:nvPr/>
            </p:nvSpPr>
            <p:spPr>
              <a:xfrm>
                <a:off x="3620439" y="3832347"/>
                <a:ext cx="148151" cy="143252"/>
              </a:xfrm>
              <a:custGeom>
                <a:rect b="b" l="l" r="r" t="t"/>
                <a:pathLst>
                  <a:path extrusionOk="0" h="760" w="786">
                    <a:moveTo>
                      <a:pt x="393" y="105"/>
                    </a:moveTo>
                    <a:cubicBezTo>
                      <a:pt x="545" y="105"/>
                      <a:pt x="676" y="215"/>
                      <a:pt x="676" y="367"/>
                    </a:cubicBezTo>
                    <a:cubicBezTo>
                      <a:pt x="676" y="524"/>
                      <a:pt x="545" y="655"/>
                      <a:pt x="393" y="655"/>
                    </a:cubicBezTo>
                    <a:cubicBezTo>
                      <a:pt x="241" y="655"/>
                      <a:pt x="110" y="524"/>
                      <a:pt x="110" y="367"/>
                    </a:cubicBezTo>
                    <a:cubicBezTo>
                      <a:pt x="110" y="215"/>
                      <a:pt x="241" y="105"/>
                      <a:pt x="393" y="105"/>
                    </a:cubicBezTo>
                    <a:close/>
                    <a:moveTo>
                      <a:pt x="393" y="1"/>
                    </a:moveTo>
                    <a:cubicBezTo>
                      <a:pt x="173" y="1"/>
                      <a:pt x="0" y="173"/>
                      <a:pt x="0" y="367"/>
                    </a:cubicBezTo>
                    <a:cubicBezTo>
                      <a:pt x="0" y="587"/>
                      <a:pt x="173" y="760"/>
                      <a:pt x="393" y="760"/>
                    </a:cubicBezTo>
                    <a:cubicBezTo>
                      <a:pt x="613" y="760"/>
                      <a:pt x="786" y="587"/>
                      <a:pt x="786" y="367"/>
                    </a:cubicBezTo>
                    <a:cubicBezTo>
                      <a:pt x="786" y="173"/>
                      <a:pt x="613" y="1"/>
                      <a:pt x="3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5" name="Google Shape;2525;p58"/>
              <p:cNvSpPr/>
              <p:nvPr/>
            </p:nvSpPr>
            <p:spPr>
              <a:xfrm>
                <a:off x="3633256" y="4202539"/>
                <a:ext cx="123648" cy="127419"/>
              </a:xfrm>
              <a:custGeom>
                <a:rect b="b" l="l" r="r" t="t"/>
                <a:pathLst>
                  <a:path extrusionOk="0" h="676" w="656">
                    <a:moveTo>
                      <a:pt x="325" y="0"/>
                    </a:moveTo>
                    <a:cubicBezTo>
                      <a:pt x="152" y="0"/>
                      <a:pt x="1" y="152"/>
                      <a:pt x="1" y="325"/>
                    </a:cubicBezTo>
                    <a:cubicBezTo>
                      <a:pt x="1" y="524"/>
                      <a:pt x="152" y="676"/>
                      <a:pt x="325" y="676"/>
                    </a:cubicBezTo>
                    <a:cubicBezTo>
                      <a:pt x="498" y="676"/>
                      <a:pt x="655" y="524"/>
                      <a:pt x="655" y="325"/>
                    </a:cubicBezTo>
                    <a:cubicBezTo>
                      <a:pt x="655" y="152"/>
                      <a:pt x="498" y="0"/>
                      <a:pt x="3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6" name="Google Shape;2526;p58"/>
              <p:cNvSpPr/>
              <p:nvPr/>
            </p:nvSpPr>
            <p:spPr>
              <a:xfrm>
                <a:off x="3620439" y="4193680"/>
                <a:ext cx="148151" cy="144195"/>
              </a:xfrm>
              <a:custGeom>
                <a:rect b="b" l="l" r="r" t="t"/>
                <a:pathLst>
                  <a:path extrusionOk="0" h="765" w="786">
                    <a:moveTo>
                      <a:pt x="393" y="110"/>
                    </a:moveTo>
                    <a:cubicBezTo>
                      <a:pt x="545" y="110"/>
                      <a:pt x="676" y="220"/>
                      <a:pt x="676" y="372"/>
                    </a:cubicBezTo>
                    <a:cubicBezTo>
                      <a:pt x="676" y="545"/>
                      <a:pt x="545" y="655"/>
                      <a:pt x="393" y="655"/>
                    </a:cubicBezTo>
                    <a:cubicBezTo>
                      <a:pt x="241" y="655"/>
                      <a:pt x="110" y="545"/>
                      <a:pt x="110" y="372"/>
                    </a:cubicBezTo>
                    <a:cubicBezTo>
                      <a:pt x="110" y="220"/>
                      <a:pt x="241" y="110"/>
                      <a:pt x="393" y="110"/>
                    </a:cubicBezTo>
                    <a:close/>
                    <a:moveTo>
                      <a:pt x="393" y="0"/>
                    </a:moveTo>
                    <a:cubicBezTo>
                      <a:pt x="173" y="0"/>
                      <a:pt x="0" y="178"/>
                      <a:pt x="0" y="372"/>
                    </a:cubicBezTo>
                    <a:cubicBezTo>
                      <a:pt x="0" y="592"/>
                      <a:pt x="173" y="765"/>
                      <a:pt x="393" y="765"/>
                    </a:cubicBezTo>
                    <a:cubicBezTo>
                      <a:pt x="613" y="765"/>
                      <a:pt x="786" y="592"/>
                      <a:pt x="786" y="372"/>
                    </a:cubicBezTo>
                    <a:cubicBezTo>
                      <a:pt x="786" y="178"/>
                      <a:pt x="613" y="0"/>
                      <a:pt x="39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7" name="Google Shape;2527;p58"/>
              <p:cNvSpPr/>
              <p:nvPr/>
            </p:nvSpPr>
            <p:spPr>
              <a:xfrm>
                <a:off x="3809868" y="3198649"/>
                <a:ext cx="53530" cy="53531"/>
              </a:xfrm>
              <a:custGeom>
                <a:rect b="b" l="l" r="r" t="t"/>
                <a:pathLst>
                  <a:path extrusionOk="0" h="284" w="284">
                    <a:moveTo>
                      <a:pt x="132" y="0"/>
                    </a:moveTo>
                    <a:cubicBezTo>
                      <a:pt x="64" y="0"/>
                      <a:pt x="1" y="63"/>
                      <a:pt x="1" y="152"/>
                    </a:cubicBezTo>
                    <a:cubicBezTo>
                      <a:pt x="1" y="220"/>
                      <a:pt x="64" y="283"/>
                      <a:pt x="132" y="283"/>
                    </a:cubicBezTo>
                    <a:cubicBezTo>
                      <a:pt x="216" y="283"/>
                      <a:pt x="284" y="220"/>
                      <a:pt x="284" y="152"/>
                    </a:cubicBezTo>
                    <a:cubicBezTo>
                      <a:pt x="284" y="63"/>
                      <a:pt x="216" y="0"/>
                      <a:pt x="1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8" name="Google Shape;2528;p58"/>
              <p:cNvSpPr/>
              <p:nvPr/>
            </p:nvSpPr>
            <p:spPr>
              <a:xfrm>
                <a:off x="3799489" y="3190733"/>
                <a:ext cx="74264" cy="74265"/>
              </a:xfrm>
              <a:custGeom>
                <a:rect b="b" l="l" r="r" t="t"/>
                <a:pathLst>
                  <a:path extrusionOk="0" h="394" w="394">
                    <a:moveTo>
                      <a:pt x="200" y="105"/>
                    </a:moveTo>
                    <a:cubicBezTo>
                      <a:pt x="263" y="105"/>
                      <a:pt x="284" y="131"/>
                      <a:pt x="284" y="194"/>
                    </a:cubicBezTo>
                    <a:cubicBezTo>
                      <a:pt x="284" y="236"/>
                      <a:pt x="263" y="283"/>
                      <a:pt x="200" y="283"/>
                    </a:cubicBezTo>
                    <a:cubicBezTo>
                      <a:pt x="153" y="283"/>
                      <a:pt x="111" y="236"/>
                      <a:pt x="111" y="194"/>
                    </a:cubicBezTo>
                    <a:cubicBezTo>
                      <a:pt x="111" y="131"/>
                      <a:pt x="153" y="105"/>
                      <a:pt x="200" y="105"/>
                    </a:cubicBezTo>
                    <a:close/>
                    <a:moveTo>
                      <a:pt x="200" y="1"/>
                    </a:moveTo>
                    <a:cubicBezTo>
                      <a:pt x="90" y="1"/>
                      <a:pt x="1" y="84"/>
                      <a:pt x="1" y="194"/>
                    </a:cubicBezTo>
                    <a:cubicBezTo>
                      <a:pt x="1" y="304"/>
                      <a:pt x="90" y="393"/>
                      <a:pt x="200" y="393"/>
                    </a:cubicBezTo>
                    <a:cubicBezTo>
                      <a:pt x="310" y="393"/>
                      <a:pt x="394" y="304"/>
                      <a:pt x="394" y="194"/>
                    </a:cubicBezTo>
                    <a:cubicBezTo>
                      <a:pt x="394" y="84"/>
                      <a:pt x="310" y="1"/>
                      <a:pt x="20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9" name="Google Shape;2529;p58"/>
              <p:cNvSpPr/>
              <p:nvPr/>
            </p:nvSpPr>
            <p:spPr>
              <a:xfrm>
                <a:off x="3809868" y="3544148"/>
                <a:ext cx="53530" cy="57489"/>
              </a:xfrm>
              <a:custGeom>
                <a:rect b="b" l="l" r="r" t="t"/>
                <a:pathLst>
                  <a:path extrusionOk="0" h="305" w="284">
                    <a:moveTo>
                      <a:pt x="132" y="0"/>
                    </a:moveTo>
                    <a:cubicBezTo>
                      <a:pt x="64" y="0"/>
                      <a:pt x="1" y="63"/>
                      <a:pt x="1" y="152"/>
                    </a:cubicBezTo>
                    <a:cubicBezTo>
                      <a:pt x="1" y="241"/>
                      <a:pt x="64" y="304"/>
                      <a:pt x="132" y="304"/>
                    </a:cubicBezTo>
                    <a:cubicBezTo>
                      <a:pt x="216" y="304"/>
                      <a:pt x="284" y="241"/>
                      <a:pt x="284" y="152"/>
                    </a:cubicBezTo>
                    <a:cubicBezTo>
                      <a:pt x="284" y="63"/>
                      <a:pt x="216" y="0"/>
                      <a:pt x="1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0" name="Google Shape;2530;p58"/>
              <p:cNvSpPr/>
              <p:nvPr/>
            </p:nvSpPr>
            <p:spPr>
              <a:xfrm>
                <a:off x="3799489" y="3536232"/>
                <a:ext cx="74264" cy="74265"/>
              </a:xfrm>
              <a:custGeom>
                <a:rect b="b" l="l" r="r" t="t"/>
                <a:pathLst>
                  <a:path extrusionOk="0" h="394" w="394">
                    <a:moveTo>
                      <a:pt x="200" y="105"/>
                    </a:moveTo>
                    <a:cubicBezTo>
                      <a:pt x="263" y="105"/>
                      <a:pt x="284" y="152"/>
                      <a:pt x="284" y="194"/>
                    </a:cubicBezTo>
                    <a:cubicBezTo>
                      <a:pt x="284" y="236"/>
                      <a:pt x="263" y="283"/>
                      <a:pt x="200" y="283"/>
                    </a:cubicBezTo>
                    <a:cubicBezTo>
                      <a:pt x="153" y="283"/>
                      <a:pt x="111" y="236"/>
                      <a:pt x="111" y="194"/>
                    </a:cubicBezTo>
                    <a:cubicBezTo>
                      <a:pt x="111" y="152"/>
                      <a:pt x="153" y="105"/>
                      <a:pt x="200" y="105"/>
                    </a:cubicBezTo>
                    <a:close/>
                    <a:moveTo>
                      <a:pt x="200" y="0"/>
                    </a:moveTo>
                    <a:cubicBezTo>
                      <a:pt x="90" y="0"/>
                      <a:pt x="1" y="84"/>
                      <a:pt x="1" y="194"/>
                    </a:cubicBezTo>
                    <a:cubicBezTo>
                      <a:pt x="1" y="304"/>
                      <a:pt x="90" y="393"/>
                      <a:pt x="200" y="393"/>
                    </a:cubicBezTo>
                    <a:cubicBezTo>
                      <a:pt x="310" y="393"/>
                      <a:pt x="394" y="304"/>
                      <a:pt x="394" y="194"/>
                    </a:cubicBezTo>
                    <a:cubicBezTo>
                      <a:pt x="394" y="84"/>
                      <a:pt x="310"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1" name="Google Shape;2531;p58"/>
              <p:cNvSpPr/>
              <p:nvPr/>
            </p:nvSpPr>
            <p:spPr>
              <a:xfrm>
                <a:off x="3809868" y="3914340"/>
                <a:ext cx="53530" cy="53343"/>
              </a:xfrm>
              <a:custGeom>
                <a:rect b="b" l="l" r="r" t="t"/>
                <a:pathLst>
                  <a:path extrusionOk="0" h="283" w="284">
                    <a:moveTo>
                      <a:pt x="132" y="0"/>
                    </a:moveTo>
                    <a:cubicBezTo>
                      <a:pt x="64" y="0"/>
                      <a:pt x="1" y="63"/>
                      <a:pt x="1" y="131"/>
                    </a:cubicBezTo>
                    <a:cubicBezTo>
                      <a:pt x="1" y="220"/>
                      <a:pt x="64" y="283"/>
                      <a:pt x="132" y="283"/>
                    </a:cubicBezTo>
                    <a:cubicBezTo>
                      <a:pt x="216" y="283"/>
                      <a:pt x="284" y="220"/>
                      <a:pt x="284" y="131"/>
                    </a:cubicBezTo>
                    <a:cubicBezTo>
                      <a:pt x="284" y="63"/>
                      <a:pt x="216" y="0"/>
                      <a:pt x="1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2" name="Google Shape;2532;p58"/>
              <p:cNvSpPr/>
              <p:nvPr/>
            </p:nvSpPr>
            <p:spPr>
              <a:xfrm>
                <a:off x="3799489" y="3901523"/>
                <a:ext cx="74264" cy="74077"/>
              </a:xfrm>
              <a:custGeom>
                <a:rect b="b" l="l" r="r" t="t"/>
                <a:pathLst>
                  <a:path extrusionOk="0" h="393" w="394">
                    <a:moveTo>
                      <a:pt x="200" y="110"/>
                    </a:moveTo>
                    <a:cubicBezTo>
                      <a:pt x="263" y="110"/>
                      <a:pt x="284" y="157"/>
                      <a:pt x="284" y="199"/>
                    </a:cubicBezTo>
                    <a:cubicBezTo>
                      <a:pt x="284" y="262"/>
                      <a:pt x="263" y="288"/>
                      <a:pt x="200" y="288"/>
                    </a:cubicBezTo>
                    <a:cubicBezTo>
                      <a:pt x="153" y="288"/>
                      <a:pt x="111" y="262"/>
                      <a:pt x="111" y="199"/>
                    </a:cubicBezTo>
                    <a:cubicBezTo>
                      <a:pt x="111" y="157"/>
                      <a:pt x="153" y="110"/>
                      <a:pt x="200" y="110"/>
                    </a:cubicBezTo>
                    <a:close/>
                    <a:moveTo>
                      <a:pt x="200" y="0"/>
                    </a:moveTo>
                    <a:cubicBezTo>
                      <a:pt x="90" y="0"/>
                      <a:pt x="1" y="89"/>
                      <a:pt x="1" y="199"/>
                    </a:cubicBezTo>
                    <a:cubicBezTo>
                      <a:pt x="1" y="309"/>
                      <a:pt x="90" y="393"/>
                      <a:pt x="200" y="393"/>
                    </a:cubicBezTo>
                    <a:cubicBezTo>
                      <a:pt x="310" y="393"/>
                      <a:pt x="394" y="309"/>
                      <a:pt x="394" y="199"/>
                    </a:cubicBezTo>
                    <a:cubicBezTo>
                      <a:pt x="394" y="89"/>
                      <a:pt x="310"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3" name="Google Shape;2533;p58"/>
              <p:cNvSpPr/>
              <p:nvPr/>
            </p:nvSpPr>
            <p:spPr>
              <a:xfrm>
                <a:off x="3809868" y="4276615"/>
                <a:ext cx="53530" cy="53343"/>
              </a:xfrm>
              <a:custGeom>
                <a:rect b="b" l="l" r="r" t="t"/>
                <a:pathLst>
                  <a:path extrusionOk="0" h="283" w="284">
                    <a:moveTo>
                      <a:pt x="132" y="0"/>
                    </a:moveTo>
                    <a:cubicBezTo>
                      <a:pt x="64" y="0"/>
                      <a:pt x="1" y="63"/>
                      <a:pt x="1" y="131"/>
                    </a:cubicBezTo>
                    <a:cubicBezTo>
                      <a:pt x="1" y="215"/>
                      <a:pt x="64" y="283"/>
                      <a:pt x="132" y="283"/>
                    </a:cubicBezTo>
                    <a:cubicBezTo>
                      <a:pt x="216" y="283"/>
                      <a:pt x="284" y="215"/>
                      <a:pt x="284" y="131"/>
                    </a:cubicBezTo>
                    <a:cubicBezTo>
                      <a:pt x="284" y="63"/>
                      <a:pt x="216" y="0"/>
                      <a:pt x="1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4" name="Google Shape;2534;p58"/>
              <p:cNvSpPr/>
              <p:nvPr/>
            </p:nvSpPr>
            <p:spPr>
              <a:xfrm>
                <a:off x="3799489" y="4263797"/>
                <a:ext cx="74264" cy="78035"/>
              </a:xfrm>
              <a:custGeom>
                <a:rect b="b" l="l" r="r" t="t"/>
                <a:pathLst>
                  <a:path extrusionOk="0" h="414" w="394">
                    <a:moveTo>
                      <a:pt x="200" y="110"/>
                    </a:moveTo>
                    <a:cubicBezTo>
                      <a:pt x="263" y="110"/>
                      <a:pt x="284" y="152"/>
                      <a:pt x="284" y="199"/>
                    </a:cubicBezTo>
                    <a:cubicBezTo>
                      <a:pt x="284" y="262"/>
                      <a:pt x="263" y="304"/>
                      <a:pt x="200" y="304"/>
                    </a:cubicBezTo>
                    <a:cubicBezTo>
                      <a:pt x="153" y="304"/>
                      <a:pt x="111" y="262"/>
                      <a:pt x="111" y="199"/>
                    </a:cubicBezTo>
                    <a:cubicBezTo>
                      <a:pt x="111" y="152"/>
                      <a:pt x="153" y="110"/>
                      <a:pt x="200" y="110"/>
                    </a:cubicBezTo>
                    <a:close/>
                    <a:moveTo>
                      <a:pt x="200" y="0"/>
                    </a:moveTo>
                    <a:cubicBezTo>
                      <a:pt x="90" y="0"/>
                      <a:pt x="1" y="89"/>
                      <a:pt x="1" y="199"/>
                    </a:cubicBezTo>
                    <a:cubicBezTo>
                      <a:pt x="1" y="304"/>
                      <a:pt x="90" y="414"/>
                      <a:pt x="200" y="414"/>
                    </a:cubicBezTo>
                    <a:cubicBezTo>
                      <a:pt x="310" y="414"/>
                      <a:pt x="394" y="304"/>
                      <a:pt x="394" y="199"/>
                    </a:cubicBezTo>
                    <a:cubicBezTo>
                      <a:pt x="394" y="89"/>
                      <a:pt x="310"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5" name="Google Shape;2535;p58"/>
              <p:cNvSpPr/>
              <p:nvPr/>
            </p:nvSpPr>
            <p:spPr>
              <a:xfrm>
                <a:off x="3879985" y="3198649"/>
                <a:ext cx="57489" cy="53531"/>
              </a:xfrm>
              <a:custGeom>
                <a:rect b="b" l="l" r="r" t="t"/>
                <a:pathLst>
                  <a:path extrusionOk="0" h="284" w="305">
                    <a:moveTo>
                      <a:pt x="153" y="0"/>
                    </a:moveTo>
                    <a:cubicBezTo>
                      <a:pt x="64" y="0"/>
                      <a:pt x="1" y="63"/>
                      <a:pt x="1" y="152"/>
                    </a:cubicBezTo>
                    <a:cubicBezTo>
                      <a:pt x="1" y="220"/>
                      <a:pt x="64" y="283"/>
                      <a:pt x="153" y="283"/>
                    </a:cubicBezTo>
                    <a:cubicBezTo>
                      <a:pt x="236" y="283"/>
                      <a:pt x="304" y="220"/>
                      <a:pt x="304" y="152"/>
                    </a:cubicBezTo>
                    <a:cubicBezTo>
                      <a:pt x="304" y="63"/>
                      <a:pt x="236" y="0"/>
                      <a:pt x="1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6" name="Google Shape;2536;p58"/>
              <p:cNvSpPr/>
              <p:nvPr/>
            </p:nvSpPr>
            <p:spPr>
              <a:xfrm>
                <a:off x="3873564" y="3190733"/>
                <a:ext cx="74264" cy="74265"/>
              </a:xfrm>
              <a:custGeom>
                <a:rect b="b" l="l" r="r" t="t"/>
                <a:pathLst>
                  <a:path extrusionOk="0" h="394" w="394">
                    <a:moveTo>
                      <a:pt x="200" y="105"/>
                    </a:moveTo>
                    <a:cubicBezTo>
                      <a:pt x="242" y="105"/>
                      <a:pt x="283" y="131"/>
                      <a:pt x="283" y="194"/>
                    </a:cubicBezTo>
                    <a:cubicBezTo>
                      <a:pt x="283" y="236"/>
                      <a:pt x="242" y="283"/>
                      <a:pt x="200" y="283"/>
                    </a:cubicBezTo>
                    <a:cubicBezTo>
                      <a:pt x="152" y="283"/>
                      <a:pt x="111" y="236"/>
                      <a:pt x="111" y="194"/>
                    </a:cubicBezTo>
                    <a:cubicBezTo>
                      <a:pt x="111" y="131"/>
                      <a:pt x="152" y="105"/>
                      <a:pt x="200" y="105"/>
                    </a:cubicBezTo>
                    <a:close/>
                    <a:moveTo>
                      <a:pt x="200" y="1"/>
                    </a:moveTo>
                    <a:cubicBezTo>
                      <a:pt x="90" y="1"/>
                      <a:pt x="1" y="84"/>
                      <a:pt x="1" y="194"/>
                    </a:cubicBezTo>
                    <a:cubicBezTo>
                      <a:pt x="1" y="304"/>
                      <a:pt x="90" y="393"/>
                      <a:pt x="200" y="393"/>
                    </a:cubicBezTo>
                    <a:cubicBezTo>
                      <a:pt x="310" y="393"/>
                      <a:pt x="393" y="304"/>
                      <a:pt x="393" y="194"/>
                    </a:cubicBezTo>
                    <a:cubicBezTo>
                      <a:pt x="393" y="84"/>
                      <a:pt x="310" y="1"/>
                      <a:pt x="20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7" name="Google Shape;2537;p58"/>
              <p:cNvSpPr/>
              <p:nvPr/>
            </p:nvSpPr>
            <p:spPr>
              <a:xfrm>
                <a:off x="3879985" y="3544148"/>
                <a:ext cx="57489" cy="57489"/>
              </a:xfrm>
              <a:custGeom>
                <a:rect b="b" l="l" r="r" t="t"/>
                <a:pathLst>
                  <a:path extrusionOk="0" h="305" w="305">
                    <a:moveTo>
                      <a:pt x="153" y="0"/>
                    </a:moveTo>
                    <a:cubicBezTo>
                      <a:pt x="64" y="0"/>
                      <a:pt x="1" y="63"/>
                      <a:pt x="1" y="152"/>
                    </a:cubicBezTo>
                    <a:cubicBezTo>
                      <a:pt x="1" y="241"/>
                      <a:pt x="64" y="304"/>
                      <a:pt x="153" y="304"/>
                    </a:cubicBezTo>
                    <a:cubicBezTo>
                      <a:pt x="236" y="304"/>
                      <a:pt x="304" y="241"/>
                      <a:pt x="304" y="152"/>
                    </a:cubicBezTo>
                    <a:cubicBezTo>
                      <a:pt x="304" y="63"/>
                      <a:pt x="236" y="0"/>
                      <a:pt x="1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8" name="Google Shape;2538;p58"/>
              <p:cNvSpPr/>
              <p:nvPr/>
            </p:nvSpPr>
            <p:spPr>
              <a:xfrm>
                <a:off x="3873564" y="3536232"/>
                <a:ext cx="74264" cy="74265"/>
              </a:xfrm>
              <a:custGeom>
                <a:rect b="b" l="l" r="r" t="t"/>
                <a:pathLst>
                  <a:path extrusionOk="0" h="394" w="394">
                    <a:moveTo>
                      <a:pt x="200" y="105"/>
                    </a:moveTo>
                    <a:cubicBezTo>
                      <a:pt x="242" y="105"/>
                      <a:pt x="283" y="152"/>
                      <a:pt x="283" y="194"/>
                    </a:cubicBezTo>
                    <a:cubicBezTo>
                      <a:pt x="283" y="236"/>
                      <a:pt x="242" y="283"/>
                      <a:pt x="200" y="283"/>
                    </a:cubicBezTo>
                    <a:cubicBezTo>
                      <a:pt x="152" y="283"/>
                      <a:pt x="111" y="236"/>
                      <a:pt x="111" y="194"/>
                    </a:cubicBezTo>
                    <a:cubicBezTo>
                      <a:pt x="111" y="152"/>
                      <a:pt x="152" y="105"/>
                      <a:pt x="200" y="105"/>
                    </a:cubicBezTo>
                    <a:close/>
                    <a:moveTo>
                      <a:pt x="200" y="0"/>
                    </a:moveTo>
                    <a:cubicBezTo>
                      <a:pt x="90" y="0"/>
                      <a:pt x="1" y="84"/>
                      <a:pt x="1" y="194"/>
                    </a:cubicBezTo>
                    <a:cubicBezTo>
                      <a:pt x="1" y="304"/>
                      <a:pt x="90" y="393"/>
                      <a:pt x="200" y="393"/>
                    </a:cubicBezTo>
                    <a:cubicBezTo>
                      <a:pt x="310" y="393"/>
                      <a:pt x="393" y="304"/>
                      <a:pt x="393" y="194"/>
                    </a:cubicBezTo>
                    <a:cubicBezTo>
                      <a:pt x="393" y="84"/>
                      <a:pt x="310"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9" name="Google Shape;2539;p58"/>
              <p:cNvSpPr/>
              <p:nvPr/>
            </p:nvSpPr>
            <p:spPr>
              <a:xfrm>
                <a:off x="3879985" y="3914340"/>
                <a:ext cx="57489" cy="53343"/>
              </a:xfrm>
              <a:custGeom>
                <a:rect b="b" l="l" r="r" t="t"/>
                <a:pathLst>
                  <a:path extrusionOk="0" h="283" w="305">
                    <a:moveTo>
                      <a:pt x="153" y="0"/>
                    </a:moveTo>
                    <a:cubicBezTo>
                      <a:pt x="64" y="0"/>
                      <a:pt x="1" y="63"/>
                      <a:pt x="1" y="131"/>
                    </a:cubicBezTo>
                    <a:cubicBezTo>
                      <a:pt x="1" y="220"/>
                      <a:pt x="64" y="283"/>
                      <a:pt x="153" y="283"/>
                    </a:cubicBezTo>
                    <a:cubicBezTo>
                      <a:pt x="236" y="283"/>
                      <a:pt x="304" y="220"/>
                      <a:pt x="304" y="131"/>
                    </a:cubicBezTo>
                    <a:cubicBezTo>
                      <a:pt x="304" y="63"/>
                      <a:pt x="236" y="0"/>
                      <a:pt x="1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0" name="Google Shape;2540;p58"/>
              <p:cNvSpPr/>
              <p:nvPr/>
            </p:nvSpPr>
            <p:spPr>
              <a:xfrm>
                <a:off x="3873564" y="3901523"/>
                <a:ext cx="74264" cy="74077"/>
              </a:xfrm>
              <a:custGeom>
                <a:rect b="b" l="l" r="r" t="t"/>
                <a:pathLst>
                  <a:path extrusionOk="0" h="393" w="394">
                    <a:moveTo>
                      <a:pt x="200" y="110"/>
                    </a:moveTo>
                    <a:cubicBezTo>
                      <a:pt x="242" y="110"/>
                      <a:pt x="283" y="157"/>
                      <a:pt x="283" y="199"/>
                    </a:cubicBezTo>
                    <a:cubicBezTo>
                      <a:pt x="283" y="262"/>
                      <a:pt x="242" y="288"/>
                      <a:pt x="200" y="288"/>
                    </a:cubicBezTo>
                    <a:cubicBezTo>
                      <a:pt x="152" y="288"/>
                      <a:pt x="111" y="262"/>
                      <a:pt x="111" y="199"/>
                    </a:cubicBezTo>
                    <a:cubicBezTo>
                      <a:pt x="111" y="157"/>
                      <a:pt x="152" y="110"/>
                      <a:pt x="200" y="110"/>
                    </a:cubicBezTo>
                    <a:close/>
                    <a:moveTo>
                      <a:pt x="200" y="0"/>
                    </a:moveTo>
                    <a:cubicBezTo>
                      <a:pt x="90" y="0"/>
                      <a:pt x="1" y="89"/>
                      <a:pt x="1" y="199"/>
                    </a:cubicBezTo>
                    <a:cubicBezTo>
                      <a:pt x="1" y="309"/>
                      <a:pt x="90" y="393"/>
                      <a:pt x="200" y="393"/>
                    </a:cubicBezTo>
                    <a:cubicBezTo>
                      <a:pt x="310" y="393"/>
                      <a:pt x="393" y="309"/>
                      <a:pt x="393" y="199"/>
                    </a:cubicBezTo>
                    <a:cubicBezTo>
                      <a:pt x="393" y="89"/>
                      <a:pt x="310"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1" name="Google Shape;2541;p58"/>
              <p:cNvSpPr/>
              <p:nvPr/>
            </p:nvSpPr>
            <p:spPr>
              <a:xfrm>
                <a:off x="3879985" y="4276615"/>
                <a:ext cx="57489" cy="53343"/>
              </a:xfrm>
              <a:custGeom>
                <a:rect b="b" l="l" r="r" t="t"/>
                <a:pathLst>
                  <a:path extrusionOk="0" h="283" w="305">
                    <a:moveTo>
                      <a:pt x="153" y="0"/>
                    </a:moveTo>
                    <a:cubicBezTo>
                      <a:pt x="64" y="0"/>
                      <a:pt x="1" y="63"/>
                      <a:pt x="1" y="131"/>
                    </a:cubicBezTo>
                    <a:cubicBezTo>
                      <a:pt x="1" y="215"/>
                      <a:pt x="64" y="283"/>
                      <a:pt x="153" y="283"/>
                    </a:cubicBezTo>
                    <a:cubicBezTo>
                      <a:pt x="236" y="283"/>
                      <a:pt x="304" y="215"/>
                      <a:pt x="304" y="131"/>
                    </a:cubicBezTo>
                    <a:cubicBezTo>
                      <a:pt x="304" y="63"/>
                      <a:pt x="236" y="0"/>
                      <a:pt x="1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2" name="Google Shape;2542;p58"/>
              <p:cNvSpPr/>
              <p:nvPr/>
            </p:nvSpPr>
            <p:spPr>
              <a:xfrm>
                <a:off x="3873564" y="4263797"/>
                <a:ext cx="74264" cy="78035"/>
              </a:xfrm>
              <a:custGeom>
                <a:rect b="b" l="l" r="r" t="t"/>
                <a:pathLst>
                  <a:path extrusionOk="0" h="414" w="394">
                    <a:moveTo>
                      <a:pt x="200" y="110"/>
                    </a:moveTo>
                    <a:cubicBezTo>
                      <a:pt x="242" y="110"/>
                      <a:pt x="283" y="152"/>
                      <a:pt x="283" y="199"/>
                    </a:cubicBezTo>
                    <a:cubicBezTo>
                      <a:pt x="283" y="262"/>
                      <a:pt x="242" y="304"/>
                      <a:pt x="200" y="304"/>
                    </a:cubicBezTo>
                    <a:cubicBezTo>
                      <a:pt x="152" y="304"/>
                      <a:pt x="111" y="262"/>
                      <a:pt x="111" y="199"/>
                    </a:cubicBezTo>
                    <a:cubicBezTo>
                      <a:pt x="111" y="152"/>
                      <a:pt x="152" y="110"/>
                      <a:pt x="200" y="110"/>
                    </a:cubicBezTo>
                    <a:close/>
                    <a:moveTo>
                      <a:pt x="200" y="0"/>
                    </a:moveTo>
                    <a:cubicBezTo>
                      <a:pt x="90" y="0"/>
                      <a:pt x="1" y="89"/>
                      <a:pt x="1" y="199"/>
                    </a:cubicBezTo>
                    <a:cubicBezTo>
                      <a:pt x="1" y="304"/>
                      <a:pt x="90" y="414"/>
                      <a:pt x="200" y="414"/>
                    </a:cubicBezTo>
                    <a:cubicBezTo>
                      <a:pt x="310" y="414"/>
                      <a:pt x="393" y="304"/>
                      <a:pt x="393" y="199"/>
                    </a:cubicBezTo>
                    <a:cubicBezTo>
                      <a:pt x="393" y="89"/>
                      <a:pt x="310" y="0"/>
                      <a:pt x="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3" name="Google Shape;2543;p58"/>
              <p:cNvSpPr/>
              <p:nvPr/>
            </p:nvSpPr>
            <p:spPr>
              <a:xfrm>
                <a:off x="4028136" y="2454308"/>
                <a:ext cx="19980" cy="460293"/>
              </a:xfrm>
              <a:custGeom>
                <a:rect b="b" l="l" r="r" t="t"/>
                <a:pathLst>
                  <a:path extrusionOk="0" h="2442" w="106">
                    <a:moveTo>
                      <a:pt x="63" y="1"/>
                    </a:moveTo>
                    <a:cubicBezTo>
                      <a:pt x="21" y="1"/>
                      <a:pt x="0" y="22"/>
                      <a:pt x="0" y="43"/>
                    </a:cubicBezTo>
                    <a:lnTo>
                      <a:pt x="0" y="2399"/>
                    </a:lnTo>
                    <a:cubicBezTo>
                      <a:pt x="0" y="2420"/>
                      <a:pt x="21" y="2441"/>
                      <a:pt x="63" y="2441"/>
                    </a:cubicBezTo>
                    <a:cubicBezTo>
                      <a:pt x="84" y="2441"/>
                      <a:pt x="105" y="2420"/>
                      <a:pt x="105" y="2399"/>
                    </a:cubicBezTo>
                    <a:lnTo>
                      <a:pt x="105" y="43"/>
                    </a:lnTo>
                    <a:cubicBezTo>
                      <a:pt x="105" y="22"/>
                      <a:pt x="84" y="1"/>
                      <a:pt x="6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4" name="Google Shape;2544;p58"/>
              <p:cNvSpPr/>
              <p:nvPr/>
            </p:nvSpPr>
            <p:spPr>
              <a:xfrm>
                <a:off x="4047928" y="4523346"/>
                <a:ext cx="24692" cy="357566"/>
              </a:xfrm>
              <a:custGeom>
                <a:rect b="b" l="l" r="r" t="t"/>
                <a:pathLst>
                  <a:path extrusionOk="0" h="1897" w="131">
                    <a:moveTo>
                      <a:pt x="68" y="0"/>
                    </a:moveTo>
                    <a:cubicBezTo>
                      <a:pt x="26" y="0"/>
                      <a:pt x="0" y="21"/>
                      <a:pt x="0" y="42"/>
                    </a:cubicBezTo>
                    <a:lnTo>
                      <a:pt x="0" y="1833"/>
                    </a:lnTo>
                    <a:cubicBezTo>
                      <a:pt x="0" y="1875"/>
                      <a:pt x="26" y="1896"/>
                      <a:pt x="68" y="1896"/>
                    </a:cubicBezTo>
                    <a:cubicBezTo>
                      <a:pt x="89" y="1896"/>
                      <a:pt x="131" y="1875"/>
                      <a:pt x="131" y="1833"/>
                    </a:cubicBezTo>
                    <a:lnTo>
                      <a:pt x="131" y="42"/>
                    </a:lnTo>
                    <a:cubicBezTo>
                      <a:pt x="131" y="21"/>
                      <a:pt x="89" y="0"/>
                      <a:pt x="6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5" name="Google Shape;2545;p58"/>
              <p:cNvSpPr/>
              <p:nvPr/>
            </p:nvSpPr>
            <p:spPr>
              <a:xfrm>
                <a:off x="4126715" y="2433574"/>
                <a:ext cx="645758" cy="2397970"/>
              </a:xfrm>
              <a:custGeom>
                <a:rect b="b" l="l" r="r" t="t"/>
                <a:pathLst>
                  <a:path extrusionOk="0" h="12722" w="3426">
                    <a:moveTo>
                      <a:pt x="64" y="1"/>
                    </a:moveTo>
                    <a:cubicBezTo>
                      <a:pt x="22" y="1"/>
                      <a:pt x="1" y="22"/>
                      <a:pt x="1" y="64"/>
                    </a:cubicBezTo>
                    <a:lnTo>
                      <a:pt x="1" y="2316"/>
                    </a:lnTo>
                    <a:lnTo>
                      <a:pt x="64" y="2378"/>
                    </a:lnTo>
                    <a:lnTo>
                      <a:pt x="3316" y="2378"/>
                    </a:lnTo>
                    <a:lnTo>
                      <a:pt x="3316" y="11302"/>
                    </a:lnTo>
                    <a:lnTo>
                      <a:pt x="132" y="11302"/>
                    </a:lnTo>
                    <a:lnTo>
                      <a:pt x="85" y="11370"/>
                    </a:lnTo>
                    <a:lnTo>
                      <a:pt x="85" y="12658"/>
                    </a:lnTo>
                    <a:cubicBezTo>
                      <a:pt x="85" y="12700"/>
                      <a:pt x="106" y="12721"/>
                      <a:pt x="132" y="12721"/>
                    </a:cubicBezTo>
                    <a:cubicBezTo>
                      <a:pt x="174" y="12721"/>
                      <a:pt x="195" y="12700"/>
                      <a:pt x="195" y="12658"/>
                    </a:cubicBezTo>
                    <a:lnTo>
                      <a:pt x="195" y="11412"/>
                    </a:lnTo>
                    <a:lnTo>
                      <a:pt x="3379" y="11412"/>
                    </a:lnTo>
                    <a:lnTo>
                      <a:pt x="3426" y="11370"/>
                    </a:lnTo>
                    <a:lnTo>
                      <a:pt x="3426" y="2316"/>
                    </a:lnTo>
                    <a:lnTo>
                      <a:pt x="3379" y="2268"/>
                    </a:lnTo>
                    <a:lnTo>
                      <a:pt x="106" y="2268"/>
                    </a:lnTo>
                    <a:lnTo>
                      <a:pt x="106" y="64"/>
                    </a:lnTo>
                    <a:cubicBezTo>
                      <a:pt x="106" y="22"/>
                      <a:pt x="85" y="1"/>
                      <a:pt x="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9" name="Shape 2549"/>
        <p:cNvGrpSpPr/>
        <p:nvPr/>
      </p:nvGrpSpPr>
      <p:grpSpPr>
        <a:xfrm>
          <a:off x="0" y="0"/>
          <a:ext cx="0" cy="0"/>
          <a:chOff x="0" y="0"/>
          <a:chExt cx="0" cy="0"/>
        </a:xfrm>
      </p:grpSpPr>
      <p:sp>
        <p:nvSpPr>
          <p:cNvPr id="2550" name="Google Shape;2550;p59"/>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Web browsers</a:t>
            </a:r>
            <a:endParaRPr/>
          </a:p>
        </p:txBody>
      </p:sp>
      <p:sp>
        <p:nvSpPr>
          <p:cNvPr id="2551" name="Google Shape;2551;p59"/>
          <p:cNvSpPr txBox="1"/>
          <p:nvPr/>
        </p:nvSpPr>
        <p:spPr>
          <a:xfrm>
            <a:off x="9144000" y="8317150"/>
            <a:ext cx="7704000" cy="9000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000">
                <a:solidFill>
                  <a:schemeClr val="dk1"/>
                </a:solidFill>
                <a:latin typeface="Inter"/>
                <a:ea typeface="Inter"/>
                <a:cs typeface="Inter"/>
                <a:sym typeface="Inter"/>
              </a:rPr>
              <a:t>Follow the link in the graph to modify its data and then paste the new one here. </a:t>
            </a:r>
            <a:r>
              <a:rPr b="1" lang="en" sz="2000">
                <a:solidFill>
                  <a:schemeClr val="dk1"/>
                </a:solidFill>
                <a:uFill>
                  <a:noFill/>
                </a:uFill>
                <a:latin typeface="Inter"/>
                <a:ea typeface="Inter"/>
                <a:cs typeface="Inter"/>
                <a:sym typeface="Inter"/>
                <a:hlinkClick r:id="rId3">
                  <a:extLst>
                    <a:ext uri="{A12FA001-AC4F-418D-AE19-62706E023703}">
                      <ahyp:hlinkClr val="tx"/>
                    </a:ext>
                  </a:extLst>
                </a:hlinkClick>
              </a:rPr>
              <a:t>For more info, click here</a:t>
            </a:r>
            <a:endParaRPr b="1" sz="2000">
              <a:solidFill>
                <a:schemeClr val="dk1"/>
              </a:solidFill>
              <a:latin typeface="Inter"/>
              <a:ea typeface="Inter"/>
              <a:cs typeface="Inter"/>
              <a:sym typeface="Inter"/>
            </a:endParaRPr>
          </a:p>
        </p:txBody>
      </p:sp>
      <p:sp>
        <p:nvSpPr>
          <p:cNvPr id="2552" name="Google Shape;2552;p59"/>
          <p:cNvSpPr txBox="1"/>
          <p:nvPr/>
        </p:nvSpPr>
        <p:spPr>
          <a:xfrm flipH="1">
            <a:off x="2596994" y="2580450"/>
            <a:ext cx="4551600" cy="9000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4000">
                <a:solidFill>
                  <a:schemeClr val="dk1"/>
                </a:solidFill>
                <a:latin typeface="Montserrat"/>
                <a:ea typeface="Montserrat"/>
                <a:cs typeface="Montserrat"/>
                <a:sym typeface="Montserrat"/>
              </a:rPr>
              <a:t>Explorer</a:t>
            </a:r>
            <a:endParaRPr b="1" sz="4000">
              <a:solidFill>
                <a:schemeClr val="dk1"/>
              </a:solidFill>
              <a:latin typeface="Montserrat"/>
              <a:ea typeface="Montserrat"/>
              <a:cs typeface="Montserrat"/>
              <a:sym typeface="Montserrat"/>
            </a:endParaRPr>
          </a:p>
        </p:txBody>
      </p:sp>
      <p:sp>
        <p:nvSpPr>
          <p:cNvPr id="2553" name="Google Shape;2553;p59"/>
          <p:cNvSpPr txBox="1"/>
          <p:nvPr/>
        </p:nvSpPr>
        <p:spPr>
          <a:xfrm flipH="1">
            <a:off x="2596994" y="7048409"/>
            <a:ext cx="4551600" cy="9000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4000">
                <a:solidFill>
                  <a:schemeClr val="dk1"/>
                </a:solidFill>
                <a:latin typeface="Montserrat"/>
                <a:ea typeface="Montserrat"/>
                <a:cs typeface="Montserrat"/>
                <a:sym typeface="Montserrat"/>
              </a:rPr>
              <a:t>Chrome</a:t>
            </a:r>
            <a:endParaRPr b="1" sz="4000">
              <a:solidFill>
                <a:schemeClr val="dk1"/>
              </a:solidFill>
              <a:latin typeface="Montserrat"/>
              <a:ea typeface="Montserrat"/>
              <a:cs typeface="Montserrat"/>
              <a:sym typeface="Montserrat"/>
            </a:endParaRPr>
          </a:p>
        </p:txBody>
      </p:sp>
      <p:sp>
        <p:nvSpPr>
          <p:cNvPr id="2554" name="Google Shape;2554;p59"/>
          <p:cNvSpPr txBox="1"/>
          <p:nvPr/>
        </p:nvSpPr>
        <p:spPr>
          <a:xfrm flipH="1">
            <a:off x="2597047" y="4814429"/>
            <a:ext cx="4551600" cy="9000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4000">
                <a:solidFill>
                  <a:schemeClr val="dk1"/>
                </a:solidFill>
                <a:latin typeface="Montserrat"/>
                <a:ea typeface="Montserrat"/>
                <a:cs typeface="Montserrat"/>
                <a:sym typeface="Montserrat"/>
              </a:rPr>
              <a:t>Safari</a:t>
            </a:r>
            <a:endParaRPr b="1" sz="4000">
              <a:solidFill>
                <a:schemeClr val="dk1"/>
              </a:solidFill>
              <a:latin typeface="Montserrat"/>
              <a:ea typeface="Montserrat"/>
              <a:cs typeface="Montserrat"/>
              <a:sym typeface="Montserrat"/>
            </a:endParaRPr>
          </a:p>
        </p:txBody>
      </p:sp>
      <p:sp>
        <p:nvSpPr>
          <p:cNvPr id="2555" name="Google Shape;2555;p59"/>
          <p:cNvSpPr txBox="1"/>
          <p:nvPr/>
        </p:nvSpPr>
        <p:spPr>
          <a:xfrm flipH="1">
            <a:off x="2597019" y="3315830"/>
            <a:ext cx="4551600" cy="11436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Venus is the second planet from the Sun</a:t>
            </a:r>
            <a:endParaRPr sz="2800">
              <a:solidFill>
                <a:schemeClr val="dk1"/>
              </a:solidFill>
              <a:latin typeface="Inter"/>
              <a:ea typeface="Inter"/>
              <a:cs typeface="Inter"/>
              <a:sym typeface="Inter"/>
            </a:endParaRPr>
          </a:p>
        </p:txBody>
      </p:sp>
      <p:sp>
        <p:nvSpPr>
          <p:cNvPr id="2556" name="Google Shape;2556;p59"/>
          <p:cNvSpPr txBox="1"/>
          <p:nvPr/>
        </p:nvSpPr>
        <p:spPr>
          <a:xfrm flipH="1">
            <a:off x="2597020" y="7783789"/>
            <a:ext cx="4551600" cy="11436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Despite being red, Mars is a very cold place</a:t>
            </a:r>
            <a:endParaRPr sz="2800">
              <a:solidFill>
                <a:schemeClr val="dk1"/>
              </a:solidFill>
              <a:latin typeface="Inter"/>
              <a:ea typeface="Inter"/>
              <a:cs typeface="Inter"/>
              <a:sym typeface="Inter"/>
            </a:endParaRPr>
          </a:p>
        </p:txBody>
      </p:sp>
      <p:sp>
        <p:nvSpPr>
          <p:cNvPr id="2557" name="Google Shape;2557;p59"/>
          <p:cNvSpPr txBox="1"/>
          <p:nvPr/>
        </p:nvSpPr>
        <p:spPr>
          <a:xfrm flipH="1">
            <a:off x="2597050" y="5549809"/>
            <a:ext cx="4551600" cy="11436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Mercury is the closest planet to the Sun</a:t>
            </a:r>
            <a:endParaRPr sz="2800">
              <a:solidFill>
                <a:schemeClr val="dk1"/>
              </a:solidFill>
              <a:latin typeface="Inter"/>
              <a:ea typeface="Inter"/>
              <a:cs typeface="Inter"/>
              <a:sym typeface="Inter"/>
            </a:endParaRPr>
          </a:p>
        </p:txBody>
      </p:sp>
      <p:sp>
        <p:nvSpPr>
          <p:cNvPr id="2558" name="Google Shape;2558;p59"/>
          <p:cNvSpPr/>
          <p:nvPr/>
        </p:nvSpPr>
        <p:spPr>
          <a:xfrm>
            <a:off x="1440000" y="4843900"/>
            <a:ext cx="588000" cy="5880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9" name="Google Shape;2559;p59"/>
          <p:cNvSpPr/>
          <p:nvPr/>
        </p:nvSpPr>
        <p:spPr>
          <a:xfrm>
            <a:off x="1440000" y="2614650"/>
            <a:ext cx="588000" cy="588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0" name="Google Shape;2560;p59"/>
          <p:cNvSpPr/>
          <p:nvPr/>
        </p:nvSpPr>
        <p:spPr>
          <a:xfrm>
            <a:off x="1440000" y="7073150"/>
            <a:ext cx="588000" cy="5880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pic>
        <p:nvPicPr>
          <p:cNvPr id="2561" name="Google Shape;2561;p59" title="Gráfico">
            <a:hlinkClick r:id="rId4"/>
          </p:cNvPr>
          <p:cNvPicPr preferRelativeResize="0"/>
          <p:nvPr/>
        </p:nvPicPr>
        <p:blipFill>
          <a:blip r:embed="rId5">
            <a:alphaModFix/>
          </a:blip>
          <a:stretch>
            <a:fillRect/>
          </a:stretch>
        </p:blipFill>
        <p:spPr>
          <a:xfrm>
            <a:off x="7934797" y="2492650"/>
            <a:ext cx="8926740" cy="55197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5" name="Shape 2565"/>
        <p:cNvGrpSpPr/>
        <p:nvPr/>
      </p:nvGrpSpPr>
      <p:grpSpPr>
        <a:xfrm>
          <a:off x="0" y="0"/>
          <a:ext cx="0" cy="0"/>
          <a:chOff x="0" y="0"/>
          <a:chExt cx="0" cy="0"/>
        </a:xfrm>
      </p:grpSpPr>
      <p:sp>
        <p:nvSpPr>
          <p:cNvPr id="2566" name="Google Shape;2566;p60"/>
          <p:cNvSpPr txBox="1"/>
          <p:nvPr/>
        </p:nvSpPr>
        <p:spPr>
          <a:xfrm flipH="1">
            <a:off x="12471295" y="2732850"/>
            <a:ext cx="4390200" cy="9000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4000">
                <a:solidFill>
                  <a:schemeClr val="dk1"/>
                </a:solidFill>
                <a:latin typeface="Montserrat"/>
                <a:ea typeface="Montserrat"/>
                <a:cs typeface="Montserrat"/>
                <a:sym typeface="Montserrat"/>
              </a:rPr>
              <a:t>Venus</a:t>
            </a:r>
            <a:endParaRPr b="1" sz="4000">
              <a:solidFill>
                <a:schemeClr val="dk1"/>
              </a:solidFill>
              <a:latin typeface="Montserrat"/>
              <a:ea typeface="Montserrat"/>
              <a:cs typeface="Montserrat"/>
              <a:sym typeface="Montserrat"/>
            </a:endParaRPr>
          </a:p>
        </p:txBody>
      </p:sp>
      <p:sp>
        <p:nvSpPr>
          <p:cNvPr id="2567" name="Google Shape;2567;p60"/>
          <p:cNvSpPr txBox="1"/>
          <p:nvPr/>
        </p:nvSpPr>
        <p:spPr>
          <a:xfrm flipH="1">
            <a:off x="12471295" y="7200817"/>
            <a:ext cx="4390200" cy="9000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4000">
                <a:solidFill>
                  <a:schemeClr val="dk1"/>
                </a:solidFill>
                <a:latin typeface="Montserrat"/>
                <a:ea typeface="Montserrat"/>
                <a:cs typeface="Montserrat"/>
                <a:sym typeface="Montserrat"/>
              </a:rPr>
              <a:t>Mars</a:t>
            </a:r>
            <a:endParaRPr b="1" sz="4000">
              <a:solidFill>
                <a:schemeClr val="dk1"/>
              </a:solidFill>
              <a:latin typeface="Montserrat"/>
              <a:ea typeface="Montserrat"/>
              <a:cs typeface="Montserrat"/>
              <a:sym typeface="Montserrat"/>
            </a:endParaRPr>
          </a:p>
        </p:txBody>
      </p:sp>
      <p:sp>
        <p:nvSpPr>
          <p:cNvPr id="2568" name="Google Shape;2568;p60"/>
          <p:cNvSpPr txBox="1"/>
          <p:nvPr/>
        </p:nvSpPr>
        <p:spPr>
          <a:xfrm flipH="1">
            <a:off x="12471347" y="4966834"/>
            <a:ext cx="4390200" cy="900000"/>
          </a:xfrm>
          <a:prstGeom prst="rect">
            <a:avLst/>
          </a:prstGeom>
          <a:noFill/>
          <a:ln>
            <a:noFill/>
          </a:ln>
        </p:spPr>
        <p:txBody>
          <a:bodyPr anchorCtr="0" anchor="b" bIns="182850" lIns="182850" spcFirstLastPara="1" rIns="182850" wrap="square" tIns="182850">
            <a:noAutofit/>
          </a:bodyPr>
          <a:lstStyle/>
          <a:p>
            <a:pPr indent="0" lvl="0" marL="0" rtl="0" algn="l">
              <a:lnSpc>
                <a:spcPct val="115000"/>
              </a:lnSpc>
              <a:spcBef>
                <a:spcPts val="0"/>
              </a:spcBef>
              <a:spcAft>
                <a:spcPts val="0"/>
              </a:spcAft>
              <a:buNone/>
            </a:pPr>
            <a:r>
              <a:rPr b="1" lang="en" sz="4000">
                <a:solidFill>
                  <a:schemeClr val="dk1"/>
                </a:solidFill>
                <a:latin typeface="Montserrat"/>
                <a:ea typeface="Montserrat"/>
                <a:cs typeface="Montserrat"/>
                <a:sym typeface="Montserrat"/>
              </a:rPr>
              <a:t>Mercury</a:t>
            </a:r>
            <a:endParaRPr b="1" sz="4000">
              <a:solidFill>
                <a:schemeClr val="dk1"/>
              </a:solidFill>
              <a:latin typeface="Montserrat"/>
              <a:ea typeface="Montserrat"/>
              <a:cs typeface="Montserrat"/>
              <a:sym typeface="Montserrat"/>
            </a:endParaRPr>
          </a:p>
        </p:txBody>
      </p:sp>
      <p:sp>
        <p:nvSpPr>
          <p:cNvPr id="2569" name="Google Shape;2569;p60"/>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Tech hubs of the world</a:t>
            </a:r>
            <a:endParaRPr/>
          </a:p>
        </p:txBody>
      </p:sp>
      <p:sp>
        <p:nvSpPr>
          <p:cNvPr id="2570" name="Google Shape;2570;p60"/>
          <p:cNvSpPr txBox="1"/>
          <p:nvPr/>
        </p:nvSpPr>
        <p:spPr>
          <a:xfrm flipH="1">
            <a:off x="12471320" y="3468231"/>
            <a:ext cx="4390200" cy="11436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Venus is the second planet from the Sun</a:t>
            </a:r>
            <a:endParaRPr sz="2800">
              <a:solidFill>
                <a:schemeClr val="dk1"/>
              </a:solidFill>
              <a:latin typeface="Inter"/>
              <a:ea typeface="Inter"/>
              <a:cs typeface="Inter"/>
              <a:sym typeface="Inter"/>
            </a:endParaRPr>
          </a:p>
        </p:txBody>
      </p:sp>
      <p:sp>
        <p:nvSpPr>
          <p:cNvPr id="2571" name="Google Shape;2571;p60"/>
          <p:cNvSpPr txBox="1"/>
          <p:nvPr/>
        </p:nvSpPr>
        <p:spPr>
          <a:xfrm flipH="1">
            <a:off x="12471320" y="7936198"/>
            <a:ext cx="4390200" cy="11436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Despite being red, Mars is a cold place</a:t>
            </a:r>
            <a:endParaRPr sz="2800">
              <a:solidFill>
                <a:schemeClr val="dk1"/>
              </a:solidFill>
              <a:latin typeface="Inter"/>
              <a:ea typeface="Inter"/>
              <a:cs typeface="Inter"/>
              <a:sym typeface="Inter"/>
            </a:endParaRPr>
          </a:p>
        </p:txBody>
      </p:sp>
      <p:sp>
        <p:nvSpPr>
          <p:cNvPr id="2572" name="Google Shape;2572;p60"/>
          <p:cNvSpPr txBox="1"/>
          <p:nvPr/>
        </p:nvSpPr>
        <p:spPr>
          <a:xfrm flipH="1">
            <a:off x="12471350" y="5702215"/>
            <a:ext cx="4390200" cy="11436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None/>
            </a:pPr>
            <a:r>
              <a:rPr lang="en" sz="2800">
                <a:solidFill>
                  <a:schemeClr val="dk1"/>
                </a:solidFill>
                <a:latin typeface="Inter"/>
                <a:ea typeface="Inter"/>
                <a:cs typeface="Inter"/>
                <a:sym typeface="Inter"/>
              </a:rPr>
              <a:t>Mercury is the closest planet to the Sun</a:t>
            </a:r>
            <a:endParaRPr sz="2800">
              <a:solidFill>
                <a:schemeClr val="dk1"/>
              </a:solidFill>
              <a:latin typeface="Inter"/>
              <a:ea typeface="Inter"/>
              <a:cs typeface="Inter"/>
              <a:sym typeface="Inter"/>
            </a:endParaRPr>
          </a:p>
        </p:txBody>
      </p:sp>
      <p:grpSp>
        <p:nvGrpSpPr>
          <p:cNvPr id="2573" name="Google Shape;2573;p60"/>
          <p:cNvGrpSpPr/>
          <p:nvPr/>
        </p:nvGrpSpPr>
        <p:grpSpPr>
          <a:xfrm>
            <a:off x="1439983" y="3145686"/>
            <a:ext cx="9839482" cy="5241090"/>
            <a:chOff x="233350" y="949250"/>
            <a:chExt cx="7137300" cy="3802300"/>
          </a:xfrm>
        </p:grpSpPr>
        <p:sp>
          <p:nvSpPr>
            <p:cNvPr id="2574" name="Google Shape;2574;p6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5" name="Google Shape;2575;p6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6" name="Google Shape;2576;p6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7" name="Google Shape;2577;p6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8" name="Google Shape;2578;p6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9" name="Google Shape;2579;p6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0" name="Google Shape;2580;p6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1" name="Google Shape;2581;p6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2" name="Google Shape;2582;p6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3" name="Google Shape;2583;p6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4" name="Google Shape;2584;p6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5" name="Google Shape;2585;p6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6" name="Google Shape;2586;p6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7" name="Google Shape;2587;p6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8" name="Google Shape;2588;p6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9" name="Google Shape;2589;p6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0" name="Google Shape;2590;p6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1" name="Google Shape;2591;p6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2" name="Google Shape;2592;p6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3" name="Google Shape;2593;p6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4" name="Google Shape;2594;p6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5" name="Google Shape;2595;p6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6" name="Google Shape;2596;p6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7" name="Google Shape;2597;p6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8" name="Google Shape;2598;p6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9" name="Google Shape;2599;p6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0" name="Google Shape;2600;p6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1" name="Google Shape;2601;p6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2" name="Google Shape;2602;p6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3" name="Google Shape;2603;p6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4" name="Google Shape;2604;p6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5" name="Google Shape;2605;p6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6" name="Google Shape;2606;p6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7" name="Google Shape;2607;p6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8" name="Google Shape;2608;p6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9" name="Google Shape;2609;p6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0" name="Google Shape;2610;p6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1" name="Google Shape;2611;p6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2" name="Google Shape;2612;p6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3" name="Google Shape;2613;p6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4" name="Google Shape;2614;p6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5" name="Google Shape;2615;p6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6" name="Google Shape;2616;p6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7" name="Google Shape;2617;p6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8" name="Google Shape;2618;p6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9" name="Google Shape;2619;p6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0" name="Google Shape;2620;p6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1" name="Google Shape;2621;p6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2" name="Google Shape;2622;p6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3" name="Google Shape;2623;p6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4" name="Google Shape;2624;p6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625" name="Google Shape;2625;p60"/>
          <p:cNvSpPr/>
          <p:nvPr/>
        </p:nvSpPr>
        <p:spPr>
          <a:xfrm>
            <a:off x="11624750" y="4996300"/>
            <a:ext cx="588000" cy="5880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6" name="Google Shape;2626;p60"/>
          <p:cNvSpPr/>
          <p:nvPr/>
        </p:nvSpPr>
        <p:spPr>
          <a:xfrm>
            <a:off x="11624750" y="2767050"/>
            <a:ext cx="588000" cy="588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7" name="Google Shape;2627;p60"/>
          <p:cNvSpPr/>
          <p:nvPr/>
        </p:nvSpPr>
        <p:spPr>
          <a:xfrm>
            <a:off x="11624750" y="7225550"/>
            <a:ext cx="588000" cy="5880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8" name="Google Shape;2628;p60"/>
          <p:cNvSpPr/>
          <p:nvPr/>
        </p:nvSpPr>
        <p:spPr>
          <a:xfrm>
            <a:off x="2872900" y="4494100"/>
            <a:ext cx="588000" cy="5880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9" name="Google Shape;2629;p60"/>
          <p:cNvSpPr/>
          <p:nvPr/>
        </p:nvSpPr>
        <p:spPr>
          <a:xfrm>
            <a:off x="5885850" y="4387700"/>
            <a:ext cx="588000" cy="588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0" name="Google Shape;2630;p60"/>
          <p:cNvSpPr/>
          <p:nvPr/>
        </p:nvSpPr>
        <p:spPr>
          <a:xfrm>
            <a:off x="3977650" y="5908250"/>
            <a:ext cx="588000" cy="5880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4" name="Shape 2634"/>
        <p:cNvGrpSpPr/>
        <p:nvPr/>
      </p:nvGrpSpPr>
      <p:grpSpPr>
        <a:xfrm>
          <a:off x="0" y="0"/>
          <a:ext cx="0" cy="0"/>
          <a:chOff x="0" y="0"/>
          <a:chExt cx="0" cy="0"/>
        </a:xfrm>
      </p:grpSpPr>
      <p:sp>
        <p:nvSpPr>
          <p:cNvPr id="2635" name="Google Shape;2635;p61"/>
          <p:cNvSpPr txBox="1"/>
          <p:nvPr>
            <p:ph type="title"/>
          </p:nvPr>
        </p:nvSpPr>
        <p:spPr>
          <a:xfrm>
            <a:off x="1440000" y="3931150"/>
            <a:ext cx="7570200" cy="1253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Mockups</a:t>
            </a:r>
            <a:endParaRPr/>
          </a:p>
        </p:txBody>
      </p:sp>
      <p:sp>
        <p:nvSpPr>
          <p:cNvPr id="2636" name="Google Shape;2636;p61"/>
          <p:cNvSpPr txBox="1"/>
          <p:nvPr>
            <p:ph idx="1" type="subTitle"/>
          </p:nvPr>
        </p:nvSpPr>
        <p:spPr>
          <a:xfrm>
            <a:off x="1440000" y="5279711"/>
            <a:ext cx="7570200" cy="1610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replace the images on the screen with your own work. Just right-click on it and select “Replace images”</a:t>
            </a:r>
            <a:endParaRPr/>
          </a:p>
        </p:txBody>
      </p:sp>
      <p:grpSp>
        <p:nvGrpSpPr>
          <p:cNvPr id="2637" name="Google Shape;2637;p61"/>
          <p:cNvGrpSpPr/>
          <p:nvPr/>
        </p:nvGrpSpPr>
        <p:grpSpPr>
          <a:xfrm>
            <a:off x="9585010" y="2718913"/>
            <a:ext cx="6865969" cy="5553537"/>
            <a:chOff x="4792505" y="1359457"/>
            <a:chExt cx="3432984" cy="2776768"/>
          </a:xfrm>
        </p:grpSpPr>
        <p:sp>
          <p:nvSpPr>
            <p:cNvPr id="2638" name="Google Shape;2638;p61"/>
            <p:cNvSpPr/>
            <p:nvPr/>
          </p:nvSpPr>
          <p:spPr>
            <a:xfrm>
              <a:off x="5433500" y="3678425"/>
              <a:ext cx="2151000" cy="457800"/>
            </a:xfrm>
            <a:prstGeom prst="ellipse">
              <a:avLst/>
            </a:prstGeom>
            <a:solidFill>
              <a:srgbClr val="3E285A">
                <a:alpha val="1384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639" name="Google Shape;2639;p61"/>
            <p:cNvGrpSpPr/>
            <p:nvPr/>
          </p:nvGrpSpPr>
          <p:grpSpPr>
            <a:xfrm>
              <a:off x="4792505" y="1359457"/>
              <a:ext cx="3432984" cy="2496295"/>
              <a:chOff x="331763" y="414153"/>
              <a:chExt cx="6903246" cy="5019697"/>
            </a:xfrm>
          </p:grpSpPr>
          <p:sp>
            <p:nvSpPr>
              <p:cNvPr id="2640" name="Google Shape;2640;p61"/>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accent1"/>
              </a:solidFill>
              <a:ln cap="flat" cmpd="sng" w="9525">
                <a:solidFill>
                  <a:schemeClr val="accent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1" name="Google Shape;2641;p61"/>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cap="flat" cmpd="sng" w="9525">
                <a:solidFill>
                  <a:schemeClr val="accent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2" name="Google Shape;2642;p61"/>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cap="flat" cmpd="sng" w="9525">
                <a:solidFill>
                  <a:schemeClr val="accent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pic>
        <p:nvPicPr>
          <p:cNvPr id="2643" name="Google Shape;2643;p61"/>
          <p:cNvPicPr preferRelativeResize="0"/>
          <p:nvPr/>
        </p:nvPicPr>
        <p:blipFill>
          <a:blip r:embed="rId3">
            <a:alphaModFix/>
          </a:blip>
          <a:stretch>
            <a:fillRect/>
          </a:stretch>
        </p:blipFill>
        <p:spPr>
          <a:xfrm>
            <a:off x="9809250" y="2922550"/>
            <a:ext cx="6417504" cy="3609797"/>
          </a:xfrm>
          <a:prstGeom prst="rect">
            <a:avLst/>
          </a:prstGeom>
          <a:noFill/>
          <a:ln cap="flat" cmpd="sng" w="9525">
            <a:solidFill>
              <a:schemeClr val="accent6"/>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35"/>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a:t>
            </a:r>
            <a:r>
              <a:rPr lang="en"/>
              <a:t>able of contents</a:t>
            </a:r>
            <a:endParaRPr/>
          </a:p>
        </p:txBody>
      </p:sp>
      <p:sp>
        <p:nvSpPr>
          <p:cNvPr id="557" name="Google Shape;557;p35"/>
          <p:cNvSpPr txBox="1"/>
          <p:nvPr>
            <p:ph idx="3" type="subTitle"/>
          </p:nvPr>
        </p:nvSpPr>
        <p:spPr>
          <a:xfrm>
            <a:off x="2553553" y="7939189"/>
            <a:ext cx="6288000" cy="1208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describe the topic of the section here</a:t>
            </a:r>
            <a:endParaRPr>
              <a:solidFill>
                <a:srgbClr val="666666"/>
              </a:solidFill>
            </a:endParaRPr>
          </a:p>
        </p:txBody>
      </p:sp>
      <p:sp>
        <p:nvSpPr>
          <p:cNvPr id="558" name="Google Shape;558;p35"/>
          <p:cNvSpPr txBox="1"/>
          <p:nvPr>
            <p:ph idx="1" type="subTitle"/>
          </p:nvPr>
        </p:nvSpPr>
        <p:spPr>
          <a:xfrm>
            <a:off x="2553553" y="4546840"/>
            <a:ext cx="6288000" cy="1208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describe the topic of the section here</a:t>
            </a:r>
            <a:endParaRPr/>
          </a:p>
        </p:txBody>
      </p:sp>
      <p:sp>
        <p:nvSpPr>
          <p:cNvPr id="559" name="Google Shape;559;p35"/>
          <p:cNvSpPr txBox="1"/>
          <p:nvPr>
            <p:ph idx="2" type="subTitle"/>
          </p:nvPr>
        </p:nvSpPr>
        <p:spPr>
          <a:xfrm>
            <a:off x="9895850" y="4546840"/>
            <a:ext cx="6288000" cy="1208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describe the topic of the section here</a:t>
            </a:r>
            <a:endParaRPr/>
          </a:p>
        </p:txBody>
      </p:sp>
      <p:sp>
        <p:nvSpPr>
          <p:cNvPr id="560" name="Google Shape;560;p35"/>
          <p:cNvSpPr txBox="1"/>
          <p:nvPr>
            <p:ph idx="4" type="subTitle"/>
          </p:nvPr>
        </p:nvSpPr>
        <p:spPr>
          <a:xfrm>
            <a:off x="9895850" y="7939189"/>
            <a:ext cx="6288000" cy="1208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describe the topic of the section here</a:t>
            </a:r>
            <a:endParaRPr/>
          </a:p>
        </p:txBody>
      </p:sp>
      <p:sp>
        <p:nvSpPr>
          <p:cNvPr id="561" name="Google Shape;561;p35"/>
          <p:cNvSpPr txBox="1"/>
          <p:nvPr>
            <p:ph idx="5" type="title"/>
          </p:nvPr>
        </p:nvSpPr>
        <p:spPr>
          <a:xfrm>
            <a:off x="2553550" y="2858950"/>
            <a:ext cx="1909200" cy="9414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01</a:t>
            </a:r>
            <a:endParaRPr/>
          </a:p>
        </p:txBody>
      </p:sp>
      <p:sp>
        <p:nvSpPr>
          <p:cNvPr id="562" name="Google Shape;562;p35"/>
          <p:cNvSpPr txBox="1"/>
          <p:nvPr>
            <p:ph idx="7" type="title"/>
          </p:nvPr>
        </p:nvSpPr>
        <p:spPr>
          <a:xfrm>
            <a:off x="9895850" y="2858950"/>
            <a:ext cx="1909200" cy="9414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02</a:t>
            </a:r>
            <a:endParaRPr/>
          </a:p>
        </p:txBody>
      </p:sp>
      <p:sp>
        <p:nvSpPr>
          <p:cNvPr id="563" name="Google Shape;563;p35"/>
          <p:cNvSpPr txBox="1"/>
          <p:nvPr>
            <p:ph idx="8" type="title"/>
          </p:nvPr>
        </p:nvSpPr>
        <p:spPr>
          <a:xfrm>
            <a:off x="9895850" y="6251448"/>
            <a:ext cx="1909200" cy="9414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04</a:t>
            </a:r>
            <a:endParaRPr/>
          </a:p>
        </p:txBody>
      </p:sp>
      <p:sp>
        <p:nvSpPr>
          <p:cNvPr id="564" name="Google Shape;564;p35"/>
          <p:cNvSpPr txBox="1"/>
          <p:nvPr>
            <p:ph idx="6" type="title"/>
          </p:nvPr>
        </p:nvSpPr>
        <p:spPr>
          <a:xfrm>
            <a:off x="2553550" y="6251448"/>
            <a:ext cx="1909200" cy="9414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03</a:t>
            </a:r>
            <a:endParaRPr/>
          </a:p>
        </p:txBody>
      </p:sp>
      <p:sp>
        <p:nvSpPr>
          <p:cNvPr id="565" name="Google Shape;565;p35"/>
          <p:cNvSpPr txBox="1"/>
          <p:nvPr>
            <p:ph idx="9" type="subTitle"/>
          </p:nvPr>
        </p:nvSpPr>
        <p:spPr>
          <a:xfrm>
            <a:off x="2553550" y="3800350"/>
            <a:ext cx="6288000" cy="897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Introduction to PC</a:t>
            </a:r>
            <a:endParaRPr/>
          </a:p>
        </p:txBody>
      </p:sp>
      <p:sp>
        <p:nvSpPr>
          <p:cNvPr id="566" name="Google Shape;566;p35"/>
          <p:cNvSpPr txBox="1"/>
          <p:nvPr>
            <p:ph idx="13" type="subTitle"/>
          </p:nvPr>
        </p:nvSpPr>
        <p:spPr>
          <a:xfrm>
            <a:off x="9895853" y="3800350"/>
            <a:ext cx="6288000" cy="897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Web browsing</a:t>
            </a:r>
            <a:endParaRPr/>
          </a:p>
        </p:txBody>
      </p:sp>
      <p:sp>
        <p:nvSpPr>
          <p:cNvPr id="567" name="Google Shape;567;p35"/>
          <p:cNvSpPr txBox="1"/>
          <p:nvPr>
            <p:ph idx="14" type="subTitle"/>
          </p:nvPr>
        </p:nvSpPr>
        <p:spPr>
          <a:xfrm>
            <a:off x="2553550" y="7192400"/>
            <a:ext cx="6288000" cy="897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File management</a:t>
            </a:r>
            <a:endParaRPr/>
          </a:p>
        </p:txBody>
      </p:sp>
      <p:sp>
        <p:nvSpPr>
          <p:cNvPr id="568" name="Google Shape;568;p35"/>
          <p:cNvSpPr txBox="1"/>
          <p:nvPr>
            <p:ph idx="15" type="subTitle"/>
          </p:nvPr>
        </p:nvSpPr>
        <p:spPr>
          <a:xfrm>
            <a:off x="9895853" y="7192400"/>
            <a:ext cx="6288000" cy="897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B</a:t>
            </a:r>
            <a:r>
              <a:rPr lang="en"/>
              <a:t>asic programs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7" name="Shape 2647"/>
        <p:cNvGrpSpPr/>
        <p:nvPr/>
      </p:nvGrpSpPr>
      <p:grpSpPr>
        <a:xfrm>
          <a:off x="0" y="0"/>
          <a:ext cx="0" cy="0"/>
          <a:chOff x="0" y="0"/>
          <a:chExt cx="0" cy="0"/>
        </a:xfrm>
      </p:grpSpPr>
      <p:sp>
        <p:nvSpPr>
          <p:cNvPr id="2648" name="Google Shape;2648;p62"/>
          <p:cNvSpPr txBox="1"/>
          <p:nvPr>
            <p:ph type="title"/>
          </p:nvPr>
        </p:nvSpPr>
        <p:spPr>
          <a:xfrm>
            <a:off x="9143997" y="1219978"/>
            <a:ext cx="7717800" cy="2117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Thanks!</a:t>
            </a:r>
            <a:endParaRPr/>
          </a:p>
        </p:txBody>
      </p:sp>
      <p:sp>
        <p:nvSpPr>
          <p:cNvPr id="2649" name="Google Shape;2649;p62"/>
          <p:cNvSpPr txBox="1"/>
          <p:nvPr>
            <p:ph idx="1" type="subTitle"/>
          </p:nvPr>
        </p:nvSpPr>
        <p:spPr>
          <a:xfrm>
            <a:off x="9144000" y="3436523"/>
            <a:ext cx="7717800" cy="2202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b="1" lang="en"/>
              <a:t>D</a:t>
            </a:r>
            <a:r>
              <a:rPr b="1" lang="en"/>
              <a:t>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2650" name="Google Shape;2650;p62"/>
          <p:cNvSpPr txBox="1"/>
          <p:nvPr/>
        </p:nvSpPr>
        <p:spPr>
          <a:xfrm>
            <a:off x="9143750" y="8567305"/>
            <a:ext cx="7717800" cy="520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400">
                <a:solidFill>
                  <a:schemeClr val="dk1"/>
                </a:solidFill>
                <a:latin typeface="Inter"/>
                <a:ea typeface="Inter"/>
                <a:cs typeface="Inter"/>
                <a:sym typeface="Inter"/>
              </a:rPr>
              <a:t>Please keep this slide for attribution</a:t>
            </a:r>
            <a:endParaRPr sz="2400">
              <a:solidFill>
                <a:schemeClr val="dk1"/>
              </a:solidFill>
              <a:latin typeface="Inter"/>
              <a:ea typeface="Inter"/>
              <a:cs typeface="Inter"/>
              <a:sym typeface="Inter"/>
            </a:endParaRPr>
          </a:p>
        </p:txBody>
      </p:sp>
      <p:grpSp>
        <p:nvGrpSpPr>
          <p:cNvPr id="2651" name="Google Shape;2651;p62"/>
          <p:cNvGrpSpPr/>
          <p:nvPr/>
        </p:nvGrpSpPr>
        <p:grpSpPr>
          <a:xfrm>
            <a:off x="11507855" y="5953350"/>
            <a:ext cx="801465" cy="775322"/>
            <a:chOff x="266768" y="1721375"/>
            <a:chExt cx="397907" cy="397887"/>
          </a:xfrm>
        </p:grpSpPr>
        <p:sp>
          <p:nvSpPr>
            <p:cNvPr id="2652" name="Google Shape;2652;p6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3" name="Google Shape;2653;p6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54" name="Google Shape;2654;p62"/>
          <p:cNvGrpSpPr/>
          <p:nvPr/>
        </p:nvGrpSpPr>
        <p:grpSpPr>
          <a:xfrm>
            <a:off x="13696522" y="5952875"/>
            <a:ext cx="801423" cy="775322"/>
            <a:chOff x="1379798" y="1723250"/>
            <a:chExt cx="397887" cy="397887"/>
          </a:xfrm>
        </p:grpSpPr>
        <p:sp>
          <p:nvSpPr>
            <p:cNvPr id="2655" name="Google Shape;2655;p6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6" name="Google Shape;2656;p6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7" name="Google Shape;2657;p6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8" name="Google Shape;2658;p6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59" name="Google Shape;2659;p62"/>
          <p:cNvGrpSpPr/>
          <p:nvPr/>
        </p:nvGrpSpPr>
        <p:grpSpPr>
          <a:xfrm>
            <a:off x="12598680" y="5952875"/>
            <a:ext cx="801381" cy="775322"/>
            <a:chOff x="864491" y="1723250"/>
            <a:chExt cx="397866" cy="397887"/>
          </a:xfrm>
        </p:grpSpPr>
        <p:sp>
          <p:nvSpPr>
            <p:cNvPr id="2660" name="Google Shape;2660;p6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1" name="Google Shape;2661;p6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2" name="Google Shape;2662;p6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63" name="Google Shape;2663;p62"/>
          <p:cNvGrpSpPr/>
          <p:nvPr/>
        </p:nvGrpSpPr>
        <p:grpSpPr>
          <a:xfrm>
            <a:off x="2623800" y="3519295"/>
            <a:ext cx="4445455" cy="5528655"/>
            <a:chOff x="1311900" y="2073147"/>
            <a:chExt cx="2222728" cy="2764328"/>
          </a:xfrm>
        </p:grpSpPr>
        <p:sp>
          <p:nvSpPr>
            <p:cNvPr id="2664" name="Google Shape;2664;p62"/>
            <p:cNvSpPr/>
            <p:nvPr/>
          </p:nvSpPr>
          <p:spPr>
            <a:xfrm>
              <a:off x="1311900" y="4379675"/>
              <a:ext cx="2151000" cy="457800"/>
            </a:xfrm>
            <a:prstGeom prst="ellipse">
              <a:avLst/>
            </a:prstGeom>
            <a:solidFill>
              <a:srgbClr val="3E285A">
                <a:alpha val="1384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665" name="Google Shape;2665;p62"/>
            <p:cNvGrpSpPr/>
            <p:nvPr/>
          </p:nvGrpSpPr>
          <p:grpSpPr>
            <a:xfrm>
              <a:off x="1553108" y="2073147"/>
              <a:ext cx="1981520" cy="2535354"/>
              <a:chOff x="900306" y="1128050"/>
              <a:chExt cx="3138296" cy="4015448"/>
            </a:xfrm>
          </p:grpSpPr>
          <p:sp>
            <p:nvSpPr>
              <p:cNvPr id="2666" name="Google Shape;2666;p62"/>
              <p:cNvSpPr/>
              <p:nvPr/>
            </p:nvSpPr>
            <p:spPr>
              <a:xfrm flipH="1">
                <a:off x="1939169" y="2402385"/>
                <a:ext cx="398524" cy="570418"/>
              </a:xfrm>
              <a:custGeom>
                <a:rect b="b" l="l" r="r" t="t"/>
                <a:pathLst>
                  <a:path extrusionOk="0" h="2970" w="2075">
                    <a:moveTo>
                      <a:pt x="241" y="1"/>
                    </a:moveTo>
                    <a:cubicBezTo>
                      <a:pt x="110" y="1"/>
                      <a:pt x="0" y="111"/>
                      <a:pt x="0" y="241"/>
                    </a:cubicBezTo>
                    <a:lnTo>
                      <a:pt x="0" y="2729"/>
                    </a:lnTo>
                    <a:cubicBezTo>
                      <a:pt x="0" y="2860"/>
                      <a:pt x="110" y="2970"/>
                      <a:pt x="241" y="2970"/>
                    </a:cubicBezTo>
                    <a:lnTo>
                      <a:pt x="1833" y="2970"/>
                    </a:lnTo>
                    <a:cubicBezTo>
                      <a:pt x="1964" y="2970"/>
                      <a:pt x="2074" y="2860"/>
                      <a:pt x="2074" y="2729"/>
                    </a:cubicBezTo>
                    <a:lnTo>
                      <a:pt x="2074" y="241"/>
                    </a:lnTo>
                    <a:cubicBezTo>
                      <a:pt x="2074" y="111"/>
                      <a:pt x="1964" y="1"/>
                      <a:pt x="1833"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7" name="Google Shape;2667;p62"/>
              <p:cNvSpPr/>
              <p:nvPr/>
            </p:nvSpPr>
            <p:spPr>
              <a:xfrm flipH="1">
                <a:off x="1931103" y="2389325"/>
                <a:ext cx="414658" cy="595578"/>
              </a:xfrm>
              <a:custGeom>
                <a:rect b="b" l="l" r="r" t="t"/>
                <a:pathLst>
                  <a:path extrusionOk="0" h="3101" w="2159">
                    <a:moveTo>
                      <a:pt x="1875" y="131"/>
                    </a:moveTo>
                    <a:cubicBezTo>
                      <a:pt x="1964" y="131"/>
                      <a:pt x="2053" y="220"/>
                      <a:pt x="2053" y="309"/>
                    </a:cubicBezTo>
                    <a:lnTo>
                      <a:pt x="2053" y="2797"/>
                    </a:lnTo>
                    <a:cubicBezTo>
                      <a:pt x="2053" y="2907"/>
                      <a:pt x="1964" y="2991"/>
                      <a:pt x="1875" y="2991"/>
                    </a:cubicBezTo>
                    <a:lnTo>
                      <a:pt x="283" y="2991"/>
                    </a:lnTo>
                    <a:cubicBezTo>
                      <a:pt x="194" y="2991"/>
                      <a:pt x="110" y="2907"/>
                      <a:pt x="110" y="2797"/>
                    </a:cubicBezTo>
                    <a:lnTo>
                      <a:pt x="110" y="309"/>
                    </a:lnTo>
                    <a:cubicBezTo>
                      <a:pt x="110" y="220"/>
                      <a:pt x="194" y="131"/>
                      <a:pt x="283" y="131"/>
                    </a:cubicBezTo>
                    <a:close/>
                    <a:moveTo>
                      <a:pt x="283" y="1"/>
                    </a:moveTo>
                    <a:cubicBezTo>
                      <a:pt x="131" y="1"/>
                      <a:pt x="1" y="158"/>
                      <a:pt x="1" y="309"/>
                    </a:cubicBezTo>
                    <a:lnTo>
                      <a:pt x="1" y="2797"/>
                    </a:lnTo>
                    <a:cubicBezTo>
                      <a:pt x="1" y="2970"/>
                      <a:pt x="131" y="3101"/>
                      <a:pt x="283" y="3101"/>
                    </a:cubicBezTo>
                    <a:lnTo>
                      <a:pt x="1875" y="3101"/>
                    </a:lnTo>
                    <a:cubicBezTo>
                      <a:pt x="2027" y="3101"/>
                      <a:pt x="2158" y="2970"/>
                      <a:pt x="2158" y="2797"/>
                    </a:cubicBezTo>
                    <a:lnTo>
                      <a:pt x="2158" y="309"/>
                    </a:lnTo>
                    <a:cubicBezTo>
                      <a:pt x="2158" y="158"/>
                      <a:pt x="2027" y="1"/>
                      <a:pt x="187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8" name="Google Shape;2668;p62"/>
              <p:cNvSpPr/>
              <p:nvPr/>
            </p:nvSpPr>
            <p:spPr>
              <a:xfrm flipH="1">
                <a:off x="2215740" y="4623204"/>
                <a:ext cx="394491" cy="431751"/>
              </a:xfrm>
              <a:custGeom>
                <a:rect b="b" l="l" r="r" t="t"/>
                <a:pathLst>
                  <a:path extrusionOk="0" h="2248" w="2054">
                    <a:moveTo>
                      <a:pt x="0" y="1"/>
                    </a:moveTo>
                    <a:lnTo>
                      <a:pt x="0" y="2247"/>
                    </a:lnTo>
                    <a:lnTo>
                      <a:pt x="2053" y="2247"/>
                    </a:lnTo>
                    <a:lnTo>
                      <a:pt x="2053" y="1"/>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9" name="Google Shape;2669;p62"/>
              <p:cNvSpPr/>
              <p:nvPr/>
            </p:nvSpPr>
            <p:spPr>
              <a:xfrm flipH="1">
                <a:off x="2207865" y="4615138"/>
                <a:ext cx="410432" cy="452877"/>
              </a:xfrm>
              <a:custGeom>
                <a:rect b="b" l="l" r="r" t="t"/>
                <a:pathLst>
                  <a:path extrusionOk="0" h="2358" w="2137">
                    <a:moveTo>
                      <a:pt x="2032" y="111"/>
                    </a:moveTo>
                    <a:lnTo>
                      <a:pt x="2032"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0" name="Google Shape;2670;p62"/>
              <p:cNvSpPr/>
              <p:nvPr/>
            </p:nvSpPr>
            <p:spPr>
              <a:xfrm flipH="1">
                <a:off x="1473609" y="4623204"/>
                <a:ext cx="394299" cy="431751"/>
              </a:xfrm>
              <a:custGeom>
                <a:rect b="b" l="l" r="r" t="t"/>
                <a:pathLst>
                  <a:path extrusionOk="0" h="2248" w="2053">
                    <a:moveTo>
                      <a:pt x="0" y="1"/>
                    </a:moveTo>
                    <a:lnTo>
                      <a:pt x="0" y="2247"/>
                    </a:lnTo>
                    <a:lnTo>
                      <a:pt x="2053" y="2247"/>
                    </a:lnTo>
                    <a:lnTo>
                      <a:pt x="2053" y="1"/>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1" name="Google Shape;2671;p62"/>
              <p:cNvSpPr/>
              <p:nvPr/>
            </p:nvSpPr>
            <p:spPr>
              <a:xfrm flipH="1">
                <a:off x="1465543" y="4615138"/>
                <a:ext cx="415618" cy="452877"/>
              </a:xfrm>
              <a:custGeom>
                <a:rect b="b" l="l" r="r" t="t"/>
                <a:pathLst>
                  <a:path extrusionOk="0" h="2358" w="2164">
                    <a:moveTo>
                      <a:pt x="2054" y="111"/>
                    </a:moveTo>
                    <a:lnTo>
                      <a:pt x="2054" y="2226"/>
                    </a:lnTo>
                    <a:lnTo>
                      <a:pt x="132" y="2226"/>
                    </a:lnTo>
                    <a:lnTo>
                      <a:pt x="132" y="111"/>
                    </a:lnTo>
                    <a:close/>
                    <a:moveTo>
                      <a:pt x="1" y="1"/>
                    </a:moveTo>
                    <a:lnTo>
                      <a:pt x="1" y="43"/>
                    </a:lnTo>
                    <a:lnTo>
                      <a:pt x="1" y="2357"/>
                    </a:lnTo>
                    <a:lnTo>
                      <a:pt x="2164" y="2357"/>
                    </a:lnTo>
                    <a:lnTo>
                      <a:pt x="216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2" name="Google Shape;2672;p62"/>
              <p:cNvSpPr/>
              <p:nvPr/>
            </p:nvSpPr>
            <p:spPr>
              <a:xfrm flipH="1">
                <a:off x="2610044" y="4623204"/>
                <a:ext cx="393531" cy="431751"/>
              </a:xfrm>
              <a:custGeom>
                <a:rect b="b" l="l" r="r" t="t"/>
                <a:pathLst>
                  <a:path extrusionOk="0" h="2248" w="2049">
                    <a:moveTo>
                      <a:pt x="1" y="1"/>
                    </a:moveTo>
                    <a:lnTo>
                      <a:pt x="1" y="2247"/>
                    </a:lnTo>
                    <a:lnTo>
                      <a:pt x="2048" y="2247"/>
                    </a:lnTo>
                    <a:lnTo>
                      <a:pt x="2048"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3" name="Google Shape;2673;p62"/>
              <p:cNvSpPr/>
              <p:nvPr/>
            </p:nvSpPr>
            <p:spPr>
              <a:xfrm flipH="1">
                <a:off x="2596984" y="4615138"/>
                <a:ext cx="415618" cy="452877"/>
              </a:xfrm>
              <a:custGeom>
                <a:rect b="b" l="l" r="r" t="t"/>
                <a:pathLst>
                  <a:path extrusionOk="0" h="2358" w="2164">
                    <a:moveTo>
                      <a:pt x="2032" y="111"/>
                    </a:moveTo>
                    <a:lnTo>
                      <a:pt x="2032" y="2226"/>
                    </a:lnTo>
                    <a:lnTo>
                      <a:pt x="110" y="2226"/>
                    </a:lnTo>
                    <a:lnTo>
                      <a:pt x="110" y="111"/>
                    </a:lnTo>
                    <a:close/>
                    <a:moveTo>
                      <a:pt x="0" y="1"/>
                    </a:moveTo>
                    <a:lnTo>
                      <a:pt x="0" y="43"/>
                    </a:lnTo>
                    <a:lnTo>
                      <a:pt x="0" y="2357"/>
                    </a:lnTo>
                    <a:lnTo>
                      <a:pt x="2163" y="2357"/>
                    </a:lnTo>
                    <a:lnTo>
                      <a:pt x="2163"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4" name="Google Shape;2674;p62"/>
              <p:cNvSpPr/>
              <p:nvPr/>
            </p:nvSpPr>
            <p:spPr>
              <a:xfrm flipH="1">
                <a:off x="1867722" y="4623204"/>
                <a:ext cx="394491" cy="431751"/>
              </a:xfrm>
              <a:custGeom>
                <a:rect b="b" l="l" r="r" t="t"/>
                <a:pathLst>
                  <a:path extrusionOk="0" h="2248" w="2054">
                    <a:moveTo>
                      <a:pt x="0" y="1"/>
                    </a:moveTo>
                    <a:lnTo>
                      <a:pt x="0" y="2247"/>
                    </a:lnTo>
                    <a:lnTo>
                      <a:pt x="2053" y="2247"/>
                    </a:lnTo>
                    <a:lnTo>
                      <a:pt x="2053"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5" name="Google Shape;2675;p62"/>
              <p:cNvSpPr/>
              <p:nvPr/>
            </p:nvSpPr>
            <p:spPr>
              <a:xfrm flipH="1">
                <a:off x="1859847" y="4615138"/>
                <a:ext cx="410432" cy="452877"/>
              </a:xfrm>
              <a:custGeom>
                <a:rect b="b" l="l" r="r" t="t"/>
                <a:pathLst>
                  <a:path extrusionOk="0" h="2358" w="2137">
                    <a:moveTo>
                      <a:pt x="2027" y="111"/>
                    </a:moveTo>
                    <a:lnTo>
                      <a:pt x="2027"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6" name="Google Shape;2676;p62"/>
              <p:cNvSpPr/>
              <p:nvPr/>
            </p:nvSpPr>
            <p:spPr>
              <a:xfrm flipH="1">
                <a:off x="2194615" y="4916868"/>
                <a:ext cx="553517" cy="213571"/>
              </a:xfrm>
              <a:custGeom>
                <a:rect b="b" l="l" r="r" t="t"/>
                <a:pathLst>
                  <a:path extrusionOk="0" h="1112" w="2882">
                    <a:moveTo>
                      <a:pt x="1" y="1"/>
                    </a:moveTo>
                    <a:lnTo>
                      <a:pt x="1" y="1111"/>
                    </a:lnTo>
                    <a:lnTo>
                      <a:pt x="2881" y="1111"/>
                    </a:lnTo>
                    <a:lnTo>
                      <a:pt x="2881"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7" name="Google Shape;2677;p62"/>
              <p:cNvSpPr/>
              <p:nvPr/>
            </p:nvSpPr>
            <p:spPr>
              <a:xfrm flipH="1">
                <a:off x="2182707" y="4903808"/>
                <a:ext cx="578485" cy="239691"/>
              </a:xfrm>
              <a:custGeom>
                <a:rect b="b" l="l" r="r" t="t"/>
                <a:pathLst>
                  <a:path extrusionOk="0" h="1248" w="3012">
                    <a:moveTo>
                      <a:pt x="2881" y="111"/>
                    </a:moveTo>
                    <a:lnTo>
                      <a:pt x="2881"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8" name="Google Shape;2678;p62"/>
              <p:cNvSpPr/>
              <p:nvPr/>
            </p:nvSpPr>
            <p:spPr>
              <a:xfrm flipH="1">
                <a:off x="1453445" y="4916868"/>
                <a:ext cx="553325" cy="213571"/>
              </a:xfrm>
              <a:custGeom>
                <a:rect b="b" l="l" r="r" t="t"/>
                <a:pathLst>
                  <a:path extrusionOk="0" h="1112" w="2881">
                    <a:moveTo>
                      <a:pt x="0" y="1"/>
                    </a:moveTo>
                    <a:lnTo>
                      <a:pt x="0" y="1111"/>
                    </a:lnTo>
                    <a:lnTo>
                      <a:pt x="2881" y="1111"/>
                    </a:lnTo>
                    <a:lnTo>
                      <a:pt x="2881" y="1"/>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9" name="Google Shape;2679;p62"/>
              <p:cNvSpPr/>
              <p:nvPr/>
            </p:nvSpPr>
            <p:spPr>
              <a:xfrm flipH="1">
                <a:off x="1440385" y="4903808"/>
                <a:ext cx="578485" cy="239691"/>
              </a:xfrm>
              <a:custGeom>
                <a:rect b="b" l="l" r="r" t="t"/>
                <a:pathLst>
                  <a:path extrusionOk="0" h="1248" w="3012">
                    <a:moveTo>
                      <a:pt x="2881" y="111"/>
                    </a:moveTo>
                    <a:lnTo>
                      <a:pt x="2881" y="1137"/>
                    </a:lnTo>
                    <a:lnTo>
                      <a:pt x="110" y="1137"/>
                    </a:lnTo>
                    <a:lnTo>
                      <a:pt x="110" y="111"/>
                    </a:lnTo>
                    <a:close/>
                    <a:moveTo>
                      <a:pt x="0" y="1"/>
                    </a:moveTo>
                    <a:lnTo>
                      <a:pt x="0" y="69"/>
                    </a:lnTo>
                    <a:lnTo>
                      <a:pt x="0" y="1247"/>
                    </a:lnTo>
                    <a:lnTo>
                      <a:pt x="3012" y="1247"/>
                    </a:lnTo>
                    <a:lnTo>
                      <a:pt x="301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0" name="Google Shape;2680;p62"/>
              <p:cNvSpPr/>
              <p:nvPr/>
            </p:nvSpPr>
            <p:spPr>
              <a:xfrm flipH="1">
                <a:off x="1377979" y="1137077"/>
                <a:ext cx="1571243" cy="1349029"/>
              </a:xfrm>
              <a:custGeom>
                <a:rect b="b" l="l" r="r" t="t"/>
                <a:pathLst>
                  <a:path extrusionOk="0" h="7024" w="8181">
                    <a:moveTo>
                      <a:pt x="2289" y="1"/>
                    </a:moveTo>
                    <a:cubicBezTo>
                      <a:pt x="1027" y="1"/>
                      <a:pt x="0" y="1022"/>
                      <a:pt x="0" y="2310"/>
                    </a:cubicBezTo>
                    <a:lnTo>
                      <a:pt x="0" y="4714"/>
                    </a:lnTo>
                    <a:cubicBezTo>
                      <a:pt x="0" y="5976"/>
                      <a:pt x="1027" y="7023"/>
                      <a:pt x="2289" y="7023"/>
                    </a:cubicBezTo>
                    <a:lnTo>
                      <a:pt x="5871" y="7023"/>
                    </a:lnTo>
                    <a:cubicBezTo>
                      <a:pt x="7159" y="7023"/>
                      <a:pt x="8180" y="5976"/>
                      <a:pt x="8180" y="4714"/>
                    </a:cubicBezTo>
                    <a:lnTo>
                      <a:pt x="8180" y="2310"/>
                    </a:lnTo>
                    <a:cubicBezTo>
                      <a:pt x="8180" y="1022"/>
                      <a:pt x="7159" y="1"/>
                      <a:pt x="587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1" name="Google Shape;2681;p62"/>
              <p:cNvSpPr/>
              <p:nvPr/>
            </p:nvSpPr>
            <p:spPr>
              <a:xfrm flipH="1">
                <a:off x="1368952" y="1128050"/>
                <a:ext cx="1593330" cy="1367083"/>
              </a:xfrm>
              <a:custGeom>
                <a:rect b="b" l="l" r="r" t="t"/>
                <a:pathLst>
                  <a:path extrusionOk="0" h="7118" w="8296">
                    <a:moveTo>
                      <a:pt x="5939" y="110"/>
                    </a:moveTo>
                    <a:cubicBezTo>
                      <a:pt x="7180" y="110"/>
                      <a:pt x="8186" y="1116"/>
                      <a:pt x="8186" y="2357"/>
                    </a:cubicBezTo>
                    <a:lnTo>
                      <a:pt x="8186" y="4761"/>
                    </a:lnTo>
                    <a:cubicBezTo>
                      <a:pt x="8186" y="6002"/>
                      <a:pt x="7180" y="7007"/>
                      <a:pt x="5939" y="7007"/>
                    </a:cubicBezTo>
                    <a:lnTo>
                      <a:pt x="2357" y="7007"/>
                    </a:lnTo>
                    <a:cubicBezTo>
                      <a:pt x="1116" y="7007"/>
                      <a:pt x="110" y="6002"/>
                      <a:pt x="110" y="4761"/>
                    </a:cubicBezTo>
                    <a:lnTo>
                      <a:pt x="110" y="2357"/>
                    </a:lnTo>
                    <a:cubicBezTo>
                      <a:pt x="110" y="1116"/>
                      <a:pt x="1116" y="110"/>
                      <a:pt x="2357" y="110"/>
                    </a:cubicBezTo>
                    <a:close/>
                    <a:moveTo>
                      <a:pt x="2357" y="0"/>
                    </a:moveTo>
                    <a:cubicBezTo>
                      <a:pt x="1048" y="0"/>
                      <a:pt x="0" y="1048"/>
                      <a:pt x="0" y="2357"/>
                    </a:cubicBezTo>
                    <a:lnTo>
                      <a:pt x="0" y="4761"/>
                    </a:lnTo>
                    <a:cubicBezTo>
                      <a:pt x="0" y="6070"/>
                      <a:pt x="1048" y="7117"/>
                      <a:pt x="2357" y="7117"/>
                    </a:cubicBezTo>
                    <a:lnTo>
                      <a:pt x="5939" y="7117"/>
                    </a:lnTo>
                    <a:cubicBezTo>
                      <a:pt x="7248" y="7117"/>
                      <a:pt x="8296" y="6070"/>
                      <a:pt x="8296" y="4761"/>
                    </a:cubicBezTo>
                    <a:lnTo>
                      <a:pt x="8296" y="2357"/>
                    </a:lnTo>
                    <a:cubicBezTo>
                      <a:pt x="8296" y="1048"/>
                      <a:pt x="7248" y="0"/>
                      <a:pt x="593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2" name="Google Shape;2682;p62"/>
              <p:cNvSpPr/>
              <p:nvPr/>
            </p:nvSpPr>
            <p:spPr>
              <a:xfrm flipH="1">
                <a:off x="1813569" y="1450907"/>
                <a:ext cx="1023104" cy="1035203"/>
              </a:xfrm>
              <a:custGeom>
                <a:rect b="b" l="l" r="r" t="t"/>
                <a:pathLst>
                  <a:path extrusionOk="0" h="5390" w="5327">
                    <a:moveTo>
                      <a:pt x="786" y="0"/>
                    </a:moveTo>
                    <a:cubicBezTo>
                      <a:pt x="352" y="0"/>
                      <a:pt x="1" y="351"/>
                      <a:pt x="1" y="786"/>
                    </a:cubicBezTo>
                    <a:lnTo>
                      <a:pt x="1" y="4625"/>
                    </a:lnTo>
                    <a:cubicBezTo>
                      <a:pt x="441" y="5086"/>
                      <a:pt x="1027" y="5389"/>
                      <a:pt x="1703" y="5389"/>
                    </a:cubicBezTo>
                    <a:lnTo>
                      <a:pt x="5327" y="5389"/>
                    </a:lnTo>
                    <a:lnTo>
                      <a:pt x="5327" y="786"/>
                    </a:lnTo>
                    <a:cubicBezTo>
                      <a:pt x="5327" y="351"/>
                      <a:pt x="4976" y="0"/>
                      <a:pt x="4541"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3" name="Google Shape;2683;p62"/>
              <p:cNvSpPr/>
              <p:nvPr/>
            </p:nvSpPr>
            <p:spPr>
              <a:xfrm flipH="1">
                <a:off x="1800509" y="1442841"/>
                <a:ext cx="1044038" cy="1052297"/>
              </a:xfrm>
              <a:custGeom>
                <a:rect b="b" l="l" r="r" t="t"/>
                <a:pathLst>
                  <a:path extrusionOk="0" h="5479" w="5436">
                    <a:moveTo>
                      <a:pt x="4582" y="111"/>
                    </a:moveTo>
                    <a:cubicBezTo>
                      <a:pt x="4996" y="111"/>
                      <a:pt x="5305" y="435"/>
                      <a:pt x="5305" y="828"/>
                    </a:cubicBezTo>
                    <a:lnTo>
                      <a:pt x="5305" y="5368"/>
                    </a:lnTo>
                    <a:lnTo>
                      <a:pt x="1744" y="5368"/>
                    </a:lnTo>
                    <a:cubicBezTo>
                      <a:pt x="1089" y="5368"/>
                      <a:pt x="524" y="5086"/>
                      <a:pt x="110" y="4646"/>
                    </a:cubicBezTo>
                    <a:lnTo>
                      <a:pt x="110" y="828"/>
                    </a:lnTo>
                    <a:cubicBezTo>
                      <a:pt x="110" y="435"/>
                      <a:pt x="435" y="111"/>
                      <a:pt x="827" y="111"/>
                    </a:cubicBezTo>
                    <a:close/>
                    <a:moveTo>
                      <a:pt x="827" y="1"/>
                    </a:moveTo>
                    <a:cubicBezTo>
                      <a:pt x="372" y="1"/>
                      <a:pt x="0" y="372"/>
                      <a:pt x="0" y="828"/>
                    </a:cubicBezTo>
                    <a:lnTo>
                      <a:pt x="0" y="4693"/>
                    </a:lnTo>
                    <a:lnTo>
                      <a:pt x="0" y="4714"/>
                    </a:lnTo>
                    <a:cubicBezTo>
                      <a:pt x="435" y="5190"/>
                      <a:pt x="1047" y="5478"/>
                      <a:pt x="1744" y="5478"/>
                    </a:cubicBezTo>
                    <a:lnTo>
                      <a:pt x="5436" y="5478"/>
                    </a:lnTo>
                    <a:lnTo>
                      <a:pt x="5436" y="828"/>
                    </a:lnTo>
                    <a:cubicBezTo>
                      <a:pt x="5436" y="372"/>
                      <a:pt x="5043" y="1"/>
                      <a:pt x="45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4" name="Google Shape;2684;p62"/>
              <p:cNvSpPr/>
              <p:nvPr/>
            </p:nvSpPr>
            <p:spPr>
              <a:xfrm flipH="1">
                <a:off x="2651333" y="1589768"/>
                <a:ext cx="88732" cy="150959"/>
              </a:xfrm>
              <a:custGeom>
                <a:rect b="b" l="l" r="r" t="t"/>
                <a:pathLst>
                  <a:path extrusionOk="0" h="786" w="462">
                    <a:moveTo>
                      <a:pt x="242" y="0"/>
                    </a:moveTo>
                    <a:cubicBezTo>
                      <a:pt x="111" y="0"/>
                      <a:pt x="1" y="173"/>
                      <a:pt x="1" y="393"/>
                    </a:cubicBezTo>
                    <a:cubicBezTo>
                      <a:pt x="1" y="608"/>
                      <a:pt x="111" y="786"/>
                      <a:pt x="242" y="786"/>
                    </a:cubicBezTo>
                    <a:cubicBezTo>
                      <a:pt x="352" y="786"/>
                      <a:pt x="461" y="608"/>
                      <a:pt x="461" y="393"/>
                    </a:cubicBezTo>
                    <a:cubicBezTo>
                      <a:pt x="461" y="173"/>
                      <a:pt x="352" y="0"/>
                      <a:pt x="24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5" name="Google Shape;2685;p62"/>
              <p:cNvSpPr/>
              <p:nvPr/>
            </p:nvSpPr>
            <p:spPr>
              <a:xfrm flipH="1">
                <a:off x="2039806" y="1589768"/>
                <a:ext cx="92765" cy="150959"/>
              </a:xfrm>
              <a:custGeom>
                <a:rect b="b" l="l" r="r" t="t"/>
                <a:pathLst>
                  <a:path extrusionOk="0" h="786" w="483">
                    <a:moveTo>
                      <a:pt x="242" y="0"/>
                    </a:moveTo>
                    <a:cubicBezTo>
                      <a:pt x="111" y="0"/>
                      <a:pt x="1" y="173"/>
                      <a:pt x="1" y="393"/>
                    </a:cubicBezTo>
                    <a:cubicBezTo>
                      <a:pt x="1" y="608"/>
                      <a:pt x="111" y="786"/>
                      <a:pt x="242" y="786"/>
                    </a:cubicBezTo>
                    <a:cubicBezTo>
                      <a:pt x="373" y="786"/>
                      <a:pt x="483" y="608"/>
                      <a:pt x="483" y="393"/>
                    </a:cubicBezTo>
                    <a:cubicBezTo>
                      <a:pt x="483" y="173"/>
                      <a:pt x="373" y="0"/>
                      <a:pt x="24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6" name="Google Shape;2686;p62"/>
              <p:cNvSpPr/>
              <p:nvPr/>
            </p:nvSpPr>
            <p:spPr>
              <a:xfrm flipH="1">
                <a:off x="2299285" y="1759168"/>
                <a:ext cx="251599" cy="98719"/>
              </a:xfrm>
              <a:custGeom>
                <a:rect b="b" l="l" r="r" t="t"/>
                <a:pathLst>
                  <a:path extrusionOk="0" h="514" w="1310">
                    <a:moveTo>
                      <a:pt x="1233" y="0"/>
                    </a:moveTo>
                    <a:cubicBezTo>
                      <a:pt x="1209" y="0"/>
                      <a:pt x="1194" y="21"/>
                      <a:pt x="1178" y="56"/>
                    </a:cubicBezTo>
                    <a:cubicBezTo>
                      <a:pt x="1178" y="56"/>
                      <a:pt x="1158" y="139"/>
                      <a:pt x="1069" y="228"/>
                    </a:cubicBezTo>
                    <a:cubicBezTo>
                      <a:pt x="979" y="317"/>
                      <a:pt x="849" y="401"/>
                      <a:pt x="587" y="401"/>
                    </a:cubicBezTo>
                    <a:cubicBezTo>
                      <a:pt x="346" y="380"/>
                      <a:pt x="241" y="296"/>
                      <a:pt x="173" y="228"/>
                    </a:cubicBezTo>
                    <a:cubicBezTo>
                      <a:pt x="110" y="139"/>
                      <a:pt x="110" y="77"/>
                      <a:pt x="110" y="77"/>
                    </a:cubicBezTo>
                    <a:cubicBezTo>
                      <a:pt x="110" y="56"/>
                      <a:pt x="84" y="35"/>
                      <a:pt x="42" y="35"/>
                    </a:cubicBezTo>
                    <a:cubicBezTo>
                      <a:pt x="21" y="35"/>
                      <a:pt x="0" y="56"/>
                      <a:pt x="0" y="97"/>
                    </a:cubicBezTo>
                    <a:cubicBezTo>
                      <a:pt x="0" y="97"/>
                      <a:pt x="0" y="186"/>
                      <a:pt x="84" y="296"/>
                    </a:cubicBezTo>
                    <a:cubicBezTo>
                      <a:pt x="173" y="401"/>
                      <a:pt x="325" y="490"/>
                      <a:pt x="587" y="511"/>
                    </a:cubicBezTo>
                    <a:cubicBezTo>
                      <a:pt x="611" y="513"/>
                      <a:pt x="635" y="514"/>
                      <a:pt x="658" y="514"/>
                    </a:cubicBezTo>
                    <a:cubicBezTo>
                      <a:pt x="900" y="514"/>
                      <a:pt x="1057" y="418"/>
                      <a:pt x="1158" y="317"/>
                    </a:cubicBezTo>
                    <a:cubicBezTo>
                      <a:pt x="1262" y="186"/>
                      <a:pt x="1288" y="77"/>
                      <a:pt x="1288" y="77"/>
                    </a:cubicBezTo>
                    <a:cubicBezTo>
                      <a:pt x="1309" y="56"/>
                      <a:pt x="1288" y="8"/>
                      <a:pt x="1262" y="8"/>
                    </a:cubicBezTo>
                    <a:cubicBezTo>
                      <a:pt x="1251" y="3"/>
                      <a:pt x="1242" y="0"/>
                      <a:pt x="123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7" name="Google Shape;2687;p62"/>
              <p:cNvSpPr/>
              <p:nvPr/>
            </p:nvSpPr>
            <p:spPr>
              <a:xfrm flipH="1">
                <a:off x="1561976" y="2829916"/>
                <a:ext cx="1630589" cy="1953442"/>
              </a:xfrm>
              <a:custGeom>
                <a:rect b="b" l="l" r="r" t="t"/>
                <a:pathLst>
                  <a:path extrusionOk="0" h="10171" w="8490">
                    <a:moveTo>
                      <a:pt x="2294" y="0"/>
                    </a:moveTo>
                    <a:cubicBezTo>
                      <a:pt x="1985" y="0"/>
                      <a:pt x="1723" y="220"/>
                      <a:pt x="1681" y="524"/>
                    </a:cubicBezTo>
                    <a:lnTo>
                      <a:pt x="89" y="9317"/>
                    </a:lnTo>
                    <a:cubicBezTo>
                      <a:pt x="0" y="9710"/>
                      <a:pt x="262" y="10081"/>
                      <a:pt x="676" y="10170"/>
                    </a:cubicBezTo>
                    <a:lnTo>
                      <a:pt x="8489" y="10170"/>
                    </a:lnTo>
                    <a:lnTo>
                      <a:pt x="848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8" name="Google Shape;2688;p62"/>
              <p:cNvSpPr/>
              <p:nvPr/>
            </p:nvSpPr>
            <p:spPr>
              <a:xfrm flipH="1">
                <a:off x="1548916" y="2821850"/>
                <a:ext cx="1655749" cy="1973609"/>
              </a:xfrm>
              <a:custGeom>
                <a:rect b="b" l="l" r="r" t="t"/>
                <a:pathLst>
                  <a:path extrusionOk="0" h="10276" w="8621">
                    <a:moveTo>
                      <a:pt x="8489" y="105"/>
                    </a:moveTo>
                    <a:lnTo>
                      <a:pt x="8489" y="10144"/>
                    </a:lnTo>
                    <a:lnTo>
                      <a:pt x="870" y="10144"/>
                    </a:lnTo>
                    <a:cubicBezTo>
                      <a:pt x="435" y="10144"/>
                      <a:pt x="131" y="9772"/>
                      <a:pt x="194" y="9359"/>
                    </a:cubicBezTo>
                    <a:lnTo>
                      <a:pt x="1786" y="566"/>
                    </a:lnTo>
                    <a:cubicBezTo>
                      <a:pt x="1833" y="304"/>
                      <a:pt x="2095" y="105"/>
                      <a:pt x="2357" y="105"/>
                    </a:cubicBezTo>
                    <a:close/>
                    <a:moveTo>
                      <a:pt x="2310" y="0"/>
                    </a:moveTo>
                    <a:lnTo>
                      <a:pt x="2310" y="21"/>
                    </a:lnTo>
                    <a:cubicBezTo>
                      <a:pt x="2006" y="42"/>
                      <a:pt x="1744" y="236"/>
                      <a:pt x="1681" y="545"/>
                    </a:cubicBezTo>
                    <a:lnTo>
                      <a:pt x="84" y="9338"/>
                    </a:lnTo>
                    <a:cubicBezTo>
                      <a:pt x="0" y="9820"/>
                      <a:pt x="372" y="10275"/>
                      <a:pt x="870" y="10275"/>
                    </a:cubicBezTo>
                    <a:lnTo>
                      <a:pt x="8620" y="10275"/>
                    </a:lnTo>
                    <a:lnTo>
                      <a:pt x="862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9" name="Google Shape;2689;p62"/>
              <p:cNvSpPr/>
              <p:nvPr/>
            </p:nvSpPr>
            <p:spPr>
              <a:xfrm flipH="1">
                <a:off x="1130592" y="2831837"/>
                <a:ext cx="859084" cy="1951522"/>
              </a:xfrm>
              <a:custGeom>
                <a:rect b="b" l="l" r="r" t="t"/>
                <a:pathLst>
                  <a:path extrusionOk="0" h="10161" w="4473">
                    <a:moveTo>
                      <a:pt x="2200" y="0"/>
                    </a:moveTo>
                    <a:cubicBezTo>
                      <a:pt x="1913" y="0"/>
                      <a:pt x="1653" y="204"/>
                      <a:pt x="1592" y="514"/>
                    </a:cubicBezTo>
                    <a:lnTo>
                      <a:pt x="0" y="9307"/>
                    </a:lnTo>
                    <a:lnTo>
                      <a:pt x="0" y="9417"/>
                    </a:lnTo>
                    <a:cubicBezTo>
                      <a:pt x="0" y="9830"/>
                      <a:pt x="330" y="10160"/>
                      <a:pt x="723" y="10160"/>
                    </a:cubicBezTo>
                    <a:lnTo>
                      <a:pt x="3577" y="10160"/>
                    </a:lnTo>
                    <a:cubicBezTo>
                      <a:pt x="3645" y="10160"/>
                      <a:pt x="3687" y="10160"/>
                      <a:pt x="3734" y="10134"/>
                    </a:cubicBezTo>
                    <a:cubicBezTo>
                      <a:pt x="4190" y="10071"/>
                      <a:pt x="4473" y="9637"/>
                      <a:pt x="4410" y="9176"/>
                    </a:cubicBezTo>
                    <a:lnTo>
                      <a:pt x="2839" y="514"/>
                    </a:lnTo>
                    <a:cubicBezTo>
                      <a:pt x="2771" y="252"/>
                      <a:pt x="2577" y="53"/>
                      <a:pt x="2315" y="11"/>
                    </a:cubicBezTo>
                    <a:cubicBezTo>
                      <a:pt x="2277" y="4"/>
                      <a:pt x="2238" y="0"/>
                      <a:pt x="2200"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0" name="Google Shape;2690;p62"/>
              <p:cNvSpPr/>
              <p:nvPr/>
            </p:nvSpPr>
            <p:spPr>
              <a:xfrm flipH="1">
                <a:off x="1113499" y="2821850"/>
                <a:ext cx="901338" cy="1973609"/>
              </a:xfrm>
              <a:custGeom>
                <a:rect b="b" l="l" r="r" t="t"/>
                <a:pathLst>
                  <a:path extrusionOk="0" h="10276" w="4693">
                    <a:moveTo>
                      <a:pt x="2336" y="105"/>
                    </a:moveTo>
                    <a:cubicBezTo>
                      <a:pt x="2598" y="105"/>
                      <a:pt x="2839" y="262"/>
                      <a:pt x="2902" y="566"/>
                    </a:cubicBezTo>
                    <a:lnTo>
                      <a:pt x="4473" y="9249"/>
                    </a:lnTo>
                    <a:cubicBezTo>
                      <a:pt x="4562" y="9731"/>
                      <a:pt x="4190" y="10144"/>
                      <a:pt x="3708" y="10144"/>
                    </a:cubicBezTo>
                    <a:lnTo>
                      <a:pt x="854" y="10144"/>
                    </a:lnTo>
                    <a:cubicBezTo>
                      <a:pt x="435" y="10144"/>
                      <a:pt x="110" y="9772"/>
                      <a:pt x="199" y="9359"/>
                    </a:cubicBezTo>
                    <a:lnTo>
                      <a:pt x="1791" y="566"/>
                    </a:lnTo>
                    <a:cubicBezTo>
                      <a:pt x="1833" y="262"/>
                      <a:pt x="2095" y="105"/>
                      <a:pt x="2336" y="105"/>
                    </a:cubicBezTo>
                    <a:close/>
                    <a:moveTo>
                      <a:pt x="2336" y="0"/>
                    </a:moveTo>
                    <a:cubicBezTo>
                      <a:pt x="2053" y="0"/>
                      <a:pt x="1744" y="173"/>
                      <a:pt x="1681" y="545"/>
                    </a:cubicBezTo>
                    <a:lnTo>
                      <a:pt x="89" y="9338"/>
                    </a:lnTo>
                    <a:cubicBezTo>
                      <a:pt x="0" y="9820"/>
                      <a:pt x="372" y="10275"/>
                      <a:pt x="854" y="10275"/>
                    </a:cubicBezTo>
                    <a:lnTo>
                      <a:pt x="3708" y="10275"/>
                    </a:lnTo>
                    <a:cubicBezTo>
                      <a:pt x="4258" y="10275"/>
                      <a:pt x="4693" y="9772"/>
                      <a:pt x="4583" y="9228"/>
                    </a:cubicBezTo>
                    <a:lnTo>
                      <a:pt x="3012" y="545"/>
                    </a:lnTo>
                    <a:cubicBezTo>
                      <a:pt x="2949" y="173"/>
                      <a:pt x="2640" y="0"/>
                      <a:pt x="233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1" name="Google Shape;2691;p62"/>
              <p:cNvSpPr/>
              <p:nvPr/>
            </p:nvSpPr>
            <p:spPr>
              <a:xfrm flipH="1">
                <a:off x="1264261" y="1472034"/>
                <a:ext cx="410624" cy="746537"/>
              </a:xfrm>
              <a:custGeom>
                <a:rect b="b" l="l" r="r" t="t"/>
                <a:pathLst>
                  <a:path extrusionOk="0" h="3887" w="2138">
                    <a:moveTo>
                      <a:pt x="1069" y="0"/>
                    </a:moveTo>
                    <a:cubicBezTo>
                      <a:pt x="477" y="0"/>
                      <a:pt x="1" y="875"/>
                      <a:pt x="1" y="1943"/>
                    </a:cubicBezTo>
                    <a:cubicBezTo>
                      <a:pt x="1" y="3012"/>
                      <a:pt x="477" y="3886"/>
                      <a:pt x="1069" y="3886"/>
                    </a:cubicBezTo>
                    <a:cubicBezTo>
                      <a:pt x="1655" y="3886"/>
                      <a:pt x="2137" y="3012"/>
                      <a:pt x="2137" y="1943"/>
                    </a:cubicBezTo>
                    <a:cubicBezTo>
                      <a:pt x="2137" y="875"/>
                      <a:pt x="1655" y="0"/>
                      <a:pt x="106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2" name="Google Shape;2692;p62"/>
              <p:cNvSpPr/>
              <p:nvPr/>
            </p:nvSpPr>
            <p:spPr>
              <a:xfrm flipH="1">
                <a:off x="1252353" y="1463967"/>
                <a:ext cx="431559" cy="762670"/>
              </a:xfrm>
              <a:custGeom>
                <a:rect b="b" l="l" r="r" t="t"/>
                <a:pathLst>
                  <a:path extrusionOk="0" h="3971" w="2247">
                    <a:moveTo>
                      <a:pt x="1116" y="105"/>
                    </a:moveTo>
                    <a:cubicBezTo>
                      <a:pt x="1378" y="105"/>
                      <a:pt x="1640" y="304"/>
                      <a:pt x="1812" y="655"/>
                    </a:cubicBezTo>
                    <a:cubicBezTo>
                      <a:pt x="2011" y="980"/>
                      <a:pt x="2116" y="1462"/>
                      <a:pt x="2116" y="1985"/>
                    </a:cubicBezTo>
                    <a:cubicBezTo>
                      <a:pt x="2116" y="2509"/>
                      <a:pt x="2011" y="2986"/>
                      <a:pt x="1812" y="3336"/>
                    </a:cubicBezTo>
                    <a:cubicBezTo>
                      <a:pt x="1640" y="3666"/>
                      <a:pt x="1378" y="3860"/>
                      <a:pt x="1116" y="3860"/>
                    </a:cubicBezTo>
                    <a:cubicBezTo>
                      <a:pt x="854" y="3860"/>
                      <a:pt x="592" y="3666"/>
                      <a:pt x="414" y="3336"/>
                    </a:cubicBezTo>
                    <a:cubicBezTo>
                      <a:pt x="220" y="2986"/>
                      <a:pt x="110" y="2509"/>
                      <a:pt x="110" y="1985"/>
                    </a:cubicBezTo>
                    <a:cubicBezTo>
                      <a:pt x="110" y="1462"/>
                      <a:pt x="220" y="980"/>
                      <a:pt x="414" y="655"/>
                    </a:cubicBezTo>
                    <a:cubicBezTo>
                      <a:pt x="592" y="304"/>
                      <a:pt x="854" y="105"/>
                      <a:pt x="1116" y="105"/>
                    </a:cubicBezTo>
                    <a:close/>
                    <a:moveTo>
                      <a:pt x="1116" y="1"/>
                    </a:moveTo>
                    <a:cubicBezTo>
                      <a:pt x="786" y="1"/>
                      <a:pt x="503" y="236"/>
                      <a:pt x="309" y="587"/>
                    </a:cubicBezTo>
                    <a:cubicBezTo>
                      <a:pt x="110" y="959"/>
                      <a:pt x="0" y="1441"/>
                      <a:pt x="0" y="1985"/>
                    </a:cubicBezTo>
                    <a:cubicBezTo>
                      <a:pt x="0" y="2530"/>
                      <a:pt x="110" y="3033"/>
                      <a:pt x="309" y="3378"/>
                    </a:cubicBezTo>
                    <a:cubicBezTo>
                      <a:pt x="503" y="3750"/>
                      <a:pt x="786" y="3970"/>
                      <a:pt x="1116" y="3970"/>
                    </a:cubicBezTo>
                    <a:cubicBezTo>
                      <a:pt x="1441" y="3970"/>
                      <a:pt x="1723" y="3750"/>
                      <a:pt x="1922" y="3378"/>
                    </a:cubicBezTo>
                    <a:cubicBezTo>
                      <a:pt x="2116" y="3033"/>
                      <a:pt x="2247" y="2530"/>
                      <a:pt x="2247" y="1985"/>
                    </a:cubicBezTo>
                    <a:cubicBezTo>
                      <a:pt x="2247" y="1441"/>
                      <a:pt x="2116" y="959"/>
                      <a:pt x="1922" y="587"/>
                    </a:cubicBezTo>
                    <a:cubicBezTo>
                      <a:pt x="1723" y="236"/>
                      <a:pt x="1441" y="1"/>
                      <a:pt x="111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3" name="Google Shape;2693;p62"/>
              <p:cNvSpPr/>
              <p:nvPr/>
            </p:nvSpPr>
            <p:spPr>
              <a:xfrm flipH="1">
                <a:off x="1260225" y="1568642"/>
                <a:ext cx="251791" cy="553325"/>
              </a:xfrm>
              <a:custGeom>
                <a:rect b="b" l="l" r="r" t="t"/>
                <a:pathLst>
                  <a:path extrusionOk="0" h="2881" w="1311">
                    <a:moveTo>
                      <a:pt x="656" y="0"/>
                    </a:moveTo>
                    <a:cubicBezTo>
                      <a:pt x="305" y="0"/>
                      <a:pt x="1" y="655"/>
                      <a:pt x="1" y="1440"/>
                    </a:cubicBezTo>
                    <a:cubicBezTo>
                      <a:pt x="1" y="2247"/>
                      <a:pt x="305" y="2880"/>
                      <a:pt x="656" y="2880"/>
                    </a:cubicBezTo>
                    <a:cubicBezTo>
                      <a:pt x="1027" y="2880"/>
                      <a:pt x="1310" y="2247"/>
                      <a:pt x="1310" y="1440"/>
                    </a:cubicBezTo>
                    <a:cubicBezTo>
                      <a:pt x="1310" y="655"/>
                      <a:pt x="1027" y="0"/>
                      <a:pt x="656"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4" name="Google Shape;2694;p62"/>
              <p:cNvSpPr/>
              <p:nvPr/>
            </p:nvSpPr>
            <p:spPr>
              <a:xfrm flipH="1">
                <a:off x="1248125" y="1559615"/>
                <a:ext cx="272917" cy="574451"/>
              </a:xfrm>
              <a:custGeom>
                <a:rect b="b" l="l" r="r" t="t"/>
                <a:pathLst>
                  <a:path extrusionOk="0" h="2991" w="1421">
                    <a:moveTo>
                      <a:pt x="698" y="110"/>
                    </a:moveTo>
                    <a:cubicBezTo>
                      <a:pt x="787" y="110"/>
                      <a:pt x="849" y="131"/>
                      <a:pt x="917" y="199"/>
                    </a:cubicBezTo>
                    <a:cubicBezTo>
                      <a:pt x="980" y="262"/>
                      <a:pt x="1069" y="372"/>
                      <a:pt x="1111" y="503"/>
                    </a:cubicBezTo>
                    <a:cubicBezTo>
                      <a:pt x="1221" y="744"/>
                      <a:pt x="1310" y="1095"/>
                      <a:pt x="1310" y="1487"/>
                    </a:cubicBezTo>
                    <a:cubicBezTo>
                      <a:pt x="1310" y="1880"/>
                      <a:pt x="1221" y="2226"/>
                      <a:pt x="1111" y="2488"/>
                    </a:cubicBezTo>
                    <a:cubicBezTo>
                      <a:pt x="1069" y="2598"/>
                      <a:pt x="980" y="2708"/>
                      <a:pt x="917" y="2776"/>
                    </a:cubicBezTo>
                    <a:cubicBezTo>
                      <a:pt x="849" y="2838"/>
                      <a:pt x="787" y="2859"/>
                      <a:pt x="698" y="2859"/>
                    </a:cubicBezTo>
                    <a:cubicBezTo>
                      <a:pt x="635" y="2859"/>
                      <a:pt x="567" y="2838"/>
                      <a:pt x="478" y="2776"/>
                    </a:cubicBezTo>
                    <a:cubicBezTo>
                      <a:pt x="415" y="2708"/>
                      <a:pt x="347" y="2598"/>
                      <a:pt x="305" y="2488"/>
                    </a:cubicBezTo>
                    <a:cubicBezTo>
                      <a:pt x="174" y="2226"/>
                      <a:pt x="111" y="1880"/>
                      <a:pt x="111" y="1487"/>
                    </a:cubicBezTo>
                    <a:cubicBezTo>
                      <a:pt x="111" y="1095"/>
                      <a:pt x="174" y="744"/>
                      <a:pt x="305" y="503"/>
                    </a:cubicBezTo>
                    <a:cubicBezTo>
                      <a:pt x="347" y="372"/>
                      <a:pt x="415" y="262"/>
                      <a:pt x="478" y="199"/>
                    </a:cubicBezTo>
                    <a:cubicBezTo>
                      <a:pt x="567" y="131"/>
                      <a:pt x="635" y="110"/>
                      <a:pt x="698" y="110"/>
                    </a:cubicBezTo>
                    <a:close/>
                    <a:moveTo>
                      <a:pt x="698" y="0"/>
                    </a:moveTo>
                    <a:cubicBezTo>
                      <a:pt x="588" y="0"/>
                      <a:pt x="504" y="47"/>
                      <a:pt x="415" y="110"/>
                    </a:cubicBezTo>
                    <a:cubicBezTo>
                      <a:pt x="326" y="199"/>
                      <a:pt x="263" y="309"/>
                      <a:pt x="195" y="440"/>
                    </a:cubicBezTo>
                    <a:cubicBezTo>
                      <a:pt x="64" y="723"/>
                      <a:pt x="1" y="1095"/>
                      <a:pt x="1" y="1487"/>
                    </a:cubicBezTo>
                    <a:cubicBezTo>
                      <a:pt x="1" y="1901"/>
                      <a:pt x="64" y="2252"/>
                      <a:pt x="195" y="2535"/>
                    </a:cubicBezTo>
                    <a:cubicBezTo>
                      <a:pt x="263" y="2666"/>
                      <a:pt x="326" y="2776"/>
                      <a:pt x="415" y="2859"/>
                    </a:cubicBezTo>
                    <a:cubicBezTo>
                      <a:pt x="504" y="2927"/>
                      <a:pt x="588" y="2990"/>
                      <a:pt x="698" y="2990"/>
                    </a:cubicBezTo>
                    <a:cubicBezTo>
                      <a:pt x="807" y="2990"/>
                      <a:pt x="917" y="2927"/>
                      <a:pt x="1001" y="2859"/>
                    </a:cubicBezTo>
                    <a:cubicBezTo>
                      <a:pt x="1090" y="2776"/>
                      <a:pt x="1158" y="2666"/>
                      <a:pt x="1221" y="2535"/>
                    </a:cubicBezTo>
                    <a:cubicBezTo>
                      <a:pt x="1331" y="2252"/>
                      <a:pt x="1420" y="1901"/>
                      <a:pt x="1420" y="1487"/>
                    </a:cubicBezTo>
                    <a:cubicBezTo>
                      <a:pt x="1420" y="1095"/>
                      <a:pt x="1331" y="723"/>
                      <a:pt x="1221" y="440"/>
                    </a:cubicBezTo>
                    <a:cubicBezTo>
                      <a:pt x="1158" y="309"/>
                      <a:pt x="1090" y="199"/>
                      <a:pt x="1001" y="110"/>
                    </a:cubicBezTo>
                    <a:cubicBezTo>
                      <a:pt x="917" y="47"/>
                      <a:pt x="807" y="0"/>
                      <a:pt x="69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5" name="Google Shape;2695;p62"/>
              <p:cNvSpPr/>
              <p:nvPr/>
            </p:nvSpPr>
            <p:spPr>
              <a:xfrm flipH="1">
                <a:off x="1277318" y="1605710"/>
                <a:ext cx="217604" cy="478037"/>
              </a:xfrm>
              <a:custGeom>
                <a:rect b="b" l="l" r="r" t="t"/>
                <a:pathLst>
                  <a:path extrusionOk="0" h="2489" w="1133">
                    <a:moveTo>
                      <a:pt x="567" y="1"/>
                    </a:moveTo>
                    <a:cubicBezTo>
                      <a:pt x="263" y="1"/>
                      <a:pt x="1" y="546"/>
                      <a:pt x="1" y="1247"/>
                    </a:cubicBezTo>
                    <a:cubicBezTo>
                      <a:pt x="1" y="1944"/>
                      <a:pt x="263" y="2488"/>
                      <a:pt x="567" y="2488"/>
                    </a:cubicBezTo>
                    <a:cubicBezTo>
                      <a:pt x="896" y="2488"/>
                      <a:pt x="1132" y="1944"/>
                      <a:pt x="1132" y="1247"/>
                    </a:cubicBezTo>
                    <a:cubicBezTo>
                      <a:pt x="1132" y="546"/>
                      <a:pt x="896" y="1"/>
                      <a:pt x="567"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6" name="Google Shape;2696;p62"/>
              <p:cNvSpPr/>
              <p:nvPr/>
            </p:nvSpPr>
            <p:spPr>
              <a:xfrm flipH="1">
                <a:off x="1264258" y="1593802"/>
                <a:ext cx="239691" cy="503005"/>
              </a:xfrm>
              <a:custGeom>
                <a:rect b="b" l="l" r="r" t="t"/>
                <a:pathLst>
                  <a:path extrusionOk="0" h="2619" w="1248">
                    <a:moveTo>
                      <a:pt x="614" y="110"/>
                    </a:moveTo>
                    <a:cubicBezTo>
                      <a:pt x="682" y="110"/>
                      <a:pt x="744" y="152"/>
                      <a:pt x="813" y="194"/>
                    </a:cubicBezTo>
                    <a:cubicBezTo>
                      <a:pt x="854" y="262"/>
                      <a:pt x="917" y="346"/>
                      <a:pt x="964" y="456"/>
                    </a:cubicBezTo>
                    <a:cubicBezTo>
                      <a:pt x="1074" y="676"/>
                      <a:pt x="1137" y="979"/>
                      <a:pt x="1137" y="1309"/>
                    </a:cubicBezTo>
                    <a:cubicBezTo>
                      <a:pt x="1137" y="1655"/>
                      <a:pt x="1074" y="1964"/>
                      <a:pt x="964" y="2179"/>
                    </a:cubicBezTo>
                    <a:cubicBezTo>
                      <a:pt x="917" y="2289"/>
                      <a:pt x="854" y="2357"/>
                      <a:pt x="813" y="2420"/>
                    </a:cubicBezTo>
                    <a:cubicBezTo>
                      <a:pt x="744" y="2488"/>
                      <a:pt x="682" y="2509"/>
                      <a:pt x="614" y="2509"/>
                    </a:cubicBezTo>
                    <a:cubicBezTo>
                      <a:pt x="572" y="2509"/>
                      <a:pt x="504" y="2488"/>
                      <a:pt x="441" y="2420"/>
                    </a:cubicBezTo>
                    <a:cubicBezTo>
                      <a:pt x="373" y="2357"/>
                      <a:pt x="331" y="2289"/>
                      <a:pt x="263" y="2179"/>
                    </a:cubicBezTo>
                    <a:cubicBezTo>
                      <a:pt x="179" y="1964"/>
                      <a:pt x="111" y="1655"/>
                      <a:pt x="111" y="1309"/>
                    </a:cubicBezTo>
                    <a:cubicBezTo>
                      <a:pt x="111" y="979"/>
                      <a:pt x="179" y="676"/>
                      <a:pt x="263" y="456"/>
                    </a:cubicBezTo>
                    <a:cubicBezTo>
                      <a:pt x="331" y="346"/>
                      <a:pt x="373" y="262"/>
                      <a:pt x="441" y="194"/>
                    </a:cubicBezTo>
                    <a:cubicBezTo>
                      <a:pt x="504" y="152"/>
                      <a:pt x="572" y="110"/>
                      <a:pt x="614" y="110"/>
                    </a:cubicBezTo>
                    <a:close/>
                    <a:moveTo>
                      <a:pt x="614" y="0"/>
                    </a:moveTo>
                    <a:cubicBezTo>
                      <a:pt x="524" y="0"/>
                      <a:pt x="441" y="42"/>
                      <a:pt x="352" y="110"/>
                    </a:cubicBezTo>
                    <a:cubicBezTo>
                      <a:pt x="289" y="194"/>
                      <a:pt x="221" y="283"/>
                      <a:pt x="179" y="393"/>
                    </a:cubicBezTo>
                    <a:cubicBezTo>
                      <a:pt x="69" y="634"/>
                      <a:pt x="1" y="958"/>
                      <a:pt x="1" y="1309"/>
                    </a:cubicBezTo>
                    <a:cubicBezTo>
                      <a:pt x="1" y="1655"/>
                      <a:pt x="69" y="1985"/>
                      <a:pt x="179" y="2226"/>
                    </a:cubicBezTo>
                    <a:cubicBezTo>
                      <a:pt x="221" y="2336"/>
                      <a:pt x="289" y="2441"/>
                      <a:pt x="352" y="2509"/>
                    </a:cubicBezTo>
                    <a:cubicBezTo>
                      <a:pt x="441" y="2571"/>
                      <a:pt x="524" y="2619"/>
                      <a:pt x="614" y="2619"/>
                    </a:cubicBezTo>
                    <a:cubicBezTo>
                      <a:pt x="723" y="2619"/>
                      <a:pt x="813" y="2571"/>
                      <a:pt x="875" y="2509"/>
                    </a:cubicBezTo>
                    <a:cubicBezTo>
                      <a:pt x="964" y="2441"/>
                      <a:pt x="1027" y="2336"/>
                      <a:pt x="1074" y="2226"/>
                    </a:cubicBezTo>
                    <a:cubicBezTo>
                      <a:pt x="1179" y="1985"/>
                      <a:pt x="1247" y="1655"/>
                      <a:pt x="1247" y="1309"/>
                    </a:cubicBezTo>
                    <a:cubicBezTo>
                      <a:pt x="1247" y="958"/>
                      <a:pt x="1179" y="634"/>
                      <a:pt x="1074" y="393"/>
                    </a:cubicBezTo>
                    <a:cubicBezTo>
                      <a:pt x="1027" y="283"/>
                      <a:pt x="964" y="194"/>
                      <a:pt x="875" y="110"/>
                    </a:cubicBezTo>
                    <a:cubicBezTo>
                      <a:pt x="813" y="42"/>
                      <a:pt x="723" y="0"/>
                      <a:pt x="61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7" name="Google Shape;2697;p62"/>
              <p:cNvSpPr/>
              <p:nvPr/>
            </p:nvSpPr>
            <p:spPr>
              <a:xfrm flipH="1">
                <a:off x="1331671" y="1614929"/>
                <a:ext cx="163251" cy="460752"/>
              </a:xfrm>
              <a:custGeom>
                <a:rect b="b" l="l" r="r" t="t"/>
                <a:pathLst>
                  <a:path extrusionOk="0" h="2399" w="850">
                    <a:moveTo>
                      <a:pt x="415" y="0"/>
                    </a:moveTo>
                    <a:cubicBezTo>
                      <a:pt x="174" y="152"/>
                      <a:pt x="1" y="629"/>
                      <a:pt x="1" y="1199"/>
                    </a:cubicBezTo>
                    <a:cubicBezTo>
                      <a:pt x="1" y="1765"/>
                      <a:pt x="174" y="2268"/>
                      <a:pt x="415" y="2399"/>
                    </a:cubicBezTo>
                    <a:cubicBezTo>
                      <a:pt x="676" y="2268"/>
                      <a:pt x="828" y="1765"/>
                      <a:pt x="828" y="1199"/>
                    </a:cubicBezTo>
                    <a:cubicBezTo>
                      <a:pt x="849" y="629"/>
                      <a:pt x="676" y="152"/>
                      <a:pt x="415"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8" name="Google Shape;2698;p62"/>
              <p:cNvSpPr/>
              <p:nvPr/>
            </p:nvSpPr>
            <p:spPr>
              <a:xfrm flipH="1">
                <a:off x="1322645" y="1601868"/>
                <a:ext cx="181305" cy="485912"/>
              </a:xfrm>
              <a:custGeom>
                <a:rect b="b" l="l" r="r" t="t"/>
                <a:pathLst>
                  <a:path extrusionOk="0" h="2530" w="944">
                    <a:moveTo>
                      <a:pt x="462" y="152"/>
                    </a:moveTo>
                    <a:cubicBezTo>
                      <a:pt x="572" y="220"/>
                      <a:pt x="655" y="351"/>
                      <a:pt x="723" y="524"/>
                    </a:cubicBezTo>
                    <a:cubicBezTo>
                      <a:pt x="786" y="744"/>
                      <a:pt x="833" y="985"/>
                      <a:pt x="833" y="1267"/>
                    </a:cubicBezTo>
                    <a:cubicBezTo>
                      <a:pt x="833" y="1550"/>
                      <a:pt x="786" y="1812"/>
                      <a:pt x="723" y="2006"/>
                    </a:cubicBezTo>
                    <a:cubicBezTo>
                      <a:pt x="655" y="2184"/>
                      <a:pt x="572" y="2315"/>
                      <a:pt x="462" y="2378"/>
                    </a:cubicBezTo>
                    <a:cubicBezTo>
                      <a:pt x="373" y="2315"/>
                      <a:pt x="289" y="2184"/>
                      <a:pt x="221" y="2006"/>
                    </a:cubicBezTo>
                    <a:cubicBezTo>
                      <a:pt x="158" y="1812"/>
                      <a:pt x="111" y="1550"/>
                      <a:pt x="111" y="1267"/>
                    </a:cubicBezTo>
                    <a:cubicBezTo>
                      <a:pt x="111" y="985"/>
                      <a:pt x="158" y="744"/>
                      <a:pt x="221" y="524"/>
                    </a:cubicBezTo>
                    <a:cubicBezTo>
                      <a:pt x="289" y="351"/>
                      <a:pt x="373" y="220"/>
                      <a:pt x="462" y="152"/>
                    </a:cubicBezTo>
                    <a:close/>
                    <a:moveTo>
                      <a:pt x="462" y="0"/>
                    </a:moveTo>
                    <a:lnTo>
                      <a:pt x="441" y="21"/>
                    </a:lnTo>
                    <a:cubicBezTo>
                      <a:pt x="310" y="110"/>
                      <a:pt x="200" y="262"/>
                      <a:pt x="111" y="482"/>
                    </a:cubicBezTo>
                    <a:cubicBezTo>
                      <a:pt x="48" y="723"/>
                      <a:pt x="1" y="985"/>
                      <a:pt x="1" y="1267"/>
                    </a:cubicBezTo>
                    <a:cubicBezTo>
                      <a:pt x="1" y="1550"/>
                      <a:pt x="48" y="1833"/>
                      <a:pt x="111" y="2053"/>
                    </a:cubicBezTo>
                    <a:cubicBezTo>
                      <a:pt x="200" y="2268"/>
                      <a:pt x="310" y="2446"/>
                      <a:pt x="441" y="2529"/>
                    </a:cubicBezTo>
                    <a:lnTo>
                      <a:pt x="504" y="2529"/>
                    </a:lnTo>
                    <a:cubicBezTo>
                      <a:pt x="634" y="2446"/>
                      <a:pt x="744" y="2268"/>
                      <a:pt x="833" y="2053"/>
                    </a:cubicBezTo>
                    <a:cubicBezTo>
                      <a:pt x="896" y="1833"/>
                      <a:pt x="943" y="1550"/>
                      <a:pt x="943" y="1267"/>
                    </a:cubicBezTo>
                    <a:cubicBezTo>
                      <a:pt x="943" y="985"/>
                      <a:pt x="896" y="723"/>
                      <a:pt x="833" y="503"/>
                    </a:cubicBezTo>
                    <a:cubicBezTo>
                      <a:pt x="744" y="262"/>
                      <a:pt x="634" y="110"/>
                      <a:pt x="504" y="21"/>
                    </a:cubicBezTo>
                    <a:lnTo>
                      <a:pt x="46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9" name="Google Shape;2699;p62"/>
              <p:cNvSpPr/>
              <p:nvPr/>
            </p:nvSpPr>
            <p:spPr>
              <a:xfrm flipH="1">
                <a:off x="2140458" y="4259054"/>
                <a:ext cx="880211" cy="373365"/>
              </a:xfrm>
              <a:custGeom>
                <a:rect b="b" l="l" r="r" t="t"/>
                <a:pathLst>
                  <a:path extrusionOk="0" h="1944" w="4583">
                    <a:moveTo>
                      <a:pt x="283" y="1"/>
                    </a:moveTo>
                    <a:lnTo>
                      <a:pt x="1" y="1944"/>
                    </a:lnTo>
                    <a:lnTo>
                      <a:pt x="4300" y="1944"/>
                    </a:lnTo>
                    <a:lnTo>
                      <a:pt x="4583"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0" name="Google Shape;2700;p62"/>
              <p:cNvSpPr/>
              <p:nvPr/>
            </p:nvSpPr>
            <p:spPr>
              <a:xfrm flipH="1">
                <a:off x="2127398" y="4245993"/>
                <a:ext cx="905371" cy="398525"/>
              </a:xfrm>
              <a:custGeom>
                <a:rect b="b" l="l" r="r" t="t"/>
                <a:pathLst>
                  <a:path extrusionOk="0" h="2075" w="4714">
                    <a:moveTo>
                      <a:pt x="4583" y="111"/>
                    </a:moveTo>
                    <a:lnTo>
                      <a:pt x="4295" y="1965"/>
                    </a:lnTo>
                    <a:lnTo>
                      <a:pt x="132" y="1965"/>
                    </a:lnTo>
                    <a:lnTo>
                      <a:pt x="393" y="111"/>
                    </a:lnTo>
                    <a:close/>
                    <a:moveTo>
                      <a:pt x="283" y="1"/>
                    </a:moveTo>
                    <a:lnTo>
                      <a:pt x="283" y="69"/>
                    </a:lnTo>
                    <a:lnTo>
                      <a:pt x="1" y="2075"/>
                    </a:lnTo>
                    <a:lnTo>
                      <a:pt x="4405" y="2075"/>
                    </a:lnTo>
                    <a:lnTo>
                      <a:pt x="471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1" name="Google Shape;2701;p62"/>
              <p:cNvSpPr/>
              <p:nvPr/>
            </p:nvSpPr>
            <p:spPr>
              <a:xfrm flipH="1">
                <a:off x="2588920" y="4916868"/>
                <a:ext cx="553517" cy="213571"/>
              </a:xfrm>
              <a:custGeom>
                <a:rect b="b" l="l" r="r" t="t"/>
                <a:pathLst>
                  <a:path extrusionOk="0" h="1112" w="2882">
                    <a:moveTo>
                      <a:pt x="1" y="1"/>
                    </a:moveTo>
                    <a:lnTo>
                      <a:pt x="1" y="1111"/>
                    </a:lnTo>
                    <a:lnTo>
                      <a:pt x="2881" y="1111"/>
                    </a:lnTo>
                    <a:lnTo>
                      <a:pt x="2881" y="1"/>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2" name="Google Shape;2702;p62"/>
              <p:cNvSpPr/>
              <p:nvPr/>
            </p:nvSpPr>
            <p:spPr>
              <a:xfrm flipH="1">
                <a:off x="2575860" y="4903808"/>
                <a:ext cx="578485" cy="239691"/>
              </a:xfrm>
              <a:custGeom>
                <a:rect b="b" l="l" r="r" t="t"/>
                <a:pathLst>
                  <a:path extrusionOk="0" h="1248" w="3012">
                    <a:moveTo>
                      <a:pt x="2901" y="111"/>
                    </a:moveTo>
                    <a:lnTo>
                      <a:pt x="2901" y="1137"/>
                    </a:lnTo>
                    <a:lnTo>
                      <a:pt x="110" y="1137"/>
                    </a:lnTo>
                    <a:lnTo>
                      <a:pt x="110" y="111"/>
                    </a:lnTo>
                    <a:close/>
                    <a:moveTo>
                      <a:pt x="0" y="1"/>
                    </a:moveTo>
                    <a:lnTo>
                      <a:pt x="0" y="69"/>
                    </a:lnTo>
                    <a:lnTo>
                      <a:pt x="0" y="1247"/>
                    </a:lnTo>
                    <a:lnTo>
                      <a:pt x="3011" y="1247"/>
                    </a:lnTo>
                    <a:lnTo>
                      <a:pt x="301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3" name="Google Shape;2703;p62"/>
              <p:cNvSpPr/>
              <p:nvPr/>
            </p:nvSpPr>
            <p:spPr>
              <a:xfrm flipH="1">
                <a:off x="1846789" y="4916868"/>
                <a:ext cx="553325" cy="213571"/>
              </a:xfrm>
              <a:custGeom>
                <a:rect b="b" l="l" r="r" t="t"/>
                <a:pathLst>
                  <a:path extrusionOk="0" h="1112" w="2881">
                    <a:moveTo>
                      <a:pt x="1" y="1"/>
                    </a:moveTo>
                    <a:lnTo>
                      <a:pt x="1" y="1111"/>
                    </a:lnTo>
                    <a:lnTo>
                      <a:pt x="2881" y="1111"/>
                    </a:lnTo>
                    <a:lnTo>
                      <a:pt x="288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4" name="Google Shape;2704;p62"/>
              <p:cNvSpPr/>
              <p:nvPr/>
            </p:nvSpPr>
            <p:spPr>
              <a:xfrm flipH="1">
                <a:off x="1834690" y="4903808"/>
                <a:ext cx="578485" cy="239691"/>
              </a:xfrm>
              <a:custGeom>
                <a:rect b="b" l="l" r="r" t="t"/>
                <a:pathLst>
                  <a:path extrusionOk="0" h="1248" w="3012">
                    <a:moveTo>
                      <a:pt x="2902" y="111"/>
                    </a:moveTo>
                    <a:lnTo>
                      <a:pt x="2902"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5" name="Google Shape;2705;p62"/>
              <p:cNvSpPr/>
              <p:nvPr/>
            </p:nvSpPr>
            <p:spPr>
              <a:xfrm flipH="1">
                <a:off x="912214" y="2687022"/>
                <a:ext cx="671058" cy="675091"/>
              </a:xfrm>
              <a:custGeom>
                <a:rect b="b" l="l" r="r" t="t"/>
                <a:pathLst>
                  <a:path extrusionOk="0" h="3515" w="3494">
                    <a:moveTo>
                      <a:pt x="1749" y="1"/>
                    </a:moveTo>
                    <a:cubicBezTo>
                      <a:pt x="786" y="1"/>
                      <a:pt x="0" y="786"/>
                      <a:pt x="0" y="1750"/>
                    </a:cubicBezTo>
                    <a:cubicBezTo>
                      <a:pt x="0" y="2729"/>
                      <a:pt x="786" y="3515"/>
                      <a:pt x="1749" y="3515"/>
                    </a:cubicBezTo>
                    <a:cubicBezTo>
                      <a:pt x="2728" y="3515"/>
                      <a:pt x="3493" y="2729"/>
                      <a:pt x="3493" y="1750"/>
                    </a:cubicBezTo>
                    <a:cubicBezTo>
                      <a:pt x="3493" y="786"/>
                      <a:pt x="2728" y="1"/>
                      <a:pt x="1749"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6" name="Google Shape;2706;p62"/>
              <p:cNvSpPr/>
              <p:nvPr/>
            </p:nvSpPr>
            <p:spPr>
              <a:xfrm flipH="1">
                <a:off x="900306" y="2678955"/>
                <a:ext cx="695065" cy="691224"/>
              </a:xfrm>
              <a:custGeom>
                <a:rect b="b" l="l" r="r" t="t"/>
                <a:pathLst>
                  <a:path extrusionOk="0" h="3599" w="3619">
                    <a:moveTo>
                      <a:pt x="1812" y="111"/>
                    </a:moveTo>
                    <a:cubicBezTo>
                      <a:pt x="2750" y="111"/>
                      <a:pt x="3514" y="849"/>
                      <a:pt x="3514" y="1792"/>
                    </a:cubicBezTo>
                    <a:cubicBezTo>
                      <a:pt x="3514" y="2729"/>
                      <a:pt x="2750" y="3494"/>
                      <a:pt x="1812" y="3494"/>
                    </a:cubicBezTo>
                    <a:cubicBezTo>
                      <a:pt x="870" y="3494"/>
                      <a:pt x="131" y="2729"/>
                      <a:pt x="131" y="1792"/>
                    </a:cubicBezTo>
                    <a:cubicBezTo>
                      <a:pt x="131" y="849"/>
                      <a:pt x="870" y="111"/>
                      <a:pt x="1812" y="111"/>
                    </a:cubicBezTo>
                    <a:close/>
                    <a:moveTo>
                      <a:pt x="1812" y="1"/>
                    </a:moveTo>
                    <a:cubicBezTo>
                      <a:pt x="807" y="1"/>
                      <a:pt x="0" y="807"/>
                      <a:pt x="0" y="1792"/>
                    </a:cubicBezTo>
                    <a:cubicBezTo>
                      <a:pt x="0" y="2792"/>
                      <a:pt x="807" y="3599"/>
                      <a:pt x="1812" y="3599"/>
                    </a:cubicBezTo>
                    <a:cubicBezTo>
                      <a:pt x="2812" y="3599"/>
                      <a:pt x="3619" y="2792"/>
                      <a:pt x="3619" y="1792"/>
                    </a:cubicBezTo>
                    <a:cubicBezTo>
                      <a:pt x="3619" y="807"/>
                      <a:pt x="2812" y="1"/>
                      <a:pt x="181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7" name="Google Shape;2707;p62"/>
              <p:cNvSpPr/>
              <p:nvPr/>
            </p:nvSpPr>
            <p:spPr>
              <a:xfrm flipH="1">
                <a:off x="937368" y="2855076"/>
                <a:ext cx="268884" cy="268692"/>
              </a:xfrm>
              <a:custGeom>
                <a:rect b="b" l="l" r="r" t="t"/>
                <a:pathLst>
                  <a:path extrusionOk="0" h="1399" w="1400">
                    <a:moveTo>
                      <a:pt x="703" y="0"/>
                    </a:moveTo>
                    <a:cubicBezTo>
                      <a:pt x="310" y="0"/>
                      <a:pt x="1" y="325"/>
                      <a:pt x="1" y="697"/>
                    </a:cubicBezTo>
                    <a:cubicBezTo>
                      <a:pt x="1" y="1089"/>
                      <a:pt x="310" y="1398"/>
                      <a:pt x="703" y="1398"/>
                    </a:cubicBezTo>
                    <a:cubicBezTo>
                      <a:pt x="1069" y="1398"/>
                      <a:pt x="1399" y="1089"/>
                      <a:pt x="1399" y="697"/>
                    </a:cubicBezTo>
                    <a:cubicBezTo>
                      <a:pt x="1399" y="325"/>
                      <a:pt x="1069" y="0"/>
                      <a:pt x="703"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8" name="Google Shape;2708;p62"/>
              <p:cNvSpPr/>
              <p:nvPr/>
            </p:nvSpPr>
            <p:spPr>
              <a:xfrm flipH="1">
                <a:off x="929302" y="2847010"/>
                <a:ext cx="284825" cy="284825"/>
              </a:xfrm>
              <a:custGeom>
                <a:rect b="b" l="l" r="r" t="t"/>
                <a:pathLst>
                  <a:path extrusionOk="0" h="1483" w="1483">
                    <a:moveTo>
                      <a:pt x="744" y="105"/>
                    </a:moveTo>
                    <a:cubicBezTo>
                      <a:pt x="1089" y="105"/>
                      <a:pt x="1372" y="393"/>
                      <a:pt x="1372" y="739"/>
                    </a:cubicBezTo>
                    <a:cubicBezTo>
                      <a:pt x="1372" y="1090"/>
                      <a:pt x="1089" y="1372"/>
                      <a:pt x="744" y="1372"/>
                    </a:cubicBezTo>
                    <a:cubicBezTo>
                      <a:pt x="393" y="1372"/>
                      <a:pt x="110" y="1090"/>
                      <a:pt x="110" y="739"/>
                    </a:cubicBezTo>
                    <a:cubicBezTo>
                      <a:pt x="110" y="393"/>
                      <a:pt x="393" y="105"/>
                      <a:pt x="744" y="105"/>
                    </a:cubicBezTo>
                    <a:close/>
                    <a:moveTo>
                      <a:pt x="744" y="0"/>
                    </a:moveTo>
                    <a:cubicBezTo>
                      <a:pt x="325" y="0"/>
                      <a:pt x="0" y="325"/>
                      <a:pt x="0" y="739"/>
                    </a:cubicBezTo>
                    <a:cubicBezTo>
                      <a:pt x="0" y="1152"/>
                      <a:pt x="325" y="1482"/>
                      <a:pt x="744" y="1482"/>
                    </a:cubicBezTo>
                    <a:cubicBezTo>
                      <a:pt x="1157" y="1482"/>
                      <a:pt x="1482" y="1152"/>
                      <a:pt x="1482" y="739"/>
                    </a:cubicBezTo>
                    <a:cubicBezTo>
                      <a:pt x="1482" y="325"/>
                      <a:pt x="1157" y="0"/>
                      <a:pt x="74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9" name="Google Shape;2709;p62"/>
              <p:cNvSpPr/>
              <p:nvPr/>
            </p:nvSpPr>
            <p:spPr>
              <a:xfrm flipH="1">
                <a:off x="1314585" y="3079982"/>
                <a:ext cx="692184" cy="579829"/>
              </a:xfrm>
              <a:custGeom>
                <a:rect b="b" l="l" r="r" t="t"/>
                <a:pathLst>
                  <a:path extrusionOk="0" h="3019" w="3604">
                    <a:moveTo>
                      <a:pt x="2939" y="1"/>
                    </a:moveTo>
                    <a:cubicBezTo>
                      <a:pt x="2927" y="1"/>
                      <a:pt x="2916" y="3"/>
                      <a:pt x="2907" y="8"/>
                    </a:cubicBezTo>
                    <a:lnTo>
                      <a:pt x="0" y="2144"/>
                    </a:lnTo>
                    <a:lnTo>
                      <a:pt x="613" y="3019"/>
                    </a:lnTo>
                    <a:lnTo>
                      <a:pt x="3514" y="903"/>
                    </a:lnTo>
                    <a:cubicBezTo>
                      <a:pt x="3603" y="835"/>
                      <a:pt x="3535" y="594"/>
                      <a:pt x="3362" y="358"/>
                    </a:cubicBezTo>
                    <a:cubicBezTo>
                      <a:pt x="3209" y="144"/>
                      <a:pt x="3035" y="1"/>
                      <a:pt x="2939"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0" name="Google Shape;2710;p62"/>
              <p:cNvSpPr/>
              <p:nvPr/>
            </p:nvSpPr>
            <p:spPr>
              <a:xfrm flipH="1">
                <a:off x="1310552" y="3069418"/>
                <a:ext cx="708317" cy="607486"/>
              </a:xfrm>
              <a:custGeom>
                <a:rect b="b" l="l" r="r" t="t"/>
                <a:pathLst>
                  <a:path extrusionOk="0" h="3163" w="3688">
                    <a:moveTo>
                      <a:pt x="3012" y="104"/>
                    </a:moveTo>
                    <a:lnTo>
                      <a:pt x="3033" y="125"/>
                    </a:lnTo>
                    <a:cubicBezTo>
                      <a:pt x="3054" y="125"/>
                      <a:pt x="3101" y="152"/>
                      <a:pt x="3143" y="172"/>
                    </a:cubicBezTo>
                    <a:cubicBezTo>
                      <a:pt x="3205" y="235"/>
                      <a:pt x="3295" y="324"/>
                      <a:pt x="3384" y="434"/>
                    </a:cubicBezTo>
                    <a:cubicBezTo>
                      <a:pt x="3467" y="565"/>
                      <a:pt x="3514" y="675"/>
                      <a:pt x="3556" y="759"/>
                    </a:cubicBezTo>
                    <a:lnTo>
                      <a:pt x="3556" y="869"/>
                    </a:lnTo>
                    <a:lnTo>
                      <a:pt x="3556" y="911"/>
                    </a:lnTo>
                    <a:lnTo>
                      <a:pt x="697" y="3006"/>
                    </a:lnTo>
                    <a:lnTo>
                      <a:pt x="152" y="2199"/>
                    </a:lnTo>
                    <a:lnTo>
                      <a:pt x="3012" y="104"/>
                    </a:lnTo>
                    <a:close/>
                    <a:moveTo>
                      <a:pt x="3011" y="1"/>
                    </a:moveTo>
                    <a:cubicBezTo>
                      <a:pt x="2989" y="1"/>
                      <a:pt x="2967" y="8"/>
                      <a:pt x="2944" y="21"/>
                    </a:cubicBezTo>
                    <a:lnTo>
                      <a:pt x="0" y="2178"/>
                    </a:lnTo>
                    <a:lnTo>
                      <a:pt x="676" y="3163"/>
                    </a:lnTo>
                    <a:lnTo>
                      <a:pt x="3624" y="1000"/>
                    </a:lnTo>
                    <a:cubicBezTo>
                      <a:pt x="3666" y="979"/>
                      <a:pt x="3666" y="937"/>
                      <a:pt x="3666" y="890"/>
                    </a:cubicBezTo>
                    <a:cubicBezTo>
                      <a:pt x="3687" y="848"/>
                      <a:pt x="3666" y="780"/>
                      <a:pt x="3666" y="738"/>
                    </a:cubicBezTo>
                    <a:cubicBezTo>
                      <a:pt x="3624" y="628"/>
                      <a:pt x="3556" y="497"/>
                      <a:pt x="3467" y="366"/>
                    </a:cubicBezTo>
                    <a:cubicBezTo>
                      <a:pt x="3384" y="256"/>
                      <a:pt x="3295" y="152"/>
                      <a:pt x="3205" y="83"/>
                    </a:cubicBezTo>
                    <a:cubicBezTo>
                      <a:pt x="3164" y="42"/>
                      <a:pt x="3122" y="21"/>
                      <a:pt x="3075" y="21"/>
                    </a:cubicBezTo>
                    <a:cubicBezTo>
                      <a:pt x="3054" y="8"/>
                      <a:pt x="3033" y="1"/>
                      <a:pt x="301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1" name="Google Shape;2711;p62"/>
              <p:cNvSpPr/>
              <p:nvPr/>
            </p:nvSpPr>
            <p:spPr>
              <a:xfrm flipH="1">
                <a:off x="2069005" y="2599633"/>
                <a:ext cx="503005" cy="540265"/>
              </a:xfrm>
              <a:custGeom>
                <a:rect b="b" l="l" r="r" t="t"/>
                <a:pathLst>
                  <a:path extrusionOk="0" h="2813" w="2619">
                    <a:moveTo>
                      <a:pt x="1288" y="0"/>
                    </a:moveTo>
                    <a:cubicBezTo>
                      <a:pt x="1179" y="0"/>
                      <a:pt x="1089" y="21"/>
                      <a:pt x="980" y="63"/>
                    </a:cubicBezTo>
                    <a:lnTo>
                      <a:pt x="0" y="456"/>
                    </a:lnTo>
                    <a:lnTo>
                      <a:pt x="152" y="869"/>
                    </a:lnTo>
                    <a:lnTo>
                      <a:pt x="676" y="655"/>
                    </a:lnTo>
                    <a:lnTo>
                      <a:pt x="697" y="655"/>
                    </a:lnTo>
                    <a:cubicBezTo>
                      <a:pt x="697" y="676"/>
                      <a:pt x="718" y="676"/>
                      <a:pt x="718" y="676"/>
                    </a:cubicBezTo>
                    <a:cubicBezTo>
                      <a:pt x="744" y="697"/>
                      <a:pt x="765" y="697"/>
                      <a:pt x="786" y="717"/>
                    </a:cubicBezTo>
                    <a:cubicBezTo>
                      <a:pt x="807" y="738"/>
                      <a:pt x="828" y="738"/>
                      <a:pt x="849" y="765"/>
                    </a:cubicBezTo>
                    <a:cubicBezTo>
                      <a:pt x="875" y="786"/>
                      <a:pt x="896" y="786"/>
                      <a:pt x="896" y="807"/>
                    </a:cubicBezTo>
                    <a:cubicBezTo>
                      <a:pt x="917" y="827"/>
                      <a:pt x="938" y="848"/>
                      <a:pt x="959" y="869"/>
                    </a:cubicBezTo>
                    <a:cubicBezTo>
                      <a:pt x="980" y="896"/>
                      <a:pt x="980" y="896"/>
                      <a:pt x="1006" y="916"/>
                    </a:cubicBezTo>
                    <a:cubicBezTo>
                      <a:pt x="1027" y="937"/>
                      <a:pt x="1048" y="958"/>
                      <a:pt x="1048" y="979"/>
                    </a:cubicBezTo>
                    <a:cubicBezTo>
                      <a:pt x="1069" y="1000"/>
                      <a:pt x="1089" y="1026"/>
                      <a:pt x="1110" y="1047"/>
                    </a:cubicBezTo>
                    <a:cubicBezTo>
                      <a:pt x="1110" y="1068"/>
                      <a:pt x="1137" y="1089"/>
                      <a:pt x="1137" y="1110"/>
                    </a:cubicBezTo>
                    <a:cubicBezTo>
                      <a:pt x="1158" y="1131"/>
                      <a:pt x="1179" y="1157"/>
                      <a:pt x="1179" y="1178"/>
                    </a:cubicBezTo>
                    <a:cubicBezTo>
                      <a:pt x="1199" y="1199"/>
                      <a:pt x="1199" y="1220"/>
                      <a:pt x="1220" y="1241"/>
                    </a:cubicBezTo>
                    <a:cubicBezTo>
                      <a:pt x="1220" y="1288"/>
                      <a:pt x="1241" y="1309"/>
                      <a:pt x="1241" y="1330"/>
                    </a:cubicBezTo>
                    <a:cubicBezTo>
                      <a:pt x="1268" y="1330"/>
                      <a:pt x="1268" y="1351"/>
                      <a:pt x="1268" y="1351"/>
                    </a:cubicBezTo>
                    <a:lnTo>
                      <a:pt x="1268" y="1372"/>
                    </a:lnTo>
                    <a:lnTo>
                      <a:pt x="503" y="1723"/>
                    </a:lnTo>
                    <a:lnTo>
                      <a:pt x="938" y="2812"/>
                    </a:lnTo>
                    <a:lnTo>
                      <a:pt x="1922" y="2419"/>
                    </a:lnTo>
                    <a:cubicBezTo>
                      <a:pt x="2420" y="2226"/>
                      <a:pt x="2619" y="1550"/>
                      <a:pt x="2357" y="896"/>
                    </a:cubicBezTo>
                    <a:cubicBezTo>
                      <a:pt x="2158" y="372"/>
                      <a:pt x="1723" y="21"/>
                      <a:pt x="128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2" name="Google Shape;2712;p62"/>
              <p:cNvSpPr/>
              <p:nvPr/>
            </p:nvSpPr>
            <p:spPr>
              <a:xfrm flipH="1">
                <a:off x="2082065" y="2590414"/>
                <a:ext cx="507038" cy="566577"/>
              </a:xfrm>
              <a:custGeom>
                <a:rect b="b" l="l" r="r" t="t"/>
                <a:pathLst>
                  <a:path extrusionOk="0" h="2950" w="2640">
                    <a:moveTo>
                      <a:pt x="1377" y="111"/>
                    </a:moveTo>
                    <a:cubicBezTo>
                      <a:pt x="1770" y="111"/>
                      <a:pt x="2184" y="462"/>
                      <a:pt x="2378" y="964"/>
                    </a:cubicBezTo>
                    <a:cubicBezTo>
                      <a:pt x="2509" y="1268"/>
                      <a:pt x="2535" y="1598"/>
                      <a:pt x="2467" y="1860"/>
                    </a:cubicBezTo>
                    <a:cubicBezTo>
                      <a:pt x="2378" y="2122"/>
                      <a:pt x="2226" y="2337"/>
                      <a:pt x="1985" y="2426"/>
                    </a:cubicBezTo>
                    <a:lnTo>
                      <a:pt x="1048" y="2797"/>
                    </a:lnTo>
                    <a:lnTo>
                      <a:pt x="655" y="1792"/>
                    </a:lnTo>
                    <a:lnTo>
                      <a:pt x="1398" y="1467"/>
                    </a:lnTo>
                    <a:lnTo>
                      <a:pt x="1419" y="1399"/>
                    </a:lnTo>
                    <a:lnTo>
                      <a:pt x="1398" y="1378"/>
                    </a:lnTo>
                    <a:lnTo>
                      <a:pt x="1398" y="1357"/>
                    </a:lnTo>
                    <a:cubicBezTo>
                      <a:pt x="1377" y="1336"/>
                      <a:pt x="1377" y="1289"/>
                      <a:pt x="1357" y="1268"/>
                    </a:cubicBezTo>
                    <a:cubicBezTo>
                      <a:pt x="1357" y="1247"/>
                      <a:pt x="1330" y="1226"/>
                      <a:pt x="1330" y="1205"/>
                    </a:cubicBezTo>
                    <a:cubicBezTo>
                      <a:pt x="1309" y="1179"/>
                      <a:pt x="1288" y="1158"/>
                      <a:pt x="1288" y="1137"/>
                    </a:cubicBezTo>
                    <a:cubicBezTo>
                      <a:pt x="1268" y="1116"/>
                      <a:pt x="1247" y="1074"/>
                      <a:pt x="1247" y="1048"/>
                    </a:cubicBezTo>
                    <a:cubicBezTo>
                      <a:pt x="1226" y="1027"/>
                      <a:pt x="1199" y="1006"/>
                      <a:pt x="1199" y="985"/>
                    </a:cubicBezTo>
                    <a:cubicBezTo>
                      <a:pt x="1178" y="964"/>
                      <a:pt x="1158" y="944"/>
                      <a:pt x="1137" y="944"/>
                    </a:cubicBezTo>
                    <a:cubicBezTo>
                      <a:pt x="1116" y="917"/>
                      <a:pt x="1116" y="896"/>
                      <a:pt x="1095" y="875"/>
                    </a:cubicBezTo>
                    <a:lnTo>
                      <a:pt x="1027" y="813"/>
                    </a:lnTo>
                    <a:cubicBezTo>
                      <a:pt x="1006" y="813"/>
                      <a:pt x="985" y="786"/>
                      <a:pt x="964" y="765"/>
                    </a:cubicBezTo>
                    <a:cubicBezTo>
                      <a:pt x="964" y="745"/>
                      <a:pt x="938" y="745"/>
                      <a:pt x="917" y="724"/>
                    </a:cubicBezTo>
                    <a:cubicBezTo>
                      <a:pt x="896" y="703"/>
                      <a:pt x="875" y="703"/>
                      <a:pt x="854" y="682"/>
                    </a:cubicBezTo>
                    <a:cubicBezTo>
                      <a:pt x="833" y="682"/>
                      <a:pt x="807" y="656"/>
                      <a:pt x="807" y="656"/>
                    </a:cubicBezTo>
                    <a:lnTo>
                      <a:pt x="765" y="635"/>
                    </a:lnTo>
                    <a:lnTo>
                      <a:pt x="283" y="834"/>
                    </a:lnTo>
                    <a:lnTo>
                      <a:pt x="152" y="525"/>
                    </a:lnTo>
                    <a:lnTo>
                      <a:pt x="1095" y="158"/>
                    </a:lnTo>
                    <a:cubicBezTo>
                      <a:pt x="1178" y="132"/>
                      <a:pt x="1268" y="111"/>
                      <a:pt x="1377" y="111"/>
                    </a:cubicBezTo>
                    <a:close/>
                    <a:moveTo>
                      <a:pt x="1377" y="1"/>
                    </a:moveTo>
                    <a:cubicBezTo>
                      <a:pt x="1268" y="1"/>
                      <a:pt x="1158" y="1"/>
                      <a:pt x="1048" y="48"/>
                    </a:cubicBezTo>
                    <a:lnTo>
                      <a:pt x="0" y="462"/>
                    </a:lnTo>
                    <a:lnTo>
                      <a:pt x="220" y="985"/>
                    </a:lnTo>
                    <a:lnTo>
                      <a:pt x="765" y="765"/>
                    </a:lnTo>
                    <a:lnTo>
                      <a:pt x="786" y="765"/>
                    </a:lnTo>
                    <a:cubicBezTo>
                      <a:pt x="807" y="786"/>
                      <a:pt x="833" y="813"/>
                      <a:pt x="854" y="813"/>
                    </a:cubicBezTo>
                    <a:cubicBezTo>
                      <a:pt x="854" y="834"/>
                      <a:pt x="875" y="834"/>
                      <a:pt x="896" y="855"/>
                    </a:cubicBezTo>
                    <a:cubicBezTo>
                      <a:pt x="917" y="875"/>
                      <a:pt x="938" y="875"/>
                      <a:pt x="964" y="896"/>
                    </a:cubicBezTo>
                    <a:cubicBezTo>
                      <a:pt x="964" y="917"/>
                      <a:pt x="985" y="944"/>
                      <a:pt x="1006" y="944"/>
                    </a:cubicBezTo>
                    <a:cubicBezTo>
                      <a:pt x="1027" y="964"/>
                      <a:pt x="1048" y="985"/>
                      <a:pt x="1048" y="1006"/>
                    </a:cubicBezTo>
                    <a:cubicBezTo>
                      <a:pt x="1069" y="1027"/>
                      <a:pt x="1095" y="1048"/>
                      <a:pt x="1095" y="1074"/>
                    </a:cubicBezTo>
                    <a:cubicBezTo>
                      <a:pt x="1116" y="1074"/>
                      <a:pt x="1137" y="1095"/>
                      <a:pt x="1137" y="1116"/>
                    </a:cubicBezTo>
                    <a:cubicBezTo>
                      <a:pt x="1158" y="1137"/>
                      <a:pt x="1178" y="1158"/>
                      <a:pt x="1178" y="1179"/>
                    </a:cubicBezTo>
                    <a:cubicBezTo>
                      <a:pt x="1199" y="1205"/>
                      <a:pt x="1199" y="1226"/>
                      <a:pt x="1226" y="1247"/>
                    </a:cubicBezTo>
                    <a:cubicBezTo>
                      <a:pt x="1247" y="1268"/>
                      <a:pt x="1247" y="1289"/>
                      <a:pt x="1268" y="1336"/>
                    </a:cubicBezTo>
                    <a:cubicBezTo>
                      <a:pt x="1268" y="1336"/>
                      <a:pt x="1268" y="1357"/>
                      <a:pt x="1288" y="1378"/>
                    </a:cubicBezTo>
                    <a:lnTo>
                      <a:pt x="503" y="1750"/>
                    </a:lnTo>
                    <a:lnTo>
                      <a:pt x="985" y="2949"/>
                    </a:lnTo>
                    <a:lnTo>
                      <a:pt x="2032" y="2536"/>
                    </a:lnTo>
                    <a:cubicBezTo>
                      <a:pt x="2315" y="2426"/>
                      <a:pt x="2488" y="2185"/>
                      <a:pt x="2577" y="1902"/>
                    </a:cubicBezTo>
                    <a:cubicBezTo>
                      <a:pt x="2640" y="1598"/>
                      <a:pt x="2619" y="1247"/>
                      <a:pt x="2488" y="917"/>
                    </a:cubicBezTo>
                    <a:cubicBezTo>
                      <a:pt x="2294" y="373"/>
                      <a:pt x="1833" y="1"/>
                      <a:pt x="13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3" name="Google Shape;2713;p62"/>
              <p:cNvSpPr/>
              <p:nvPr/>
            </p:nvSpPr>
            <p:spPr>
              <a:xfrm flipH="1">
                <a:off x="2521500" y="2674922"/>
                <a:ext cx="143085" cy="130025"/>
              </a:xfrm>
              <a:custGeom>
                <a:rect b="b" l="l" r="r" t="t"/>
                <a:pathLst>
                  <a:path extrusionOk="0" h="677" w="745">
                    <a:moveTo>
                      <a:pt x="723" y="1"/>
                    </a:moveTo>
                    <a:cubicBezTo>
                      <a:pt x="634" y="22"/>
                      <a:pt x="545" y="22"/>
                      <a:pt x="482" y="64"/>
                    </a:cubicBezTo>
                    <a:cubicBezTo>
                      <a:pt x="262" y="153"/>
                      <a:pt x="89" y="325"/>
                      <a:pt x="0" y="587"/>
                    </a:cubicBezTo>
                    <a:lnTo>
                      <a:pt x="110" y="676"/>
                    </a:lnTo>
                    <a:cubicBezTo>
                      <a:pt x="199" y="435"/>
                      <a:pt x="351" y="284"/>
                      <a:pt x="524" y="195"/>
                    </a:cubicBezTo>
                    <a:cubicBezTo>
                      <a:pt x="592" y="174"/>
                      <a:pt x="655" y="174"/>
                      <a:pt x="744" y="153"/>
                    </a:cubicBezTo>
                    <a:lnTo>
                      <a:pt x="723" y="1"/>
                    </a:lnTo>
                    <a:close/>
                  </a:path>
                </a:pathLst>
              </a:custGeom>
              <a:solidFill>
                <a:srgbClr val="C7E6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4" name="Google Shape;2714;p62"/>
              <p:cNvSpPr/>
              <p:nvPr/>
            </p:nvSpPr>
            <p:spPr>
              <a:xfrm flipH="1">
                <a:off x="2509592" y="2665895"/>
                <a:ext cx="167092" cy="151151"/>
              </a:xfrm>
              <a:custGeom>
                <a:rect b="b" l="l" r="r" t="t"/>
                <a:pathLst>
                  <a:path extrusionOk="0" h="787" w="870">
                    <a:moveTo>
                      <a:pt x="718" y="132"/>
                    </a:moveTo>
                    <a:lnTo>
                      <a:pt x="739" y="158"/>
                    </a:lnTo>
                    <a:cubicBezTo>
                      <a:pt x="676" y="179"/>
                      <a:pt x="634" y="179"/>
                      <a:pt x="566" y="200"/>
                    </a:cubicBezTo>
                    <a:cubicBezTo>
                      <a:pt x="393" y="263"/>
                      <a:pt x="262" y="441"/>
                      <a:pt x="173" y="634"/>
                    </a:cubicBezTo>
                    <a:lnTo>
                      <a:pt x="152" y="634"/>
                    </a:lnTo>
                    <a:cubicBezTo>
                      <a:pt x="241" y="393"/>
                      <a:pt x="372" y="242"/>
                      <a:pt x="566" y="158"/>
                    </a:cubicBezTo>
                    <a:cubicBezTo>
                      <a:pt x="608" y="132"/>
                      <a:pt x="676" y="132"/>
                      <a:pt x="718" y="132"/>
                    </a:cubicBezTo>
                    <a:close/>
                    <a:moveTo>
                      <a:pt x="765" y="1"/>
                    </a:moveTo>
                    <a:cubicBezTo>
                      <a:pt x="676" y="1"/>
                      <a:pt x="587" y="27"/>
                      <a:pt x="524" y="48"/>
                    </a:cubicBezTo>
                    <a:cubicBezTo>
                      <a:pt x="283" y="158"/>
                      <a:pt x="111" y="352"/>
                      <a:pt x="1" y="613"/>
                    </a:cubicBezTo>
                    <a:lnTo>
                      <a:pt x="1" y="655"/>
                    </a:lnTo>
                    <a:lnTo>
                      <a:pt x="215" y="786"/>
                    </a:lnTo>
                    <a:lnTo>
                      <a:pt x="241" y="723"/>
                    </a:lnTo>
                    <a:cubicBezTo>
                      <a:pt x="304" y="524"/>
                      <a:pt x="435" y="372"/>
                      <a:pt x="608" y="310"/>
                    </a:cubicBezTo>
                    <a:cubicBezTo>
                      <a:pt x="676" y="289"/>
                      <a:pt x="739" y="263"/>
                      <a:pt x="807" y="263"/>
                    </a:cubicBezTo>
                    <a:lnTo>
                      <a:pt x="870" y="263"/>
                    </a:lnTo>
                    <a:lnTo>
                      <a:pt x="849" y="200"/>
                    </a:lnTo>
                    <a:lnTo>
                      <a:pt x="82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5" name="Google Shape;2715;p62"/>
              <p:cNvSpPr/>
              <p:nvPr/>
            </p:nvSpPr>
            <p:spPr>
              <a:xfrm flipH="1">
                <a:off x="2291220" y="2704115"/>
                <a:ext cx="352238" cy="418883"/>
              </a:xfrm>
              <a:custGeom>
                <a:rect b="b" l="l" r="r" t="t"/>
                <a:pathLst>
                  <a:path extrusionOk="0" h="2181" w="1834">
                    <a:moveTo>
                      <a:pt x="655" y="1"/>
                    </a:moveTo>
                    <a:cubicBezTo>
                      <a:pt x="566" y="1"/>
                      <a:pt x="503" y="22"/>
                      <a:pt x="414" y="43"/>
                    </a:cubicBezTo>
                    <a:cubicBezTo>
                      <a:pt x="241" y="132"/>
                      <a:pt x="89" y="283"/>
                      <a:pt x="0" y="524"/>
                    </a:cubicBezTo>
                    <a:lnTo>
                      <a:pt x="21" y="524"/>
                    </a:lnTo>
                    <a:lnTo>
                      <a:pt x="1048" y="111"/>
                    </a:lnTo>
                    <a:lnTo>
                      <a:pt x="1069" y="111"/>
                    </a:lnTo>
                    <a:cubicBezTo>
                      <a:pt x="938" y="43"/>
                      <a:pt x="786" y="1"/>
                      <a:pt x="655" y="1"/>
                    </a:cubicBezTo>
                    <a:close/>
                    <a:moveTo>
                      <a:pt x="1640" y="807"/>
                    </a:moveTo>
                    <a:lnTo>
                      <a:pt x="1640" y="828"/>
                    </a:lnTo>
                    <a:lnTo>
                      <a:pt x="110" y="1530"/>
                    </a:lnTo>
                    <a:cubicBezTo>
                      <a:pt x="305" y="1932"/>
                      <a:pt x="671" y="2180"/>
                      <a:pt x="1012" y="2180"/>
                    </a:cubicBezTo>
                    <a:cubicBezTo>
                      <a:pt x="1092" y="2180"/>
                      <a:pt x="1172" y="2166"/>
                      <a:pt x="1247" y="2137"/>
                    </a:cubicBezTo>
                    <a:cubicBezTo>
                      <a:pt x="1681" y="1965"/>
                      <a:pt x="1833" y="1373"/>
                      <a:pt x="1640" y="807"/>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6" name="Google Shape;2716;p62"/>
              <p:cNvSpPr/>
              <p:nvPr/>
            </p:nvSpPr>
            <p:spPr>
              <a:xfrm flipH="1">
                <a:off x="2295253" y="2696049"/>
                <a:ext cx="360305" cy="437513"/>
              </a:xfrm>
              <a:custGeom>
                <a:rect b="b" l="l" r="r" t="t"/>
                <a:pathLst>
                  <a:path extrusionOk="0" h="2278" w="1876">
                    <a:moveTo>
                      <a:pt x="718" y="106"/>
                    </a:moveTo>
                    <a:cubicBezTo>
                      <a:pt x="786" y="106"/>
                      <a:pt x="870" y="132"/>
                      <a:pt x="938" y="153"/>
                    </a:cubicBezTo>
                    <a:lnTo>
                      <a:pt x="236" y="435"/>
                    </a:lnTo>
                    <a:cubicBezTo>
                      <a:pt x="325" y="325"/>
                      <a:pt x="393" y="195"/>
                      <a:pt x="498" y="153"/>
                    </a:cubicBezTo>
                    <a:cubicBezTo>
                      <a:pt x="566" y="132"/>
                      <a:pt x="655" y="106"/>
                      <a:pt x="718" y="106"/>
                    </a:cubicBezTo>
                    <a:close/>
                    <a:moveTo>
                      <a:pt x="718" y="1"/>
                    </a:moveTo>
                    <a:cubicBezTo>
                      <a:pt x="629" y="1"/>
                      <a:pt x="545" y="1"/>
                      <a:pt x="456" y="43"/>
                    </a:cubicBezTo>
                    <a:cubicBezTo>
                      <a:pt x="262" y="132"/>
                      <a:pt x="105" y="305"/>
                      <a:pt x="21" y="545"/>
                    </a:cubicBezTo>
                    <a:lnTo>
                      <a:pt x="1" y="587"/>
                    </a:lnTo>
                    <a:lnTo>
                      <a:pt x="84" y="629"/>
                    </a:lnTo>
                    <a:lnTo>
                      <a:pt x="1111" y="215"/>
                    </a:lnTo>
                    <a:lnTo>
                      <a:pt x="1153" y="106"/>
                    </a:lnTo>
                    <a:lnTo>
                      <a:pt x="1132" y="106"/>
                    </a:lnTo>
                    <a:lnTo>
                      <a:pt x="1111" y="85"/>
                    </a:lnTo>
                    <a:lnTo>
                      <a:pt x="1090" y="85"/>
                    </a:lnTo>
                    <a:cubicBezTo>
                      <a:pt x="980" y="43"/>
                      <a:pt x="849" y="1"/>
                      <a:pt x="718" y="1"/>
                    </a:cubicBezTo>
                    <a:close/>
                    <a:moveTo>
                      <a:pt x="1655" y="959"/>
                    </a:moveTo>
                    <a:cubicBezTo>
                      <a:pt x="1723" y="1200"/>
                      <a:pt x="1744" y="1441"/>
                      <a:pt x="1676" y="1656"/>
                    </a:cubicBezTo>
                    <a:cubicBezTo>
                      <a:pt x="1614" y="1876"/>
                      <a:pt x="1483" y="2048"/>
                      <a:pt x="1284" y="2116"/>
                    </a:cubicBezTo>
                    <a:cubicBezTo>
                      <a:pt x="1213" y="2147"/>
                      <a:pt x="1139" y="2162"/>
                      <a:pt x="1063" y="2162"/>
                    </a:cubicBezTo>
                    <a:cubicBezTo>
                      <a:pt x="767" y="2162"/>
                      <a:pt x="450" y="1939"/>
                      <a:pt x="262" y="1593"/>
                    </a:cubicBezTo>
                    <a:lnTo>
                      <a:pt x="1655" y="959"/>
                    </a:lnTo>
                    <a:close/>
                    <a:moveTo>
                      <a:pt x="1634" y="828"/>
                    </a:moveTo>
                    <a:lnTo>
                      <a:pt x="131" y="1525"/>
                    </a:lnTo>
                    <a:lnTo>
                      <a:pt x="84" y="1546"/>
                    </a:lnTo>
                    <a:lnTo>
                      <a:pt x="105" y="1593"/>
                    </a:lnTo>
                    <a:cubicBezTo>
                      <a:pt x="315" y="2012"/>
                      <a:pt x="693" y="2277"/>
                      <a:pt x="1061" y="2277"/>
                    </a:cubicBezTo>
                    <a:cubicBezTo>
                      <a:pt x="1152" y="2277"/>
                      <a:pt x="1243" y="2261"/>
                      <a:pt x="1331" y="2226"/>
                    </a:cubicBezTo>
                    <a:cubicBezTo>
                      <a:pt x="1572" y="2137"/>
                      <a:pt x="1723" y="1938"/>
                      <a:pt x="1786" y="1677"/>
                    </a:cubicBezTo>
                    <a:cubicBezTo>
                      <a:pt x="1875" y="1441"/>
                      <a:pt x="1854" y="1153"/>
                      <a:pt x="1744" y="870"/>
                    </a:cubicBezTo>
                    <a:lnTo>
                      <a:pt x="1765" y="849"/>
                    </a:lnTo>
                    <a:lnTo>
                      <a:pt x="1744" y="828"/>
                    </a:lnTo>
                    <a:lnTo>
                      <a:pt x="1655" y="870"/>
                    </a:lnTo>
                    <a:lnTo>
                      <a:pt x="1634" y="849"/>
                    </a:lnTo>
                    <a:lnTo>
                      <a:pt x="1634" y="828"/>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7" name="Google Shape;2717;p62"/>
              <p:cNvSpPr/>
              <p:nvPr/>
            </p:nvSpPr>
            <p:spPr>
              <a:xfrm flipH="1">
                <a:off x="1850629" y="2934206"/>
                <a:ext cx="448844" cy="742120"/>
              </a:xfrm>
              <a:custGeom>
                <a:rect b="b" l="l" r="r" t="t"/>
                <a:pathLst>
                  <a:path extrusionOk="0" h="3864" w="2337">
                    <a:moveTo>
                      <a:pt x="700" y="1"/>
                    </a:moveTo>
                    <a:cubicBezTo>
                      <a:pt x="397" y="1"/>
                      <a:pt x="199" y="207"/>
                      <a:pt x="0" y="437"/>
                    </a:cubicBezTo>
                    <a:lnTo>
                      <a:pt x="1289" y="3799"/>
                    </a:lnTo>
                    <a:cubicBezTo>
                      <a:pt x="1309" y="3841"/>
                      <a:pt x="1373" y="3863"/>
                      <a:pt x="1465" y="3863"/>
                    </a:cubicBezTo>
                    <a:cubicBezTo>
                      <a:pt x="1568" y="3863"/>
                      <a:pt x="1705" y="3836"/>
                      <a:pt x="1854" y="3778"/>
                    </a:cubicBezTo>
                    <a:cubicBezTo>
                      <a:pt x="2137" y="3689"/>
                      <a:pt x="2336" y="3537"/>
                      <a:pt x="2310" y="3427"/>
                    </a:cubicBezTo>
                    <a:lnTo>
                      <a:pt x="1027" y="70"/>
                    </a:lnTo>
                    <a:cubicBezTo>
                      <a:pt x="905" y="22"/>
                      <a:pt x="797" y="1"/>
                      <a:pt x="700"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8" name="Google Shape;2718;p62"/>
              <p:cNvSpPr/>
              <p:nvPr/>
            </p:nvSpPr>
            <p:spPr>
              <a:xfrm flipH="1">
                <a:off x="1842755" y="2924411"/>
                <a:ext cx="469779" cy="760558"/>
              </a:xfrm>
              <a:custGeom>
                <a:rect b="b" l="l" r="r" t="t"/>
                <a:pathLst>
                  <a:path extrusionOk="0" h="3960" w="2446">
                    <a:moveTo>
                      <a:pt x="734" y="114"/>
                    </a:moveTo>
                    <a:cubicBezTo>
                      <a:pt x="829" y="114"/>
                      <a:pt x="933" y="136"/>
                      <a:pt x="1048" y="184"/>
                    </a:cubicBezTo>
                    <a:lnTo>
                      <a:pt x="2315" y="3499"/>
                    </a:lnTo>
                    <a:cubicBezTo>
                      <a:pt x="2315" y="3499"/>
                      <a:pt x="2336" y="3525"/>
                      <a:pt x="2315" y="3546"/>
                    </a:cubicBezTo>
                    <a:cubicBezTo>
                      <a:pt x="2294" y="3567"/>
                      <a:pt x="2273" y="3588"/>
                      <a:pt x="2226" y="3609"/>
                    </a:cubicBezTo>
                    <a:cubicBezTo>
                      <a:pt x="2163" y="3677"/>
                      <a:pt x="2053" y="3740"/>
                      <a:pt x="1901" y="3787"/>
                    </a:cubicBezTo>
                    <a:cubicBezTo>
                      <a:pt x="1770" y="3829"/>
                      <a:pt x="1639" y="3850"/>
                      <a:pt x="1550" y="3850"/>
                    </a:cubicBezTo>
                    <a:lnTo>
                      <a:pt x="1440" y="3850"/>
                    </a:lnTo>
                    <a:lnTo>
                      <a:pt x="1420" y="3829"/>
                    </a:lnTo>
                    <a:lnTo>
                      <a:pt x="131" y="488"/>
                    </a:lnTo>
                    <a:cubicBezTo>
                      <a:pt x="262" y="357"/>
                      <a:pt x="372" y="226"/>
                      <a:pt x="503" y="163"/>
                    </a:cubicBezTo>
                    <a:cubicBezTo>
                      <a:pt x="574" y="131"/>
                      <a:pt x="650" y="114"/>
                      <a:pt x="734" y="114"/>
                    </a:cubicBezTo>
                    <a:close/>
                    <a:moveTo>
                      <a:pt x="777" y="1"/>
                    </a:moveTo>
                    <a:cubicBezTo>
                      <a:pt x="659" y="1"/>
                      <a:pt x="553" y="29"/>
                      <a:pt x="461" y="74"/>
                    </a:cubicBezTo>
                    <a:cubicBezTo>
                      <a:pt x="283" y="142"/>
                      <a:pt x="152" y="294"/>
                      <a:pt x="21" y="446"/>
                    </a:cubicBezTo>
                    <a:lnTo>
                      <a:pt x="0" y="467"/>
                    </a:lnTo>
                    <a:lnTo>
                      <a:pt x="1310" y="3850"/>
                    </a:lnTo>
                    <a:cubicBezTo>
                      <a:pt x="1330" y="3918"/>
                      <a:pt x="1357" y="3939"/>
                      <a:pt x="1399" y="3939"/>
                    </a:cubicBezTo>
                    <a:cubicBezTo>
                      <a:pt x="1440" y="3960"/>
                      <a:pt x="1488" y="3960"/>
                      <a:pt x="1550" y="3960"/>
                    </a:cubicBezTo>
                    <a:cubicBezTo>
                      <a:pt x="1660" y="3960"/>
                      <a:pt x="1791" y="3939"/>
                      <a:pt x="1943" y="3892"/>
                    </a:cubicBezTo>
                    <a:cubicBezTo>
                      <a:pt x="2095" y="3829"/>
                      <a:pt x="2226" y="3761"/>
                      <a:pt x="2315" y="3698"/>
                    </a:cubicBezTo>
                    <a:cubicBezTo>
                      <a:pt x="2357" y="3677"/>
                      <a:pt x="2378" y="3630"/>
                      <a:pt x="2404" y="3609"/>
                    </a:cubicBezTo>
                    <a:cubicBezTo>
                      <a:pt x="2425" y="3567"/>
                      <a:pt x="2446" y="3525"/>
                      <a:pt x="2425" y="3478"/>
                    </a:cubicBezTo>
                    <a:lnTo>
                      <a:pt x="1137" y="74"/>
                    </a:lnTo>
                    <a:lnTo>
                      <a:pt x="1116" y="74"/>
                    </a:lnTo>
                    <a:cubicBezTo>
                      <a:pt x="994" y="23"/>
                      <a:pt x="881" y="1"/>
                      <a:pt x="7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9" name="Google Shape;2719;p62"/>
              <p:cNvSpPr/>
              <p:nvPr/>
            </p:nvSpPr>
            <p:spPr>
              <a:xfrm flipH="1">
                <a:off x="1817592" y="3445477"/>
                <a:ext cx="280792" cy="276758"/>
              </a:xfrm>
              <a:custGeom>
                <a:rect b="b" l="l" r="r" t="t"/>
                <a:pathLst>
                  <a:path extrusionOk="0" h="1441" w="1462">
                    <a:moveTo>
                      <a:pt x="739" y="0"/>
                    </a:moveTo>
                    <a:cubicBezTo>
                      <a:pt x="325" y="0"/>
                      <a:pt x="1" y="330"/>
                      <a:pt x="1" y="723"/>
                    </a:cubicBezTo>
                    <a:cubicBezTo>
                      <a:pt x="1" y="1116"/>
                      <a:pt x="325" y="1440"/>
                      <a:pt x="739" y="1440"/>
                    </a:cubicBezTo>
                    <a:cubicBezTo>
                      <a:pt x="1132" y="1440"/>
                      <a:pt x="1462" y="1116"/>
                      <a:pt x="1462" y="723"/>
                    </a:cubicBezTo>
                    <a:cubicBezTo>
                      <a:pt x="1462" y="330"/>
                      <a:pt x="1132" y="0"/>
                      <a:pt x="739"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0" name="Google Shape;2720;p62"/>
              <p:cNvSpPr/>
              <p:nvPr/>
            </p:nvSpPr>
            <p:spPr>
              <a:xfrm flipH="1">
                <a:off x="1809525" y="3433377"/>
                <a:ext cx="297885" cy="301918"/>
              </a:xfrm>
              <a:custGeom>
                <a:rect b="b" l="l" r="r" t="t"/>
                <a:pathLst>
                  <a:path extrusionOk="0" h="1572" w="1551">
                    <a:moveTo>
                      <a:pt x="786" y="110"/>
                    </a:moveTo>
                    <a:cubicBezTo>
                      <a:pt x="1158" y="110"/>
                      <a:pt x="1441" y="414"/>
                      <a:pt x="1441" y="786"/>
                    </a:cubicBezTo>
                    <a:cubicBezTo>
                      <a:pt x="1441" y="1158"/>
                      <a:pt x="1158" y="1462"/>
                      <a:pt x="786" y="1462"/>
                    </a:cubicBezTo>
                    <a:cubicBezTo>
                      <a:pt x="420" y="1462"/>
                      <a:pt x="111" y="1158"/>
                      <a:pt x="111" y="786"/>
                    </a:cubicBezTo>
                    <a:cubicBezTo>
                      <a:pt x="111" y="414"/>
                      <a:pt x="420" y="110"/>
                      <a:pt x="786" y="110"/>
                    </a:cubicBezTo>
                    <a:close/>
                    <a:moveTo>
                      <a:pt x="786" y="0"/>
                    </a:moveTo>
                    <a:cubicBezTo>
                      <a:pt x="352" y="0"/>
                      <a:pt x="1" y="351"/>
                      <a:pt x="1" y="786"/>
                    </a:cubicBezTo>
                    <a:cubicBezTo>
                      <a:pt x="1" y="1221"/>
                      <a:pt x="352" y="1572"/>
                      <a:pt x="786" y="1572"/>
                    </a:cubicBezTo>
                    <a:cubicBezTo>
                      <a:pt x="1205" y="1572"/>
                      <a:pt x="1551" y="1221"/>
                      <a:pt x="1551" y="786"/>
                    </a:cubicBezTo>
                    <a:cubicBezTo>
                      <a:pt x="1551" y="351"/>
                      <a:pt x="1205" y="0"/>
                      <a:pt x="78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1" name="Google Shape;2721;p62"/>
              <p:cNvSpPr/>
              <p:nvPr/>
            </p:nvSpPr>
            <p:spPr>
              <a:xfrm flipH="1">
                <a:off x="2454279" y="2997779"/>
                <a:ext cx="189179" cy="155184"/>
              </a:xfrm>
              <a:custGeom>
                <a:rect b="b" l="l" r="r" t="t"/>
                <a:pathLst>
                  <a:path extrusionOk="0" h="808" w="985">
                    <a:moveTo>
                      <a:pt x="110" y="1"/>
                    </a:moveTo>
                    <a:lnTo>
                      <a:pt x="0" y="85"/>
                    </a:lnTo>
                    <a:cubicBezTo>
                      <a:pt x="220" y="498"/>
                      <a:pt x="613" y="786"/>
                      <a:pt x="985" y="807"/>
                    </a:cubicBezTo>
                    <a:lnTo>
                      <a:pt x="959" y="655"/>
                    </a:lnTo>
                    <a:cubicBezTo>
                      <a:pt x="613" y="629"/>
                      <a:pt x="283" y="367"/>
                      <a:pt x="110"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2" name="Google Shape;2722;p62"/>
              <p:cNvSpPr/>
              <p:nvPr/>
            </p:nvSpPr>
            <p:spPr>
              <a:xfrm flipH="1">
                <a:off x="2446212" y="2984752"/>
                <a:ext cx="205312" cy="180344"/>
              </a:xfrm>
              <a:custGeom>
                <a:rect b="b" l="l" r="r" t="t"/>
                <a:pathLst>
                  <a:path extrusionOk="0" h="939" w="1069">
                    <a:moveTo>
                      <a:pt x="42" y="111"/>
                    </a:moveTo>
                    <a:lnTo>
                      <a:pt x="21" y="132"/>
                    </a:lnTo>
                    <a:lnTo>
                      <a:pt x="42" y="111"/>
                    </a:lnTo>
                    <a:close/>
                    <a:moveTo>
                      <a:pt x="131" y="174"/>
                    </a:moveTo>
                    <a:cubicBezTo>
                      <a:pt x="325" y="504"/>
                      <a:pt x="634" y="744"/>
                      <a:pt x="938" y="786"/>
                    </a:cubicBezTo>
                    <a:lnTo>
                      <a:pt x="959" y="807"/>
                    </a:lnTo>
                    <a:cubicBezTo>
                      <a:pt x="634" y="765"/>
                      <a:pt x="325" y="525"/>
                      <a:pt x="131" y="174"/>
                    </a:cubicBezTo>
                    <a:close/>
                    <a:moveTo>
                      <a:pt x="152" y="1"/>
                    </a:moveTo>
                    <a:lnTo>
                      <a:pt x="42" y="111"/>
                    </a:lnTo>
                    <a:lnTo>
                      <a:pt x="0" y="174"/>
                    </a:lnTo>
                    <a:lnTo>
                      <a:pt x="0" y="195"/>
                    </a:lnTo>
                    <a:cubicBezTo>
                      <a:pt x="215" y="614"/>
                      <a:pt x="587" y="875"/>
                      <a:pt x="959" y="938"/>
                    </a:cubicBezTo>
                    <a:lnTo>
                      <a:pt x="1027" y="938"/>
                    </a:lnTo>
                    <a:lnTo>
                      <a:pt x="1027" y="828"/>
                    </a:lnTo>
                    <a:lnTo>
                      <a:pt x="1069" y="875"/>
                    </a:lnTo>
                    <a:lnTo>
                      <a:pt x="1069" y="875"/>
                    </a:lnTo>
                    <a:lnTo>
                      <a:pt x="1048" y="676"/>
                    </a:lnTo>
                    <a:lnTo>
                      <a:pt x="1001" y="676"/>
                    </a:lnTo>
                    <a:cubicBezTo>
                      <a:pt x="697" y="655"/>
                      <a:pt x="372" y="415"/>
                      <a:pt x="194" y="64"/>
                    </a:cubicBezTo>
                    <a:lnTo>
                      <a:pt x="15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3" name="Google Shape;2723;p62"/>
              <p:cNvSpPr/>
              <p:nvPr/>
            </p:nvSpPr>
            <p:spPr>
              <a:xfrm flipH="1">
                <a:off x="1222006" y="2255841"/>
                <a:ext cx="319012" cy="272149"/>
              </a:xfrm>
              <a:custGeom>
                <a:rect b="b" l="l" r="r" t="t"/>
                <a:pathLst>
                  <a:path extrusionOk="0" h="1417" w="1661">
                    <a:moveTo>
                      <a:pt x="990" y="1"/>
                    </a:moveTo>
                    <a:cubicBezTo>
                      <a:pt x="922" y="1"/>
                      <a:pt x="853" y="14"/>
                      <a:pt x="786" y="41"/>
                    </a:cubicBezTo>
                    <a:lnTo>
                      <a:pt x="351" y="219"/>
                    </a:lnTo>
                    <a:cubicBezTo>
                      <a:pt x="110" y="350"/>
                      <a:pt x="0" y="633"/>
                      <a:pt x="110" y="895"/>
                    </a:cubicBezTo>
                    <a:lnTo>
                      <a:pt x="194" y="1135"/>
                    </a:lnTo>
                    <a:cubicBezTo>
                      <a:pt x="290" y="1313"/>
                      <a:pt x="473" y="1417"/>
                      <a:pt x="667" y="1417"/>
                    </a:cubicBezTo>
                    <a:cubicBezTo>
                      <a:pt x="736" y="1417"/>
                      <a:pt x="806" y="1404"/>
                      <a:pt x="875" y="1376"/>
                    </a:cubicBezTo>
                    <a:lnTo>
                      <a:pt x="1288" y="1198"/>
                    </a:lnTo>
                    <a:cubicBezTo>
                      <a:pt x="1550" y="1088"/>
                      <a:pt x="1660" y="785"/>
                      <a:pt x="1550" y="544"/>
                    </a:cubicBezTo>
                    <a:lnTo>
                      <a:pt x="1461" y="303"/>
                    </a:lnTo>
                    <a:cubicBezTo>
                      <a:pt x="1364" y="109"/>
                      <a:pt x="1183" y="1"/>
                      <a:pt x="990"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4" name="Google Shape;2724;p62"/>
              <p:cNvSpPr/>
              <p:nvPr/>
            </p:nvSpPr>
            <p:spPr>
              <a:xfrm flipH="1">
                <a:off x="1210098" y="2244126"/>
                <a:ext cx="344172" cy="296349"/>
              </a:xfrm>
              <a:custGeom>
                <a:rect b="b" l="l" r="r" t="t"/>
                <a:pathLst>
                  <a:path extrusionOk="0" h="1543" w="1792">
                    <a:moveTo>
                      <a:pt x="1061" y="115"/>
                    </a:moveTo>
                    <a:cubicBezTo>
                      <a:pt x="1239" y="115"/>
                      <a:pt x="1401" y="210"/>
                      <a:pt x="1467" y="390"/>
                    </a:cubicBezTo>
                    <a:lnTo>
                      <a:pt x="1572" y="626"/>
                    </a:lnTo>
                    <a:cubicBezTo>
                      <a:pt x="1661" y="846"/>
                      <a:pt x="1572" y="1107"/>
                      <a:pt x="1336" y="1196"/>
                    </a:cubicBezTo>
                    <a:lnTo>
                      <a:pt x="917" y="1390"/>
                    </a:lnTo>
                    <a:cubicBezTo>
                      <a:pt x="854" y="1420"/>
                      <a:pt x="789" y="1433"/>
                      <a:pt x="725" y="1433"/>
                    </a:cubicBezTo>
                    <a:cubicBezTo>
                      <a:pt x="553" y="1433"/>
                      <a:pt x="396" y="1332"/>
                      <a:pt x="331" y="1175"/>
                    </a:cubicBezTo>
                    <a:lnTo>
                      <a:pt x="221" y="935"/>
                    </a:lnTo>
                    <a:cubicBezTo>
                      <a:pt x="132" y="694"/>
                      <a:pt x="221" y="432"/>
                      <a:pt x="462" y="343"/>
                    </a:cubicBezTo>
                    <a:lnTo>
                      <a:pt x="876" y="149"/>
                    </a:lnTo>
                    <a:cubicBezTo>
                      <a:pt x="937" y="126"/>
                      <a:pt x="1000" y="115"/>
                      <a:pt x="1061" y="115"/>
                    </a:cubicBezTo>
                    <a:close/>
                    <a:moveTo>
                      <a:pt x="1040" y="0"/>
                    </a:moveTo>
                    <a:cubicBezTo>
                      <a:pt x="971" y="0"/>
                      <a:pt x="901" y="13"/>
                      <a:pt x="834" y="39"/>
                    </a:cubicBezTo>
                    <a:lnTo>
                      <a:pt x="394" y="233"/>
                    </a:lnTo>
                    <a:cubicBezTo>
                      <a:pt x="132" y="364"/>
                      <a:pt x="1" y="694"/>
                      <a:pt x="111" y="976"/>
                    </a:cubicBezTo>
                    <a:lnTo>
                      <a:pt x="221" y="1217"/>
                    </a:lnTo>
                    <a:cubicBezTo>
                      <a:pt x="318" y="1427"/>
                      <a:pt x="525" y="1542"/>
                      <a:pt x="741" y="1542"/>
                    </a:cubicBezTo>
                    <a:cubicBezTo>
                      <a:pt x="816" y="1542"/>
                      <a:pt x="892" y="1528"/>
                      <a:pt x="965" y="1500"/>
                    </a:cubicBezTo>
                    <a:lnTo>
                      <a:pt x="1399" y="1306"/>
                    </a:lnTo>
                    <a:cubicBezTo>
                      <a:pt x="1661" y="1196"/>
                      <a:pt x="1792" y="846"/>
                      <a:pt x="1682" y="584"/>
                    </a:cubicBezTo>
                    <a:lnTo>
                      <a:pt x="1572" y="343"/>
                    </a:lnTo>
                    <a:cubicBezTo>
                      <a:pt x="1472" y="128"/>
                      <a:pt x="1260" y="0"/>
                      <a:pt x="104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5" name="Google Shape;2725;p62"/>
              <p:cNvSpPr/>
              <p:nvPr/>
            </p:nvSpPr>
            <p:spPr>
              <a:xfrm flipH="1">
                <a:off x="1461522" y="2339004"/>
                <a:ext cx="1269517" cy="729444"/>
              </a:xfrm>
              <a:custGeom>
                <a:rect b="b" l="l" r="r" t="t"/>
                <a:pathLst>
                  <a:path extrusionOk="0" h="3798" w="6610">
                    <a:moveTo>
                      <a:pt x="6086" y="1"/>
                    </a:moveTo>
                    <a:lnTo>
                      <a:pt x="1" y="2645"/>
                    </a:lnTo>
                    <a:lnTo>
                      <a:pt x="498" y="3797"/>
                    </a:lnTo>
                    <a:lnTo>
                      <a:pt x="6610" y="1158"/>
                    </a:lnTo>
                    <a:lnTo>
                      <a:pt x="608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6" name="Google Shape;2726;p62"/>
              <p:cNvSpPr/>
              <p:nvPr/>
            </p:nvSpPr>
            <p:spPr>
              <a:xfrm flipH="1">
                <a:off x="1448462" y="2322871"/>
                <a:ext cx="1299670" cy="762670"/>
              </a:xfrm>
              <a:custGeom>
                <a:rect b="b" l="l" r="r" t="t"/>
                <a:pathLst>
                  <a:path extrusionOk="0" h="3971" w="6767">
                    <a:moveTo>
                      <a:pt x="6154" y="153"/>
                    </a:moveTo>
                    <a:lnTo>
                      <a:pt x="6610" y="1200"/>
                    </a:lnTo>
                    <a:lnTo>
                      <a:pt x="613" y="3819"/>
                    </a:lnTo>
                    <a:lnTo>
                      <a:pt x="153" y="2771"/>
                    </a:lnTo>
                    <a:lnTo>
                      <a:pt x="6154" y="153"/>
                    </a:lnTo>
                    <a:close/>
                    <a:moveTo>
                      <a:pt x="6217" y="1"/>
                    </a:moveTo>
                    <a:lnTo>
                      <a:pt x="6154" y="22"/>
                    </a:lnTo>
                    <a:lnTo>
                      <a:pt x="1" y="2703"/>
                    </a:lnTo>
                    <a:lnTo>
                      <a:pt x="566" y="3970"/>
                    </a:lnTo>
                    <a:lnTo>
                      <a:pt x="6767" y="1263"/>
                    </a:lnTo>
                    <a:lnTo>
                      <a:pt x="6217"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7" name="Google Shape;2727;p62"/>
              <p:cNvSpPr/>
              <p:nvPr/>
            </p:nvSpPr>
            <p:spPr>
              <a:xfrm flipH="1">
                <a:off x="1490714" y="2398352"/>
                <a:ext cx="1215164" cy="607678"/>
              </a:xfrm>
              <a:custGeom>
                <a:rect b="b" l="l" r="r" t="t"/>
                <a:pathLst>
                  <a:path extrusionOk="0" h="3164" w="6327">
                    <a:moveTo>
                      <a:pt x="6107" y="1"/>
                    </a:moveTo>
                    <a:lnTo>
                      <a:pt x="1" y="2661"/>
                    </a:lnTo>
                    <a:lnTo>
                      <a:pt x="236" y="3164"/>
                    </a:lnTo>
                    <a:lnTo>
                      <a:pt x="6327" y="524"/>
                    </a:lnTo>
                    <a:lnTo>
                      <a:pt x="6107"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8" name="Google Shape;2728;p62"/>
              <p:cNvSpPr/>
              <p:nvPr/>
            </p:nvSpPr>
            <p:spPr>
              <a:xfrm flipH="1">
                <a:off x="1473621" y="2385291"/>
                <a:ext cx="1245317" cy="637831"/>
              </a:xfrm>
              <a:custGeom>
                <a:rect b="b" l="l" r="r" t="t"/>
                <a:pathLst>
                  <a:path extrusionOk="0" h="3321" w="6484">
                    <a:moveTo>
                      <a:pt x="6154" y="152"/>
                    </a:moveTo>
                    <a:lnTo>
                      <a:pt x="6327" y="545"/>
                    </a:lnTo>
                    <a:lnTo>
                      <a:pt x="331" y="3164"/>
                    </a:lnTo>
                    <a:lnTo>
                      <a:pt x="152" y="2750"/>
                    </a:lnTo>
                    <a:lnTo>
                      <a:pt x="6154" y="152"/>
                    </a:lnTo>
                    <a:close/>
                    <a:moveTo>
                      <a:pt x="6196" y="1"/>
                    </a:moveTo>
                    <a:lnTo>
                      <a:pt x="6154" y="22"/>
                    </a:lnTo>
                    <a:lnTo>
                      <a:pt x="1" y="2708"/>
                    </a:lnTo>
                    <a:lnTo>
                      <a:pt x="262" y="3321"/>
                    </a:lnTo>
                    <a:lnTo>
                      <a:pt x="6484" y="613"/>
                    </a:lnTo>
                    <a:lnTo>
                      <a:pt x="619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9" name="Google Shape;2729;p62"/>
              <p:cNvSpPr/>
              <p:nvPr/>
            </p:nvSpPr>
            <p:spPr>
              <a:xfrm flipH="1">
                <a:off x="1377959" y="2301744"/>
                <a:ext cx="184186" cy="259857"/>
              </a:xfrm>
              <a:custGeom>
                <a:rect b="b" l="l" r="r" t="t"/>
                <a:pathLst>
                  <a:path extrusionOk="0" h="1353" w="959">
                    <a:moveTo>
                      <a:pt x="461" y="1"/>
                    </a:moveTo>
                    <a:lnTo>
                      <a:pt x="0" y="195"/>
                    </a:lnTo>
                    <a:lnTo>
                      <a:pt x="524" y="1352"/>
                    </a:lnTo>
                    <a:lnTo>
                      <a:pt x="958" y="1158"/>
                    </a:lnTo>
                    <a:lnTo>
                      <a:pt x="461"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0" name="Google Shape;2730;p62"/>
              <p:cNvSpPr/>
              <p:nvPr/>
            </p:nvSpPr>
            <p:spPr>
              <a:xfrm flipH="1">
                <a:off x="1364899" y="2284651"/>
                <a:ext cx="209345" cy="290011"/>
              </a:xfrm>
              <a:custGeom>
                <a:rect b="b" l="l" r="r" t="t"/>
                <a:pathLst>
                  <a:path extrusionOk="0" h="1510" w="1090">
                    <a:moveTo>
                      <a:pt x="477" y="153"/>
                    </a:moveTo>
                    <a:lnTo>
                      <a:pt x="959" y="1200"/>
                    </a:lnTo>
                    <a:lnTo>
                      <a:pt x="608" y="1357"/>
                    </a:lnTo>
                    <a:lnTo>
                      <a:pt x="152" y="310"/>
                    </a:lnTo>
                    <a:lnTo>
                      <a:pt x="477" y="153"/>
                    </a:lnTo>
                    <a:close/>
                    <a:moveTo>
                      <a:pt x="545" y="1"/>
                    </a:moveTo>
                    <a:lnTo>
                      <a:pt x="498" y="22"/>
                    </a:lnTo>
                    <a:lnTo>
                      <a:pt x="0" y="242"/>
                    </a:lnTo>
                    <a:lnTo>
                      <a:pt x="545" y="1509"/>
                    </a:lnTo>
                    <a:lnTo>
                      <a:pt x="1089" y="1268"/>
                    </a:lnTo>
                    <a:lnTo>
                      <a:pt x="54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1" name="Google Shape;2731;p62"/>
              <p:cNvSpPr/>
              <p:nvPr/>
            </p:nvSpPr>
            <p:spPr>
              <a:xfrm flipH="1">
                <a:off x="2635203" y="2847010"/>
                <a:ext cx="255632" cy="221445"/>
              </a:xfrm>
              <a:custGeom>
                <a:rect b="b" l="l" r="r" t="t"/>
                <a:pathLst>
                  <a:path extrusionOk="0" h="1153" w="1331">
                    <a:moveTo>
                      <a:pt x="833" y="0"/>
                    </a:moveTo>
                    <a:lnTo>
                      <a:pt x="0" y="1048"/>
                    </a:lnTo>
                    <a:lnTo>
                      <a:pt x="1330" y="1152"/>
                    </a:lnTo>
                    <a:lnTo>
                      <a:pt x="1095" y="587"/>
                    </a:lnTo>
                    <a:lnTo>
                      <a:pt x="1068" y="587"/>
                    </a:lnTo>
                    <a:lnTo>
                      <a:pt x="833" y="0"/>
                    </a:ln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2" name="Google Shape;2732;p62"/>
              <p:cNvSpPr/>
              <p:nvPr/>
            </p:nvSpPr>
            <p:spPr>
              <a:xfrm flipH="1">
                <a:off x="2618109" y="2825883"/>
                <a:ext cx="276758" cy="255632"/>
              </a:xfrm>
              <a:custGeom>
                <a:rect b="b" l="l" r="r" t="t"/>
                <a:pathLst>
                  <a:path extrusionOk="0" h="1331" w="1441">
                    <a:moveTo>
                      <a:pt x="828" y="215"/>
                    </a:moveTo>
                    <a:lnTo>
                      <a:pt x="1048" y="718"/>
                    </a:lnTo>
                    <a:lnTo>
                      <a:pt x="1267" y="1200"/>
                    </a:lnTo>
                    <a:lnTo>
                      <a:pt x="131" y="1111"/>
                    </a:lnTo>
                    <a:lnTo>
                      <a:pt x="828" y="215"/>
                    </a:lnTo>
                    <a:close/>
                    <a:moveTo>
                      <a:pt x="0" y="1179"/>
                    </a:moveTo>
                    <a:lnTo>
                      <a:pt x="0" y="1221"/>
                    </a:lnTo>
                    <a:lnTo>
                      <a:pt x="21" y="1221"/>
                    </a:lnTo>
                    <a:lnTo>
                      <a:pt x="0" y="1179"/>
                    </a:lnTo>
                    <a:close/>
                    <a:moveTo>
                      <a:pt x="875" y="0"/>
                    </a:moveTo>
                    <a:lnTo>
                      <a:pt x="807" y="84"/>
                    </a:lnTo>
                    <a:lnTo>
                      <a:pt x="0" y="1111"/>
                    </a:lnTo>
                    <a:lnTo>
                      <a:pt x="0" y="1179"/>
                    </a:lnTo>
                    <a:lnTo>
                      <a:pt x="42" y="1221"/>
                    </a:lnTo>
                    <a:lnTo>
                      <a:pt x="1440" y="1331"/>
                    </a:lnTo>
                    <a:lnTo>
                      <a:pt x="1440" y="1331"/>
                    </a:lnTo>
                    <a:lnTo>
                      <a:pt x="1158" y="676"/>
                    </a:lnTo>
                    <a:lnTo>
                      <a:pt x="1158" y="655"/>
                    </a:lnTo>
                    <a:lnTo>
                      <a:pt x="875"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3" name="Google Shape;2733;p62"/>
              <p:cNvSpPr/>
              <p:nvPr/>
            </p:nvSpPr>
            <p:spPr>
              <a:xfrm flipH="1">
                <a:off x="2811322" y="2984719"/>
                <a:ext cx="79513" cy="71638"/>
              </a:xfrm>
              <a:custGeom>
                <a:rect b="b" l="l" r="r" t="t"/>
                <a:pathLst>
                  <a:path extrusionOk="0" h="373" w="414">
                    <a:moveTo>
                      <a:pt x="262" y="1"/>
                    </a:moveTo>
                    <a:lnTo>
                      <a:pt x="0" y="331"/>
                    </a:lnTo>
                    <a:lnTo>
                      <a:pt x="414" y="373"/>
                    </a:lnTo>
                    <a:lnTo>
                      <a:pt x="262" y="1"/>
                    </a:ln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4" name="Google Shape;2734;p62"/>
              <p:cNvSpPr/>
              <p:nvPr/>
            </p:nvSpPr>
            <p:spPr>
              <a:xfrm flipH="1">
                <a:off x="2794228" y="2963592"/>
                <a:ext cx="100639" cy="104865"/>
              </a:xfrm>
              <a:custGeom>
                <a:rect b="b" l="l" r="r" t="t"/>
                <a:pathLst>
                  <a:path extrusionOk="0" h="546" w="524">
                    <a:moveTo>
                      <a:pt x="262" y="221"/>
                    </a:moveTo>
                    <a:lnTo>
                      <a:pt x="351" y="415"/>
                    </a:lnTo>
                    <a:lnTo>
                      <a:pt x="351" y="415"/>
                    </a:lnTo>
                    <a:lnTo>
                      <a:pt x="131" y="394"/>
                    </a:lnTo>
                    <a:lnTo>
                      <a:pt x="262" y="221"/>
                    </a:lnTo>
                    <a:close/>
                    <a:moveTo>
                      <a:pt x="0" y="462"/>
                    </a:moveTo>
                    <a:lnTo>
                      <a:pt x="0" y="504"/>
                    </a:lnTo>
                    <a:lnTo>
                      <a:pt x="21" y="504"/>
                    </a:lnTo>
                    <a:lnTo>
                      <a:pt x="0" y="462"/>
                    </a:lnTo>
                    <a:close/>
                    <a:moveTo>
                      <a:pt x="304" y="1"/>
                    </a:moveTo>
                    <a:lnTo>
                      <a:pt x="241" y="90"/>
                    </a:lnTo>
                    <a:lnTo>
                      <a:pt x="0" y="394"/>
                    </a:lnTo>
                    <a:lnTo>
                      <a:pt x="0" y="462"/>
                    </a:lnTo>
                    <a:lnTo>
                      <a:pt x="42" y="504"/>
                    </a:lnTo>
                    <a:lnTo>
                      <a:pt x="524" y="545"/>
                    </a:lnTo>
                    <a:lnTo>
                      <a:pt x="30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5" name="Google Shape;2735;p62"/>
              <p:cNvSpPr/>
              <p:nvPr/>
            </p:nvSpPr>
            <p:spPr>
              <a:xfrm flipH="1">
                <a:off x="2262025" y="2674922"/>
                <a:ext cx="263698" cy="478037"/>
              </a:xfrm>
              <a:custGeom>
                <a:rect b="b" l="l" r="r" t="t"/>
                <a:pathLst>
                  <a:path extrusionOk="0" h="2489" w="1373">
                    <a:moveTo>
                      <a:pt x="0" y="1"/>
                    </a:moveTo>
                    <a:lnTo>
                      <a:pt x="21" y="153"/>
                    </a:lnTo>
                    <a:lnTo>
                      <a:pt x="42" y="153"/>
                    </a:lnTo>
                    <a:cubicBezTo>
                      <a:pt x="173" y="153"/>
                      <a:pt x="325" y="195"/>
                      <a:pt x="456" y="263"/>
                    </a:cubicBezTo>
                    <a:cubicBezTo>
                      <a:pt x="456" y="284"/>
                      <a:pt x="477" y="284"/>
                      <a:pt x="477" y="284"/>
                    </a:cubicBezTo>
                    <a:cubicBezTo>
                      <a:pt x="503" y="305"/>
                      <a:pt x="524" y="305"/>
                      <a:pt x="545" y="325"/>
                    </a:cubicBezTo>
                    <a:cubicBezTo>
                      <a:pt x="566" y="346"/>
                      <a:pt x="587" y="346"/>
                      <a:pt x="608" y="373"/>
                    </a:cubicBezTo>
                    <a:cubicBezTo>
                      <a:pt x="634" y="394"/>
                      <a:pt x="655" y="394"/>
                      <a:pt x="655" y="415"/>
                    </a:cubicBezTo>
                    <a:cubicBezTo>
                      <a:pt x="676" y="435"/>
                      <a:pt x="697" y="456"/>
                      <a:pt x="718" y="477"/>
                    </a:cubicBezTo>
                    <a:cubicBezTo>
                      <a:pt x="739" y="504"/>
                      <a:pt x="739" y="504"/>
                      <a:pt x="765" y="524"/>
                    </a:cubicBezTo>
                    <a:cubicBezTo>
                      <a:pt x="786" y="545"/>
                      <a:pt x="807" y="566"/>
                      <a:pt x="807" y="587"/>
                    </a:cubicBezTo>
                    <a:cubicBezTo>
                      <a:pt x="828" y="608"/>
                      <a:pt x="848" y="634"/>
                      <a:pt x="869" y="655"/>
                    </a:cubicBezTo>
                    <a:cubicBezTo>
                      <a:pt x="869" y="676"/>
                      <a:pt x="896" y="697"/>
                      <a:pt x="896" y="718"/>
                    </a:cubicBezTo>
                    <a:cubicBezTo>
                      <a:pt x="917" y="739"/>
                      <a:pt x="938" y="765"/>
                      <a:pt x="938" y="786"/>
                    </a:cubicBezTo>
                    <a:cubicBezTo>
                      <a:pt x="958" y="807"/>
                      <a:pt x="958" y="828"/>
                      <a:pt x="979" y="849"/>
                    </a:cubicBezTo>
                    <a:cubicBezTo>
                      <a:pt x="979" y="896"/>
                      <a:pt x="1000" y="917"/>
                      <a:pt x="1000" y="938"/>
                    </a:cubicBezTo>
                    <a:cubicBezTo>
                      <a:pt x="1027" y="938"/>
                      <a:pt x="1027" y="959"/>
                      <a:pt x="1027" y="959"/>
                    </a:cubicBezTo>
                    <a:cubicBezTo>
                      <a:pt x="1220" y="1525"/>
                      <a:pt x="1068" y="2117"/>
                      <a:pt x="634" y="2289"/>
                    </a:cubicBezTo>
                    <a:cubicBezTo>
                      <a:pt x="545" y="2310"/>
                      <a:pt x="435" y="2336"/>
                      <a:pt x="346" y="2336"/>
                    </a:cubicBezTo>
                    <a:lnTo>
                      <a:pt x="372" y="2488"/>
                    </a:lnTo>
                    <a:cubicBezTo>
                      <a:pt x="477" y="2488"/>
                      <a:pt x="587" y="2467"/>
                      <a:pt x="697" y="2420"/>
                    </a:cubicBezTo>
                    <a:cubicBezTo>
                      <a:pt x="1199" y="2226"/>
                      <a:pt x="1372" y="1551"/>
                      <a:pt x="1110" y="896"/>
                    </a:cubicBezTo>
                    <a:cubicBezTo>
                      <a:pt x="917" y="373"/>
                      <a:pt x="456" y="1"/>
                      <a:pt x="21" y="1"/>
                    </a:cubicBez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6" name="Google Shape;2736;p62"/>
              <p:cNvSpPr/>
              <p:nvPr/>
            </p:nvSpPr>
            <p:spPr>
              <a:xfrm flipH="1">
                <a:off x="2270091" y="2666472"/>
                <a:ext cx="268692" cy="496667"/>
              </a:xfrm>
              <a:custGeom>
                <a:rect b="b" l="l" r="r" t="t"/>
                <a:pathLst>
                  <a:path extrusionOk="0" h="2586" w="1399">
                    <a:moveTo>
                      <a:pt x="131" y="132"/>
                    </a:moveTo>
                    <a:cubicBezTo>
                      <a:pt x="199" y="132"/>
                      <a:pt x="283" y="179"/>
                      <a:pt x="372" y="221"/>
                    </a:cubicBezTo>
                    <a:cubicBezTo>
                      <a:pt x="283" y="200"/>
                      <a:pt x="199" y="158"/>
                      <a:pt x="131" y="158"/>
                    </a:cubicBezTo>
                    <a:lnTo>
                      <a:pt x="131" y="132"/>
                    </a:lnTo>
                    <a:close/>
                    <a:moveTo>
                      <a:pt x="699" y="363"/>
                    </a:moveTo>
                    <a:lnTo>
                      <a:pt x="699" y="363"/>
                    </a:lnTo>
                    <a:cubicBezTo>
                      <a:pt x="708" y="370"/>
                      <a:pt x="716" y="379"/>
                      <a:pt x="723" y="393"/>
                    </a:cubicBezTo>
                    <a:lnTo>
                      <a:pt x="702" y="372"/>
                    </a:lnTo>
                    <a:cubicBezTo>
                      <a:pt x="702" y="369"/>
                      <a:pt x="701" y="366"/>
                      <a:pt x="699" y="363"/>
                    </a:cubicBezTo>
                    <a:close/>
                    <a:moveTo>
                      <a:pt x="1200" y="1488"/>
                    </a:moveTo>
                    <a:cubicBezTo>
                      <a:pt x="1221" y="1618"/>
                      <a:pt x="1229" y="1746"/>
                      <a:pt x="1199" y="1860"/>
                    </a:cubicBezTo>
                    <a:cubicBezTo>
                      <a:pt x="1136" y="2122"/>
                      <a:pt x="964" y="2336"/>
                      <a:pt x="744" y="2425"/>
                    </a:cubicBezTo>
                    <a:cubicBezTo>
                      <a:pt x="655" y="2467"/>
                      <a:pt x="571" y="2467"/>
                      <a:pt x="482" y="2467"/>
                    </a:cubicBezTo>
                    <a:lnTo>
                      <a:pt x="482" y="2425"/>
                    </a:lnTo>
                    <a:cubicBezTo>
                      <a:pt x="571" y="2425"/>
                      <a:pt x="655" y="2425"/>
                      <a:pt x="723" y="2383"/>
                    </a:cubicBezTo>
                    <a:cubicBezTo>
                      <a:pt x="964" y="2294"/>
                      <a:pt x="1115" y="2095"/>
                      <a:pt x="1178" y="1834"/>
                    </a:cubicBezTo>
                    <a:cubicBezTo>
                      <a:pt x="1221" y="1725"/>
                      <a:pt x="1218" y="1609"/>
                      <a:pt x="1200" y="1488"/>
                    </a:cubicBezTo>
                    <a:close/>
                    <a:moveTo>
                      <a:pt x="0" y="1"/>
                    </a:moveTo>
                    <a:lnTo>
                      <a:pt x="21" y="263"/>
                    </a:lnTo>
                    <a:lnTo>
                      <a:pt x="110" y="263"/>
                    </a:lnTo>
                    <a:cubicBezTo>
                      <a:pt x="241" y="263"/>
                      <a:pt x="372" y="289"/>
                      <a:pt x="482" y="372"/>
                    </a:cubicBezTo>
                    <a:lnTo>
                      <a:pt x="524" y="372"/>
                    </a:lnTo>
                    <a:cubicBezTo>
                      <a:pt x="545" y="393"/>
                      <a:pt x="571" y="420"/>
                      <a:pt x="592" y="420"/>
                    </a:cubicBezTo>
                    <a:cubicBezTo>
                      <a:pt x="592" y="441"/>
                      <a:pt x="613" y="441"/>
                      <a:pt x="634" y="462"/>
                    </a:cubicBezTo>
                    <a:cubicBezTo>
                      <a:pt x="655" y="482"/>
                      <a:pt x="676" y="482"/>
                      <a:pt x="702" y="503"/>
                    </a:cubicBezTo>
                    <a:cubicBezTo>
                      <a:pt x="702" y="524"/>
                      <a:pt x="723" y="551"/>
                      <a:pt x="744" y="551"/>
                    </a:cubicBezTo>
                    <a:cubicBezTo>
                      <a:pt x="765" y="571"/>
                      <a:pt x="786" y="592"/>
                      <a:pt x="786" y="613"/>
                    </a:cubicBezTo>
                    <a:cubicBezTo>
                      <a:pt x="807" y="634"/>
                      <a:pt x="833" y="655"/>
                      <a:pt x="833" y="681"/>
                    </a:cubicBezTo>
                    <a:cubicBezTo>
                      <a:pt x="854" y="681"/>
                      <a:pt x="875" y="702"/>
                      <a:pt x="875" y="723"/>
                    </a:cubicBezTo>
                    <a:cubicBezTo>
                      <a:pt x="896" y="744"/>
                      <a:pt x="916" y="765"/>
                      <a:pt x="916" y="786"/>
                    </a:cubicBezTo>
                    <a:cubicBezTo>
                      <a:pt x="937" y="812"/>
                      <a:pt x="937" y="833"/>
                      <a:pt x="964" y="854"/>
                    </a:cubicBezTo>
                    <a:cubicBezTo>
                      <a:pt x="985" y="875"/>
                      <a:pt x="985" y="896"/>
                      <a:pt x="1006" y="943"/>
                    </a:cubicBezTo>
                    <a:cubicBezTo>
                      <a:pt x="1006" y="964"/>
                      <a:pt x="1006" y="985"/>
                      <a:pt x="1026" y="1006"/>
                    </a:cubicBezTo>
                    <a:lnTo>
                      <a:pt x="1026" y="1027"/>
                    </a:lnTo>
                    <a:cubicBezTo>
                      <a:pt x="1136" y="1310"/>
                      <a:pt x="1136" y="1572"/>
                      <a:pt x="1068" y="1813"/>
                    </a:cubicBezTo>
                    <a:cubicBezTo>
                      <a:pt x="1006" y="2033"/>
                      <a:pt x="875" y="2205"/>
                      <a:pt x="676" y="2273"/>
                    </a:cubicBezTo>
                    <a:cubicBezTo>
                      <a:pt x="614" y="2304"/>
                      <a:pt x="550" y="2324"/>
                      <a:pt x="485" y="2324"/>
                    </a:cubicBezTo>
                    <a:cubicBezTo>
                      <a:pt x="461" y="2324"/>
                      <a:pt x="438" y="2321"/>
                      <a:pt x="414" y="2315"/>
                    </a:cubicBezTo>
                    <a:lnTo>
                      <a:pt x="351" y="2315"/>
                    </a:lnTo>
                    <a:lnTo>
                      <a:pt x="393" y="2577"/>
                    </a:lnTo>
                    <a:lnTo>
                      <a:pt x="440" y="2577"/>
                    </a:lnTo>
                    <a:cubicBezTo>
                      <a:pt x="468" y="2583"/>
                      <a:pt x="498" y="2585"/>
                      <a:pt x="529" y="2585"/>
                    </a:cubicBezTo>
                    <a:cubicBezTo>
                      <a:pt x="613" y="2585"/>
                      <a:pt x="705" y="2566"/>
                      <a:pt x="786" y="2535"/>
                    </a:cubicBezTo>
                    <a:cubicBezTo>
                      <a:pt x="1047" y="2425"/>
                      <a:pt x="1225" y="2184"/>
                      <a:pt x="1309" y="1902"/>
                    </a:cubicBezTo>
                    <a:cubicBezTo>
                      <a:pt x="1398" y="1598"/>
                      <a:pt x="1377" y="1247"/>
                      <a:pt x="1246" y="917"/>
                    </a:cubicBezTo>
                    <a:cubicBezTo>
                      <a:pt x="1026" y="372"/>
                      <a:pt x="571" y="1"/>
                      <a:pt x="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7" name="Google Shape;2737;p62"/>
              <p:cNvSpPr/>
              <p:nvPr/>
            </p:nvSpPr>
            <p:spPr>
              <a:xfrm flipH="1">
                <a:off x="2069005" y="2599633"/>
                <a:ext cx="503005" cy="540265"/>
              </a:xfrm>
              <a:custGeom>
                <a:rect b="b" l="l" r="r" t="t"/>
                <a:pathLst>
                  <a:path extrusionOk="0" h="2813" w="2619">
                    <a:moveTo>
                      <a:pt x="85" y="422"/>
                    </a:moveTo>
                    <a:cubicBezTo>
                      <a:pt x="57" y="431"/>
                      <a:pt x="29" y="442"/>
                      <a:pt x="0" y="456"/>
                    </a:cubicBezTo>
                    <a:lnTo>
                      <a:pt x="85" y="422"/>
                    </a:lnTo>
                    <a:close/>
                    <a:moveTo>
                      <a:pt x="1288" y="0"/>
                    </a:moveTo>
                    <a:cubicBezTo>
                      <a:pt x="1179" y="0"/>
                      <a:pt x="1089" y="21"/>
                      <a:pt x="980" y="63"/>
                    </a:cubicBezTo>
                    <a:lnTo>
                      <a:pt x="85" y="422"/>
                    </a:lnTo>
                    <a:lnTo>
                      <a:pt x="85" y="422"/>
                    </a:lnTo>
                    <a:cubicBezTo>
                      <a:pt x="144" y="402"/>
                      <a:pt x="202" y="393"/>
                      <a:pt x="262" y="393"/>
                    </a:cubicBezTo>
                    <a:cubicBezTo>
                      <a:pt x="697" y="393"/>
                      <a:pt x="1158" y="765"/>
                      <a:pt x="1351" y="1288"/>
                    </a:cubicBezTo>
                    <a:cubicBezTo>
                      <a:pt x="1610" y="1936"/>
                      <a:pt x="1444" y="2603"/>
                      <a:pt x="954" y="2806"/>
                    </a:cubicBezTo>
                    <a:lnTo>
                      <a:pt x="954" y="2806"/>
                    </a:lnTo>
                    <a:lnTo>
                      <a:pt x="1922" y="2419"/>
                    </a:lnTo>
                    <a:cubicBezTo>
                      <a:pt x="2420" y="2226"/>
                      <a:pt x="2619" y="1550"/>
                      <a:pt x="2357" y="896"/>
                    </a:cubicBezTo>
                    <a:cubicBezTo>
                      <a:pt x="2158" y="372"/>
                      <a:pt x="1723" y="21"/>
                      <a:pt x="1288" y="0"/>
                    </a:cubicBezTo>
                    <a:close/>
                    <a:moveTo>
                      <a:pt x="954" y="2806"/>
                    </a:moveTo>
                    <a:lnTo>
                      <a:pt x="938" y="2812"/>
                    </a:lnTo>
                    <a:cubicBezTo>
                      <a:pt x="943" y="2810"/>
                      <a:pt x="949" y="2808"/>
                      <a:pt x="954" y="2806"/>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8" name="Google Shape;2738;p62"/>
              <p:cNvSpPr/>
              <p:nvPr/>
            </p:nvSpPr>
            <p:spPr>
              <a:xfrm flipH="1">
                <a:off x="2082065" y="2590414"/>
                <a:ext cx="493978" cy="562544"/>
              </a:xfrm>
              <a:custGeom>
                <a:rect b="b" l="l" r="r" t="t"/>
                <a:pathLst>
                  <a:path extrusionOk="0" h="2929" w="2572">
                    <a:moveTo>
                      <a:pt x="1309" y="111"/>
                    </a:moveTo>
                    <a:cubicBezTo>
                      <a:pt x="1702" y="111"/>
                      <a:pt x="2116" y="462"/>
                      <a:pt x="2310" y="964"/>
                    </a:cubicBezTo>
                    <a:cubicBezTo>
                      <a:pt x="2441" y="1268"/>
                      <a:pt x="2467" y="1598"/>
                      <a:pt x="2399" y="1860"/>
                    </a:cubicBezTo>
                    <a:cubicBezTo>
                      <a:pt x="2310" y="2122"/>
                      <a:pt x="2158" y="2337"/>
                      <a:pt x="1917" y="2426"/>
                    </a:cubicBezTo>
                    <a:lnTo>
                      <a:pt x="1309" y="2666"/>
                    </a:lnTo>
                    <a:cubicBezTo>
                      <a:pt x="1393" y="2557"/>
                      <a:pt x="1461" y="2426"/>
                      <a:pt x="1503" y="2295"/>
                    </a:cubicBezTo>
                    <a:cubicBezTo>
                      <a:pt x="1592" y="1991"/>
                      <a:pt x="1571" y="1640"/>
                      <a:pt x="1440" y="1310"/>
                    </a:cubicBezTo>
                    <a:cubicBezTo>
                      <a:pt x="1241" y="786"/>
                      <a:pt x="807" y="462"/>
                      <a:pt x="372" y="420"/>
                    </a:cubicBezTo>
                    <a:lnTo>
                      <a:pt x="1027" y="158"/>
                    </a:lnTo>
                    <a:cubicBezTo>
                      <a:pt x="1110" y="132"/>
                      <a:pt x="1200" y="111"/>
                      <a:pt x="1309" y="111"/>
                    </a:cubicBezTo>
                    <a:close/>
                    <a:moveTo>
                      <a:pt x="1309" y="1"/>
                    </a:moveTo>
                    <a:cubicBezTo>
                      <a:pt x="1200" y="1"/>
                      <a:pt x="1090" y="1"/>
                      <a:pt x="980" y="48"/>
                    </a:cubicBezTo>
                    <a:lnTo>
                      <a:pt x="0" y="441"/>
                    </a:lnTo>
                    <a:lnTo>
                      <a:pt x="42" y="551"/>
                    </a:lnTo>
                    <a:cubicBezTo>
                      <a:pt x="110" y="525"/>
                      <a:pt x="194" y="504"/>
                      <a:pt x="283" y="504"/>
                    </a:cubicBezTo>
                    <a:cubicBezTo>
                      <a:pt x="697" y="504"/>
                      <a:pt x="1131" y="834"/>
                      <a:pt x="1330" y="1357"/>
                    </a:cubicBezTo>
                    <a:cubicBezTo>
                      <a:pt x="1461" y="1661"/>
                      <a:pt x="1461" y="1991"/>
                      <a:pt x="1393" y="2253"/>
                    </a:cubicBezTo>
                    <a:cubicBezTo>
                      <a:pt x="1330" y="2515"/>
                      <a:pt x="1158" y="2729"/>
                      <a:pt x="938" y="2818"/>
                    </a:cubicBezTo>
                    <a:lnTo>
                      <a:pt x="980" y="2928"/>
                    </a:lnTo>
                    <a:lnTo>
                      <a:pt x="1964" y="2536"/>
                    </a:lnTo>
                    <a:cubicBezTo>
                      <a:pt x="2247" y="2426"/>
                      <a:pt x="2420" y="2185"/>
                      <a:pt x="2509" y="1902"/>
                    </a:cubicBezTo>
                    <a:cubicBezTo>
                      <a:pt x="2572" y="1598"/>
                      <a:pt x="2551" y="1247"/>
                      <a:pt x="2420" y="917"/>
                    </a:cubicBezTo>
                    <a:cubicBezTo>
                      <a:pt x="2226" y="373"/>
                      <a:pt x="1765" y="1"/>
                      <a:pt x="130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9" name="Google Shape;2739;p62"/>
              <p:cNvSpPr/>
              <p:nvPr/>
            </p:nvSpPr>
            <p:spPr>
              <a:xfrm flipH="1">
                <a:off x="2387846" y="2595600"/>
                <a:ext cx="1638656" cy="1617529"/>
              </a:xfrm>
              <a:custGeom>
                <a:rect b="b" l="l" r="r" t="t"/>
                <a:pathLst>
                  <a:path extrusionOk="0" h="8422" w="8532">
                    <a:moveTo>
                      <a:pt x="1" y="0"/>
                    </a:moveTo>
                    <a:lnTo>
                      <a:pt x="1923" y="8421"/>
                    </a:lnTo>
                    <a:lnTo>
                      <a:pt x="8532" y="8421"/>
                    </a:lnTo>
                    <a:lnTo>
                      <a:pt x="661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0" name="Google Shape;2740;p62"/>
              <p:cNvSpPr/>
              <p:nvPr/>
            </p:nvSpPr>
            <p:spPr>
              <a:xfrm flipH="1">
                <a:off x="2374786" y="2582348"/>
                <a:ext cx="1663816" cy="1642689"/>
              </a:xfrm>
              <a:custGeom>
                <a:rect b="b" l="l" r="r" t="t"/>
                <a:pathLst>
                  <a:path extrusionOk="0" h="8553" w="8663">
                    <a:moveTo>
                      <a:pt x="6631" y="132"/>
                    </a:moveTo>
                    <a:lnTo>
                      <a:pt x="8511" y="8448"/>
                    </a:lnTo>
                    <a:lnTo>
                      <a:pt x="2027" y="8448"/>
                    </a:lnTo>
                    <a:lnTo>
                      <a:pt x="132" y="132"/>
                    </a:lnTo>
                    <a:close/>
                    <a:moveTo>
                      <a:pt x="1" y="1"/>
                    </a:moveTo>
                    <a:lnTo>
                      <a:pt x="1" y="90"/>
                    </a:lnTo>
                    <a:lnTo>
                      <a:pt x="1938" y="8553"/>
                    </a:lnTo>
                    <a:lnTo>
                      <a:pt x="8663" y="8553"/>
                    </a:lnTo>
                    <a:lnTo>
                      <a:pt x="672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1" name="Google Shape;2741;p62"/>
              <p:cNvSpPr/>
              <p:nvPr/>
            </p:nvSpPr>
            <p:spPr>
              <a:xfrm flipH="1">
                <a:off x="3510244" y="3199061"/>
                <a:ext cx="491097" cy="452685"/>
              </a:xfrm>
              <a:custGeom>
                <a:rect b="b" l="l" r="r" t="t"/>
                <a:pathLst>
                  <a:path extrusionOk="0" h="2357" w="2557">
                    <a:moveTo>
                      <a:pt x="2137" y="0"/>
                    </a:moveTo>
                    <a:lnTo>
                      <a:pt x="1" y="456"/>
                    </a:lnTo>
                    <a:lnTo>
                      <a:pt x="393" y="2357"/>
                    </a:lnTo>
                    <a:lnTo>
                      <a:pt x="2556" y="1896"/>
                    </a:lnTo>
                    <a:lnTo>
                      <a:pt x="2137" y="0"/>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2" name="Google Shape;2742;p62"/>
              <p:cNvSpPr/>
              <p:nvPr/>
            </p:nvSpPr>
            <p:spPr>
              <a:xfrm flipH="1">
                <a:off x="3498144" y="3186000"/>
                <a:ext cx="515297" cy="477845"/>
              </a:xfrm>
              <a:custGeom>
                <a:rect b="b" l="l" r="r" t="t"/>
                <a:pathLst>
                  <a:path extrusionOk="0" h="2488" w="2683">
                    <a:moveTo>
                      <a:pt x="2158" y="131"/>
                    </a:moveTo>
                    <a:lnTo>
                      <a:pt x="2551" y="1922"/>
                    </a:lnTo>
                    <a:lnTo>
                      <a:pt x="498" y="2357"/>
                    </a:lnTo>
                    <a:lnTo>
                      <a:pt x="132" y="566"/>
                    </a:lnTo>
                    <a:lnTo>
                      <a:pt x="2158" y="131"/>
                    </a:lnTo>
                    <a:close/>
                    <a:moveTo>
                      <a:pt x="2247" y="0"/>
                    </a:moveTo>
                    <a:lnTo>
                      <a:pt x="1" y="482"/>
                    </a:lnTo>
                    <a:lnTo>
                      <a:pt x="1" y="545"/>
                    </a:lnTo>
                    <a:lnTo>
                      <a:pt x="414" y="2488"/>
                    </a:lnTo>
                    <a:lnTo>
                      <a:pt x="2682" y="2006"/>
                    </a:lnTo>
                    <a:lnTo>
                      <a:pt x="2247"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3" name="Google Shape;2743;p62"/>
              <p:cNvSpPr/>
              <p:nvPr/>
            </p:nvSpPr>
            <p:spPr>
              <a:xfrm flipH="1">
                <a:off x="2287182" y="2976652"/>
                <a:ext cx="33418" cy="54545"/>
              </a:xfrm>
              <a:custGeom>
                <a:rect b="b" l="l" r="r" t="t"/>
                <a:pathLst>
                  <a:path extrusionOk="0" h="284" w="174">
                    <a:moveTo>
                      <a:pt x="89" y="1"/>
                    </a:moveTo>
                    <a:cubicBezTo>
                      <a:pt x="42" y="1"/>
                      <a:pt x="0" y="64"/>
                      <a:pt x="0" y="132"/>
                    </a:cubicBezTo>
                    <a:cubicBezTo>
                      <a:pt x="0" y="216"/>
                      <a:pt x="42" y="284"/>
                      <a:pt x="89" y="284"/>
                    </a:cubicBezTo>
                    <a:cubicBezTo>
                      <a:pt x="131" y="284"/>
                      <a:pt x="173" y="216"/>
                      <a:pt x="173" y="132"/>
                    </a:cubicBezTo>
                    <a:cubicBezTo>
                      <a:pt x="173" y="64"/>
                      <a:pt x="131" y="1"/>
                      <a:pt x="8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4" name="Google Shape;2744;p62"/>
              <p:cNvSpPr/>
              <p:nvPr/>
            </p:nvSpPr>
            <p:spPr>
              <a:xfrm flipH="1">
                <a:off x="2274122" y="2967625"/>
                <a:ext cx="59539" cy="71638"/>
              </a:xfrm>
              <a:custGeom>
                <a:rect b="b" l="l" r="r" t="t"/>
                <a:pathLst>
                  <a:path extrusionOk="0" h="373" w="310">
                    <a:moveTo>
                      <a:pt x="157" y="111"/>
                    </a:moveTo>
                    <a:lnTo>
                      <a:pt x="178" y="132"/>
                    </a:lnTo>
                    <a:cubicBezTo>
                      <a:pt x="178" y="132"/>
                      <a:pt x="199" y="158"/>
                      <a:pt x="199" y="179"/>
                    </a:cubicBezTo>
                    <a:cubicBezTo>
                      <a:pt x="199" y="221"/>
                      <a:pt x="178" y="242"/>
                      <a:pt x="178" y="242"/>
                    </a:cubicBezTo>
                    <a:lnTo>
                      <a:pt x="157" y="263"/>
                    </a:lnTo>
                    <a:lnTo>
                      <a:pt x="131" y="242"/>
                    </a:lnTo>
                    <a:cubicBezTo>
                      <a:pt x="131" y="242"/>
                      <a:pt x="110" y="221"/>
                      <a:pt x="110" y="179"/>
                    </a:cubicBezTo>
                    <a:cubicBezTo>
                      <a:pt x="110" y="158"/>
                      <a:pt x="131" y="132"/>
                      <a:pt x="131" y="132"/>
                    </a:cubicBezTo>
                    <a:lnTo>
                      <a:pt x="157" y="111"/>
                    </a:lnTo>
                    <a:close/>
                    <a:moveTo>
                      <a:pt x="157" y="1"/>
                    </a:moveTo>
                    <a:cubicBezTo>
                      <a:pt x="110" y="1"/>
                      <a:pt x="68" y="27"/>
                      <a:pt x="47" y="69"/>
                    </a:cubicBezTo>
                    <a:cubicBezTo>
                      <a:pt x="27" y="90"/>
                      <a:pt x="0" y="132"/>
                      <a:pt x="0" y="179"/>
                    </a:cubicBezTo>
                    <a:cubicBezTo>
                      <a:pt x="0" y="242"/>
                      <a:pt x="27" y="289"/>
                      <a:pt x="47" y="310"/>
                    </a:cubicBezTo>
                    <a:cubicBezTo>
                      <a:pt x="68" y="352"/>
                      <a:pt x="110" y="373"/>
                      <a:pt x="157" y="373"/>
                    </a:cubicBezTo>
                    <a:cubicBezTo>
                      <a:pt x="199" y="373"/>
                      <a:pt x="241" y="352"/>
                      <a:pt x="262" y="310"/>
                    </a:cubicBezTo>
                    <a:cubicBezTo>
                      <a:pt x="288" y="289"/>
                      <a:pt x="309" y="242"/>
                      <a:pt x="309" y="179"/>
                    </a:cubicBezTo>
                    <a:cubicBezTo>
                      <a:pt x="309" y="132"/>
                      <a:pt x="288" y="90"/>
                      <a:pt x="262" y="69"/>
                    </a:cubicBezTo>
                    <a:cubicBezTo>
                      <a:pt x="241" y="27"/>
                      <a:pt x="199" y="1"/>
                      <a:pt x="15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8" name="Shape 2748"/>
        <p:cNvGrpSpPr/>
        <p:nvPr/>
      </p:nvGrpSpPr>
      <p:grpSpPr>
        <a:xfrm>
          <a:off x="0" y="0"/>
          <a:ext cx="0" cy="0"/>
          <a:chOff x="0" y="0"/>
          <a:chExt cx="0" cy="0"/>
        </a:xfrm>
      </p:grpSpPr>
      <p:sp>
        <p:nvSpPr>
          <p:cNvPr id="2749" name="Google Shape;2749;p63"/>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Icon pack</a:t>
            </a:r>
            <a:endParaRPr/>
          </a:p>
        </p:txBody>
      </p:sp>
      <p:grpSp>
        <p:nvGrpSpPr>
          <p:cNvPr id="2750" name="Google Shape;2750;p63"/>
          <p:cNvGrpSpPr/>
          <p:nvPr/>
        </p:nvGrpSpPr>
        <p:grpSpPr>
          <a:xfrm>
            <a:off x="5883705" y="7013943"/>
            <a:ext cx="759408" cy="653593"/>
            <a:chOff x="2941853" y="3506971"/>
            <a:chExt cx="379704" cy="326796"/>
          </a:xfrm>
        </p:grpSpPr>
        <p:sp>
          <p:nvSpPr>
            <p:cNvPr id="2751" name="Google Shape;2751;p63"/>
            <p:cNvSpPr/>
            <p:nvPr/>
          </p:nvSpPr>
          <p:spPr>
            <a:xfrm>
              <a:off x="2947132" y="3722671"/>
              <a:ext cx="368698" cy="47668"/>
            </a:xfrm>
            <a:custGeom>
              <a:rect b="b" l="l" r="r" t="t"/>
              <a:pathLst>
                <a:path extrusionOk="0" h="2447" w="18927">
                  <a:moveTo>
                    <a:pt x="0" y="1"/>
                  </a:moveTo>
                  <a:lnTo>
                    <a:pt x="0" y="1494"/>
                  </a:lnTo>
                  <a:cubicBezTo>
                    <a:pt x="0" y="2029"/>
                    <a:pt x="441" y="2446"/>
                    <a:pt x="976" y="2446"/>
                  </a:cubicBezTo>
                  <a:lnTo>
                    <a:pt x="17975" y="2446"/>
                  </a:lnTo>
                  <a:cubicBezTo>
                    <a:pt x="18515" y="2446"/>
                    <a:pt x="18927" y="2029"/>
                    <a:pt x="18927" y="1494"/>
                  </a:cubicBezTo>
                  <a:lnTo>
                    <a:pt x="18927"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2" name="Google Shape;2752;p63"/>
            <p:cNvSpPr/>
            <p:nvPr/>
          </p:nvSpPr>
          <p:spPr>
            <a:xfrm>
              <a:off x="2947132" y="3512679"/>
              <a:ext cx="368698" cy="210014"/>
            </a:xfrm>
            <a:custGeom>
              <a:rect b="b" l="l" r="r" t="t"/>
              <a:pathLst>
                <a:path extrusionOk="0" h="10781" w="18927">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3" name="Google Shape;2753;p63"/>
            <p:cNvSpPr/>
            <p:nvPr/>
          </p:nvSpPr>
          <p:spPr>
            <a:xfrm>
              <a:off x="2947132" y="3512679"/>
              <a:ext cx="368698" cy="210014"/>
            </a:xfrm>
            <a:custGeom>
              <a:rect b="b" l="l" r="r" t="t"/>
              <a:pathLst>
                <a:path extrusionOk="0" h="10781" w="18927">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4" name="Google Shape;2754;p63"/>
            <p:cNvSpPr/>
            <p:nvPr/>
          </p:nvSpPr>
          <p:spPr>
            <a:xfrm>
              <a:off x="3282496" y="3512679"/>
              <a:ext cx="33330" cy="210014"/>
            </a:xfrm>
            <a:custGeom>
              <a:rect b="b" l="l" r="r" t="t"/>
              <a:pathLst>
                <a:path extrusionOk="0" h="10781" w="1711">
                  <a:moveTo>
                    <a:pt x="0" y="1"/>
                  </a:moveTo>
                  <a:cubicBezTo>
                    <a:pt x="512" y="1"/>
                    <a:pt x="953" y="418"/>
                    <a:pt x="953" y="959"/>
                  </a:cubicBezTo>
                  <a:lnTo>
                    <a:pt x="953" y="10781"/>
                  </a:lnTo>
                  <a:lnTo>
                    <a:pt x="1711" y="10781"/>
                  </a:lnTo>
                  <a:lnTo>
                    <a:pt x="1711" y="959"/>
                  </a:lnTo>
                  <a:cubicBezTo>
                    <a:pt x="1711" y="418"/>
                    <a:pt x="1299"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5" name="Google Shape;2755;p63"/>
            <p:cNvSpPr/>
            <p:nvPr/>
          </p:nvSpPr>
          <p:spPr>
            <a:xfrm>
              <a:off x="3282496" y="3722671"/>
              <a:ext cx="33330" cy="47668"/>
            </a:xfrm>
            <a:custGeom>
              <a:rect b="b" l="l" r="r" t="t"/>
              <a:pathLst>
                <a:path extrusionOk="0" h="2447" w="1711">
                  <a:moveTo>
                    <a:pt x="953" y="1"/>
                  </a:moveTo>
                  <a:lnTo>
                    <a:pt x="953" y="1494"/>
                  </a:lnTo>
                  <a:cubicBezTo>
                    <a:pt x="953" y="2029"/>
                    <a:pt x="512" y="2446"/>
                    <a:pt x="0" y="2446"/>
                  </a:cubicBezTo>
                  <a:lnTo>
                    <a:pt x="759" y="2446"/>
                  </a:lnTo>
                  <a:cubicBezTo>
                    <a:pt x="1299" y="2446"/>
                    <a:pt x="1711" y="2029"/>
                    <a:pt x="1711" y="1494"/>
                  </a:cubicBezTo>
                  <a:lnTo>
                    <a:pt x="1711"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6" name="Google Shape;2756;p63"/>
            <p:cNvSpPr/>
            <p:nvPr/>
          </p:nvSpPr>
          <p:spPr>
            <a:xfrm>
              <a:off x="3089685" y="3770319"/>
              <a:ext cx="84056" cy="57719"/>
            </a:xfrm>
            <a:custGeom>
              <a:rect b="b" l="l" r="r" t="t"/>
              <a:pathLst>
                <a:path extrusionOk="0" h="2963" w="4315">
                  <a:moveTo>
                    <a:pt x="294" y="0"/>
                  </a:moveTo>
                  <a:cubicBezTo>
                    <a:pt x="294" y="0"/>
                    <a:pt x="271" y="2181"/>
                    <a:pt x="0" y="2962"/>
                  </a:cubicBezTo>
                  <a:lnTo>
                    <a:pt x="4315" y="2962"/>
                  </a:lnTo>
                  <a:cubicBezTo>
                    <a:pt x="4044" y="2181"/>
                    <a:pt x="3997" y="0"/>
                    <a:pt x="3997"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7" name="Google Shape;2757;p63"/>
            <p:cNvSpPr/>
            <p:nvPr/>
          </p:nvSpPr>
          <p:spPr>
            <a:xfrm>
              <a:off x="3094945" y="3770319"/>
              <a:ext cx="73069" cy="14785"/>
            </a:xfrm>
            <a:custGeom>
              <a:rect b="b" l="l" r="r" t="t"/>
              <a:pathLst>
                <a:path extrusionOk="0" h="759" w="3751">
                  <a:moveTo>
                    <a:pt x="24" y="0"/>
                  </a:moveTo>
                  <a:cubicBezTo>
                    <a:pt x="24" y="0"/>
                    <a:pt x="24" y="317"/>
                    <a:pt x="1" y="758"/>
                  </a:cubicBezTo>
                  <a:lnTo>
                    <a:pt x="3751" y="758"/>
                  </a:lnTo>
                  <a:cubicBezTo>
                    <a:pt x="3727" y="317"/>
                    <a:pt x="3727" y="0"/>
                    <a:pt x="372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8" name="Google Shape;2758;p63"/>
            <p:cNvSpPr/>
            <p:nvPr/>
          </p:nvSpPr>
          <p:spPr>
            <a:xfrm>
              <a:off x="3094945" y="3770319"/>
              <a:ext cx="73069" cy="14785"/>
            </a:xfrm>
            <a:custGeom>
              <a:rect b="b" l="l" r="r" t="t"/>
              <a:pathLst>
                <a:path extrusionOk="0" h="759" w="3751">
                  <a:moveTo>
                    <a:pt x="24" y="0"/>
                  </a:moveTo>
                  <a:cubicBezTo>
                    <a:pt x="24" y="0"/>
                    <a:pt x="24" y="317"/>
                    <a:pt x="1" y="758"/>
                  </a:cubicBezTo>
                  <a:lnTo>
                    <a:pt x="3751" y="758"/>
                  </a:lnTo>
                  <a:cubicBezTo>
                    <a:pt x="3727" y="317"/>
                    <a:pt x="3727" y="0"/>
                    <a:pt x="372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9" name="Google Shape;2759;p63"/>
            <p:cNvSpPr/>
            <p:nvPr/>
          </p:nvSpPr>
          <p:spPr>
            <a:xfrm>
              <a:off x="2970488" y="3537983"/>
              <a:ext cx="321985" cy="184709"/>
            </a:xfrm>
            <a:custGeom>
              <a:rect b="b" l="l" r="r" t="t"/>
              <a:pathLst>
                <a:path extrusionOk="0" h="9482" w="16529">
                  <a:moveTo>
                    <a:pt x="418" y="1"/>
                  </a:moveTo>
                  <a:cubicBezTo>
                    <a:pt x="194" y="1"/>
                    <a:pt x="0" y="195"/>
                    <a:pt x="0" y="442"/>
                  </a:cubicBezTo>
                  <a:lnTo>
                    <a:pt x="0" y="9482"/>
                  </a:lnTo>
                  <a:lnTo>
                    <a:pt x="16529" y="9482"/>
                  </a:lnTo>
                  <a:lnTo>
                    <a:pt x="16529" y="442"/>
                  </a:lnTo>
                  <a:cubicBezTo>
                    <a:pt x="16529" y="195"/>
                    <a:pt x="16358" y="1"/>
                    <a:pt x="16112"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0" name="Google Shape;2760;p63"/>
            <p:cNvSpPr/>
            <p:nvPr/>
          </p:nvSpPr>
          <p:spPr>
            <a:xfrm>
              <a:off x="3269562" y="3537983"/>
              <a:ext cx="22908" cy="184709"/>
            </a:xfrm>
            <a:custGeom>
              <a:rect b="b" l="l" r="r" t="t"/>
              <a:pathLst>
                <a:path extrusionOk="0" h="9482" w="1176">
                  <a:moveTo>
                    <a:pt x="0" y="1"/>
                  </a:moveTo>
                  <a:cubicBezTo>
                    <a:pt x="247" y="1"/>
                    <a:pt x="418" y="195"/>
                    <a:pt x="418" y="442"/>
                  </a:cubicBezTo>
                  <a:lnTo>
                    <a:pt x="418" y="9482"/>
                  </a:lnTo>
                  <a:lnTo>
                    <a:pt x="1176" y="9482"/>
                  </a:lnTo>
                  <a:lnTo>
                    <a:pt x="1176" y="442"/>
                  </a:lnTo>
                  <a:cubicBezTo>
                    <a:pt x="1176" y="195"/>
                    <a:pt x="1005"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1" name="Google Shape;2761;p63"/>
            <p:cNvSpPr/>
            <p:nvPr/>
          </p:nvSpPr>
          <p:spPr>
            <a:xfrm>
              <a:off x="3001519" y="3634856"/>
              <a:ext cx="201306" cy="52927"/>
            </a:xfrm>
            <a:custGeom>
              <a:rect b="b" l="l" r="r" t="t"/>
              <a:pathLst>
                <a:path extrusionOk="0" h="2717" w="10334">
                  <a:moveTo>
                    <a:pt x="341" y="1"/>
                  </a:moveTo>
                  <a:cubicBezTo>
                    <a:pt x="171" y="1"/>
                    <a:pt x="0" y="148"/>
                    <a:pt x="0" y="341"/>
                  </a:cubicBezTo>
                  <a:lnTo>
                    <a:pt x="0" y="2375"/>
                  </a:lnTo>
                  <a:cubicBezTo>
                    <a:pt x="0" y="2569"/>
                    <a:pt x="171" y="2716"/>
                    <a:pt x="341" y="2716"/>
                  </a:cubicBezTo>
                  <a:lnTo>
                    <a:pt x="10334" y="2716"/>
                  </a:lnTo>
                  <a:lnTo>
                    <a:pt x="10334"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2" name="Google Shape;2762;p63"/>
            <p:cNvSpPr/>
            <p:nvPr/>
          </p:nvSpPr>
          <p:spPr>
            <a:xfrm>
              <a:off x="3202804" y="3634856"/>
              <a:ext cx="58635" cy="52927"/>
            </a:xfrm>
            <a:custGeom>
              <a:rect b="b" l="l" r="r" t="t"/>
              <a:pathLst>
                <a:path extrusionOk="0" h="2717" w="3010">
                  <a:moveTo>
                    <a:pt x="1" y="1"/>
                  </a:moveTo>
                  <a:lnTo>
                    <a:pt x="1" y="2716"/>
                  </a:lnTo>
                  <a:lnTo>
                    <a:pt x="2669" y="2716"/>
                  </a:lnTo>
                  <a:cubicBezTo>
                    <a:pt x="2863" y="2716"/>
                    <a:pt x="3010" y="2569"/>
                    <a:pt x="3010" y="2375"/>
                  </a:cubicBezTo>
                  <a:lnTo>
                    <a:pt x="3010" y="341"/>
                  </a:lnTo>
                  <a:cubicBezTo>
                    <a:pt x="3010" y="148"/>
                    <a:pt x="2863" y="1"/>
                    <a:pt x="266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3" name="Google Shape;2763;p63"/>
            <p:cNvSpPr/>
            <p:nvPr/>
          </p:nvSpPr>
          <p:spPr>
            <a:xfrm>
              <a:off x="3113606" y="3740768"/>
              <a:ext cx="36213" cy="11474"/>
            </a:xfrm>
            <a:custGeom>
              <a:rect b="b" l="l" r="r" t="t"/>
              <a:pathLst>
                <a:path extrusionOk="0" h="589" w="1859">
                  <a:moveTo>
                    <a:pt x="271" y="1"/>
                  </a:moveTo>
                  <a:cubicBezTo>
                    <a:pt x="124" y="1"/>
                    <a:pt x="1" y="147"/>
                    <a:pt x="1" y="294"/>
                  </a:cubicBezTo>
                  <a:cubicBezTo>
                    <a:pt x="1" y="465"/>
                    <a:pt x="124" y="588"/>
                    <a:pt x="271" y="588"/>
                  </a:cubicBezTo>
                  <a:lnTo>
                    <a:pt x="1564" y="588"/>
                  </a:lnTo>
                  <a:cubicBezTo>
                    <a:pt x="1741" y="588"/>
                    <a:pt x="1858" y="465"/>
                    <a:pt x="1858" y="294"/>
                  </a:cubicBezTo>
                  <a:cubicBezTo>
                    <a:pt x="1858" y="147"/>
                    <a:pt x="1741" y="1"/>
                    <a:pt x="15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4" name="Google Shape;2764;p63"/>
            <p:cNvSpPr/>
            <p:nvPr/>
          </p:nvSpPr>
          <p:spPr>
            <a:xfrm>
              <a:off x="2941853" y="3506971"/>
              <a:ext cx="379704" cy="326796"/>
            </a:xfrm>
            <a:custGeom>
              <a:rect b="b" l="l" r="r" t="t"/>
              <a:pathLst>
                <a:path extrusionOk="0" h="16776" w="19492">
                  <a:moveTo>
                    <a:pt x="17582" y="1887"/>
                  </a:moveTo>
                  <a:cubicBezTo>
                    <a:pt x="17658" y="1887"/>
                    <a:pt x="17728" y="1934"/>
                    <a:pt x="17728" y="2034"/>
                  </a:cubicBezTo>
                  <a:lnTo>
                    <a:pt x="17728" y="10780"/>
                  </a:lnTo>
                  <a:lnTo>
                    <a:pt x="1764" y="10780"/>
                  </a:lnTo>
                  <a:lnTo>
                    <a:pt x="1764" y="2034"/>
                  </a:lnTo>
                  <a:cubicBezTo>
                    <a:pt x="1764" y="1934"/>
                    <a:pt x="1811" y="1887"/>
                    <a:pt x="1888" y="1887"/>
                  </a:cubicBezTo>
                  <a:close/>
                  <a:moveTo>
                    <a:pt x="18933" y="11368"/>
                  </a:moveTo>
                  <a:lnTo>
                    <a:pt x="18933" y="12567"/>
                  </a:lnTo>
                  <a:lnTo>
                    <a:pt x="18904" y="12567"/>
                  </a:lnTo>
                  <a:cubicBezTo>
                    <a:pt x="18904" y="12931"/>
                    <a:pt x="18610" y="13225"/>
                    <a:pt x="18246" y="13225"/>
                  </a:cubicBezTo>
                  <a:lnTo>
                    <a:pt x="1247" y="13225"/>
                  </a:lnTo>
                  <a:cubicBezTo>
                    <a:pt x="883" y="13225"/>
                    <a:pt x="565" y="12931"/>
                    <a:pt x="565" y="12567"/>
                  </a:cubicBezTo>
                  <a:lnTo>
                    <a:pt x="565" y="11368"/>
                  </a:lnTo>
                  <a:close/>
                  <a:moveTo>
                    <a:pt x="11316" y="13813"/>
                  </a:moveTo>
                  <a:cubicBezTo>
                    <a:pt x="11316" y="14330"/>
                    <a:pt x="11386" y="15453"/>
                    <a:pt x="11533" y="16217"/>
                  </a:cubicBezTo>
                  <a:lnTo>
                    <a:pt x="7960" y="16217"/>
                  </a:lnTo>
                  <a:cubicBezTo>
                    <a:pt x="8106" y="15453"/>
                    <a:pt x="8154" y="14330"/>
                    <a:pt x="8177" y="13813"/>
                  </a:cubicBezTo>
                  <a:close/>
                  <a:moveTo>
                    <a:pt x="1247" y="0"/>
                  </a:moveTo>
                  <a:cubicBezTo>
                    <a:pt x="565" y="0"/>
                    <a:pt x="1" y="564"/>
                    <a:pt x="1" y="1252"/>
                  </a:cubicBezTo>
                  <a:lnTo>
                    <a:pt x="1" y="8012"/>
                  </a:lnTo>
                  <a:cubicBezTo>
                    <a:pt x="1" y="8158"/>
                    <a:pt x="124" y="8282"/>
                    <a:pt x="271" y="8282"/>
                  </a:cubicBezTo>
                  <a:cubicBezTo>
                    <a:pt x="442" y="8282"/>
                    <a:pt x="565" y="8158"/>
                    <a:pt x="565" y="8012"/>
                  </a:cubicBezTo>
                  <a:lnTo>
                    <a:pt x="565" y="1252"/>
                  </a:lnTo>
                  <a:cubicBezTo>
                    <a:pt x="565" y="882"/>
                    <a:pt x="883" y="564"/>
                    <a:pt x="1247" y="564"/>
                  </a:cubicBezTo>
                  <a:lnTo>
                    <a:pt x="18246" y="564"/>
                  </a:lnTo>
                  <a:cubicBezTo>
                    <a:pt x="18610" y="564"/>
                    <a:pt x="18904" y="882"/>
                    <a:pt x="18904" y="1252"/>
                  </a:cubicBezTo>
                  <a:lnTo>
                    <a:pt x="18904" y="10780"/>
                  </a:lnTo>
                  <a:lnTo>
                    <a:pt x="18293" y="10780"/>
                  </a:lnTo>
                  <a:lnTo>
                    <a:pt x="18293" y="2034"/>
                  </a:lnTo>
                  <a:cubicBezTo>
                    <a:pt x="18293" y="1640"/>
                    <a:pt x="17975" y="1323"/>
                    <a:pt x="17582" y="1323"/>
                  </a:cubicBezTo>
                  <a:lnTo>
                    <a:pt x="1888" y="1323"/>
                  </a:lnTo>
                  <a:cubicBezTo>
                    <a:pt x="1494" y="1323"/>
                    <a:pt x="1177" y="1640"/>
                    <a:pt x="1177" y="2034"/>
                  </a:cubicBezTo>
                  <a:lnTo>
                    <a:pt x="1177" y="10780"/>
                  </a:lnTo>
                  <a:lnTo>
                    <a:pt x="565" y="10780"/>
                  </a:lnTo>
                  <a:lnTo>
                    <a:pt x="565" y="9334"/>
                  </a:lnTo>
                  <a:cubicBezTo>
                    <a:pt x="565" y="9187"/>
                    <a:pt x="442" y="9040"/>
                    <a:pt x="271" y="9040"/>
                  </a:cubicBezTo>
                  <a:cubicBezTo>
                    <a:pt x="124" y="9040"/>
                    <a:pt x="1" y="9187"/>
                    <a:pt x="1" y="9334"/>
                  </a:cubicBezTo>
                  <a:lnTo>
                    <a:pt x="1" y="12567"/>
                  </a:lnTo>
                  <a:cubicBezTo>
                    <a:pt x="1" y="13249"/>
                    <a:pt x="565" y="13813"/>
                    <a:pt x="1247" y="13813"/>
                  </a:cubicBezTo>
                  <a:lnTo>
                    <a:pt x="7619" y="13813"/>
                  </a:lnTo>
                  <a:cubicBezTo>
                    <a:pt x="7589" y="14454"/>
                    <a:pt x="7519" y="15600"/>
                    <a:pt x="7372" y="16217"/>
                  </a:cubicBezTo>
                  <a:lnTo>
                    <a:pt x="6390" y="16217"/>
                  </a:lnTo>
                  <a:cubicBezTo>
                    <a:pt x="6220" y="16217"/>
                    <a:pt x="6096" y="16334"/>
                    <a:pt x="6096" y="16481"/>
                  </a:cubicBezTo>
                  <a:cubicBezTo>
                    <a:pt x="6096" y="16658"/>
                    <a:pt x="6220" y="16775"/>
                    <a:pt x="6390" y="16775"/>
                  </a:cubicBezTo>
                  <a:lnTo>
                    <a:pt x="13103" y="16775"/>
                  </a:lnTo>
                  <a:cubicBezTo>
                    <a:pt x="13273" y="16775"/>
                    <a:pt x="13397" y="16658"/>
                    <a:pt x="13397" y="16481"/>
                  </a:cubicBezTo>
                  <a:cubicBezTo>
                    <a:pt x="13397" y="16334"/>
                    <a:pt x="13273" y="16217"/>
                    <a:pt x="13103" y="16217"/>
                  </a:cubicBezTo>
                  <a:lnTo>
                    <a:pt x="12121" y="16217"/>
                  </a:lnTo>
                  <a:cubicBezTo>
                    <a:pt x="11974" y="15600"/>
                    <a:pt x="11904" y="14454"/>
                    <a:pt x="11880" y="13813"/>
                  </a:cubicBezTo>
                  <a:lnTo>
                    <a:pt x="18246" y="13813"/>
                  </a:lnTo>
                  <a:cubicBezTo>
                    <a:pt x="18933" y="13813"/>
                    <a:pt x="19492" y="13249"/>
                    <a:pt x="19492" y="12567"/>
                  </a:cubicBezTo>
                  <a:lnTo>
                    <a:pt x="19492" y="1252"/>
                  </a:lnTo>
                  <a:cubicBezTo>
                    <a:pt x="19492" y="564"/>
                    <a:pt x="18933" y="0"/>
                    <a:pt x="182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5" name="Google Shape;2765;p63"/>
            <p:cNvSpPr/>
            <p:nvPr/>
          </p:nvSpPr>
          <p:spPr>
            <a:xfrm>
              <a:off x="2996240" y="3629129"/>
              <a:ext cx="270928" cy="64362"/>
            </a:xfrm>
            <a:custGeom>
              <a:rect b="b" l="l" r="r" t="t"/>
              <a:pathLst>
                <a:path extrusionOk="0" h="3304" w="13908">
                  <a:moveTo>
                    <a:pt x="13273" y="588"/>
                  </a:moveTo>
                  <a:cubicBezTo>
                    <a:pt x="13297" y="588"/>
                    <a:pt x="13349" y="612"/>
                    <a:pt x="13349" y="635"/>
                  </a:cubicBezTo>
                  <a:lnTo>
                    <a:pt x="13349" y="2669"/>
                  </a:lnTo>
                  <a:cubicBezTo>
                    <a:pt x="13349" y="2693"/>
                    <a:pt x="13297" y="2746"/>
                    <a:pt x="13273" y="2746"/>
                  </a:cubicBezTo>
                  <a:lnTo>
                    <a:pt x="10898" y="2746"/>
                  </a:lnTo>
                  <a:lnTo>
                    <a:pt x="10898" y="588"/>
                  </a:lnTo>
                  <a:close/>
                  <a:moveTo>
                    <a:pt x="612" y="1"/>
                  </a:moveTo>
                  <a:cubicBezTo>
                    <a:pt x="271" y="1"/>
                    <a:pt x="1" y="295"/>
                    <a:pt x="1" y="635"/>
                  </a:cubicBezTo>
                  <a:lnTo>
                    <a:pt x="1" y="2669"/>
                  </a:lnTo>
                  <a:cubicBezTo>
                    <a:pt x="1" y="3010"/>
                    <a:pt x="271" y="3304"/>
                    <a:pt x="612" y="3304"/>
                  </a:cubicBezTo>
                  <a:lnTo>
                    <a:pt x="13273" y="3304"/>
                  </a:lnTo>
                  <a:cubicBezTo>
                    <a:pt x="13614" y="3304"/>
                    <a:pt x="13908" y="3010"/>
                    <a:pt x="13908" y="2669"/>
                  </a:cubicBezTo>
                  <a:lnTo>
                    <a:pt x="13908" y="635"/>
                  </a:lnTo>
                  <a:cubicBezTo>
                    <a:pt x="13908" y="295"/>
                    <a:pt x="13614" y="1"/>
                    <a:pt x="13273" y="1"/>
                  </a:cubicBezTo>
                  <a:lnTo>
                    <a:pt x="8718" y="1"/>
                  </a:lnTo>
                  <a:cubicBezTo>
                    <a:pt x="8571" y="1"/>
                    <a:pt x="8424" y="148"/>
                    <a:pt x="8424" y="295"/>
                  </a:cubicBezTo>
                  <a:cubicBezTo>
                    <a:pt x="8424" y="442"/>
                    <a:pt x="8571" y="588"/>
                    <a:pt x="8718" y="588"/>
                  </a:cubicBezTo>
                  <a:lnTo>
                    <a:pt x="10311" y="588"/>
                  </a:lnTo>
                  <a:lnTo>
                    <a:pt x="10311" y="2746"/>
                  </a:lnTo>
                  <a:lnTo>
                    <a:pt x="612" y="2746"/>
                  </a:lnTo>
                  <a:cubicBezTo>
                    <a:pt x="589" y="2746"/>
                    <a:pt x="565" y="2693"/>
                    <a:pt x="565" y="2669"/>
                  </a:cubicBezTo>
                  <a:lnTo>
                    <a:pt x="565" y="635"/>
                  </a:lnTo>
                  <a:cubicBezTo>
                    <a:pt x="565" y="612"/>
                    <a:pt x="589" y="588"/>
                    <a:pt x="612" y="588"/>
                  </a:cubicBezTo>
                  <a:lnTo>
                    <a:pt x="7372" y="588"/>
                  </a:lnTo>
                  <a:cubicBezTo>
                    <a:pt x="7519" y="588"/>
                    <a:pt x="7666" y="442"/>
                    <a:pt x="7666" y="295"/>
                  </a:cubicBezTo>
                  <a:cubicBezTo>
                    <a:pt x="7666" y="148"/>
                    <a:pt x="7519" y="1"/>
                    <a:pt x="737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6" name="Google Shape;2766;p63"/>
            <p:cNvSpPr/>
            <p:nvPr/>
          </p:nvSpPr>
          <p:spPr>
            <a:xfrm>
              <a:off x="3218038" y="3647031"/>
              <a:ext cx="28636" cy="28382"/>
            </a:xfrm>
            <a:custGeom>
              <a:rect b="b" l="l" r="r" t="t"/>
              <a:pathLst>
                <a:path extrusionOk="0" h="1457" w="1470">
                  <a:moveTo>
                    <a:pt x="588" y="381"/>
                  </a:moveTo>
                  <a:cubicBezTo>
                    <a:pt x="664" y="381"/>
                    <a:pt x="711" y="404"/>
                    <a:pt x="759" y="451"/>
                  </a:cubicBezTo>
                  <a:cubicBezTo>
                    <a:pt x="835" y="551"/>
                    <a:pt x="835" y="675"/>
                    <a:pt x="759" y="769"/>
                  </a:cubicBezTo>
                  <a:cubicBezTo>
                    <a:pt x="711" y="807"/>
                    <a:pt x="651" y="826"/>
                    <a:pt x="593" y="826"/>
                  </a:cubicBezTo>
                  <a:cubicBezTo>
                    <a:pt x="535" y="826"/>
                    <a:pt x="479" y="807"/>
                    <a:pt x="441" y="769"/>
                  </a:cubicBezTo>
                  <a:cubicBezTo>
                    <a:pt x="347" y="675"/>
                    <a:pt x="347" y="551"/>
                    <a:pt x="441" y="451"/>
                  </a:cubicBezTo>
                  <a:cubicBezTo>
                    <a:pt x="494" y="404"/>
                    <a:pt x="541" y="381"/>
                    <a:pt x="588" y="381"/>
                  </a:cubicBezTo>
                  <a:close/>
                  <a:moveTo>
                    <a:pt x="602" y="0"/>
                  </a:moveTo>
                  <a:cubicBezTo>
                    <a:pt x="448" y="0"/>
                    <a:pt x="294" y="60"/>
                    <a:pt x="171" y="181"/>
                  </a:cubicBezTo>
                  <a:cubicBezTo>
                    <a:pt x="53" y="304"/>
                    <a:pt x="0" y="451"/>
                    <a:pt x="0" y="598"/>
                  </a:cubicBezTo>
                  <a:cubicBezTo>
                    <a:pt x="0" y="769"/>
                    <a:pt x="53" y="916"/>
                    <a:pt x="171" y="1039"/>
                  </a:cubicBezTo>
                  <a:cubicBezTo>
                    <a:pt x="294" y="1162"/>
                    <a:pt x="441" y="1209"/>
                    <a:pt x="588" y="1209"/>
                  </a:cubicBezTo>
                  <a:cubicBezTo>
                    <a:pt x="688" y="1209"/>
                    <a:pt x="788" y="1186"/>
                    <a:pt x="858" y="1139"/>
                  </a:cubicBezTo>
                  <a:lnTo>
                    <a:pt x="1129" y="1409"/>
                  </a:lnTo>
                  <a:cubicBezTo>
                    <a:pt x="1176" y="1456"/>
                    <a:pt x="1229" y="1456"/>
                    <a:pt x="1276" y="1456"/>
                  </a:cubicBezTo>
                  <a:cubicBezTo>
                    <a:pt x="1323" y="1456"/>
                    <a:pt x="1376" y="1456"/>
                    <a:pt x="1399" y="1409"/>
                  </a:cubicBezTo>
                  <a:cubicBezTo>
                    <a:pt x="1470" y="1333"/>
                    <a:pt x="1470" y="1209"/>
                    <a:pt x="1399" y="1139"/>
                  </a:cubicBezTo>
                  <a:lnTo>
                    <a:pt x="1129" y="869"/>
                  </a:lnTo>
                  <a:cubicBezTo>
                    <a:pt x="1252" y="651"/>
                    <a:pt x="1229" y="381"/>
                    <a:pt x="1029" y="181"/>
                  </a:cubicBezTo>
                  <a:cubicBezTo>
                    <a:pt x="908" y="60"/>
                    <a:pt x="756" y="0"/>
                    <a:pt x="60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7" name="Google Shape;2767;p63"/>
            <p:cNvSpPr/>
            <p:nvPr/>
          </p:nvSpPr>
          <p:spPr>
            <a:xfrm>
              <a:off x="3079263" y="3563755"/>
              <a:ext cx="44785" cy="51992"/>
            </a:xfrm>
            <a:custGeom>
              <a:rect b="b" l="l" r="r" t="t"/>
              <a:pathLst>
                <a:path extrusionOk="0" h="2669" w="2299">
                  <a:moveTo>
                    <a:pt x="1152" y="1006"/>
                  </a:moveTo>
                  <a:lnTo>
                    <a:pt x="1370" y="1593"/>
                  </a:lnTo>
                  <a:lnTo>
                    <a:pt x="929" y="1593"/>
                  </a:lnTo>
                  <a:lnTo>
                    <a:pt x="1152" y="1006"/>
                  </a:lnTo>
                  <a:close/>
                  <a:moveTo>
                    <a:pt x="1152" y="0"/>
                  </a:moveTo>
                  <a:cubicBezTo>
                    <a:pt x="1029" y="0"/>
                    <a:pt x="906" y="100"/>
                    <a:pt x="859" y="224"/>
                  </a:cubicBezTo>
                  <a:lnTo>
                    <a:pt x="71" y="2281"/>
                  </a:lnTo>
                  <a:cubicBezTo>
                    <a:pt x="0" y="2428"/>
                    <a:pt x="71" y="2598"/>
                    <a:pt x="218" y="2645"/>
                  </a:cubicBezTo>
                  <a:cubicBezTo>
                    <a:pt x="271" y="2669"/>
                    <a:pt x="294" y="2669"/>
                    <a:pt x="341" y="2669"/>
                  </a:cubicBezTo>
                  <a:cubicBezTo>
                    <a:pt x="441" y="2669"/>
                    <a:pt x="565" y="2598"/>
                    <a:pt x="588" y="2475"/>
                  </a:cubicBezTo>
                  <a:lnTo>
                    <a:pt x="712" y="2158"/>
                  </a:lnTo>
                  <a:lnTo>
                    <a:pt x="1593" y="2158"/>
                  </a:lnTo>
                  <a:lnTo>
                    <a:pt x="1711" y="2475"/>
                  </a:lnTo>
                  <a:cubicBezTo>
                    <a:pt x="1753" y="2591"/>
                    <a:pt x="1868" y="2660"/>
                    <a:pt x="1988" y="2660"/>
                  </a:cubicBezTo>
                  <a:cubicBezTo>
                    <a:pt x="2019" y="2660"/>
                    <a:pt x="2051" y="2655"/>
                    <a:pt x="2081" y="2645"/>
                  </a:cubicBezTo>
                  <a:cubicBezTo>
                    <a:pt x="2228" y="2598"/>
                    <a:pt x="2299" y="2428"/>
                    <a:pt x="2252" y="2281"/>
                  </a:cubicBezTo>
                  <a:lnTo>
                    <a:pt x="1470" y="224"/>
                  </a:lnTo>
                  <a:cubicBezTo>
                    <a:pt x="1417" y="100"/>
                    <a:pt x="1299" y="0"/>
                    <a:pt x="115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8" name="Google Shape;2768;p63"/>
            <p:cNvSpPr/>
            <p:nvPr/>
          </p:nvSpPr>
          <p:spPr>
            <a:xfrm>
              <a:off x="3227076" y="3563755"/>
              <a:ext cx="39174" cy="51992"/>
            </a:xfrm>
            <a:custGeom>
              <a:rect b="b" l="l" r="r" t="t"/>
              <a:pathLst>
                <a:path extrusionOk="0" h="2669" w="2011">
                  <a:moveTo>
                    <a:pt x="295" y="0"/>
                  </a:moveTo>
                  <a:cubicBezTo>
                    <a:pt x="124" y="0"/>
                    <a:pt x="1" y="147"/>
                    <a:pt x="1" y="294"/>
                  </a:cubicBezTo>
                  <a:lnTo>
                    <a:pt x="1" y="2375"/>
                  </a:lnTo>
                  <a:cubicBezTo>
                    <a:pt x="1" y="2546"/>
                    <a:pt x="124" y="2669"/>
                    <a:pt x="295" y="2669"/>
                  </a:cubicBezTo>
                  <a:cubicBezTo>
                    <a:pt x="441" y="2669"/>
                    <a:pt x="565" y="2546"/>
                    <a:pt x="565" y="2375"/>
                  </a:cubicBezTo>
                  <a:lnTo>
                    <a:pt x="565" y="1593"/>
                  </a:lnTo>
                  <a:lnTo>
                    <a:pt x="1447" y="1593"/>
                  </a:lnTo>
                  <a:lnTo>
                    <a:pt x="1447" y="2375"/>
                  </a:lnTo>
                  <a:cubicBezTo>
                    <a:pt x="1447" y="2546"/>
                    <a:pt x="1570" y="2669"/>
                    <a:pt x="1717" y="2669"/>
                  </a:cubicBezTo>
                  <a:cubicBezTo>
                    <a:pt x="1887" y="2669"/>
                    <a:pt x="2011" y="2546"/>
                    <a:pt x="2011" y="2375"/>
                  </a:cubicBezTo>
                  <a:lnTo>
                    <a:pt x="2011" y="294"/>
                  </a:lnTo>
                  <a:cubicBezTo>
                    <a:pt x="2011" y="147"/>
                    <a:pt x="1887" y="0"/>
                    <a:pt x="1717" y="0"/>
                  </a:cubicBezTo>
                  <a:cubicBezTo>
                    <a:pt x="1570" y="0"/>
                    <a:pt x="1447" y="147"/>
                    <a:pt x="1447" y="294"/>
                  </a:cubicBezTo>
                  <a:lnTo>
                    <a:pt x="1447" y="1029"/>
                  </a:lnTo>
                  <a:lnTo>
                    <a:pt x="565" y="1029"/>
                  </a:lnTo>
                  <a:lnTo>
                    <a:pt x="565" y="294"/>
                  </a:lnTo>
                  <a:cubicBezTo>
                    <a:pt x="565" y="147"/>
                    <a:pt x="44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9" name="Google Shape;2769;p63"/>
            <p:cNvSpPr/>
            <p:nvPr/>
          </p:nvSpPr>
          <p:spPr>
            <a:xfrm>
              <a:off x="3043888" y="3564203"/>
              <a:ext cx="28188" cy="51544"/>
            </a:xfrm>
            <a:custGeom>
              <a:rect b="b" l="l" r="r" t="t"/>
              <a:pathLst>
                <a:path extrusionOk="0" h="2646" w="1447">
                  <a:moveTo>
                    <a:pt x="294" y="1"/>
                  </a:moveTo>
                  <a:cubicBezTo>
                    <a:pt x="147" y="1"/>
                    <a:pt x="0" y="124"/>
                    <a:pt x="0" y="295"/>
                  </a:cubicBezTo>
                  <a:lnTo>
                    <a:pt x="0" y="2352"/>
                  </a:lnTo>
                  <a:cubicBezTo>
                    <a:pt x="0" y="2523"/>
                    <a:pt x="147" y="2646"/>
                    <a:pt x="294" y="2646"/>
                  </a:cubicBezTo>
                  <a:lnTo>
                    <a:pt x="1176" y="2646"/>
                  </a:lnTo>
                  <a:cubicBezTo>
                    <a:pt x="1323" y="2646"/>
                    <a:pt x="1446" y="2523"/>
                    <a:pt x="1446" y="2352"/>
                  </a:cubicBezTo>
                  <a:cubicBezTo>
                    <a:pt x="1446" y="2205"/>
                    <a:pt x="1323" y="2058"/>
                    <a:pt x="1176" y="2058"/>
                  </a:cubicBezTo>
                  <a:lnTo>
                    <a:pt x="588" y="2058"/>
                  </a:lnTo>
                  <a:lnTo>
                    <a:pt x="588" y="1617"/>
                  </a:lnTo>
                  <a:lnTo>
                    <a:pt x="1105" y="1617"/>
                  </a:lnTo>
                  <a:cubicBezTo>
                    <a:pt x="1252" y="1617"/>
                    <a:pt x="1399" y="1470"/>
                    <a:pt x="1399" y="1323"/>
                  </a:cubicBezTo>
                  <a:cubicBezTo>
                    <a:pt x="1399" y="1177"/>
                    <a:pt x="1252" y="1030"/>
                    <a:pt x="1105" y="1030"/>
                  </a:cubicBezTo>
                  <a:lnTo>
                    <a:pt x="588" y="1030"/>
                  </a:lnTo>
                  <a:lnTo>
                    <a:pt x="588" y="589"/>
                  </a:lnTo>
                  <a:lnTo>
                    <a:pt x="1176" y="589"/>
                  </a:lnTo>
                  <a:cubicBezTo>
                    <a:pt x="1323" y="589"/>
                    <a:pt x="1446" y="442"/>
                    <a:pt x="1446" y="295"/>
                  </a:cubicBezTo>
                  <a:cubicBezTo>
                    <a:pt x="1446" y="124"/>
                    <a:pt x="1323" y="1"/>
                    <a:pt x="117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0" name="Google Shape;2770;p63"/>
            <p:cNvSpPr/>
            <p:nvPr/>
          </p:nvSpPr>
          <p:spPr>
            <a:xfrm>
              <a:off x="3173273" y="3563755"/>
              <a:ext cx="44785" cy="51992"/>
            </a:xfrm>
            <a:custGeom>
              <a:rect b="b" l="l" r="r" t="t"/>
              <a:pathLst>
                <a:path extrusionOk="0" h="2669" w="2299">
                  <a:moveTo>
                    <a:pt x="1346" y="0"/>
                  </a:moveTo>
                  <a:cubicBezTo>
                    <a:pt x="611" y="0"/>
                    <a:pt x="0" y="612"/>
                    <a:pt x="0" y="1346"/>
                  </a:cubicBezTo>
                  <a:cubicBezTo>
                    <a:pt x="0" y="2081"/>
                    <a:pt x="611" y="2669"/>
                    <a:pt x="1346" y="2669"/>
                  </a:cubicBezTo>
                  <a:cubicBezTo>
                    <a:pt x="1616" y="2669"/>
                    <a:pt x="1881" y="2575"/>
                    <a:pt x="2104" y="2375"/>
                  </a:cubicBezTo>
                  <a:cubicBezTo>
                    <a:pt x="2128" y="2352"/>
                    <a:pt x="2175" y="2305"/>
                    <a:pt x="2204" y="2281"/>
                  </a:cubicBezTo>
                  <a:cubicBezTo>
                    <a:pt x="2298" y="2158"/>
                    <a:pt x="2298" y="1958"/>
                    <a:pt x="2175" y="1864"/>
                  </a:cubicBezTo>
                  <a:cubicBezTo>
                    <a:pt x="2125" y="1822"/>
                    <a:pt x="2061" y="1801"/>
                    <a:pt x="1996" y="1801"/>
                  </a:cubicBezTo>
                  <a:cubicBezTo>
                    <a:pt x="1908" y="1801"/>
                    <a:pt x="1818" y="1839"/>
                    <a:pt x="1763" y="1911"/>
                  </a:cubicBezTo>
                  <a:cubicBezTo>
                    <a:pt x="1763" y="1911"/>
                    <a:pt x="1734" y="1934"/>
                    <a:pt x="1710" y="1958"/>
                  </a:cubicBezTo>
                  <a:cubicBezTo>
                    <a:pt x="1616" y="2058"/>
                    <a:pt x="1493" y="2081"/>
                    <a:pt x="1346" y="2081"/>
                  </a:cubicBezTo>
                  <a:cubicBezTo>
                    <a:pt x="905" y="2081"/>
                    <a:pt x="588" y="1764"/>
                    <a:pt x="588" y="1346"/>
                  </a:cubicBezTo>
                  <a:cubicBezTo>
                    <a:pt x="588" y="929"/>
                    <a:pt x="905" y="588"/>
                    <a:pt x="1346" y="588"/>
                  </a:cubicBezTo>
                  <a:cubicBezTo>
                    <a:pt x="1493" y="588"/>
                    <a:pt x="1640" y="635"/>
                    <a:pt x="1763" y="712"/>
                  </a:cubicBezTo>
                  <a:cubicBezTo>
                    <a:pt x="1806" y="748"/>
                    <a:pt x="1856" y="764"/>
                    <a:pt x="1908" y="764"/>
                  </a:cubicBezTo>
                  <a:cubicBezTo>
                    <a:pt x="1998" y="764"/>
                    <a:pt x="2091" y="714"/>
                    <a:pt x="2151" y="635"/>
                  </a:cubicBezTo>
                  <a:cubicBezTo>
                    <a:pt x="2251" y="518"/>
                    <a:pt x="2204" y="318"/>
                    <a:pt x="2081" y="247"/>
                  </a:cubicBezTo>
                  <a:cubicBezTo>
                    <a:pt x="1857" y="100"/>
                    <a:pt x="1587" y="0"/>
                    <a:pt x="13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1" name="Google Shape;2771;p63"/>
            <p:cNvSpPr/>
            <p:nvPr/>
          </p:nvSpPr>
          <p:spPr>
            <a:xfrm>
              <a:off x="2996240" y="3563833"/>
              <a:ext cx="39077" cy="51914"/>
            </a:xfrm>
            <a:custGeom>
              <a:rect b="b" l="l" r="r" t="t"/>
              <a:pathLst>
                <a:path extrusionOk="0" h="2665" w="2006">
                  <a:moveTo>
                    <a:pt x="1011" y="1"/>
                  </a:moveTo>
                  <a:cubicBezTo>
                    <a:pt x="916" y="1"/>
                    <a:pt x="816" y="13"/>
                    <a:pt x="712" y="43"/>
                  </a:cubicBezTo>
                  <a:cubicBezTo>
                    <a:pt x="418" y="143"/>
                    <a:pt x="195" y="367"/>
                    <a:pt x="171" y="661"/>
                  </a:cubicBezTo>
                  <a:cubicBezTo>
                    <a:pt x="95" y="1025"/>
                    <a:pt x="318" y="1295"/>
                    <a:pt x="636" y="1419"/>
                  </a:cubicBezTo>
                  <a:cubicBezTo>
                    <a:pt x="806" y="1489"/>
                    <a:pt x="977" y="1566"/>
                    <a:pt x="1124" y="1613"/>
                  </a:cubicBezTo>
                  <a:cubicBezTo>
                    <a:pt x="1200" y="1636"/>
                    <a:pt x="1417" y="1736"/>
                    <a:pt x="1394" y="1883"/>
                  </a:cubicBezTo>
                  <a:cubicBezTo>
                    <a:pt x="1370" y="1983"/>
                    <a:pt x="1247" y="2077"/>
                    <a:pt x="1053" y="2077"/>
                  </a:cubicBezTo>
                  <a:cubicBezTo>
                    <a:pt x="859" y="2077"/>
                    <a:pt x="659" y="2007"/>
                    <a:pt x="536" y="1883"/>
                  </a:cubicBezTo>
                  <a:cubicBezTo>
                    <a:pt x="486" y="1818"/>
                    <a:pt x="407" y="1787"/>
                    <a:pt x="327" y="1787"/>
                  </a:cubicBezTo>
                  <a:cubicBezTo>
                    <a:pt x="254" y="1787"/>
                    <a:pt x="180" y="1812"/>
                    <a:pt x="124" y="1860"/>
                  </a:cubicBezTo>
                  <a:cubicBezTo>
                    <a:pt x="24" y="1954"/>
                    <a:pt x="1" y="2154"/>
                    <a:pt x="124" y="2248"/>
                  </a:cubicBezTo>
                  <a:cubicBezTo>
                    <a:pt x="342" y="2518"/>
                    <a:pt x="683" y="2665"/>
                    <a:pt x="1053" y="2665"/>
                  </a:cubicBezTo>
                  <a:cubicBezTo>
                    <a:pt x="1494" y="2665"/>
                    <a:pt x="1888" y="2371"/>
                    <a:pt x="1958" y="1983"/>
                  </a:cubicBezTo>
                  <a:cubicBezTo>
                    <a:pt x="2005" y="1660"/>
                    <a:pt x="1858" y="1272"/>
                    <a:pt x="1323" y="1072"/>
                  </a:cubicBezTo>
                  <a:cubicBezTo>
                    <a:pt x="1077" y="1002"/>
                    <a:pt x="830" y="878"/>
                    <a:pt x="759" y="855"/>
                  </a:cubicBezTo>
                  <a:cubicBezTo>
                    <a:pt x="736" y="831"/>
                    <a:pt x="736" y="755"/>
                    <a:pt x="736" y="755"/>
                  </a:cubicBezTo>
                  <a:cubicBezTo>
                    <a:pt x="736" y="708"/>
                    <a:pt x="759" y="631"/>
                    <a:pt x="883" y="608"/>
                  </a:cubicBezTo>
                  <a:cubicBezTo>
                    <a:pt x="931" y="591"/>
                    <a:pt x="979" y="584"/>
                    <a:pt x="1025" y="584"/>
                  </a:cubicBezTo>
                  <a:cubicBezTo>
                    <a:pt x="1239" y="584"/>
                    <a:pt x="1417" y="731"/>
                    <a:pt x="1417" y="731"/>
                  </a:cubicBezTo>
                  <a:cubicBezTo>
                    <a:pt x="1470" y="773"/>
                    <a:pt x="1530" y="793"/>
                    <a:pt x="1592" y="793"/>
                  </a:cubicBezTo>
                  <a:cubicBezTo>
                    <a:pt x="1676" y="793"/>
                    <a:pt x="1763" y="756"/>
                    <a:pt x="1835" y="684"/>
                  </a:cubicBezTo>
                  <a:cubicBezTo>
                    <a:pt x="1935" y="561"/>
                    <a:pt x="1911" y="390"/>
                    <a:pt x="1788" y="290"/>
                  </a:cubicBezTo>
                  <a:cubicBezTo>
                    <a:pt x="1768" y="271"/>
                    <a:pt x="1450" y="1"/>
                    <a:pt x="101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2" name="Google Shape;2772;p63"/>
            <p:cNvSpPr/>
            <p:nvPr/>
          </p:nvSpPr>
          <p:spPr>
            <a:xfrm>
              <a:off x="3132618" y="3563755"/>
              <a:ext cx="33915" cy="51992"/>
            </a:xfrm>
            <a:custGeom>
              <a:rect b="b" l="l" r="r" t="t"/>
              <a:pathLst>
                <a:path extrusionOk="0" h="2669" w="1741">
                  <a:moveTo>
                    <a:pt x="859" y="588"/>
                  </a:moveTo>
                  <a:cubicBezTo>
                    <a:pt x="1006" y="588"/>
                    <a:pt x="1129" y="712"/>
                    <a:pt x="1129" y="835"/>
                  </a:cubicBezTo>
                  <a:cubicBezTo>
                    <a:pt x="1129" y="982"/>
                    <a:pt x="1006" y="1105"/>
                    <a:pt x="859" y="1105"/>
                  </a:cubicBezTo>
                  <a:lnTo>
                    <a:pt x="588" y="1105"/>
                  </a:lnTo>
                  <a:lnTo>
                    <a:pt x="588" y="588"/>
                  </a:lnTo>
                  <a:close/>
                  <a:moveTo>
                    <a:pt x="294" y="0"/>
                  </a:moveTo>
                  <a:cubicBezTo>
                    <a:pt x="147" y="0"/>
                    <a:pt x="0" y="147"/>
                    <a:pt x="0" y="294"/>
                  </a:cubicBezTo>
                  <a:lnTo>
                    <a:pt x="0" y="2375"/>
                  </a:lnTo>
                  <a:cubicBezTo>
                    <a:pt x="0" y="2546"/>
                    <a:pt x="147" y="2669"/>
                    <a:pt x="294" y="2669"/>
                  </a:cubicBezTo>
                  <a:cubicBezTo>
                    <a:pt x="441" y="2669"/>
                    <a:pt x="588" y="2546"/>
                    <a:pt x="588" y="2375"/>
                  </a:cubicBezTo>
                  <a:lnTo>
                    <a:pt x="588" y="1864"/>
                  </a:lnTo>
                  <a:lnTo>
                    <a:pt x="1205" y="2575"/>
                  </a:lnTo>
                  <a:cubicBezTo>
                    <a:pt x="1276" y="2622"/>
                    <a:pt x="1352" y="2669"/>
                    <a:pt x="1423" y="2669"/>
                  </a:cubicBezTo>
                  <a:cubicBezTo>
                    <a:pt x="1499" y="2669"/>
                    <a:pt x="1546" y="2645"/>
                    <a:pt x="1617" y="2598"/>
                  </a:cubicBezTo>
                  <a:cubicBezTo>
                    <a:pt x="1717" y="2499"/>
                    <a:pt x="1740" y="2305"/>
                    <a:pt x="1646" y="2181"/>
                  </a:cubicBezTo>
                  <a:lnTo>
                    <a:pt x="1129" y="1617"/>
                  </a:lnTo>
                  <a:cubicBezTo>
                    <a:pt x="1470" y="1493"/>
                    <a:pt x="1717" y="1200"/>
                    <a:pt x="1717" y="835"/>
                  </a:cubicBezTo>
                  <a:cubicBezTo>
                    <a:pt x="1717" y="394"/>
                    <a:pt x="1323" y="0"/>
                    <a:pt x="85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73" name="Google Shape;2773;p63"/>
          <p:cNvGrpSpPr/>
          <p:nvPr/>
        </p:nvGrpSpPr>
        <p:grpSpPr>
          <a:xfrm>
            <a:off x="4730967" y="6960568"/>
            <a:ext cx="759603" cy="759642"/>
            <a:chOff x="2365483" y="3480284"/>
            <a:chExt cx="379802" cy="379821"/>
          </a:xfrm>
        </p:grpSpPr>
        <p:sp>
          <p:nvSpPr>
            <p:cNvPr id="2774" name="Google Shape;2774;p63"/>
            <p:cNvSpPr/>
            <p:nvPr/>
          </p:nvSpPr>
          <p:spPr>
            <a:xfrm>
              <a:off x="2371191" y="3486011"/>
              <a:ext cx="368834" cy="368815"/>
            </a:xfrm>
            <a:custGeom>
              <a:rect b="b" l="l" r="r" t="t"/>
              <a:pathLst>
                <a:path extrusionOk="0" h="18933" w="18934">
                  <a:moveTo>
                    <a:pt x="9458" y="0"/>
                  </a:moveTo>
                  <a:cubicBezTo>
                    <a:pt x="4239" y="0"/>
                    <a:pt x="1" y="4238"/>
                    <a:pt x="1" y="9452"/>
                  </a:cubicBezTo>
                  <a:cubicBezTo>
                    <a:pt x="1" y="14695"/>
                    <a:pt x="4239" y="18933"/>
                    <a:pt x="9458" y="18933"/>
                  </a:cubicBezTo>
                  <a:cubicBezTo>
                    <a:pt x="14695" y="18933"/>
                    <a:pt x="18933" y="14695"/>
                    <a:pt x="18933" y="9452"/>
                  </a:cubicBezTo>
                  <a:cubicBezTo>
                    <a:pt x="18933" y="4238"/>
                    <a:pt x="14695" y="0"/>
                    <a:pt x="945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5" name="Google Shape;2775;p63"/>
            <p:cNvSpPr/>
            <p:nvPr/>
          </p:nvSpPr>
          <p:spPr>
            <a:xfrm>
              <a:off x="2484778" y="3495050"/>
              <a:ext cx="255246" cy="359776"/>
            </a:xfrm>
            <a:custGeom>
              <a:rect b="b" l="l" r="r" t="t"/>
              <a:pathLst>
                <a:path extrusionOk="0" h="18469" w="13103">
                  <a:moveTo>
                    <a:pt x="6513" y="1"/>
                  </a:moveTo>
                  <a:lnTo>
                    <a:pt x="6513" y="1"/>
                  </a:lnTo>
                  <a:cubicBezTo>
                    <a:pt x="9946" y="1423"/>
                    <a:pt x="12344" y="4803"/>
                    <a:pt x="12344" y="8718"/>
                  </a:cubicBezTo>
                  <a:cubicBezTo>
                    <a:pt x="12344" y="13961"/>
                    <a:pt x="8106" y="18198"/>
                    <a:pt x="2893" y="18198"/>
                  </a:cubicBezTo>
                  <a:cubicBezTo>
                    <a:pt x="1888" y="18198"/>
                    <a:pt x="906" y="18028"/>
                    <a:pt x="1" y="17734"/>
                  </a:cubicBezTo>
                  <a:lnTo>
                    <a:pt x="1" y="17734"/>
                  </a:lnTo>
                  <a:cubicBezTo>
                    <a:pt x="1129" y="18198"/>
                    <a:pt x="2352" y="18469"/>
                    <a:pt x="3627" y="18469"/>
                  </a:cubicBezTo>
                  <a:cubicBezTo>
                    <a:pt x="8864" y="18469"/>
                    <a:pt x="13102" y="14231"/>
                    <a:pt x="13102" y="8988"/>
                  </a:cubicBezTo>
                  <a:cubicBezTo>
                    <a:pt x="13102" y="4779"/>
                    <a:pt x="10334" y="1200"/>
                    <a:pt x="6513"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6" name="Google Shape;2776;p63"/>
            <p:cNvSpPr/>
            <p:nvPr/>
          </p:nvSpPr>
          <p:spPr>
            <a:xfrm>
              <a:off x="2498180" y="3612883"/>
              <a:ext cx="114523" cy="114971"/>
            </a:xfrm>
            <a:custGeom>
              <a:rect b="b" l="l" r="r" t="t"/>
              <a:pathLst>
                <a:path extrusionOk="0" h="5902" w="5879">
                  <a:moveTo>
                    <a:pt x="2939" y="0"/>
                  </a:moveTo>
                  <a:cubicBezTo>
                    <a:pt x="1323" y="0"/>
                    <a:pt x="0" y="1323"/>
                    <a:pt x="0" y="2939"/>
                  </a:cubicBezTo>
                  <a:cubicBezTo>
                    <a:pt x="0" y="4579"/>
                    <a:pt x="1323" y="5901"/>
                    <a:pt x="2939" y="5901"/>
                  </a:cubicBezTo>
                  <a:cubicBezTo>
                    <a:pt x="4579" y="5901"/>
                    <a:pt x="5878" y="4579"/>
                    <a:pt x="5878" y="2939"/>
                  </a:cubicBezTo>
                  <a:cubicBezTo>
                    <a:pt x="5878" y="1323"/>
                    <a:pt x="4579" y="0"/>
                    <a:pt x="2939"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7" name="Google Shape;2777;p63"/>
            <p:cNvSpPr/>
            <p:nvPr/>
          </p:nvSpPr>
          <p:spPr>
            <a:xfrm>
              <a:off x="2532990" y="3647674"/>
              <a:ext cx="44901" cy="45369"/>
            </a:xfrm>
            <a:custGeom>
              <a:rect b="b" l="l" r="r" t="t"/>
              <a:pathLst>
                <a:path extrusionOk="0" h="2329" w="2305">
                  <a:moveTo>
                    <a:pt x="1152" y="1"/>
                  </a:moveTo>
                  <a:cubicBezTo>
                    <a:pt x="512" y="1"/>
                    <a:pt x="0" y="518"/>
                    <a:pt x="0" y="1153"/>
                  </a:cubicBezTo>
                  <a:cubicBezTo>
                    <a:pt x="0" y="1794"/>
                    <a:pt x="512" y="2328"/>
                    <a:pt x="1152" y="2328"/>
                  </a:cubicBezTo>
                  <a:cubicBezTo>
                    <a:pt x="1787" y="2328"/>
                    <a:pt x="2304" y="1794"/>
                    <a:pt x="2304" y="1153"/>
                  </a:cubicBezTo>
                  <a:cubicBezTo>
                    <a:pt x="2304" y="518"/>
                    <a:pt x="1787" y="1"/>
                    <a:pt x="1152"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8" name="Google Shape;2778;p63"/>
            <p:cNvSpPr/>
            <p:nvPr/>
          </p:nvSpPr>
          <p:spPr>
            <a:xfrm>
              <a:off x="2535386" y="3649622"/>
              <a:ext cx="42505" cy="43421"/>
            </a:xfrm>
            <a:custGeom>
              <a:rect b="b" l="l" r="r" t="t"/>
              <a:pathLst>
                <a:path extrusionOk="0" h="2229" w="2182">
                  <a:moveTo>
                    <a:pt x="1447" y="1"/>
                  </a:moveTo>
                  <a:lnTo>
                    <a:pt x="1447" y="1"/>
                  </a:lnTo>
                  <a:cubicBezTo>
                    <a:pt x="1517" y="148"/>
                    <a:pt x="1564" y="318"/>
                    <a:pt x="1564" y="518"/>
                  </a:cubicBezTo>
                  <a:cubicBezTo>
                    <a:pt x="1564" y="1153"/>
                    <a:pt x="1053" y="1664"/>
                    <a:pt x="418" y="1664"/>
                  </a:cubicBezTo>
                  <a:cubicBezTo>
                    <a:pt x="271" y="1664"/>
                    <a:pt x="124" y="1641"/>
                    <a:pt x="1" y="1594"/>
                  </a:cubicBezTo>
                  <a:lnTo>
                    <a:pt x="1" y="1594"/>
                  </a:lnTo>
                  <a:cubicBezTo>
                    <a:pt x="195" y="1958"/>
                    <a:pt x="589" y="2228"/>
                    <a:pt x="1029" y="2228"/>
                  </a:cubicBezTo>
                  <a:cubicBezTo>
                    <a:pt x="1664" y="2228"/>
                    <a:pt x="2181" y="1694"/>
                    <a:pt x="2181" y="1053"/>
                  </a:cubicBezTo>
                  <a:cubicBezTo>
                    <a:pt x="2181" y="565"/>
                    <a:pt x="1888" y="148"/>
                    <a:pt x="1447"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9" name="Google Shape;2779;p63"/>
            <p:cNvSpPr/>
            <p:nvPr/>
          </p:nvSpPr>
          <p:spPr>
            <a:xfrm>
              <a:off x="2365483" y="3480284"/>
              <a:ext cx="379802" cy="379821"/>
            </a:xfrm>
            <a:custGeom>
              <a:rect b="b" l="l" r="r" t="t"/>
              <a:pathLst>
                <a:path extrusionOk="0" h="19498" w="19497">
                  <a:moveTo>
                    <a:pt x="9751" y="1"/>
                  </a:moveTo>
                  <a:cubicBezTo>
                    <a:pt x="7153" y="1"/>
                    <a:pt x="4702" y="1029"/>
                    <a:pt x="2868" y="2863"/>
                  </a:cubicBezTo>
                  <a:cubicBezTo>
                    <a:pt x="1029" y="4703"/>
                    <a:pt x="0" y="7154"/>
                    <a:pt x="0" y="9746"/>
                  </a:cubicBezTo>
                  <a:cubicBezTo>
                    <a:pt x="0" y="12367"/>
                    <a:pt x="1029" y="14818"/>
                    <a:pt x="2868" y="16652"/>
                  </a:cubicBezTo>
                  <a:cubicBezTo>
                    <a:pt x="4702" y="18492"/>
                    <a:pt x="7153" y="19497"/>
                    <a:pt x="9751" y="19497"/>
                  </a:cubicBezTo>
                  <a:cubicBezTo>
                    <a:pt x="11291" y="19497"/>
                    <a:pt x="12761" y="19150"/>
                    <a:pt x="14136" y="18469"/>
                  </a:cubicBezTo>
                  <a:cubicBezTo>
                    <a:pt x="14283" y="18392"/>
                    <a:pt x="14330" y="18222"/>
                    <a:pt x="14254" y="18098"/>
                  </a:cubicBezTo>
                  <a:cubicBezTo>
                    <a:pt x="14201" y="17988"/>
                    <a:pt x="14091" y="17934"/>
                    <a:pt x="13978" y="17934"/>
                  </a:cubicBezTo>
                  <a:cubicBezTo>
                    <a:pt x="13940" y="17934"/>
                    <a:pt x="13902" y="17940"/>
                    <a:pt x="13866" y="17951"/>
                  </a:cubicBezTo>
                  <a:cubicBezTo>
                    <a:pt x="12590" y="18616"/>
                    <a:pt x="11197" y="18933"/>
                    <a:pt x="9751" y="18933"/>
                  </a:cubicBezTo>
                  <a:cubicBezTo>
                    <a:pt x="7300" y="18933"/>
                    <a:pt x="4996" y="17975"/>
                    <a:pt x="3262" y="16235"/>
                  </a:cubicBezTo>
                  <a:cubicBezTo>
                    <a:pt x="1546" y="14525"/>
                    <a:pt x="588" y="12220"/>
                    <a:pt x="588" y="9746"/>
                  </a:cubicBezTo>
                  <a:cubicBezTo>
                    <a:pt x="588" y="7301"/>
                    <a:pt x="1546" y="4997"/>
                    <a:pt x="3262" y="3280"/>
                  </a:cubicBezTo>
                  <a:cubicBezTo>
                    <a:pt x="4996" y="1541"/>
                    <a:pt x="7300" y="588"/>
                    <a:pt x="9751" y="588"/>
                  </a:cubicBezTo>
                  <a:cubicBezTo>
                    <a:pt x="12197" y="588"/>
                    <a:pt x="14501" y="1541"/>
                    <a:pt x="16240" y="3280"/>
                  </a:cubicBezTo>
                  <a:cubicBezTo>
                    <a:pt x="17980" y="4997"/>
                    <a:pt x="18932" y="7301"/>
                    <a:pt x="18932" y="9746"/>
                  </a:cubicBezTo>
                  <a:cubicBezTo>
                    <a:pt x="18932" y="12761"/>
                    <a:pt x="17440" y="15600"/>
                    <a:pt x="14965" y="17317"/>
                  </a:cubicBezTo>
                  <a:cubicBezTo>
                    <a:pt x="14842" y="17387"/>
                    <a:pt x="14818" y="17587"/>
                    <a:pt x="14894" y="17704"/>
                  </a:cubicBezTo>
                  <a:cubicBezTo>
                    <a:pt x="14954" y="17783"/>
                    <a:pt x="15048" y="17833"/>
                    <a:pt x="15146" y="17833"/>
                  </a:cubicBezTo>
                  <a:cubicBezTo>
                    <a:pt x="15201" y="17833"/>
                    <a:pt x="15259" y="17817"/>
                    <a:pt x="15312" y="17781"/>
                  </a:cubicBezTo>
                  <a:cubicBezTo>
                    <a:pt x="17927" y="15971"/>
                    <a:pt x="19497" y="12955"/>
                    <a:pt x="19497" y="9746"/>
                  </a:cubicBezTo>
                  <a:cubicBezTo>
                    <a:pt x="19497" y="7154"/>
                    <a:pt x="18492" y="4703"/>
                    <a:pt x="16658" y="2863"/>
                  </a:cubicBezTo>
                  <a:cubicBezTo>
                    <a:pt x="14795" y="1029"/>
                    <a:pt x="12373" y="1"/>
                    <a:pt x="97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0" name="Google Shape;2780;p63"/>
            <p:cNvSpPr/>
            <p:nvPr/>
          </p:nvSpPr>
          <p:spPr>
            <a:xfrm>
              <a:off x="2552568" y="3521737"/>
              <a:ext cx="148866" cy="148866"/>
            </a:xfrm>
            <a:custGeom>
              <a:rect b="b" l="l" r="r" t="t"/>
              <a:pathLst>
                <a:path extrusionOk="0" h="7642" w="7642">
                  <a:moveTo>
                    <a:pt x="294" y="0"/>
                  </a:moveTo>
                  <a:cubicBezTo>
                    <a:pt x="124" y="0"/>
                    <a:pt x="0" y="124"/>
                    <a:pt x="0" y="271"/>
                  </a:cubicBezTo>
                  <a:cubicBezTo>
                    <a:pt x="0" y="441"/>
                    <a:pt x="124" y="565"/>
                    <a:pt x="294" y="565"/>
                  </a:cubicBezTo>
                  <a:cubicBezTo>
                    <a:pt x="4015" y="565"/>
                    <a:pt x="7077" y="3603"/>
                    <a:pt x="7077" y="7348"/>
                  </a:cubicBezTo>
                  <a:cubicBezTo>
                    <a:pt x="7077" y="7524"/>
                    <a:pt x="7201" y="7641"/>
                    <a:pt x="7348" y="7641"/>
                  </a:cubicBezTo>
                  <a:cubicBezTo>
                    <a:pt x="7518" y="7641"/>
                    <a:pt x="7642" y="7524"/>
                    <a:pt x="7642" y="7348"/>
                  </a:cubicBezTo>
                  <a:cubicBezTo>
                    <a:pt x="7642" y="3309"/>
                    <a:pt x="4332"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1" name="Google Shape;2781;p63"/>
            <p:cNvSpPr/>
            <p:nvPr/>
          </p:nvSpPr>
          <p:spPr>
            <a:xfrm>
              <a:off x="2552568" y="3560891"/>
              <a:ext cx="109711" cy="109711"/>
            </a:xfrm>
            <a:custGeom>
              <a:rect b="b" l="l" r="r" t="t"/>
              <a:pathLst>
                <a:path extrusionOk="0" h="5632" w="5632">
                  <a:moveTo>
                    <a:pt x="294" y="1"/>
                  </a:moveTo>
                  <a:cubicBezTo>
                    <a:pt x="124" y="1"/>
                    <a:pt x="0" y="124"/>
                    <a:pt x="0" y="271"/>
                  </a:cubicBezTo>
                  <a:cubicBezTo>
                    <a:pt x="0" y="441"/>
                    <a:pt x="124" y="565"/>
                    <a:pt x="294" y="565"/>
                  </a:cubicBezTo>
                  <a:cubicBezTo>
                    <a:pt x="2916" y="565"/>
                    <a:pt x="5067" y="2722"/>
                    <a:pt x="5067" y="5338"/>
                  </a:cubicBezTo>
                  <a:cubicBezTo>
                    <a:pt x="5067" y="5514"/>
                    <a:pt x="5191" y="5631"/>
                    <a:pt x="5361" y="5631"/>
                  </a:cubicBezTo>
                  <a:cubicBezTo>
                    <a:pt x="5508" y="5631"/>
                    <a:pt x="5631" y="5514"/>
                    <a:pt x="5631" y="5338"/>
                  </a:cubicBezTo>
                  <a:cubicBezTo>
                    <a:pt x="5631" y="2399"/>
                    <a:pt x="3233"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2" name="Google Shape;2782;p63"/>
            <p:cNvSpPr/>
            <p:nvPr/>
          </p:nvSpPr>
          <p:spPr>
            <a:xfrm>
              <a:off x="2409449" y="3670115"/>
              <a:ext cx="149314" cy="148886"/>
            </a:xfrm>
            <a:custGeom>
              <a:rect b="b" l="l" r="r" t="t"/>
              <a:pathLst>
                <a:path extrusionOk="0" h="7643" w="7665">
                  <a:moveTo>
                    <a:pt x="294" y="1"/>
                  </a:moveTo>
                  <a:cubicBezTo>
                    <a:pt x="147" y="1"/>
                    <a:pt x="0" y="124"/>
                    <a:pt x="0" y="295"/>
                  </a:cubicBezTo>
                  <a:cubicBezTo>
                    <a:pt x="0" y="4339"/>
                    <a:pt x="3303" y="7642"/>
                    <a:pt x="7371" y="7642"/>
                  </a:cubicBezTo>
                  <a:cubicBezTo>
                    <a:pt x="7518" y="7642"/>
                    <a:pt x="7665" y="7519"/>
                    <a:pt x="7665" y="7372"/>
                  </a:cubicBezTo>
                  <a:cubicBezTo>
                    <a:pt x="7665" y="7201"/>
                    <a:pt x="7518" y="7078"/>
                    <a:pt x="7371" y="7078"/>
                  </a:cubicBezTo>
                  <a:cubicBezTo>
                    <a:pt x="3621" y="7078"/>
                    <a:pt x="588" y="4045"/>
                    <a:pt x="588" y="295"/>
                  </a:cubicBezTo>
                  <a:cubicBezTo>
                    <a:pt x="588" y="124"/>
                    <a:pt x="464"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3" name="Google Shape;2783;p63"/>
            <p:cNvSpPr/>
            <p:nvPr/>
          </p:nvSpPr>
          <p:spPr>
            <a:xfrm>
              <a:off x="2448487" y="3670115"/>
              <a:ext cx="110276" cy="109828"/>
            </a:xfrm>
            <a:custGeom>
              <a:rect b="b" l="l" r="r" t="t"/>
              <a:pathLst>
                <a:path extrusionOk="0" h="5638" w="5661">
                  <a:moveTo>
                    <a:pt x="294" y="1"/>
                  </a:moveTo>
                  <a:cubicBezTo>
                    <a:pt x="147" y="1"/>
                    <a:pt x="0" y="124"/>
                    <a:pt x="0" y="295"/>
                  </a:cubicBezTo>
                  <a:cubicBezTo>
                    <a:pt x="0" y="3234"/>
                    <a:pt x="2404" y="5638"/>
                    <a:pt x="5367" y="5638"/>
                  </a:cubicBezTo>
                  <a:cubicBezTo>
                    <a:pt x="5514" y="5638"/>
                    <a:pt x="5661" y="5514"/>
                    <a:pt x="5661" y="5367"/>
                  </a:cubicBezTo>
                  <a:cubicBezTo>
                    <a:pt x="5661" y="5197"/>
                    <a:pt x="5514" y="5073"/>
                    <a:pt x="5367" y="5073"/>
                  </a:cubicBezTo>
                  <a:cubicBezTo>
                    <a:pt x="2722" y="5073"/>
                    <a:pt x="588" y="2916"/>
                    <a:pt x="588" y="295"/>
                  </a:cubicBezTo>
                  <a:cubicBezTo>
                    <a:pt x="588"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4" name="Google Shape;2784;p63"/>
            <p:cNvSpPr/>
            <p:nvPr/>
          </p:nvSpPr>
          <p:spPr>
            <a:xfrm>
              <a:off x="2492453" y="3607604"/>
              <a:ext cx="125977" cy="125510"/>
            </a:xfrm>
            <a:custGeom>
              <a:rect b="b" l="l" r="r" t="t"/>
              <a:pathLst>
                <a:path extrusionOk="0" h="6443" w="6467">
                  <a:moveTo>
                    <a:pt x="3233" y="1"/>
                  </a:moveTo>
                  <a:cubicBezTo>
                    <a:pt x="2863" y="1"/>
                    <a:pt x="2499" y="54"/>
                    <a:pt x="2152" y="177"/>
                  </a:cubicBezTo>
                  <a:cubicBezTo>
                    <a:pt x="2005" y="224"/>
                    <a:pt x="1934" y="394"/>
                    <a:pt x="1981" y="541"/>
                  </a:cubicBezTo>
                  <a:cubicBezTo>
                    <a:pt x="2023" y="657"/>
                    <a:pt x="2137" y="729"/>
                    <a:pt x="2255" y="729"/>
                  </a:cubicBezTo>
                  <a:cubicBezTo>
                    <a:pt x="2287" y="729"/>
                    <a:pt x="2320" y="723"/>
                    <a:pt x="2352" y="712"/>
                  </a:cubicBezTo>
                  <a:cubicBezTo>
                    <a:pt x="2646" y="618"/>
                    <a:pt x="2939" y="565"/>
                    <a:pt x="3233" y="565"/>
                  </a:cubicBezTo>
                  <a:cubicBezTo>
                    <a:pt x="4703" y="565"/>
                    <a:pt x="5902" y="1764"/>
                    <a:pt x="5902" y="3210"/>
                  </a:cubicBezTo>
                  <a:cubicBezTo>
                    <a:pt x="5902" y="4679"/>
                    <a:pt x="4703" y="5878"/>
                    <a:pt x="3233" y="5878"/>
                  </a:cubicBezTo>
                  <a:cubicBezTo>
                    <a:pt x="1764" y="5878"/>
                    <a:pt x="588" y="4679"/>
                    <a:pt x="588" y="3210"/>
                  </a:cubicBezTo>
                  <a:cubicBezTo>
                    <a:pt x="588" y="2528"/>
                    <a:pt x="859" y="1864"/>
                    <a:pt x="1347" y="1376"/>
                  </a:cubicBezTo>
                  <a:cubicBezTo>
                    <a:pt x="1446" y="1253"/>
                    <a:pt x="1446" y="1082"/>
                    <a:pt x="1323" y="959"/>
                  </a:cubicBezTo>
                  <a:cubicBezTo>
                    <a:pt x="1273" y="909"/>
                    <a:pt x="1200" y="884"/>
                    <a:pt x="1126" y="884"/>
                  </a:cubicBezTo>
                  <a:cubicBezTo>
                    <a:pt x="1053" y="884"/>
                    <a:pt x="979" y="909"/>
                    <a:pt x="929" y="959"/>
                  </a:cubicBezTo>
                  <a:cubicBezTo>
                    <a:pt x="341" y="1570"/>
                    <a:pt x="1" y="2381"/>
                    <a:pt x="1" y="3210"/>
                  </a:cubicBezTo>
                  <a:cubicBezTo>
                    <a:pt x="1" y="4997"/>
                    <a:pt x="1470" y="6443"/>
                    <a:pt x="3233" y="6443"/>
                  </a:cubicBezTo>
                  <a:cubicBezTo>
                    <a:pt x="5020" y="6443"/>
                    <a:pt x="6466" y="4997"/>
                    <a:pt x="6466" y="3210"/>
                  </a:cubicBezTo>
                  <a:cubicBezTo>
                    <a:pt x="6466" y="1447"/>
                    <a:pt x="5020" y="1"/>
                    <a:pt x="323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5" name="Google Shape;2785;p63"/>
            <p:cNvSpPr/>
            <p:nvPr/>
          </p:nvSpPr>
          <p:spPr>
            <a:xfrm>
              <a:off x="2527711" y="3642531"/>
              <a:ext cx="55908" cy="55771"/>
            </a:xfrm>
            <a:custGeom>
              <a:rect b="b" l="l" r="r" t="t"/>
              <a:pathLst>
                <a:path extrusionOk="0" h="2863" w="2870">
                  <a:moveTo>
                    <a:pt x="1423" y="559"/>
                  </a:moveTo>
                  <a:cubicBezTo>
                    <a:pt x="1911" y="559"/>
                    <a:pt x="2305" y="953"/>
                    <a:pt x="2305" y="1417"/>
                  </a:cubicBezTo>
                  <a:cubicBezTo>
                    <a:pt x="2305" y="1911"/>
                    <a:pt x="1911" y="2299"/>
                    <a:pt x="1423" y="2299"/>
                  </a:cubicBezTo>
                  <a:cubicBezTo>
                    <a:pt x="959" y="2299"/>
                    <a:pt x="565" y="1911"/>
                    <a:pt x="565" y="1417"/>
                  </a:cubicBezTo>
                  <a:cubicBezTo>
                    <a:pt x="565" y="953"/>
                    <a:pt x="959" y="559"/>
                    <a:pt x="1423" y="559"/>
                  </a:cubicBezTo>
                  <a:close/>
                  <a:moveTo>
                    <a:pt x="1423" y="0"/>
                  </a:moveTo>
                  <a:cubicBezTo>
                    <a:pt x="636" y="0"/>
                    <a:pt x="1" y="635"/>
                    <a:pt x="1" y="1417"/>
                  </a:cubicBezTo>
                  <a:cubicBezTo>
                    <a:pt x="1" y="2228"/>
                    <a:pt x="636" y="2863"/>
                    <a:pt x="1423" y="2863"/>
                  </a:cubicBezTo>
                  <a:cubicBezTo>
                    <a:pt x="2229" y="2863"/>
                    <a:pt x="2869" y="2228"/>
                    <a:pt x="2869" y="1417"/>
                  </a:cubicBezTo>
                  <a:cubicBezTo>
                    <a:pt x="2869" y="635"/>
                    <a:pt x="2229" y="0"/>
                    <a:pt x="142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86" name="Google Shape;2786;p63"/>
          <p:cNvGrpSpPr/>
          <p:nvPr/>
        </p:nvGrpSpPr>
        <p:grpSpPr>
          <a:xfrm>
            <a:off x="3579319" y="6971087"/>
            <a:ext cx="759642" cy="739500"/>
            <a:chOff x="1789660" y="3485543"/>
            <a:chExt cx="379821" cy="369750"/>
          </a:xfrm>
        </p:grpSpPr>
        <p:sp>
          <p:nvSpPr>
            <p:cNvPr id="2787" name="Google Shape;2787;p63"/>
            <p:cNvSpPr/>
            <p:nvPr/>
          </p:nvSpPr>
          <p:spPr>
            <a:xfrm>
              <a:off x="1794919" y="3744099"/>
              <a:ext cx="368834" cy="47765"/>
            </a:xfrm>
            <a:custGeom>
              <a:rect b="b" l="l" r="r" t="t"/>
              <a:pathLst>
                <a:path extrusionOk="0" h="2452" w="18934">
                  <a:moveTo>
                    <a:pt x="1" y="0"/>
                  </a:moveTo>
                  <a:lnTo>
                    <a:pt x="1" y="1493"/>
                  </a:lnTo>
                  <a:cubicBezTo>
                    <a:pt x="1" y="2034"/>
                    <a:pt x="442" y="2451"/>
                    <a:pt x="982" y="2451"/>
                  </a:cubicBezTo>
                  <a:lnTo>
                    <a:pt x="17975" y="2451"/>
                  </a:lnTo>
                  <a:cubicBezTo>
                    <a:pt x="18492" y="2451"/>
                    <a:pt x="18933" y="2010"/>
                    <a:pt x="18933" y="1493"/>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8" name="Google Shape;2788;p63"/>
            <p:cNvSpPr/>
            <p:nvPr/>
          </p:nvSpPr>
          <p:spPr>
            <a:xfrm>
              <a:off x="1794919" y="3534204"/>
              <a:ext cx="368834" cy="209897"/>
            </a:xfrm>
            <a:custGeom>
              <a:rect b="b" l="l" r="r" t="t"/>
              <a:pathLst>
                <a:path extrusionOk="0" h="10775" w="18934">
                  <a:moveTo>
                    <a:pt x="982" y="1"/>
                  </a:moveTo>
                  <a:cubicBezTo>
                    <a:pt x="442" y="1"/>
                    <a:pt x="1" y="418"/>
                    <a:pt x="1" y="953"/>
                  </a:cubicBezTo>
                  <a:lnTo>
                    <a:pt x="1" y="10775"/>
                  </a:lnTo>
                  <a:lnTo>
                    <a:pt x="18933" y="10775"/>
                  </a:lnTo>
                  <a:lnTo>
                    <a:pt x="18933" y="953"/>
                  </a:lnTo>
                  <a:cubicBezTo>
                    <a:pt x="18933" y="418"/>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9" name="Google Shape;2789;p63"/>
            <p:cNvSpPr/>
            <p:nvPr/>
          </p:nvSpPr>
          <p:spPr>
            <a:xfrm>
              <a:off x="1794919" y="3534204"/>
              <a:ext cx="368834" cy="209897"/>
            </a:xfrm>
            <a:custGeom>
              <a:rect b="b" l="l" r="r" t="t"/>
              <a:pathLst>
                <a:path extrusionOk="0" h="10775" w="18934">
                  <a:moveTo>
                    <a:pt x="982" y="1"/>
                  </a:moveTo>
                  <a:cubicBezTo>
                    <a:pt x="442" y="1"/>
                    <a:pt x="1" y="418"/>
                    <a:pt x="1" y="953"/>
                  </a:cubicBezTo>
                  <a:lnTo>
                    <a:pt x="1" y="10775"/>
                  </a:lnTo>
                  <a:lnTo>
                    <a:pt x="18933" y="10775"/>
                  </a:lnTo>
                  <a:lnTo>
                    <a:pt x="18933" y="953"/>
                  </a:lnTo>
                  <a:cubicBezTo>
                    <a:pt x="18933" y="418"/>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0" name="Google Shape;2790;p63"/>
            <p:cNvSpPr/>
            <p:nvPr/>
          </p:nvSpPr>
          <p:spPr>
            <a:xfrm>
              <a:off x="2129836" y="3534204"/>
              <a:ext cx="33915" cy="209897"/>
            </a:xfrm>
            <a:custGeom>
              <a:rect b="b" l="l" r="r" t="t"/>
              <a:pathLst>
                <a:path extrusionOk="0" h="10775" w="1741">
                  <a:moveTo>
                    <a:pt x="1" y="1"/>
                  </a:moveTo>
                  <a:cubicBezTo>
                    <a:pt x="541" y="1"/>
                    <a:pt x="982" y="418"/>
                    <a:pt x="982" y="953"/>
                  </a:cubicBezTo>
                  <a:lnTo>
                    <a:pt x="982" y="10775"/>
                  </a:lnTo>
                  <a:lnTo>
                    <a:pt x="1740" y="10775"/>
                  </a:lnTo>
                  <a:lnTo>
                    <a:pt x="1740" y="953"/>
                  </a:lnTo>
                  <a:cubicBezTo>
                    <a:pt x="1740" y="418"/>
                    <a:pt x="1299" y="1"/>
                    <a:pt x="782"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1" name="Google Shape;2791;p63"/>
            <p:cNvSpPr/>
            <p:nvPr/>
          </p:nvSpPr>
          <p:spPr>
            <a:xfrm>
              <a:off x="2129836" y="3744099"/>
              <a:ext cx="33915" cy="47765"/>
            </a:xfrm>
            <a:custGeom>
              <a:rect b="b" l="l" r="r" t="t"/>
              <a:pathLst>
                <a:path extrusionOk="0" h="2452" w="1741">
                  <a:moveTo>
                    <a:pt x="982" y="0"/>
                  </a:moveTo>
                  <a:lnTo>
                    <a:pt x="982" y="1493"/>
                  </a:lnTo>
                  <a:cubicBezTo>
                    <a:pt x="982" y="2010"/>
                    <a:pt x="541" y="2451"/>
                    <a:pt x="1" y="2451"/>
                  </a:cubicBezTo>
                  <a:lnTo>
                    <a:pt x="782" y="2451"/>
                  </a:lnTo>
                  <a:cubicBezTo>
                    <a:pt x="1299" y="2451"/>
                    <a:pt x="1740" y="2010"/>
                    <a:pt x="1740" y="1493"/>
                  </a:cubicBezTo>
                  <a:lnTo>
                    <a:pt x="1740"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2" name="Google Shape;2792;p63"/>
            <p:cNvSpPr/>
            <p:nvPr/>
          </p:nvSpPr>
          <p:spPr>
            <a:xfrm>
              <a:off x="1937590" y="3791844"/>
              <a:ext cx="83959" cy="57719"/>
            </a:xfrm>
            <a:custGeom>
              <a:rect b="b" l="l" r="r" t="t"/>
              <a:pathLst>
                <a:path extrusionOk="0" h="2963" w="4310">
                  <a:moveTo>
                    <a:pt x="295" y="0"/>
                  </a:moveTo>
                  <a:cubicBezTo>
                    <a:pt x="295" y="0"/>
                    <a:pt x="271" y="2181"/>
                    <a:pt x="1" y="2962"/>
                  </a:cubicBezTo>
                  <a:lnTo>
                    <a:pt x="4309" y="2962"/>
                  </a:lnTo>
                  <a:cubicBezTo>
                    <a:pt x="4015" y="2181"/>
                    <a:pt x="3992" y="0"/>
                    <a:pt x="3992"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3" name="Google Shape;2793;p63"/>
            <p:cNvSpPr/>
            <p:nvPr/>
          </p:nvSpPr>
          <p:spPr>
            <a:xfrm>
              <a:off x="1942869" y="3791844"/>
              <a:ext cx="72953" cy="14785"/>
            </a:xfrm>
            <a:custGeom>
              <a:rect b="b" l="l" r="r" t="t"/>
              <a:pathLst>
                <a:path extrusionOk="0" h="759" w="3745">
                  <a:moveTo>
                    <a:pt x="24" y="0"/>
                  </a:moveTo>
                  <a:cubicBezTo>
                    <a:pt x="24" y="0"/>
                    <a:pt x="24" y="317"/>
                    <a:pt x="0" y="758"/>
                  </a:cubicBezTo>
                  <a:lnTo>
                    <a:pt x="3744" y="758"/>
                  </a:lnTo>
                  <a:cubicBezTo>
                    <a:pt x="3721" y="317"/>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4" name="Google Shape;2794;p63"/>
            <p:cNvSpPr/>
            <p:nvPr/>
          </p:nvSpPr>
          <p:spPr>
            <a:xfrm>
              <a:off x="1942869" y="3791844"/>
              <a:ext cx="72953" cy="14785"/>
            </a:xfrm>
            <a:custGeom>
              <a:rect b="b" l="l" r="r" t="t"/>
              <a:pathLst>
                <a:path extrusionOk="0" h="759" w="3745">
                  <a:moveTo>
                    <a:pt x="24" y="0"/>
                  </a:moveTo>
                  <a:cubicBezTo>
                    <a:pt x="24" y="0"/>
                    <a:pt x="24" y="317"/>
                    <a:pt x="0" y="758"/>
                  </a:cubicBezTo>
                  <a:lnTo>
                    <a:pt x="3744" y="758"/>
                  </a:lnTo>
                  <a:cubicBezTo>
                    <a:pt x="3721" y="317"/>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5" name="Google Shape;2795;p63"/>
            <p:cNvSpPr/>
            <p:nvPr/>
          </p:nvSpPr>
          <p:spPr>
            <a:xfrm>
              <a:off x="1818276" y="3559508"/>
              <a:ext cx="322121" cy="184592"/>
            </a:xfrm>
            <a:custGeom>
              <a:rect b="b" l="l" r="r" t="t"/>
              <a:pathLst>
                <a:path extrusionOk="0" h="9476" w="16536">
                  <a:moveTo>
                    <a:pt x="418" y="1"/>
                  </a:moveTo>
                  <a:cubicBezTo>
                    <a:pt x="201" y="1"/>
                    <a:pt x="1" y="195"/>
                    <a:pt x="1" y="442"/>
                  </a:cubicBezTo>
                  <a:lnTo>
                    <a:pt x="1" y="9476"/>
                  </a:lnTo>
                  <a:lnTo>
                    <a:pt x="16535" y="9476"/>
                  </a:lnTo>
                  <a:lnTo>
                    <a:pt x="16535" y="442"/>
                  </a:lnTo>
                  <a:cubicBezTo>
                    <a:pt x="16535" y="195"/>
                    <a:pt x="16365" y="1"/>
                    <a:pt x="1611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6" name="Google Shape;2796;p63"/>
            <p:cNvSpPr/>
            <p:nvPr/>
          </p:nvSpPr>
          <p:spPr>
            <a:xfrm>
              <a:off x="2117466" y="3559508"/>
              <a:ext cx="22928" cy="184592"/>
            </a:xfrm>
            <a:custGeom>
              <a:rect b="b" l="l" r="r" t="t"/>
              <a:pathLst>
                <a:path extrusionOk="0" h="9476" w="1177">
                  <a:moveTo>
                    <a:pt x="1" y="1"/>
                  </a:moveTo>
                  <a:cubicBezTo>
                    <a:pt x="218" y="1"/>
                    <a:pt x="418" y="195"/>
                    <a:pt x="418" y="442"/>
                  </a:cubicBezTo>
                  <a:lnTo>
                    <a:pt x="418" y="9476"/>
                  </a:lnTo>
                  <a:lnTo>
                    <a:pt x="1176" y="9476"/>
                  </a:lnTo>
                  <a:lnTo>
                    <a:pt x="1176" y="442"/>
                  </a:lnTo>
                  <a:cubicBezTo>
                    <a:pt x="1176" y="195"/>
                    <a:pt x="1006"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7" name="Google Shape;2797;p63"/>
            <p:cNvSpPr/>
            <p:nvPr/>
          </p:nvSpPr>
          <p:spPr>
            <a:xfrm>
              <a:off x="1818276" y="3559508"/>
              <a:ext cx="322121" cy="33798"/>
            </a:xfrm>
            <a:custGeom>
              <a:rect b="b" l="l" r="r" t="t"/>
              <a:pathLst>
                <a:path extrusionOk="0" h="1735" w="16536">
                  <a:moveTo>
                    <a:pt x="418" y="1"/>
                  </a:moveTo>
                  <a:cubicBezTo>
                    <a:pt x="201" y="1"/>
                    <a:pt x="1" y="195"/>
                    <a:pt x="1" y="442"/>
                  </a:cubicBezTo>
                  <a:lnTo>
                    <a:pt x="1" y="1735"/>
                  </a:lnTo>
                  <a:lnTo>
                    <a:pt x="16535" y="1735"/>
                  </a:lnTo>
                  <a:lnTo>
                    <a:pt x="16535" y="442"/>
                  </a:lnTo>
                  <a:cubicBezTo>
                    <a:pt x="16535" y="195"/>
                    <a:pt x="16365" y="1"/>
                    <a:pt x="1611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8" name="Google Shape;2798;p63"/>
            <p:cNvSpPr/>
            <p:nvPr/>
          </p:nvSpPr>
          <p:spPr>
            <a:xfrm>
              <a:off x="2117466" y="3559508"/>
              <a:ext cx="22928" cy="33798"/>
            </a:xfrm>
            <a:custGeom>
              <a:rect b="b" l="l" r="r" t="t"/>
              <a:pathLst>
                <a:path extrusionOk="0" h="1735" w="1177">
                  <a:moveTo>
                    <a:pt x="1" y="1"/>
                  </a:moveTo>
                  <a:cubicBezTo>
                    <a:pt x="218" y="1"/>
                    <a:pt x="418" y="195"/>
                    <a:pt x="418" y="442"/>
                  </a:cubicBezTo>
                  <a:lnTo>
                    <a:pt x="418" y="1735"/>
                  </a:lnTo>
                  <a:lnTo>
                    <a:pt x="1176" y="1735"/>
                  </a:lnTo>
                  <a:lnTo>
                    <a:pt x="1176" y="442"/>
                  </a:lnTo>
                  <a:cubicBezTo>
                    <a:pt x="1176" y="218"/>
                    <a:pt x="1029" y="48"/>
                    <a:pt x="829" y="24"/>
                  </a:cubicBezTo>
                  <a:cubicBezTo>
                    <a:pt x="806" y="1"/>
                    <a:pt x="782" y="1"/>
                    <a:pt x="759"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9" name="Google Shape;2799;p63"/>
            <p:cNvSpPr/>
            <p:nvPr/>
          </p:nvSpPr>
          <p:spPr>
            <a:xfrm>
              <a:off x="1854118" y="3491271"/>
              <a:ext cx="227994" cy="187008"/>
            </a:xfrm>
            <a:custGeom>
              <a:rect b="b" l="l" r="r" t="t"/>
              <a:pathLst>
                <a:path extrusionOk="0" h="9600" w="11704">
                  <a:moveTo>
                    <a:pt x="442" y="1"/>
                  </a:moveTo>
                  <a:cubicBezTo>
                    <a:pt x="195" y="1"/>
                    <a:pt x="1" y="195"/>
                    <a:pt x="1" y="442"/>
                  </a:cubicBezTo>
                  <a:lnTo>
                    <a:pt x="1" y="9599"/>
                  </a:lnTo>
                  <a:lnTo>
                    <a:pt x="11703" y="9599"/>
                  </a:lnTo>
                  <a:lnTo>
                    <a:pt x="11703" y="1982"/>
                  </a:lnTo>
                  <a:cubicBezTo>
                    <a:pt x="11703" y="1741"/>
                    <a:pt x="11509" y="1541"/>
                    <a:pt x="11239" y="1541"/>
                  </a:cubicBezTo>
                  <a:lnTo>
                    <a:pt x="3380" y="1541"/>
                  </a:lnTo>
                  <a:cubicBezTo>
                    <a:pt x="3210" y="1541"/>
                    <a:pt x="3063" y="1447"/>
                    <a:pt x="2987" y="1300"/>
                  </a:cubicBezTo>
                  <a:lnTo>
                    <a:pt x="2446" y="242"/>
                  </a:lnTo>
                  <a:cubicBezTo>
                    <a:pt x="2352" y="95"/>
                    <a:pt x="2205" y="1"/>
                    <a:pt x="2034"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0" name="Google Shape;2800;p63"/>
            <p:cNvSpPr/>
            <p:nvPr/>
          </p:nvSpPr>
          <p:spPr>
            <a:xfrm>
              <a:off x="2058267" y="3521269"/>
              <a:ext cx="23844" cy="157009"/>
            </a:xfrm>
            <a:custGeom>
              <a:rect b="b" l="l" r="r" t="t"/>
              <a:pathLst>
                <a:path extrusionOk="0" h="8060" w="1224">
                  <a:moveTo>
                    <a:pt x="1" y="1"/>
                  </a:moveTo>
                  <a:cubicBezTo>
                    <a:pt x="248" y="1"/>
                    <a:pt x="465" y="201"/>
                    <a:pt x="465" y="442"/>
                  </a:cubicBezTo>
                  <a:lnTo>
                    <a:pt x="465" y="8059"/>
                  </a:lnTo>
                  <a:lnTo>
                    <a:pt x="1223" y="8059"/>
                  </a:lnTo>
                  <a:lnTo>
                    <a:pt x="1223" y="442"/>
                  </a:lnTo>
                  <a:cubicBezTo>
                    <a:pt x="1223" y="201"/>
                    <a:pt x="1029" y="1"/>
                    <a:pt x="759"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1" name="Google Shape;2801;p63"/>
            <p:cNvSpPr/>
            <p:nvPr/>
          </p:nvSpPr>
          <p:spPr>
            <a:xfrm>
              <a:off x="1854118" y="3553801"/>
              <a:ext cx="250435" cy="148282"/>
            </a:xfrm>
            <a:custGeom>
              <a:rect b="b" l="l" r="r" t="t"/>
              <a:pathLst>
                <a:path extrusionOk="0" h="7612" w="12856">
                  <a:moveTo>
                    <a:pt x="1935" y="0"/>
                  </a:moveTo>
                  <a:cubicBezTo>
                    <a:pt x="1764" y="0"/>
                    <a:pt x="1641" y="118"/>
                    <a:pt x="1641" y="294"/>
                  </a:cubicBezTo>
                  <a:lnTo>
                    <a:pt x="1641" y="4502"/>
                  </a:lnTo>
                  <a:cubicBezTo>
                    <a:pt x="1641" y="5214"/>
                    <a:pt x="1053" y="5801"/>
                    <a:pt x="342" y="5801"/>
                  </a:cubicBezTo>
                  <a:lnTo>
                    <a:pt x="1" y="5801"/>
                  </a:lnTo>
                  <a:lnTo>
                    <a:pt x="1" y="7171"/>
                  </a:lnTo>
                  <a:cubicBezTo>
                    <a:pt x="1" y="7418"/>
                    <a:pt x="195" y="7612"/>
                    <a:pt x="442" y="7612"/>
                  </a:cubicBezTo>
                  <a:lnTo>
                    <a:pt x="12415" y="7612"/>
                  </a:lnTo>
                  <a:cubicBezTo>
                    <a:pt x="12662" y="7612"/>
                    <a:pt x="12856" y="7418"/>
                    <a:pt x="12856" y="7171"/>
                  </a:cubicBezTo>
                  <a:lnTo>
                    <a:pt x="12856" y="294"/>
                  </a:lnTo>
                  <a:cubicBezTo>
                    <a:pt x="12856" y="118"/>
                    <a:pt x="12732" y="0"/>
                    <a:pt x="12562"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2" name="Google Shape;2802;p63"/>
            <p:cNvSpPr/>
            <p:nvPr/>
          </p:nvSpPr>
          <p:spPr>
            <a:xfrm>
              <a:off x="1960946" y="3762177"/>
              <a:ext cx="37246" cy="11474"/>
            </a:xfrm>
            <a:custGeom>
              <a:rect b="b" l="l" r="r" t="t"/>
              <a:pathLst>
                <a:path extrusionOk="0" h="589" w="1912">
                  <a:moveTo>
                    <a:pt x="318" y="1"/>
                  </a:moveTo>
                  <a:cubicBezTo>
                    <a:pt x="171" y="1"/>
                    <a:pt x="24" y="124"/>
                    <a:pt x="24" y="271"/>
                  </a:cubicBezTo>
                  <a:cubicBezTo>
                    <a:pt x="1" y="442"/>
                    <a:pt x="124" y="588"/>
                    <a:pt x="295" y="588"/>
                  </a:cubicBezTo>
                  <a:lnTo>
                    <a:pt x="1594" y="588"/>
                  </a:lnTo>
                  <a:cubicBezTo>
                    <a:pt x="1764" y="588"/>
                    <a:pt x="1911" y="442"/>
                    <a:pt x="1888" y="271"/>
                  </a:cubicBezTo>
                  <a:cubicBezTo>
                    <a:pt x="1864" y="124"/>
                    <a:pt x="1741" y="1"/>
                    <a:pt x="15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3" name="Google Shape;2803;p63"/>
            <p:cNvSpPr/>
            <p:nvPr/>
          </p:nvSpPr>
          <p:spPr>
            <a:xfrm>
              <a:off x="1789660" y="3485543"/>
              <a:ext cx="379821" cy="369750"/>
            </a:xfrm>
            <a:custGeom>
              <a:rect b="b" l="l" r="r" t="t"/>
              <a:pathLst>
                <a:path extrusionOk="0" h="18981" w="19498">
                  <a:moveTo>
                    <a:pt x="3016" y="4115"/>
                  </a:moveTo>
                  <a:lnTo>
                    <a:pt x="3016" y="5267"/>
                  </a:lnTo>
                  <a:lnTo>
                    <a:pt x="1764" y="5267"/>
                  </a:lnTo>
                  <a:lnTo>
                    <a:pt x="1764" y="4239"/>
                  </a:lnTo>
                  <a:cubicBezTo>
                    <a:pt x="1764" y="4162"/>
                    <a:pt x="1817" y="4115"/>
                    <a:pt x="1887" y="4115"/>
                  </a:cubicBezTo>
                  <a:close/>
                  <a:moveTo>
                    <a:pt x="17587" y="4115"/>
                  </a:moveTo>
                  <a:cubicBezTo>
                    <a:pt x="17657" y="4115"/>
                    <a:pt x="17734" y="4162"/>
                    <a:pt x="17734" y="4239"/>
                  </a:cubicBezTo>
                  <a:lnTo>
                    <a:pt x="17734" y="5267"/>
                  </a:lnTo>
                  <a:lnTo>
                    <a:pt x="16458" y="5267"/>
                  </a:lnTo>
                  <a:lnTo>
                    <a:pt x="16458" y="4115"/>
                  </a:lnTo>
                  <a:close/>
                  <a:moveTo>
                    <a:pt x="5343" y="565"/>
                  </a:moveTo>
                  <a:cubicBezTo>
                    <a:pt x="5414" y="565"/>
                    <a:pt x="5461" y="612"/>
                    <a:pt x="5490" y="659"/>
                  </a:cubicBezTo>
                  <a:lnTo>
                    <a:pt x="6025" y="1711"/>
                  </a:lnTo>
                  <a:cubicBezTo>
                    <a:pt x="6149" y="1958"/>
                    <a:pt x="6419" y="2105"/>
                    <a:pt x="6689" y="2105"/>
                  </a:cubicBezTo>
                  <a:lnTo>
                    <a:pt x="14548" y="2105"/>
                  </a:lnTo>
                  <a:cubicBezTo>
                    <a:pt x="14648" y="2105"/>
                    <a:pt x="14719" y="2182"/>
                    <a:pt x="14719" y="2276"/>
                  </a:cubicBezTo>
                  <a:lnTo>
                    <a:pt x="14719" y="3210"/>
                  </a:lnTo>
                  <a:lnTo>
                    <a:pt x="5244" y="3210"/>
                  </a:lnTo>
                  <a:cubicBezTo>
                    <a:pt x="4926" y="3210"/>
                    <a:pt x="4656" y="3475"/>
                    <a:pt x="4656" y="3798"/>
                  </a:cubicBezTo>
                  <a:lnTo>
                    <a:pt x="4656" y="8006"/>
                  </a:lnTo>
                  <a:cubicBezTo>
                    <a:pt x="4656" y="8571"/>
                    <a:pt x="4215" y="9035"/>
                    <a:pt x="3651" y="9035"/>
                  </a:cubicBezTo>
                  <a:lnTo>
                    <a:pt x="3604" y="9035"/>
                  </a:lnTo>
                  <a:lnTo>
                    <a:pt x="3604" y="736"/>
                  </a:lnTo>
                  <a:cubicBezTo>
                    <a:pt x="3604" y="636"/>
                    <a:pt x="3674" y="565"/>
                    <a:pt x="3751" y="565"/>
                  </a:cubicBezTo>
                  <a:close/>
                  <a:moveTo>
                    <a:pt x="3016" y="2769"/>
                  </a:moveTo>
                  <a:lnTo>
                    <a:pt x="3016" y="3528"/>
                  </a:lnTo>
                  <a:lnTo>
                    <a:pt x="1887" y="3528"/>
                  </a:lnTo>
                  <a:cubicBezTo>
                    <a:pt x="1493" y="3528"/>
                    <a:pt x="1176" y="3845"/>
                    <a:pt x="1176" y="4239"/>
                  </a:cubicBezTo>
                  <a:lnTo>
                    <a:pt x="1176" y="12979"/>
                  </a:lnTo>
                  <a:lnTo>
                    <a:pt x="565" y="12979"/>
                  </a:lnTo>
                  <a:lnTo>
                    <a:pt x="565" y="3451"/>
                  </a:lnTo>
                  <a:cubicBezTo>
                    <a:pt x="565" y="3087"/>
                    <a:pt x="859" y="2769"/>
                    <a:pt x="1252" y="2769"/>
                  </a:cubicBezTo>
                  <a:close/>
                  <a:moveTo>
                    <a:pt x="15871" y="3769"/>
                  </a:moveTo>
                  <a:lnTo>
                    <a:pt x="15894" y="3798"/>
                  </a:lnTo>
                  <a:lnTo>
                    <a:pt x="15894" y="7295"/>
                  </a:lnTo>
                  <a:cubicBezTo>
                    <a:pt x="15894" y="7442"/>
                    <a:pt x="15994" y="7566"/>
                    <a:pt x="16141" y="7589"/>
                  </a:cubicBezTo>
                  <a:cubicBezTo>
                    <a:pt x="16156" y="7592"/>
                    <a:pt x="16170" y="7593"/>
                    <a:pt x="16185" y="7593"/>
                  </a:cubicBezTo>
                  <a:cubicBezTo>
                    <a:pt x="16336" y="7593"/>
                    <a:pt x="16458" y="7456"/>
                    <a:pt x="16458" y="7295"/>
                  </a:cubicBezTo>
                  <a:lnTo>
                    <a:pt x="16458" y="5855"/>
                  </a:lnTo>
                  <a:lnTo>
                    <a:pt x="17734" y="5855"/>
                  </a:lnTo>
                  <a:lnTo>
                    <a:pt x="17734" y="12979"/>
                  </a:lnTo>
                  <a:lnTo>
                    <a:pt x="1764" y="12979"/>
                  </a:lnTo>
                  <a:lnTo>
                    <a:pt x="1764" y="5855"/>
                  </a:lnTo>
                  <a:lnTo>
                    <a:pt x="3016" y="5855"/>
                  </a:lnTo>
                  <a:lnTo>
                    <a:pt x="3016" y="10675"/>
                  </a:lnTo>
                  <a:cubicBezTo>
                    <a:pt x="3016" y="11069"/>
                    <a:pt x="3357" y="11410"/>
                    <a:pt x="3751" y="11410"/>
                  </a:cubicBezTo>
                  <a:lnTo>
                    <a:pt x="15724" y="11410"/>
                  </a:lnTo>
                  <a:cubicBezTo>
                    <a:pt x="16117" y="11410"/>
                    <a:pt x="16458" y="11069"/>
                    <a:pt x="16458" y="10675"/>
                  </a:cubicBezTo>
                  <a:lnTo>
                    <a:pt x="16458" y="8647"/>
                  </a:lnTo>
                  <a:cubicBezTo>
                    <a:pt x="16458" y="8500"/>
                    <a:pt x="16364" y="8377"/>
                    <a:pt x="16217" y="8353"/>
                  </a:cubicBezTo>
                  <a:cubicBezTo>
                    <a:pt x="16202" y="8351"/>
                    <a:pt x="16187" y="8349"/>
                    <a:pt x="16172" y="8349"/>
                  </a:cubicBezTo>
                  <a:cubicBezTo>
                    <a:pt x="16017" y="8349"/>
                    <a:pt x="15894" y="8484"/>
                    <a:pt x="15894" y="8618"/>
                  </a:cubicBezTo>
                  <a:lnTo>
                    <a:pt x="15894" y="10675"/>
                  </a:lnTo>
                  <a:cubicBezTo>
                    <a:pt x="15894" y="10775"/>
                    <a:pt x="15824" y="10851"/>
                    <a:pt x="15724" y="10851"/>
                  </a:cubicBezTo>
                  <a:lnTo>
                    <a:pt x="3751" y="10851"/>
                  </a:lnTo>
                  <a:cubicBezTo>
                    <a:pt x="3674" y="10851"/>
                    <a:pt x="3604" y="10775"/>
                    <a:pt x="3604" y="10675"/>
                  </a:cubicBezTo>
                  <a:lnTo>
                    <a:pt x="3604" y="9599"/>
                  </a:lnTo>
                  <a:lnTo>
                    <a:pt x="3651" y="9599"/>
                  </a:lnTo>
                  <a:cubicBezTo>
                    <a:pt x="4509" y="9599"/>
                    <a:pt x="5220" y="8888"/>
                    <a:pt x="5220" y="8006"/>
                  </a:cubicBezTo>
                  <a:lnTo>
                    <a:pt x="5220" y="3798"/>
                  </a:lnTo>
                  <a:lnTo>
                    <a:pt x="5244" y="3769"/>
                  </a:lnTo>
                  <a:close/>
                  <a:moveTo>
                    <a:pt x="18245" y="2769"/>
                  </a:moveTo>
                  <a:cubicBezTo>
                    <a:pt x="18616" y="2769"/>
                    <a:pt x="18909" y="3087"/>
                    <a:pt x="18909" y="3451"/>
                  </a:cubicBezTo>
                  <a:lnTo>
                    <a:pt x="18909" y="12979"/>
                  </a:lnTo>
                  <a:lnTo>
                    <a:pt x="18298" y="12979"/>
                  </a:lnTo>
                  <a:lnTo>
                    <a:pt x="18298" y="4239"/>
                  </a:lnTo>
                  <a:cubicBezTo>
                    <a:pt x="18298" y="3845"/>
                    <a:pt x="17981" y="3528"/>
                    <a:pt x="17587" y="3528"/>
                  </a:cubicBezTo>
                  <a:lnTo>
                    <a:pt x="16388" y="3528"/>
                  </a:lnTo>
                  <a:cubicBezTo>
                    <a:pt x="16288" y="3328"/>
                    <a:pt x="16094" y="3210"/>
                    <a:pt x="15871" y="3210"/>
                  </a:cubicBezTo>
                  <a:lnTo>
                    <a:pt x="15283" y="3210"/>
                  </a:lnTo>
                  <a:lnTo>
                    <a:pt x="15283" y="2769"/>
                  </a:lnTo>
                  <a:close/>
                  <a:moveTo>
                    <a:pt x="11315" y="16018"/>
                  </a:moveTo>
                  <a:cubicBezTo>
                    <a:pt x="11315" y="16529"/>
                    <a:pt x="11368" y="17658"/>
                    <a:pt x="11539" y="18416"/>
                  </a:cubicBezTo>
                  <a:lnTo>
                    <a:pt x="7959" y="18416"/>
                  </a:lnTo>
                  <a:cubicBezTo>
                    <a:pt x="8106" y="17658"/>
                    <a:pt x="8159" y="16529"/>
                    <a:pt x="8182" y="16018"/>
                  </a:cubicBezTo>
                  <a:close/>
                  <a:moveTo>
                    <a:pt x="3751" y="1"/>
                  </a:moveTo>
                  <a:cubicBezTo>
                    <a:pt x="3357" y="1"/>
                    <a:pt x="3016" y="342"/>
                    <a:pt x="3016" y="736"/>
                  </a:cubicBezTo>
                  <a:lnTo>
                    <a:pt x="3016" y="2205"/>
                  </a:lnTo>
                  <a:lnTo>
                    <a:pt x="1252" y="2205"/>
                  </a:lnTo>
                  <a:cubicBezTo>
                    <a:pt x="565" y="2205"/>
                    <a:pt x="1" y="2769"/>
                    <a:pt x="1" y="3451"/>
                  </a:cubicBezTo>
                  <a:lnTo>
                    <a:pt x="1" y="14766"/>
                  </a:lnTo>
                  <a:cubicBezTo>
                    <a:pt x="1" y="15454"/>
                    <a:pt x="565" y="16018"/>
                    <a:pt x="1252" y="16018"/>
                  </a:cubicBezTo>
                  <a:lnTo>
                    <a:pt x="3580" y="16018"/>
                  </a:lnTo>
                  <a:cubicBezTo>
                    <a:pt x="3727" y="16018"/>
                    <a:pt x="3845" y="15918"/>
                    <a:pt x="3874" y="15771"/>
                  </a:cubicBezTo>
                  <a:cubicBezTo>
                    <a:pt x="3898" y="15601"/>
                    <a:pt x="3751" y="15430"/>
                    <a:pt x="3580" y="15430"/>
                  </a:cubicBezTo>
                  <a:lnTo>
                    <a:pt x="1252" y="15430"/>
                  </a:lnTo>
                  <a:cubicBezTo>
                    <a:pt x="859" y="15430"/>
                    <a:pt x="565" y="15136"/>
                    <a:pt x="565" y="14766"/>
                  </a:cubicBezTo>
                  <a:lnTo>
                    <a:pt x="565" y="13567"/>
                  </a:lnTo>
                  <a:lnTo>
                    <a:pt x="18909" y="13567"/>
                  </a:lnTo>
                  <a:lnTo>
                    <a:pt x="18909" y="14766"/>
                  </a:lnTo>
                  <a:cubicBezTo>
                    <a:pt x="18909" y="15136"/>
                    <a:pt x="18616" y="15430"/>
                    <a:pt x="18245" y="15430"/>
                  </a:cubicBezTo>
                  <a:lnTo>
                    <a:pt x="4873" y="15430"/>
                  </a:lnTo>
                  <a:cubicBezTo>
                    <a:pt x="4726" y="15430"/>
                    <a:pt x="4609" y="15554"/>
                    <a:pt x="4579" y="15701"/>
                  </a:cubicBezTo>
                  <a:cubicBezTo>
                    <a:pt x="4579" y="15871"/>
                    <a:pt x="4703" y="16018"/>
                    <a:pt x="4873" y="16018"/>
                  </a:cubicBezTo>
                  <a:lnTo>
                    <a:pt x="7595" y="16018"/>
                  </a:lnTo>
                  <a:cubicBezTo>
                    <a:pt x="7571" y="16653"/>
                    <a:pt x="7518" y="17805"/>
                    <a:pt x="7371" y="18416"/>
                  </a:cubicBezTo>
                  <a:lnTo>
                    <a:pt x="6396" y="18416"/>
                  </a:lnTo>
                  <a:cubicBezTo>
                    <a:pt x="6249" y="18416"/>
                    <a:pt x="6102" y="18516"/>
                    <a:pt x="6102" y="18663"/>
                  </a:cubicBezTo>
                  <a:cubicBezTo>
                    <a:pt x="6078" y="18833"/>
                    <a:pt x="6196" y="18980"/>
                    <a:pt x="6372" y="18980"/>
                  </a:cubicBezTo>
                  <a:lnTo>
                    <a:pt x="13102" y="18980"/>
                  </a:lnTo>
                  <a:cubicBezTo>
                    <a:pt x="13226" y="18980"/>
                    <a:pt x="13373" y="18880"/>
                    <a:pt x="13396" y="18733"/>
                  </a:cubicBezTo>
                  <a:cubicBezTo>
                    <a:pt x="13396" y="18563"/>
                    <a:pt x="13278" y="18416"/>
                    <a:pt x="13102" y="18416"/>
                  </a:cubicBezTo>
                  <a:lnTo>
                    <a:pt x="12103" y="18416"/>
                  </a:lnTo>
                  <a:cubicBezTo>
                    <a:pt x="11980" y="17805"/>
                    <a:pt x="11903" y="16653"/>
                    <a:pt x="11880" y="16018"/>
                  </a:cubicBezTo>
                  <a:lnTo>
                    <a:pt x="18245" y="16018"/>
                  </a:lnTo>
                  <a:cubicBezTo>
                    <a:pt x="18933" y="16018"/>
                    <a:pt x="19497" y="15454"/>
                    <a:pt x="19497" y="14766"/>
                  </a:cubicBezTo>
                  <a:lnTo>
                    <a:pt x="19497" y="3451"/>
                  </a:lnTo>
                  <a:cubicBezTo>
                    <a:pt x="19497" y="2769"/>
                    <a:pt x="18933" y="2205"/>
                    <a:pt x="18245" y="2205"/>
                  </a:cubicBezTo>
                  <a:lnTo>
                    <a:pt x="15283" y="2205"/>
                  </a:lnTo>
                  <a:cubicBezTo>
                    <a:pt x="15259" y="1835"/>
                    <a:pt x="14942" y="1541"/>
                    <a:pt x="14548" y="1541"/>
                  </a:cubicBezTo>
                  <a:lnTo>
                    <a:pt x="6689" y="1541"/>
                  </a:lnTo>
                  <a:cubicBezTo>
                    <a:pt x="6637" y="1541"/>
                    <a:pt x="6566" y="1517"/>
                    <a:pt x="6543" y="1447"/>
                  </a:cubicBezTo>
                  <a:lnTo>
                    <a:pt x="6002" y="389"/>
                  </a:lnTo>
                  <a:cubicBezTo>
                    <a:pt x="5878" y="148"/>
                    <a:pt x="5608" y="1"/>
                    <a:pt x="534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04" name="Google Shape;2804;p63"/>
          <p:cNvGrpSpPr/>
          <p:nvPr/>
        </p:nvGrpSpPr>
        <p:grpSpPr>
          <a:xfrm>
            <a:off x="9340673" y="8457515"/>
            <a:ext cx="759408" cy="759642"/>
            <a:chOff x="4670337" y="4228757"/>
            <a:chExt cx="379704" cy="379821"/>
          </a:xfrm>
        </p:grpSpPr>
        <p:sp>
          <p:nvSpPr>
            <p:cNvPr id="2805" name="Google Shape;2805;p63"/>
            <p:cNvSpPr/>
            <p:nvPr/>
          </p:nvSpPr>
          <p:spPr>
            <a:xfrm>
              <a:off x="4698952" y="4257393"/>
              <a:ext cx="322452" cy="322569"/>
            </a:xfrm>
            <a:custGeom>
              <a:rect b="b" l="l" r="r" t="t"/>
              <a:pathLst>
                <a:path extrusionOk="0" h="16559" w="16553">
                  <a:moveTo>
                    <a:pt x="759" y="0"/>
                  </a:moveTo>
                  <a:cubicBezTo>
                    <a:pt x="342" y="0"/>
                    <a:pt x="1" y="347"/>
                    <a:pt x="1" y="788"/>
                  </a:cubicBezTo>
                  <a:lnTo>
                    <a:pt x="1" y="15776"/>
                  </a:lnTo>
                  <a:cubicBezTo>
                    <a:pt x="1" y="16217"/>
                    <a:pt x="342" y="16558"/>
                    <a:pt x="759" y="16558"/>
                  </a:cubicBezTo>
                  <a:lnTo>
                    <a:pt x="15771" y="16558"/>
                  </a:lnTo>
                  <a:cubicBezTo>
                    <a:pt x="16188" y="16558"/>
                    <a:pt x="16553" y="16217"/>
                    <a:pt x="16553" y="15776"/>
                  </a:cubicBezTo>
                  <a:lnTo>
                    <a:pt x="16553" y="788"/>
                  </a:lnTo>
                  <a:cubicBezTo>
                    <a:pt x="16553" y="347"/>
                    <a:pt x="16188" y="0"/>
                    <a:pt x="15771"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6" name="Google Shape;2806;p63"/>
            <p:cNvSpPr/>
            <p:nvPr/>
          </p:nvSpPr>
          <p:spPr>
            <a:xfrm>
              <a:off x="4807728" y="4365701"/>
              <a:ext cx="104452" cy="105932"/>
            </a:xfrm>
            <a:custGeom>
              <a:rect b="b" l="l" r="r" t="t"/>
              <a:pathLst>
                <a:path extrusionOk="0" h="5438" w="5362">
                  <a:moveTo>
                    <a:pt x="389" y="1"/>
                  </a:moveTo>
                  <a:cubicBezTo>
                    <a:pt x="171" y="1"/>
                    <a:pt x="1" y="171"/>
                    <a:pt x="1" y="394"/>
                  </a:cubicBezTo>
                  <a:lnTo>
                    <a:pt x="1" y="5050"/>
                  </a:lnTo>
                  <a:cubicBezTo>
                    <a:pt x="1" y="5267"/>
                    <a:pt x="171" y="5438"/>
                    <a:pt x="389" y="5438"/>
                  </a:cubicBezTo>
                  <a:lnTo>
                    <a:pt x="4039" y="5438"/>
                  </a:lnTo>
                  <a:cubicBezTo>
                    <a:pt x="4162" y="5438"/>
                    <a:pt x="4286" y="5391"/>
                    <a:pt x="4356" y="5291"/>
                  </a:cubicBezTo>
                  <a:lnTo>
                    <a:pt x="5291" y="4092"/>
                  </a:lnTo>
                  <a:cubicBezTo>
                    <a:pt x="5338" y="4021"/>
                    <a:pt x="5361" y="3945"/>
                    <a:pt x="5361" y="3845"/>
                  </a:cubicBezTo>
                  <a:lnTo>
                    <a:pt x="5361" y="394"/>
                  </a:lnTo>
                  <a:cubicBezTo>
                    <a:pt x="5361" y="171"/>
                    <a:pt x="5191" y="1"/>
                    <a:pt x="496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7" name="Google Shape;2807;p63"/>
            <p:cNvSpPr/>
            <p:nvPr/>
          </p:nvSpPr>
          <p:spPr>
            <a:xfrm>
              <a:off x="4868758" y="4365701"/>
              <a:ext cx="43421" cy="105932"/>
            </a:xfrm>
            <a:custGeom>
              <a:rect b="b" l="l" r="r" t="t"/>
              <a:pathLst>
                <a:path extrusionOk="0" h="5438" w="2229">
                  <a:moveTo>
                    <a:pt x="1076" y="1"/>
                  </a:moveTo>
                  <a:cubicBezTo>
                    <a:pt x="1300" y="1"/>
                    <a:pt x="1470" y="171"/>
                    <a:pt x="1470" y="394"/>
                  </a:cubicBezTo>
                  <a:lnTo>
                    <a:pt x="1470" y="3627"/>
                  </a:lnTo>
                  <a:cubicBezTo>
                    <a:pt x="1470" y="3698"/>
                    <a:pt x="1447" y="3798"/>
                    <a:pt x="1394" y="3874"/>
                  </a:cubicBezTo>
                  <a:lnTo>
                    <a:pt x="295" y="5291"/>
                  </a:lnTo>
                  <a:cubicBezTo>
                    <a:pt x="218" y="5391"/>
                    <a:pt x="124" y="5438"/>
                    <a:pt x="1" y="5438"/>
                  </a:cubicBezTo>
                  <a:lnTo>
                    <a:pt x="906" y="5438"/>
                  </a:lnTo>
                  <a:cubicBezTo>
                    <a:pt x="1029" y="5438"/>
                    <a:pt x="1153" y="5391"/>
                    <a:pt x="1223" y="5291"/>
                  </a:cubicBezTo>
                  <a:lnTo>
                    <a:pt x="2158" y="4092"/>
                  </a:lnTo>
                  <a:cubicBezTo>
                    <a:pt x="2205" y="4021"/>
                    <a:pt x="2228" y="3945"/>
                    <a:pt x="2228" y="3845"/>
                  </a:cubicBezTo>
                  <a:lnTo>
                    <a:pt x="2228" y="394"/>
                  </a:lnTo>
                  <a:cubicBezTo>
                    <a:pt x="2228" y="171"/>
                    <a:pt x="2058" y="1"/>
                    <a:pt x="1835"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8" name="Google Shape;2808;p63"/>
            <p:cNvSpPr/>
            <p:nvPr/>
          </p:nvSpPr>
          <p:spPr>
            <a:xfrm>
              <a:off x="4670337" y="4228757"/>
              <a:ext cx="379704" cy="379821"/>
            </a:xfrm>
            <a:custGeom>
              <a:rect b="b" l="l" r="r" t="t"/>
              <a:pathLst>
                <a:path extrusionOk="0" h="19498" w="19492">
                  <a:moveTo>
                    <a:pt x="3574" y="1"/>
                  </a:moveTo>
                  <a:cubicBezTo>
                    <a:pt x="3404" y="1"/>
                    <a:pt x="3280" y="124"/>
                    <a:pt x="3280" y="271"/>
                  </a:cubicBezTo>
                  <a:lnTo>
                    <a:pt x="3280" y="1176"/>
                  </a:lnTo>
                  <a:lnTo>
                    <a:pt x="2228" y="1176"/>
                  </a:lnTo>
                  <a:cubicBezTo>
                    <a:pt x="1640" y="1176"/>
                    <a:pt x="1176" y="1670"/>
                    <a:pt x="1176" y="2258"/>
                  </a:cubicBezTo>
                  <a:lnTo>
                    <a:pt x="1176" y="3286"/>
                  </a:lnTo>
                  <a:lnTo>
                    <a:pt x="265" y="3286"/>
                  </a:lnTo>
                  <a:cubicBezTo>
                    <a:pt x="118" y="3286"/>
                    <a:pt x="0" y="3433"/>
                    <a:pt x="0" y="3580"/>
                  </a:cubicBezTo>
                  <a:cubicBezTo>
                    <a:pt x="0" y="3727"/>
                    <a:pt x="118" y="3874"/>
                    <a:pt x="265" y="3874"/>
                  </a:cubicBezTo>
                  <a:lnTo>
                    <a:pt x="1176" y="3874"/>
                  </a:lnTo>
                  <a:lnTo>
                    <a:pt x="1176" y="5344"/>
                  </a:lnTo>
                  <a:lnTo>
                    <a:pt x="265" y="5344"/>
                  </a:lnTo>
                  <a:cubicBezTo>
                    <a:pt x="118" y="5344"/>
                    <a:pt x="0" y="5491"/>
                    <a:pt x="0" y="5638"/>
                  </a:cubicBezTo>
                  <a:cubicBezTo>
                    <a:pt x="0" y="5785"/>
                    <a:pt x="118" y="5932"/>
                    <a:pt x="265" y="5932"/>
                  </a:cubicBezTo>
                  <a:lnTo>
                    <a:pt x="1176" y="5932"/>
                  </a:lnTo>
                  <a:lnTo>
                    <a:pt x="1176" y="7401"/>
                  </a:lnTo>
                  <a:lnTo>
                    <a:pt x="265" y="7401"/>
                  </a:lnTo>
                  <a:cubicBezTo>
                    <a:pt x="118" y="7401"/>
                    <a:pt x="0" y="7524"/>
                    <a:pt x="0" y="7695"/>
                  </a:cubicBezTo>
                  <a:cubicBezTo>
                    <a:pt x="0" y="7842"/>
                    <a:pt x="118" y="7989"/>
                    <a:pt x="265" y="7989"/>
                  </a:cubicBezTo>
                  <a:lnTo>
                    <a:pt x="1176" y="7989"/>
                  </a:lnTo>
                  <a:lnTo>
                    <a:pt x="1176" y="9458"/>
                  </a:lnTo>
                  <a:lnTo>
                    <a:pt x="265" y="9458"/>
                  </a:lnTo>
                  <a:cubicBezTo>
                    <a:pt x="118" y="9458"/>
                    <a:pt x="0" y="9582"/>
                    <a:pt x="0" y="9752"/>
                  </a:cubicBezTo>
                  <a:cubicBezTo>
                    <a:pt x="0" y="9899"/>
                    <a:pt x="118" y="10022"/>
                    <a:pt x="265" y="10022"/>
                  </a:cubicBezTo>
                  <a:lnTo>
                    <a:pt x="1176" y="10022"/>
                  </a:lnTo>
                  <a:lnTo>
                    <a:pt x="1176" y="11515"/>
                  </a:lnTo>
                  <a:lnTo>
                    <a:pt x="265" y="11515"/>
                  </a:lnTo>
                  <a:cubicBezTo>
                    <a:pt x="118" y="11515"/>
                    <a:pt x="0" y="11639"/>
                    <a:pt x="0" y="11809"/>
                  </a:cubicBezTo>
                  <a:cubicBezTo>
                    <a:pt x="0" y="11956"/>
                    <a:pt x="118" y="12080"/>
                    <a:pt x="265" y="12080"/>
                  </a:cubicBezTo>
                  <a:lnTo>
                    <a:pt x="1176" y="12080"/>
                  </a:lnTo>
                  <a:lnTo>
                    <a:pt x="1176" y="13573"/>
                  </a:lnTo>
                  <a:lnTo>
                    <a:pt x="265" y="13573"/>
                  </a:lnTo>
                  <a:cubicBezTo>
                    <a:pt x="118" y="13573"/>
                    <a:pt x="0" y="13696"/>
                    <a:pt x="0" y="13867"/>
                  </a:cubicBezTo>
                  <a:cubicBezTo>
                    <a:pt x="0" y="14013"/>
                    <a:pt x="118" y="14137"/>
                    <a:pt x="265" y="14137"/>
                  </a:cubicBezTo>
                  <a:lnTo>
                    <a:pt x="1176" y="14137"/>
                  </a:lnTo>
                  <a:lnTo>
                    <a:pt x="1176" y="15630"/>
                  </a:lnTo>
                  <a:lnTo>
                    <a:pt x="265" y="15630"/>
                  </a:lnTo>
                  <a:cubicBezTo>
                    <a:pt x="118" y="15630"/>
                    <a:pt x="0" y="15753"/>
                    <a:pt x="0" y="15924"/>
                  </a:cubicBezTo>
                  <a:cubicBezTo>
                    <a:pt x="0" y="16071"/>
                    <a:pt x="118" y="16194"/>
                    <a:pt x="265" y="16194"/>
                  </a:cubicBezTo>
                  <a:lnTo>
                    <a:pt x="1176" y="16194"/>
                  </a:lnTo>
                  <a:lnTo>
                    <a:pt x="1176" y="17246"/>
                  </a:lnTo>
                  <a:cubicBezTo>
                    <a:pt x="1176" y="17834"/>
                    <a:pt x="1640" y="18298"/>
                    <a:pt x="2228" y="18298"/>
                  </a:cubicBezTo>
                  <a:lnTo>
                    <a:pt x="3280" y="18298"/>
                  </a:lnTo>
                  <a:lnTo>
                    <a:pt x="3280" y="19204"/>
                  </a:lnTo>
                  <a:cubicBezTo>
                    <a:pt x="3280" y="19374"/>
                    <a:pt x="3404" y="19497"/>
                    <a:pt x="3574" y="19497"/>
                  </a:cubicBezTo>
                  <a:cubicBezTo>
                    <a:pt x="3721" y="19497"/>
                    <a:pt x="3845" y="19374"/>
                    <a:pt x="3845" y="19204"/>
                  </a:cubicBezTo>
                  <a:lnTo>
                    <a:pt x="3845" y="18298"/>
                  </a:lnTo>
                  <a:lnTo>
                    <a:pt x="5338" y="18298"/>
                  </a:lnTo>
                  <a:lnTo>
                    <a:pt x="5338" y="19204"/>
                  </a:lnTo>
                  <a:cubicBezTo>
                    <a:pt x="5338" y="19374"/>
                    <a:pt x="5461" y="19497"/>
                    <a:pt x="5631" y="19497"/>
                  </a:cubicBezTo>
                  <a:cubicBezTo>
                    <a:pt x="5778" y="19497"/>
                    <a:pt x="5902" y="19374"/>
                    <a:pt x="5902" y="19204"/>
                  </a:cubicBezTo>
                  <a:lnTo>
                    <a:pt x="5902" y="18298"/>
                  </a:lnTo>
                  <a:lnTo>
                    <a:pt x="7395" y="18298"/>
                  </a:lnTo>
                  <a:lnTo>
                    <a:pt x="7395" y="19204"/>
                  </a:lnTo>
                  <a:cubicBezTo>
                    <a:pt x="7395" y="19374"/>
                    <a:pt x="7518" y="19497"/>
                    <a:pt x="7689" y="19497"/>
                  </a:cubicBezTo>
                  <a:cubicBezTo>
                    <a:pt x="7836" y="19497"/>
                    <a:pt x="7959" y="19374"/>
                    <a:pt x="7959" y="19204"/>
                  </a:cubicBezTo>
                  <a:lnTo>
                    <a:pt x="7959" y="18298"/>
                  </a:lnTo>
                  <a:lnTo>
                    <a:pt x="9452" y="18298"/>
                  </a:lnTo>
                  <a:lnTo>
                    <a:pt x="9452" y="19204"/>
                  </a:lnTo>
                  <a:cubicBezTo>
                    <a:pt x="9452" y="19374"/>
                    <a:pt x="9575" y="19497"/>
                    <a:pt x="9746" y="19497"/>
                  </a:cubicBezTo>
                  <a:cubicBezTo>
                    <a:pt x="9893" y="19497"/>
                    <a:pt x="10016" y="19374"/>
                    <a:pt x="10016" y="19204"/>
                  </a:cubicBezTo>
                  <a:lnTo>
                    <a:pt x="10016" y="18298"/>
                  </a:lnTo>
                  <a:lnTo>
                    <a:pt x="11509" y="18298"/>
                  </a:lnTo>
                  <a:lnTo>
                    <a:pt x="11509" y="19204"/>
                  </a:lnTo>
                  <a:cubicBezTo>
                    <a:pt x="11509" y="19374"/>
                    <a:pt x="11633" y="19497"/>
                    <a:pt x="11803" y="19497"/>
                  </a:cubicBezTo>
                  <a:cubicBezTo>
                    <a:pt x="11950" y="19497"/>
                    <a:pt x="12074" y="19374"/>
                    <a:pt x="12074" y="19204"/>
                  </a:cubicBezTo>
                  <a:lnTo>
                    <a:pt x="12074" y="18298"/>
                  </a:lnTo>
                  <a:lnTo>
                    <a:pt x="13566" y="18298"/>
                  </a:lnTo>
                  <a:lnTo>
                    <a:pt x="13566" y="19204"/>
                  </a:lnTo>
                  <a:cubicBezTo>
                    <a:pt x="13566" y="19374"/>
                    <a:pt x="13690" y="19497"/>
                    <a:pt x="13837" y="19497"/>
                  </a:cubicBezTo>
                  <a:cubicBezTo>
                    <a:pt x="14007" y="19497"/>
                    <a:pt x="14131" y="19374"/>
                    <a:pt x="14131" y="19204"/>
                  </a:cubicBezTo>
                  <a:lnTo>
                    <a:pt x="14131" y="18298"/>
                  </a:lnTo>
                  <a:lnTo>
                    <a:pt x="15624" y="18298"/>
                  </a:lnTo>
                  <a:lnTo>
                    <a:pt x="15624" y="19204"/>
                  </a:lnTo>
                  <a:cubicBezTo>
                    <a:pt x="15624" y="19374"/>
                    <a:pt x="15747" y="19497"/>
                    <a:pt x="15894" y="19497"/>
                  </a:cubicBezTo>
                  <a:cubicBezTo>
                    <a:pt x="16065" y="19497"/>
                    <a:pt x="16188" y="19374"/>
                    <a:pt x="16188" y="19204"/>
                  </a:cubicBezTo>
                  <a:lnTo>
                    <a:pt x="16188" y="18298"/>
                  </a:lnTo>
                  <a:lnTo>
                    <a:pt x="17240" y="18298"/>
                  </a:lnTo>
                  <a:cubicBezTo>
                    <a:pt x="17605" y="18298"/>
                    <a:pt x="17975" y="18104"/>
                    <a:pt x="18169" y="17781"/>
                  </a:cubicBezTo>
                  <a:cubicBezTo>
                    <a:pt x="18245" y="17634"/>
                    <a:pt x="18192" y="17464"/>
                    <a:pt x="18045" y="17393"/>
                  </a:cubicBezTo>
                  <a:cubicBezTo>
                    <a:pt x="18003" y="17357"/>
                    <a:pt x="17950" y="17340"/>
                    <a:pt x="17896" y="17340"/>
                  </a:cubicBezTo>
                  <a:cubicBezTo>
                    <a:pt x="17800" y="17340"/>
                    <a:pt x="17703" y="17393"/>
                    <a:pt x="17657" y="17487"/>
                  </a:cubicBezTo>
                  <a:cubicBezTo>
                    <a:pt x="17581" y="17634"/>
                    <a:pt x="17411" y="17734"/>
                    <a:pt x="17240" y="17734"/>
                  </a:cubicBezTo>
                  <a:lnTo>
                    <a:pt x="2228" y="17734"/>
                  </a:lnTo>
                  <a:cubicBezTo>
                    <a:pt x="1958" y="17734"/>
                    <a:pt x="1734" y="17517"/>
                    <a:pt x="1734" y="17246"/>
                  </a:cubicBezTo>
                  <a:lnTo>
                    <a:pt x="1734" y="2258"/>
                  </a:lnTo>
                  <a:cubicBezTo>
                    <a:pt x="1734" y="1987"/>
                    <a:pt x="1958" y="1741"/>
                    <a:pt x="2228" y="1741"/>
                  </a:cubicBezTo>
                  <a:lnTo>
                    <a:pt x="17240" y="1741"/>
                  </a:lnTo>
                  <a:cubicBezTo>
                    <a:pt x="17510" y="1741"/>
                    <a:pt x="17728" y="1987"/>
                    <a:pt x="17728" y="2258"/>
                  </a:cubicBezTo>
                  <a:lnTo>
                    <a:pt x="17728" y="16288"/>
                  </a:lnTo>
                  <a:cubicBezTo>
                    <a:pt x="17728" y="16435"/>
                    <a:pt x="17851" y="16582"/>
                    <a:pt x="18022" y="16582"/>
                  </a:cubicBezTo>
                  <a:cubicBezTo>
                    <a:pt x="18169" y="16582"/>
                    <a:pt x="18292" y="16435"/>
                    <a:pt x="18292" y="16288"/>
                  </a:cubicBezTo>
                  <a:lnTo>
                    <a:pt x="18292" y="16194"/>
                  </a:lnTo>
                  <a:lnTo>
                    <a:pt x="19197" y="16194"/>
                  </a:lnTo>
                  <a:cubicBezTo>
                    <a:pt x="19344" y="16194"/>
                    <a:pt x="19491" y="16071"/>
                    <a:pt x="19491" y="15924"/>
                  </a:cubicBezTo>
                  <a:cubicBezTo>
                    <a:pt x="19491" y="15753"/>
                    <a:pt x="19344" y="15630"/>
                    <a:pt x="19197" y="15630"/>
                  </a:cubicBezTo>
                  <a:lnTo>
                    <a:pt x="18292" y="15630"/>
                  </a:lnTo>
                  <a:lnTo>
                    <a:pt x="18292" y="14137"/>
                  </a:lnTo>
                  <a:lnTo>
                    <a:pt x="19197" y="14137"/>
                  </a:lnTo>
                  <a:cubicBezTo>
                    <a:pt x="19344" y="14137"/>
                    <a:pt x="19491" y="14013"/>
                    <a:pt x="19491" y="13867"/>
                  </a:cubicBezTo>
                  <a:cubicBezTo>
                    <a:pt x="19491" y="13696"/>
                    <a:pt x="19344" y="13573"/>
                    <a:pt x="19197" y="13573"/>
                  </a:cubicBezTo>
                  <a:lnTo>
                    <a:pt x="18292" y="13573"/>
                  </a:lnTo>
                  <a:lnTo>
                    <a:pt x="18292" y="12080"/>
                  </a:lnTo>
                  <a:lnTo>
                    <a:pt x="19197" y="12080"/>
                  </a:lnTo>
                  <a:cubicBezTo>
                    <a:pt x="19344" y="12080"/>
                    <a:pt x="19491" y="11956"/>
                    <a:pt x="19491" y="11809"/>
                  </a:cubicBezTo>
                  <a:cubicBezTo>
                    <a:pt x="19491" y="11639"/>
                    <a:pt x="19344" y="11515"/>
                    <a:pt x="19197" y="11515"/>
                  </a:cubicBezTo>
                  <a:lnTo>
                    <a:pt x="18292" y="11515"/>
                  </a:lnTo>
                  <a:lnTo>
                    <a:pt x="18292" y="10022"/>
                  </a:lnTo>
                  <a:lnTo>
                    <a:pt x="19197" y="10022"/>
                  </a:lnTo>
                  <a:cubicBezTo>
                    <a:pt x="19344" y="10022"/>
                    <a:pt x="19491" y="9899"/>
                    <a:pt x="19491" y="9752"/>
                  </a:cubicBezTo>
                  <a:cubicBezTo>
                    <a:pt x="19491" y="9582"/>
                    <a:pt x="19344" y="9458"/>
                    <a:pt x="19197" y="9458"/>
                  </a:cubicBezTo>
                  <a:lnTo>
                    <a:pt x="18292" y="9458"/>
                  </a:lnTo>
                  <a:lnTo>
                    <a:pt x="18292" y="7989"/>
                  </a:lnTo>
                  <a:lnTo>
                    <a:pt x="19197" y="7989"/>
                  </a:lnTo>
                  <a:cubicBezTo>
                    <a:pt x="19344" y="7989"/>
                    <a:pt x="19491" y="7842"/>
                    <a:pt x="19491" y="7695"/>
                  </a:cubicBezTo>
                  <a:cubicBezTo>
                    <a:pt x="19491" y="7524"/>
                    <a:pt x="19344" y="7401"/>
                    <a:pt x="19197" y="7401"/>
                  </a:cubicBezTo>
                  <a:lnTo>
                    <a:pt x="18292" y="7401"/>
                  </a:lnTo>
                  <a:lnTo>
                    <a:pt x="18292" y="5932"/>
                  </a:lnTo>
                  <a:lnTo>
                    <a:pt x="19197" y="5932"/>
                  </a:lnTo>
                  <a:cubicBezTo>
                    <a:pt x="19344" y="5932"/>
                    <a:pt x="19491" y="5785"/>
                    <a:pt x="19491" y="5638"/>
                  </a:cubicBezTo>
                  <a:cubicBezTo>
                    <a:pt x="19491" y="5491"/>
                    <a:pt x="19344" y="5344"/>
                    <a:pt x="19197" y="5344"/>
                  </a:cubicBezTo>
                  <a:lnTo>
                    <a:pt x="18292" y="5344"/>
                  </a:lnTo>
                  <a:lnTo>
                    <a:pt x="18292" y="3874"/>
                  </a:lnTo>
                  <a:lnTo>
                    <a:pt x="19197" y="3874"/>
                  </a:lnTo>
                  <a:cubicBezTo>
                    <a:pt x="19344" y="3874"/>
                    <a:pt x="19491" y="3727"/>
                    <a:pt x="19491" y="3580"/>
                  </a:cubicBezTo>
                  <a:cubicBezTo>
                    <a:pt x="19491" y="3433"/>
                    <a:pt x="19344" y="3286"/>
                    <a:pt x="19197" y="3286"/>
                  </a:cubicBezTo>
                  <a:lnTo>
                    <a:pt x="18292" y="3286"/>
                  </a:lnTo>
                  <a:lnTo>
                    <a:pt x="18292" y="2258"/>
                  </a:lnTo>
                  <a:cubicBezTo>
                    <a:pt x="18292" y="1670"/>
                    <a:pt x="17828" y="1176"/>
                    <a:pt x="17240" y="1176"/>
                  </a:cubicBezTo>
                  <a:lnTo>
                    <a:pt x="16188" y="1176"/>
                  </a:lnTo>
                  <a:lnTo>
                    <a:pt x="16188" y="271"/>
                  </a:lnTo>
                  <a:cubicBezTo>
                    <a:pt x="16188" y="124"/>
                    <a:pt x="16065" y="1"/>
                    <a:pt x="15894" y="1"/>
                  </a:cubicBezTo>
                  <a:cubicBezTo>
                    <a:pt x="15747" y="1"/>
                    <a:pt x="15624" y="124"/>
                    <a:pt x="15624" y="271"/>
                  </a:cubicBezTo>
                  <a:lnTo>
                    <a:pt x="15624" y="1176"/>
                  </a:lnTo>
                  <a:lnTo>
                    <a:pt x="14131" y="1176"/>
                  </a:lnTo>
                  <a:lnTo>
                    <a:pt x="14131" y="271"/>
                  </a:lnTo>
                  <a:cubicBezTo>
                    <a:pt x="14131" y="124"/>
                    <a:pt x="14007" y="1"/>
                    <a:pt x="13837" y="1"/>
                  </a:cubicBezTo>
                  <a:cubicBezTo>
                    <a:pt x="13690" y="1"/>
                    <a:pt x="13566" y="124"/>
                    <a:pt x="13566" y="271"/>
                  </a:cubicBezTo>
                  <a:lnTo>
                    <a:pt x="13566" y="1176"/>
                  </a:lnTo>
                  <a:lnTo>
                    <a:pt x="12074" y="1176"/>
                  </a:lnTo>
                  <a:lnTo>
                    <a:pt x="12074" y="271"/>
                  </a:lnTo>
                  <a:cubicBezTo>
                    <a:pt x="12074" y="124"/>
                    <a:pt x="11950" y="1"/>
                    <a:pt x="11803" y="1"/>
                  </a:cubicBezTo>
                  <a:cubicBezTo>
                    <a:pt x="11633" y="1"/>
                    <a:pt x="11509" y="124"/>
                    <a:pt x="11509" y="271"/>
                  </a:cubicBezTo>
                  <a:lnTo>
                    <a:pt x="11509" y="1176"/>
                  </a:lnTo>
                  <a:lnTo>
                    <a:pt x="10016" y="1176"/>
                  </a:lnTo>
                  <a:lnTo>
                    <a:pt x="10016" y="271"/>
                  </a:lnTo>
                  <a:cubicBezTo>
                    <a:pt x="10016" y="124"/>
                    <a:pt x="9893" y="1"/>
                    <a:pt x="9746" y="1"/>
                  </a:cubicBezTo>
                  <a:cubicBezTo>
                    <a:pt x="9575" y="1"/>
                    <a:pt x="9452" y="124"/>
                    <a:pt x="9452" y="271"/>
                  </a:cubicBezTo>
                  <a:lnTo>
                    <a:pt x="9452" y="1176"/>
                  </a:lnTo>
                  <a:lnTo>
                    <a:pt x="7959" y="1176"/>
                  </a:lnTo>
                  <a:lnTo>
                    <a:pt x="7959" y="271"/>
                  </a:lnTo>
                  <a:cubicBezTo>
                    <a:pt x="7959" y="124"/>
                    <a:pt x="7836" y="1"/>
                    <a:pt x="7689" y="1"/>
                  </a:cubicBezTo>
                  <a:cubicBezTo>
                    <a:pt x="7518" y="1"/>
                    <a:pt x="7395" y="124"/>
                    <a:pt x="7395" y="271"/>
                  </a:cubicBezTo>
                  <a:lnTo>
                    <a:pt x="7395" y="1176"/>
                  </a:lnTo>
                  <a:lnTo>
                    <a:pt x="5902" y="1176"/>
                  </a:lnTo>
                  <a:lnTo>
                    <a:pt x="5902" y="271"/>
                  </a:lnTo>
                  <a:cubicBezTo>
                    <a:pt x="5902" y="124"/>
                    <a:pt x="5778" y="1"/>
                    <a:pt x="5631" y="1"/>
                  </a:cubicBezTo>
                  <a:cubicBezTo>
                    <a:pt x="5461" y="1"/>
                    <a:pt x="5338" y="124"/>
                    <a:pt x="5338" y="271"/>
                  </a:cubicBezTo>
                  <a:lnTo>
                    <a:pt x="5338" y="1176"/>
                  </a:lnTo>
                  <a:lnTo>
                    <a:pt x="3845" y="1176"/>
                  </a:lnTo>
                  <a:lnTo>
                    <a:pt x="3845" y="271"/>
                  </a:lnTo>
                  <a:cubicBezTo>
                    <a:pt x="3845" y="124"/>
                    <a:pt x="3721" y="1"/>
                    <a:pt x="357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9" name="Google Shape;2809;p63"/>
            <p:cNvSpPr/>
            <p:nvPr/>
          </p:nvSpPr>
          <p:spPr>
            <a:xfrm>
              <a:off x="4728503" y="4292768"/>
              <a:ext cx="18564" cy="11474"/>
            </a:xfrm>
            <a:custGeom>
              <a:rect b="b" l="l" r="r" t="t"/>
              <a:pathLst>
                <a:path extrusionOk="0" h="589" w="953">
                  <a:moveTo>
                    <a:pt x="271" y="0"/>
                  </a:moveTo>
                  <a:cubicBezTo>
                    <a:pt x="124" y="0"/>
                    <a:pt x="0" y="147"/>
                    <a:pt x="0" y="294"/>
                  </a:cubicBezTo>
                  <a:cubicBezTo>
                    <a:pt x="0" y="441"/>
                    <a:pt x="124" y="588"/>
                    <a:pt x="271" y="588"/>
                  </a:cubicBezTo>
                  <a:lnTo>
                    <a:pt x="659" y="588"/>
                  </a:lnTo>
                  <a:cubicBezTo>
                    <a:pt x="806" y="588"/>
                    <a:pt x="953" y="441"/>
                    <a:pt x="953" y="294"/>
                  </a:cubicBezTo>
                  <a:cubicBezTo>
                    <a:pt x="953" y="147"/>
                    <a:pt x="806" y="0"/>
                    <a:pt x="65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0" name="Google Shape;2810;p63"/>
            <p:cNvSpPr/>
            <p:nvPr/>
          </p:nvSpPr>
          <p:spPr>
            <a:xfrm>
              <a:off x="4763314" y="4292768"/>
              <a:ext cx="18681" cy="11474"/>
            </a:xfrm>
            <a:custGeom>
              <a:rect b="b" l="l" r="r" t="t"/>
              <a:pathLst>
                <a:path extrusionOk="0" h="589" w="959">
                  <a:moveTo>
                    <a:pt x="271" y="0"/>
                  </a:moveTo>
                  <a:cubicBezTo>
                    <a:pt x="124" y="0"/>
                    <a:pt x="0" y="147"/>
                    <a:pt x="0" y="294"/>
                  </a:cubicBezTo>
                  <a:cubicBezTo>
                    <a:pt x="0" y="441"/>
                    <a:pt x="124" y="588"/>
                    <a:pt x="271" y="588"/>
                  </a:cubicBezTo>
                  <a:lnTo>
                    <a:pt x="664" y="588"/>
                  </a:lnTo>
                  <a:cubicBezTo>
                    <a:pt x="835" y="588"/>
                    <a:pt x="958" y="441"/>
                    <a:pt x="958" y="294"/>
                  </a:cubicBezTo>
                  <a:cubicBezTo>
                    <a:pt x="958" y="147"/>
                    <a:pt x="835" y="0"/>
                    <a:pt x="6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1" name="Google Shape;2811;p63"/>
            <p:cNvSpPr/>
            <p:nvPr/>
          </p:nvSpPr>
          <p:spPr>
            <a:xfrm>
              <a:off x="4798124" y="4292768"/>
              <a:ext cx="18681" cy="11474"/>
            </a:xfrm>
            <a:custGeom>
              <a:rect b="b" l="l" r="r" t="t"/>
              <a:pathLst>
                <a:path extrusionOk="0" h="589" w="959">
                  <a:moveTo>
                    <a:pt x="294" y="0"/>
                  </a:moveTo>
                  <a:cubicBezTo>
                    <a:pt x="124" y="0"/>
                    <a:pt x="0" y="147"/>
                    <a:pt x="0" y="294"/>
                  </a:cubicBezTo>
                  <a:cubicBezTo>
                    <a:pt x="0" y="441"/>
                    <a:pt x="124" y="588"/>
                    <a:pt x="294" y="588"/>
                  </a:cubicBezTo>
                  <a:lnTo>
                    <a:pt x="688" y="588"/>
                  </a:lnTo>
                  <a:cubicBezTo>
                    <a:pt x="835" y="588"/>
                    <a:pt x="958" y="441"/>
                    <a:pt x="958" y="294"/>
                  </a:cubicBezTo>
                  <a:cubicBezTo>
                    <a:pt x="958" y="147"/>
                    <a:pt x="835" y="0"/>
                    <a:pt x="6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2" name="Google Shape;2812;p63"/>
            <p:cNvSpPr/>
            <p:nvPr/>
          </p:nvSpPr>
          <p:spPr>
            <a:xfrm>
              <a:off x="4832915" y="4292768"/>
              <a:ext cx="18701" cy="11474"/>
            </a:xfrm>
            <a:custGeom>
              <a:rect b="b" l="l" r="r" t="t"/>
              <a:pathLst>
                <a:path extrusionOk="0" h="589" w="960">
                  <a:moveTo>
                    <a:pt x="295" y="0"/>
                  </a:moveTo>
                  <a:cubicBezTo>
                    <a:pt x="148" y="0"/>
                    <a:pt x="1" y="147"/>
                    <a:pt x="1" y="294"/>
                  </a:cubicBezTo>
                  <a:cubicBezTo>
                    <a:pt x="1" y="441"/>
                    <a:pt x="148" y="588"/>
                    <a:pt x="295" y="588"/>
                  </a:cubicBezTo>
                  <a:lnTo>
                    <a:pt x="689" y="588"/>
                  </a:lnTo>
                  <a:cubicBezTo>
                    <a:pt x="836" y="588"/>
                    <a:pt x="959" y="441"/>
                    <a:pt x="959" y="294"/>
                  </a:cubicBezTo>
                  <a:cubicBezTo>
                    <a:pt x="959" y="147"/>
                    <a:pt x="836" y="0"/>
                    <a:pt x="6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3" name="Google Shape;2813;p63"/>
            <p:cNvSpPr/>
            <p:nvPr/>
          </p:nvSpPr>
          <p:spPr>
            <a:xfrm>
              <a:off x="4868310" y="4292768"/>
              <a:ext cx="18564" cy="11474"/>
            </a:xfrm>
            <a:custGeom>
              <a:rect b="b" l="l" r="r" t="t"/>
              <a:pathLst>
                <a:path extrusionOk="0" h="589" w="953">
                  <a:moveTo>
                    <a:pt x="271" y="0"/>
                  </a:moveTo>
                  <a:cubicBezTo>
                    <a:pt x="124" y="0"/>
                    <a:pt x="0" y="147"/>
                    <a:pt x="0" y="294"/>
                  </a:cubicBezTo>
                  <a:cubicBezTo>
                    <a:pt x="0" y="441"/>
                    <a:pt x="124" y="588"/>
                    <a:pt x="271" y="588"/>
                  </a:cubicBezTo>
                  <a:lnTo>
                    <a:pt x="659" y="588"/>
                  </a:lnTo>
                  <a:cubicBezTo>
                    <a:pt x="829" y="588"/>
                    <a:pt x="952" y="441"/>
                    <a:pt x="952" y="294"/>
                  </a:cubicBezTo>
                  <a:cubicBezTo>
                    <a:pt x="952" y="147"/>
                    <a:pt x="829" y="0"/>
                    <a:pt x="65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4" name="Google Shape;2814;p63"/>
            <p:cNvSpPr/>
            <p:nvPr/>
          </p:nvSpPr>
          <p:spPr>
            <a:xfrm>
              <a:off x="4903121" y="4292768"/>
              <a:ext cx="18564" cy="11474"/>
            </a:xfrm>
            <a:custGeom>
              <a:rect b="b" l="l" r="r" t="t"/>
              <a:pathLst>
                <a:path extrusionOk="0" h="589" w="953">
                  <a:moveTo>
                    <a:pt x="294" y="0"/>
                  </a:moveTo>
                  <a:cubicBezTo>
                    <a:pt x="124" y="0"/>
                    <a:pt x="0" y="147"/>
                    <a:pt x="0" y="294"/>
                  </a:cubicBezTo>
                  <a:cubicBezTo>
                    <a:pt x="0" y="441"/>
                    <a:pt x="124" y="588"/>
                    <a:pt x="294" y="588"/>
                  </a:cubicBezTo>
                  <a:lnTo>
                    <a:pt x="658" y="588"/>
                  </a:lnTo>
                  <a:cubicBezTo>
                    <a:pt x="835" y="588"/>
                    <a:pt x="952" y="441"/>
                    <a:pt x="952" y="294"/>
                  </a:cubicBezTo>
                  <a:cubicBezTo>
                    <a:pt x="952" y="147"/>
                    <a:pt x="835" y="0"/>
                    <a:pt x="65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5" name="Google Shape;2815;p63"/>
            <p:cNvSpPr/>
            <p:nvPr/>
          </p:nvSpPr>
          <p:spPr>
            <a:xfrm>
              <a:off x="4937911" y="4292768"/>
              <a:ext cx="18701" cy="11474"/>
            </a:xfrm>
            <a:custGeom>
              <a:rect b="b" l="l" r="r" t="t"/>
              <a:pathLst>
                <a:path extrusionOk="0" h="589" w="960">
                  <a:moveTo>
                    <a:pt x="295" y="0"/>
                  </a:moveTo>
                  <a:cubicBezTo>
                    <a:pt x="124" y="0"/>
                    <a:pt x="1" y="147"/>
                    <a:pt x="1" y="294"/>
                  </a:cubicBezTo>
                  <a:cubicBezTo>
                    <a:pt x="1" y="441"/>
                    <a:pt x="124" y="588"/>
                    <a:pt x="295" y="588"/>
                  </a:cubicBezTo>
                  <a:lnTo>
                    <a:pt x="689" y="588"/>
                  </a:lnTo>
                  <a:cubicBezTo>
                    <a:pt x="836" y="588"/>
                    <a:pt x="959" y="441"/>
                    <a:pt x="959" y="294"/>
                  </a:cubicBezTo>
                  <a:cubicBezTo>
                    <a:pt x="959" y="147"/>
                    <a:pt x="836" y="0"/>
                    <a:pt x="6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6" name="Google Shape;2816;p63"/>
            <p:cNvSpPr/>
            <p:nvPr/>
          </p:nvSpPr>
          <p:spPr>
            <a:xfrm>
              <a:off x="4972722" y="4292768"/>
              <a:ext cx="19149" cy="11474"/>
            </a:xfrm>
            <a:custGeom>
              <a:rect b="b" l="l" r="r" t="t"/>
              <a:pathLst>
                <a:path extrusionOk="0" h="589" w="983">
                  <a:moveTo>
                    <a:pt x="295" y="0"/>
                  </a:moveTo>
                  <a:cubicBezTo>
                    <a:pt x="148" y="0"/>
                    <a:pt x="1" y="147"/>
                    <a:pt x="1" y="294"/>
                  </a:cubicBezTo>
                  <a:cubicBezTo>
                    <a:pt x="1" y="441"/>
                    <a:pt x="148" y="588"/>
                    <a:pt x="295" y="588"/>
                  </a:cubicBezTo>
                  <a:lnTo>
                    <a:pt x="688" y="588"/>
                  </a:lnTo>
                  <a:cubicBezTo>
                    <a:pt x="835" y="588"/>
                    <a:pt x="982" y="441"/>
                    <a:pt x="982" y="294"/>
                  </a:cubicBezTo>
                  <a:cubicBezTo>
                    <a:pt x="982" y="147"/>
                    <a:pt x="835" y="0"/>
                    <a:pt x="6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7" name="Google Shape;2817;p63"/>
            <p:cNvSpPr/>
            <p:nvPr/>
          </p:nvSpPr>
          <p:spPr>
            <a:xfrm>
              <a:off x="4728503" y="4332838"/>
              <a:ext cx="18564" cy="11474"/>
            </a:xfrm>
            <a:custGeom>
              <a:rect b="b" l="l" r="r" t="t"/>
              <a:pathLst>
                <a:path extrusionOk="0" h="589" w="953">
                  <a:moveTo>
                    <a:pt x="271" y="1"/>
                  </a:moveTo>
                  <a:cubicBezTo>
                    <a:pt x="124" y="1"/>
                    <a:pt x="0" y="148"/>
                    <a:pt x="0" y="295"/>
                  </a:cubicBezTo>
                  <a:cubicBezTo>
                    <a:pt x="0" y="442"/>
                    <a:pt x="124" y="589"/>
                    <a:pt x="271" y="589"/>
                  </a:cubicBezTo>
                  <a:lnTo>
                    <a:pt x="659" y="589"/>
                  </a:lnTo>
                  <a:cubicBezTo>
                    <a:pt x="806" y="589"/>
                    <a:pt x="953" y="442"/>
                    <a:pt x="953" y="295"/>
                  </a:cubicBezTo>
                  <a:cubicBezTo>
                    <a:pt x="953" y="148"/>
                    <a:pt x="806"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8" name="Google Shape;2818;p63"/>
            <p:cNvSpPr/>
            <p:nvPr/>
          </p:nvSpPr>
          <p:spPr>
            <a:xfrm>
              <a:off x="4763314" y="4332838"/>
              <a:ext cx="18681" cy="11474"/>
            </a:xfrm>
            <a:custGeom>
              <a:rect b="b" l="l" r="r" t="t"/>
              <a:pathLst>
                <a:path extrusionOk="0" h="589" w="959">
                  <a:moveTo>
                    <a:pt x="271" y="1"/>
                  </a:moveTo>
                  <a:cubicBezTo>
                    <a:pt x="124" y="1"/>
                    <a:pt x="0" y="148"/>
                    <a:pt x="0" y="295"/>
                  </a:cubicBezTo>
                  <a:cubicBezTo>
                    <a:pt x="0" y="442"/>
                    <a:pt x="124" y="589"/>
                    <a:pt x="271" y="589"/>
                  </a:cubicBezTo>
                  <a:lnTo>
                    <a:pt x="664" y="589"/>
                  </a:lnTo>
                  <a:cubicBezTo>
                    <a:pt x="835" y="589"/>
                    <a:pt x="958" y="442"/>
                    <a:pt x="958" y="295"/>
                  </a:cubicBezTo>
                  <a:cubicBezTo>
                    <a:pt x="958" y="148"/>
                    <a:pt x="835" y="1"/>
                    <a:pt x="6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9" name="Google Shape;2819;p63"/>
            <p:cNvSpPr/>
            <p:nvPr/>
          </p:nvSpPr>
          <p:spPr>
            <a:xfrm>
              <a:off x="4798124" y="4332838"/>
              <a:ext cx="18681" cy="11474"/>
            </a:xfrm>
            <a:custGeom>
              <a:rect b="b" l="l" r="r" t="t"/>
              <a:pathLst>
                <a:path extrusionOk="0" h="589" w="959">
                  <a:moveTo>
                    <a:pt x="294" y="1"/>
                  </a:moveTo>
                  <a:cubicBezTo>
                    <a:pt x="124" y="1"/>
                    <a:pt x="0" y="148"/>
                    <a:pt x="0" y="295"/>
                  </a:cubicBezTo>
                  <a:cubicBezTo>
                    <a:pt x="0" y="442"/>
                    <a:pt x="124" y="589"/>
                    <a:pt x="294" y="589"/>
                  </a:cubicBezTo>
                  <a:lnTo>
                    <a:pt x="688" y="589"/>
                  </a:lnTo>
                  <a:cubicBezTo>
                    <a:pt x="835" y="589"/>
                    <a:pt x="958" y="442"/>
                    <a:pt x="958" y="295"/>
                  </a:cubicBezTo>
                  <a:cubicBezTo>
                    <a:pt x="958" y="148"/>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0" name="Google Shape;2820;p63"/>
            <p:cNvSpPr/>
            <p:nvPr/>
          </p:nvSpPr>
          <p:spPr>
            <a:xfrm>
              <a:off x="4832915" y="4332838"/>
              <a:ext cx="18701" cy="11474"/>
            </a:xfrm>
            <a:custGeom>
              <a:rect b="b" l="l" r="r" t="t"/>
              <a:pathLst>
                <a:path extrusionOk="0" h="589" w="960">
                  <a:moveTo>
                    <a:pt x="295" y="1"/>
                  </a:moveTo>
                  <a:cubicBezTo>
                    <a:pt x="148" y="1"/>
                    <a:pt x="1" y="148"/>
                    <a:pt x="1" y="295"/>
                  </a:cubicBezTo>
                  <a:cubicBezTo>
                    <a:pt x="1" y="442"/>
                    <a:pt x="148" y="589"/>
                    <a:pt x="295" y="589"/>
                  </a:cubicBezTo>
                  <a:lnTo>
                    <a:pt x="689" y="589"/>
                  </a:lnTo>
                  <a:cubicBezTo>
                    <a:pt x="836" y="589"/>
                    <a:pt x="959" y="442"/>
                    <a:pt x="959" y="295"/>
                  </a:cubicBezTo>
                  <a:cubicBezTo>
                    <a:pt x="959" y="148"/>
                    <a:pt x="836" y="1"/>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1" name="Google Shape;2821;p63"/>
            <p:cNvSpPr/>
            <p:nvPr/>
          </p:nvSpPr>
          <p:spPr>
            <a:xfrm>
              <a:off x="4868310" y="4332838"/>
              <a:ext cx="18564" cy="11474"/>
            </a:xfrm>
            <a:custGeom>
              <a:rect b="b" l="l" r="r" t="t"/>
              <a:pathLst>
                <a:path extrusionOk="0" h="589" w="953">
                  <a:moveTo>
                    <a:pt x="271" y="1"/>
                  </a:moveTo>
                  <a:cubicBezTo>
                    <a:pt x="124" y="1"/>
                    <a:pt x="0" y="148"/>
                    <a:pt x="0" y="295"/>
                  </a:cubicBezTo>
                  <a:cubicBezTo>
                    <a:pt x="0" y="442"/>
                    <a:pt x="124" y="589"/>
                    <a:pt x="271" y="589"/>
                  </a:cubicBezTo>
                  <a:lnTo>
                    <a:pt x="659" y="589"/>
                  </a:lnTo>
                  <a:cubicBezTo>
                    <a:pt x="829" y="589"/>
                    <a:pt x="952" y="442"/>
                    <a:pt x="952" y="295"/>
                  </a:cubicBezTo>
                  <a:cubicBezTo>
                    <a:pt x="952" y="148"/>
                    <a:pt x="829"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2" name="Google Shape;2822;p63"/>
            <p:cNvSpPr/>
            <p:nvPr/>
          </p:nvSpPr>
          <p:spPr>
            <a:xfrm>
              <a:off x="4903121" y="4332838"/>
              <a:ext cx="18564" cy="11474"/>
            </a:xfrm>
            <a:custGeom>
              <a:rect b="b" l="l" r="r" t="t"/>
              <a:pathLst>
                <a:path extrusionOk="0" h="589" w="953">
                  <a:moveTo>
                    <a:pt x="294" y="1"/>
                  </a:moveTo>
                  <a:cubicBezTo>
                    <a:pt x="124" y="1"/>
                    <a:pt x="0" y="148"/>
                    <a:pt x="0" y="295"/>
                  </a:cubicBezTo>
                  <a:cubicBezTo>
                    <a:pt x="0" y="442"/>
                    <a:pt x="124" y="589"/>
                    <a:pt x="294" y="589"/>
                  </a:cubicBezTo>
                  <a:lnTo>
                    <a:pt x="658" y="589"/>
                  </a:lnTo>
                  <a:cubicBezTo>
                    <a:pt x="835" y="589"/>
                    <a:pt x="952" y="442"/>
                    <a:pt x="952" y="295"/>
                  </a:cubicBezTo>
                  <a:cubicBezTo>
                    <a:pt x="952" y="148"/>
                    <a:pt x="835" y="1"/>
                    <a:pt x="6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3" name="Google Shape;2823;p63"/>
            <p:cNvSpPr/>
            <p:nvPr/>
          </p:nvSpPr>
          <p:spPr>
            <a:xfrm>
              <a:off x="4937911" y="4332838"/>
              <a:ext cx="18701" cy="11474"/>
            </a:xfrm>
            <a:custGeom>
              <a:rect b="b" l="l" r="r" t="t"/>
              <a:pathLst>
                <a:path extrusionOk="0" h="589" w="960">
                  <a:moveTo>
                    <a:pt x="295" y="1"/>
                  </a:moveTo>
                  <a:cubicBezTo>
                    <a:pt x="124" y="1"/>
                    <a:pt x="1" y="148"/>
                    <a:pt x="1" y="295"/>
                  </a:cubicBezTo>
                  <a:cubicBezTo>
                    <a:pt x="1" y="442"/>
                    <a:pt x="124" y="589"/>
                    <a:pt x="295" y="589"/>
                  </a:cubicBezTo>
                  <a:lnTo>
                    <a:pt x="689" y="589"/>
                  </a:lnTo>
                  <a:cubicBezTo>
                    <a:pt x="836" y="589"/>
                    <a:pt x="959" y="442"/>
                    <a:pt x="959" y="295"/>
                  </a:cubicBezTo>
                  <a:cubicBezTo>
                    <a:pt x="959" y="148"/>
                    <a:pt x="836" y="1"/>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4" name="Google Shape;2824;p63"/>
            <p:cNvSpPr/>
            <p:nvPr/>
          </p:nvSpPr>
          <p:spPr>
            <a:xfrm>
              <a:off x="4972722" y="4332838"/>
              <a:ext cx="19149" cy="11474"/>
            </a:xfrm>
            <a:custGeom>
              <a:rect b="b" l="l" r="r" t="t"/>
              <a:pathLst>
                <a:path extrusionOk="0" h="589" w="983">
                  <a:moveTo>
                    <a:pt x="295" y="1"/>
                  </a:moveTo>
                  <a:cubicBezTo>
                    <a:pt x="148" y="1"/>
                    <a:pt x="1" y="148"/>
                    <a:pt x="1" y="295"/>
                  </a:cubicBezTo>
                  <a:cubicBezTo>
                    <a:pt x="1" y="442"/>
                    <a:pt x="148" y="589"/>
                    <a:pt x="295" y="589"/>
                  </a:cubicBezTo>
                  <a:lnTo>
                    <a:pt x="688" y="589"/>
                  </a:lnTo>
                  <a:cubicBezTo>
                    <a:pt x="835" y="589"/>
                    <a:pt x="982" y="442"/>
                    <a:pt x="982" y="295"/>
                  </a:cubicBezTo>
                  <a:cubicBezTo>
                    <a:pt x="982" y="148"/>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5" name="Google Shape;2825;p63"/>
            <p:cNvSpPr/>
            <p:nvPr/>
          </p:nvSpPr>
          <p:spPr>
            <a:xfrm>
              <a:off x="4728503" y="4372908"/>
              <a:ext cx="18564" cy="11474"/>
            </a:xfrm>
            <a:custGeom>
              <a:rect b="b" l="l" r="r" t="t"/>
              <a:pathLst>
                <a:path extrusionOk="0" h="589" w="953">
                  <a:moveTo>
                    <a:pt x="271" y="1"/>
                  </a:moveTo>
                  <a:cubicBezTo>
                    <a:pt x="124" y="1"/>
                    <a:pt x="0" y="124"/>
                    <a:pt x="0" y="295"/>
                  </a:cubicBezTo>
                  <a:cubicBezTo>
                    <a:pt x="0" y="442"/>
                    <a:pt x="124" y="589"/>
                    <a:pt x="271" y="589"/>
                  </a:cubicBezTo>
                  <a:lnTo>
                    <a:pt x="659" y="589"/>
                  </a:lnTo>
                  <a:cubicBezTo>
                    <a:pt x="806" y="589"/>
                    <a:pt x="953" y="442"/>
                    <a:pt x="953" y="295"/>
                  </a:cubicBezTo>
                  <a:cubicBezTo>
                    <a:pt x="953" y="124"/>
                    <a:pt x="806"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6" name="Google Shape;2826;p63"/>
            <p:cNvSpPr/>
            <p:nvPr/>
          </p:nvSpPr>
          <p:spPr>
            <a:xfrm>
              <a:off x="4763314" y="4372908"/>
              <a:ext cx="18681" cy="11474"/>
            </a:xfrm>
            <a:custGeom>
              <a:rect b="b" l="l" r="r" t="t"/>
              <a:pathLst>
                <a:path extrusionOk="0" h="589" w="959">
                  <a:moveTo>
                    <a:pt x="271" y="1"/>
                  </a:moveTo>
                  <a:cubicBezTo>
                    <a:pt x="124" y="1"/>
                    <a:pt x="0" y="124"/>
                    <a:pt x="0" y="295"/>
                  </a:cubicBezTo>
                  <a:cubicBezTo>
                    <a:pt x="0" y="442"/>
                    <a:pt x="124" y="589"/>
                    <a:pt x="271" y="589"/>
                  </a:cubicBezTo>
                  <a:lnTo>
                    <a:pt x="664" y="589"/>
                  </a:lnTo>
                  <a:cubicBezTo>
                    <a:pt x="835" y="589"/>
                    <a:pt x="958" y="442"/>
                    <a:pt x="958" y="295"/>
                  </a:cubicBezTo>
                  <a:cubicBezTo>
                    <a:pt x="958" y="124"/>
                    <a:pt x="835" y="1"/>
                    <a:pt x="6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7" name="Google Shape;2827;p63"/>
            <p:cNvSpPr/>
            <p:nvPr/>
          </p:nvSpPr>
          <p:spPr>
            <a:xfrm>
              <a:off x="4937911" y="4372908"/>
              <a:ext cx="18701" cy="11474"/>
            </a:xfrm>
            <a:custGeom>
              <a:rect b="b" l="l" r="r" t="t"/>
              <a:pathLst>
                <a:path extrusionOk="0" h="589" w="960">
                  <a:moveTo>
                    <a:pt x="295" y="1"/>
                  </a:moveTo>
                  <a:cubicBezTo>
                    <a:pt x="124" y="1"/>
                    <a:pt x="1" y="124"/>
                    <a:pt x="1" y="295"/>
                  </a:cubicBezTo>
                  <a:cubicBezTo>
                    <a:pt x="1" y="442"/>
                    <a:pt x="124" y="589"/>
                    <a:pt x="295" y="589"/>
                  </a:cubicBezTo>
                  <a:lnTo>
                    <a:pt x="689" y="589"/>
                  </a:lnTo>
                  <a:cubicBezTo>
                    <a:pt x="836" y="589"/>
                    <a:pt x="959" y="442"/>
                    <a:pt x="959" y="295"/>
                  </a:cubicBezTo>
                  <a:cubicBezTo>
                    <a:pt x="959" y="124"/>
                    <a:pt x="836" y="1"/>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8" name="Google Shape;2828;p63"/>
            <p:cNvSpPr/>
            <p:nvPr/>
          </p:nvSpPr>
          <p:spPr>
            <a:xfrm>
              <a:off x="4972722" y="4372908"/>
              <a:ext cx="19149" cy="11474"/>
            </a:xfrm>
            <a:custGeom>
              <a:rect b="b" l="l" r="r" t="t"/>
              <a:pathLst>
                <a:path extrusionOk="0" h="589" w="983">
                  <a:moveTo>
                    <a:pt x="295" y="1"/>
                  </a:moveTo>
                  <a:cubicBezTo>
                    <a:pt x="148" y="1"/>
                    <a:pt x="1" y="124"/>
                    <a:pt x="1" y="295"/>
                  </a:cubicBezTo>
                  <a:cubicBezTo>
                    <a:pt x="1" y="442"/>
                    <a:pt x="148" y="589"/>
                    <a:pt x="295" y="589"/>
                  </a:cubicBezTo>
                  <a:lnTo>
                    <a:pt x="688" y="589"/>
                  </a:lnTo>
                  <a:cubicBezTo>
                    <a:pt x="835" y="589"/>
                    <a:pt x="982" y="442"/>
                    <a:pt x="982" y="295"/>
                  </a:cubicBezTo>
                  <a:cubicBezTo>
                    <a:pt x="982"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9" name="Google Shape;2829;p63"/>
            <p:cNvSpPr/>
            <p:nvPr/>
          </p:nvSpPr>
          <p:spPr>
            <a:xfrm>
              <a:off x="4728503" y="4412998"/>
              <a:ext cx="18564" cy="11006"/>
            </a:xfrm>
            <a:custGeom>
              <a:rect b="b" l="l" r="r" t="t"/>
              <a:pathLst>
                <a:path extrusionOk="0" h="565" w="953">
                  <a:moveTo>
                    <a:pt x="271" y="0"/>
                  </a:moveTo>
                  <a:cubicBezTo>
                    <a:pt x="124" y="0"/>
                    <a:pt x="0" y="124"/>
                    <a:pt x="0" y="294"/>
                  </a:cubicBezTo>
                  <a:cubicBezTo>
                    <a:pt x="0" y="441"/>
                    <a:pt x="124" y="564"/>
                    <a:pt x="271" y="564"/>
                  </a:cubicBezTo>
                  <a:lnTo>
                    <a:pt x="659" y="564"/>
                  </a:lnTo>
                  <a:cubicBezTo>
                    <a:pt x="806" y="564"/>
                    <a:pt x="953" y="441"/>
                    <a:pt x="953" y="294"/>
                  </a:cubicBezTo>
                  <a:cubicBezTo>
                    <a:pt x="953" y="124"/>
                    <a:pt x="806" y="0"/>
                    <a:pt x="65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0" name="Google Shape;2830;p63"/>
            <p:cNvSpPr/>
            <p:nvPr/>
          </p:nvSpPr>
          <p:spPr>
            <a:xfrm>
              <a:off x="4763314" y="4412998"/>
              <a:ext cx="18681" cy="11006"/>
            </a:xfrm>
            <a:custGeom>
              <a:rect b="b" l="l" r="r" t="t"/>
              <a:pathLst>
                <a:path extrusionOk="0" h="565" w="959">
                  <a:moveTo>
                    <a:pt x="271" y="0"/>
                  </a:moveTo>
                  <a:cubicBezTo>
                    <a:pt x="124" y="0"/>
                    <a:pt x="0" y="124"/>
                    <a:pt x="0" y="294"/>
                  </a:cubicBezTo>
                  <a:cubicBezTo>
                    <a:pt x="0" y="441"/>
                    <a:pt x="124" y="564"/>
                    <a:pt x="271" y="564"/>
                  </a:cubicBezTo>
                  <a:lnTo>
                    <a:pt x="664" y="564"/>
                  </a:lnTo>
                  <a:cubicBezTo>
                    <a:pt x="835" y="564"/>
                    <a:pt x="958" y="441"/>
                    <a:pt x="958" y="294"/>
                  </a:cubicBezTo>
                  <a:cubicBezTo>
                    <a:pt x="958" y="124"/>
                    <a:pt x="835" y="0"/>
                    <a:pt x="6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1" name="Google Shape;2831;p63"/>
            <p:cNvSpPr/>
            <p:nvPr/>
          </p:nvSpPr>
          <p:spPr>
            <a:xfrm>
              <a:off x="4937911" y="4412998"/>
              <a:ext cx="18701" cy="11006"/>
            </a:xfrm>
            <a:custGeom>
              <a:rect b="b" l="l" r="r" t="t"/>
              <a:pathLst>
                <a:path extrusionOk="0" h="565" w="960">
                  <a:moveTo>
                    <a:pt x="295" y="0"/>
                  </a:moveTo>
                  <a:cubicBezTo>
                    <a:pt x="124" y="0"/>
                    <a:pt x="1" y="124"/>
                    <a:pt x="1" y="294"/>
                  </a:cubicBezTo>
                  <a:cubicBezTo>
                    <a:pt x="1" y="441"/>
                    <a:pt x="124" y="564"/>
                    <a:pt x="295" y="564"/>
                  </a:cubicBezTo>
                  <a:lnTo>
                    <a:pt x="689" y="564"/>
                  </a:lnTo>
                  <a:cubicBezTo>
                    <a:pt x="836" y="564"/>
                    <a:pt x="959" y="441"/>
                    <a:pt x="959" y="294"/>
                  </a:cubicBezTo>
                  <a:cubicBezTo>
                    <a:pt x="959" y="124"/>
                    <a:pt x="836" y="0"/>
                    <a:pt x="6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2" name="Google Shape;2832;p63"/>
            <p:cNvSpPr/>
            <p:nvPr/>
          </p:nvSpPr>
          <p:spPr>
            <a:xfrm>
              <a:off x="4972722" y="4412998"/>
              <a:ext cx="19149" cy="11006"/>
            </a:xfrm>
            <a:custGeom>
              <a:rect b="b" l="l" r="r" t="t"/>
              <a:pathLst>
                <a:path extrusionOk="0" h="565" w="983">
                  <a:moveTo>
                    <a:pt x="295" y="0"/>
                  </a:moveTo>
                  <a:cubicBezTo>
                    <a:pt x="148" y="0"/>
                    <a:pt x="1" y="124"/>
                    <a:pt x="1" y="294"/>
                  </a:cubicBezTo>
                  <a:cubicBezTo>
                    <a:pt x="1" y="441"/>
                    <a:pt x="148" y="564"/>
                    <a:pt x="295" y="564"/>
                  </a:cubicBezTo>
                  <a:lnTo>
                    <a:pt x="688" y="564"/>
                  </a:lnTo>
                  <a:cubicBezTo>
                    <a:pt x="835" y="564"/>
                    <a:pt x="982" y="441"/>
                    <a:pt x="982" y="294"/>
                  </a:cubicBezTo>
                  <a:cubicBezTo>
                    <a:pt x="982" y="124"/>
                    <a:pt x="835" y="0"/>
                    <a:pt x="6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3" name="Google Shape;2833;p63"/>
            <p:cNvSpPr/>
            <p:nvPr/>
          </p:nvSpPr>
          <p:spPr>
            <a:xfrm>
              <a:off x="4728503" y="4453068"/>
              <a:ext cx="18564" cy="11006"/>
            </a:xfrm>
            <a:custGeom>
              <a:rect b="b" l="l" r="r" t="t"/>
              <a:pathLst>
                <a:path extrusionOk="0" h="565" w="953">
                  <a:moveTo>
                    <a:pt x="271" y="0"/>
                  </a:moveTo>
                  <a:cubicBezTo>
                    <a:pt x="124" y="0"/>
                    <a:pt x="0" y="124"/>
                    <a:pt x="0" y="294"/>
                  </a:cubicBezTo>
                  <a:cubicBezTo>
                    <a:pt x="0" y="441"/>
                    <a:pt x="124" y="565"/>
                    <a:pt x="271" y="565"/>
                  </a:cubicBezTo>
                  <a:lnTo>
                    <a:pt x="659" y="565"/>
                  </a:lnTo>
                  <a:cubicBezTo>
                    <a:pt x="806" y="565"/>
                    <a:pt x="953" y="441"/>
                    <a:pt x="953" y="294"/>
                  </a:cubicBezTo>
                  <a:cubicBezTo>
                    <a:pt x="953" y="124"/>
                    <a:pt x="806" y="0"/>
                    <a:pt x="65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4" name="Google Shape;2834;p63"/>
            <p:cNvSpPr/>
            <p:nvPr/>
          </p:nvSpPr>
          <p:spPr>
            <a:xfrm>
              <a:off x="4763314" y="4453068"/>
              <a:ext cx="18681" cy="11006"/>
            </a:xfrm>
            <a:custGeom>
              <a:rect b="b" l="l" r="r" t="t"/>
              <a:pathLst>
                <a:path extrusionOk="0" h="565" w="959">
                  <a:moveTo>
                    <a:pt x="271" y="0"/>
                  </a:moveTo>
                  <a:cubicBezTo>
                    <a:pt x="124" y="0"/>
                    <a:pt x="0" y="124"/>
                    <a:pt x="0" y="294"/>
                  </a:cubicBezTo>
                  <a:cubicBezTo>
                    <a:pt x="0" y="441"/>
                    <a:pt x="124" y="565"/>
                    <a:pt x="271" y="565"/>
                  </a:cubicBezTo>
                  <a:lnTo>
                    <a:pt x="664" y="565"/>
                  </a:lnTo>
                  <a:cubicBezTo>
                    <a:pt x="835" y="565"/>
                    <a:pt x="958" y="441"/>
                    <a:pt x="958" y="294"/>
                  </a:cubicBezTo>
                  <a:cubicBezTo>
                    <a:pt x="958" y="124"/>
                    <a:pt x="835" y="0"/>
                    <a:pt x="6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5" name="Google Shape;2835;p63"/>
            <p:cNvSpPr/>
            <p:nvPr/>
          </p:nvSpPr>
          <p:spPr>
            <a:xfrm>
              <a:off x="4937911" y="4453068"/>
              <a:ext cx="18701" cy="11006"/>
            </a:xfrm>
            <a:custGeom>
              <a:rect b="b" l="l" r="r" t="t"/>
              <a:pathLst>
                <a:path extrusionOk="0" h="565" w="960">
                  <a:moveTo>
                    <a:pt x="295" y="0"/>
                  </a:moveTo>
                  <a:cubicBezTo>
                    <a:pt x="124" y="0"/>
                    <a:pt x="1" y="124"/>
                    <a:pt x="1" y="294"/>
                  </a:cubicBezTo>
                  <a:cubicBezTo>
                    <a:pt x="1" y="441"/>
                    <a:pt x="124" y="565"/>
                    <a:pt x="295" y="565"/>
                  </a:cubicBezTo>
                  <a:lnTo>
                    <a:pt x="689" y="565"/>
                  </a:lnTo>
                  <a:cubicBezTo>
                    <a:pt x="836" y="565"/>
                    <a:pt x="959" y="441"/>
                    <a:pt x="959" y="294"/>
                  </a:cubicBezTo>
                  <a:cubicBezTo>
                    <a:pt x="959" y="124"/>
                    <a:pt x="836" y="0"/>
                    <a:pt x="6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6" name="Google Shape;2836;p63"/>
            <p:cNvSpPr/>
            <p:nvPr/>
          </p:nvSpPr>
          <p:spPr>
            <a:xfrm>
              <a:off x="4972722" y="4453068"/>
              <a:ext cx="19149" cy="11006"/>
            </a:xfrm>
            <a:custGeom>
              <a:rect b="b" l="l" r="r" t="t"/>
              <a:pathLst>
                <a:path extrusionOk="0" h="565" w="983">
                  <a:moveTo>
                    <a:pt x="295" y="0"/>
                  </a:moveTo>
                  <a:cubicBezTo>
                    <a:pt x="148" y="0"/>
                    <a:pt x="1" y="124"/>
                    <a:pt x="1" y="294"/>
                  </a:cubicBezTo>
                  <a:cubicBezTo>
                    <a:pt x="1" y="441"/>
                    <a:pt x="148" y="565"/>
                    <a:pt x="295" y="565"/>
                  </a:cubicBezTo>
                  <a:lnTo>
                    <a:pt x="688" y="565"/>
                  </a:lnTo>
                  <a:cubicBezTo>
                    <a:pt x="835" y="565"/>
                    <a:pt x="982" y="441"/>
                    <a:pt x="982" y="294"/>
                  </a:cubicBezTo>
                  <a:cubicBezTo>
                    <a:pt x="982" y="124"/>
                    <a:pt x="835" y="0"/>
                    <a:pt x="6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7" name="Google Shape;2837;p63"/>
            <p:cNvSpPr/>
            <p:nvPr/>
          </p:nvSpPr>
          <p:spPr>
            <a:xfrm>
              <a:off x="4728503" y="4493138"/>
              <a:ext cx="18564" cy="11006"/>
            </a:xfrm>
            <a:custGeom>
              <a:rect b="b" l="l" r="r" t="t"/>
              <a:pathLst>
                <a:path extrusionOk="0" h="565" w="953">
                  <a:moveTo>
                    <a:pt x="271" y="1"/>
                  </a:moveTo>
                  <a:cubicBezTo>
                    <a:pt x="124" y="1"/>
                    <a:pt x="0" y="124"/>
                    <a:pt x="0" y="295"/>
                  </a:cubicBezTo>
                  <a:cubicBezTo>
                    <a:pt x="0" y="441"/>
                    <a:pt x="124" y="565"/>
                    <a:pt x="271" y="565"/>
                  </a:cubicBezTo>
                  <a:lnTo>
                    <a:pt x="659" y="565"/>
                  </a:lnTo>
                  <a:cubicBezTo>
                    <a:pt x="806" y="565"/>
                    <a:pt x="953" y="441"/>
                    <a:pt x="953" y="295"/>
                  </a:cubicBezTo>
                  <a:cubicBezTo>
                    <a:pt x="953" y="124"/>
                    <a:pt x="806"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8" name="Google Shape;2838;p63"/>
            <p:cNvSpPr/>
            <p:nvPr/>
          </p:nvSpPr>
          <p:spPr>
            <a:xfrm>
              <a:off x="4763314" y="4493138"/>
              <a:ext cx="18681" cy="11006"/>
            </a:xfrm>
            <a:custGeom>
              <a:rect b="b" l="l" r="r" t="t"/>
              <a:pathLst>
                <a:path extrusionOk="0" h="565" w="959">
                  <a:moveTo>
                    <a:pt x="271" y="1"/>
                  </a:moveTo>
                  <a:cubicBezTo>
                    <a:pt x="124" y="1"/>
                    <a:pt x="0" y="124"/>
                    <a:pt x="0" y="295"/>
                  </a:cubicBezTo>
                  <a:cubicBezTo>
                    <a:pt x="0" y="441"/>
                    <a:pt x="124" y="565"/>
                    <a:pt x="271" y="565"/>
                  </a:cubicBezTo>
                  <a:lnTo>
                    <a:pt x="664" y="565"/>
                  </a:lnTo>
                  <a:cubicBezTo>
                    <a:pt x="835" y="565"/>
                    <a:pt x="958" y="441"/>
                    <a:pt x="958" y="295"/>
                  </a:cubicBezTo>
                  <a:cubicBezTo>
                    <a:pt x="958" y="124"/>
                    <a:pt x="835" y="1"/>
                    <a:pt x="6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9" name="Google Shape;2839;p63"/>
            <p:cNvSpPr/>
            <p:nvPr/>
          </p:nvSpPr>
          <p:spPr>
            <a:xfrm>
              <a:off x="4798124" y="4493138"/>
              <a:ext cx="18681" cy="11006"/>
            </a:xfrm>
            <a:custGeom>
              <a:rect b="b" l="l" r="r" t="t"/>
              <a:pathLst>
                <a:path extrusionOk="0" h="565" w="959">
                  <a:moveTo>
                    <a:pt x="294" y="1"/>
                  </a:moveTo>
                  <a:cubicBezTo>
                    <a:pt x="124" y="1"/>
                    <a:pt x="0" y="124"/>
                    <a:pt x="0" y="295"/>
                  </a:cubicBezTo>
                  <a:cubicBezTo>
                    <a:pt x="0" y="441"/>
                    <a:pt x="124"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0" name="Google Shape;2840;p63"/>
            <p:cNvSpPr/>
            <p:nvPr/>
          </p:nvSpPr>
          <p:spPr>
            <a:xfrm>
              <a:off x="4832915" y="4493138"/>
              <a:ext cx="18701" cy="11006"/>
            </a:xfrm>
            <a:custGeom>
              <a:rect b="b" l="l" r="r" t="t"/>
              <a:pathLst>
                <a:path extrusionOk="0" h="565" w="960">
                  <a:moveTo>
                    <a:pt x="295" y="1"/>
                  </a:moveTo>
                  <a:cubicBezTo>
                    <a:pt x="148" y="1"/>
                    <a:pt x="1" y="124"/>
                    <a:pt x="1" y="295"/>
                  </a:cubicBezTo>
                  <a:cubicBezTo>
                    <a:pt x="1" y="441"/>
                    <a:pt x="148" y="565"/>
                    <a:pt x="295" y="565"/>
                  </a:cubicBezTo>
                  <a:lnTo>
                    <a:pt x="689" y="565"/>
                  </a:lnTo>
                  <a:cubicBezTo>
                    <a:pt x="836" y="565"/>
                    <a:pt x="959" y="441"/>
                    <a:pt x="959" y="295"/>
                  </a:cubicBezTo>
                  <a:cubicBezTo>
                    <a:pt x="959" y="124"/>
                    <a:pt x="836" y="1"/>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1" name="Google Shape;2841;p63"/>
            <p:cNvSpPr/>
            <p:nvPr/>
          </p:nvSpPr>
          <p:spPr>
            <a:xfrm>
              <a:off x="4868310" y="4493138"/>
              <a:ext cx="18564" cy="11006"/>
            </a:xfrm>
            <a:custGeom>
              <a:rect b="b" l="l" r="r" t="t"/>
              <a:pathLst>
                <a:path extrusionOk="0" h="565" w="953">
                  <a:moveTo>
                    <a:pt x="271" y="1"/>
                  </a:moveTo>
                  <a:cubicBezTo>
                    <a:pt x="124" y="1"/>
                    <a:pt x="0" y="124"/>
                    <a:pt x="0" y="295"/>
                  </a:cubicBezTo>
                  <a:cubicBezTo>
                    <a:pt x="0" y="441"/>
                    <a:pt x="124" y="565"/>
                    <a:pt x="271" y="565"/>
                  </a:cubicBezTo>
                  <a:lnTo>
                    <a:pt x="659" y="565"/>
                  </a:lnTo>
                  <a:cubicBezTo>
                    <a:pt x="829" y="565"/>
                    <a:pt x="952" y="441"/>
                    <a:pt x="952" y="295"/>
                  </a:cubicBezTo>
                  <a:cubicBezTo>
                    <a:pt x="952" y="124"/>
                    <a:pt x="829"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2" name="Google Shape;2842;p63"/>
            <p:cNvSpPr/>
            <p:nvPr/>
          </p:nvSpPr>
          <p:spPr>
            <a:xfrm>
              <a:off x="4903121" y="4493138"/>
              <a:ext cx="18564" cy="11006"/>
            </a:xfrm>
            <a:custGeom>
              <a:rect b="b" l="l" r="r" t="t"/>
              <a:pathLst>
                <a:path extrusionOk="0" h="565" w="953">
                  <a:moveTo>
                    <a:pt x="294" y="1"/>
                  </a:moveTo>
                  <a:cubicBezTo>
                    <a:pt x="124" y="1"/>
                    <a:pt x="0" y="124"/>
                    <a:pt x="0" y="295"/>
                  </a:cubicBezTo>
                  <a:cubicBezTo>
                    <a:pt x="0" y="441"/>
                    <a:pt x="124" y="565"/>
                    <a:pt x="294" y="565"/>
                  </a:cubicBezTo>
                  <a:lnTo>
                    <a:pt x="658" y="565"/>
                  </a:lnTo>
                  <a:cubicBezTo>
                    <a:pt x="835" y="565"/>
                    <a:pt x="952" y="441"/>
                    <a:pt x="952" y="295"/>
                  </a:cubicBezTo>
                  <a:cubicBezTo>
                    <a:pt x="952" y="124"/>
                    <a:pt x="835" y="1"/>
                    <a:pt x="6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3" name="Google Shape;2843;p63"/>
            <p:cNvSpPr/>
            <p:nvPr/>
          </p:nvSpPr>
          <p:spPr>
            <a:xfrm>
              <a:off x="4937911" y="4493138"/>
              <a:ext cx="18701" cy="11006"/>
            </a:xfrm>
            <a:custGeom>
              <a:rect b="b" l="l" r="r" t="t"/>
              <a:pathLst>
                <a:path extrusionOk="0" h="565" w="960">
                  <a:moveTo>
                    <a:pt x="295" y="1"/>
                  </a:moveTo>
                  <a:cubicBezTo>
                    <a:pt x="124" y="1"/>
                    <a:pt x="1" y="124"/>
                    <a:pt x="1" y="295"/>
                  </a:cubicBezTo>
                  <a:cubicBezTo>
                    <a:pt x="1" y="441"/>
                    <a:pt x="124" y="565"/>
                    <a:pt x="295" y="565"/>
                  </a:cubicBezTo>
                  <a:lnTo>
                    <a:pt x="689" y="565"/>
                  </a:lnTo>
                  <a:cubicBezTo>
                    <a:pt x="836" y="565"/>
                    <a:pt x="959" y="441"/>
                    <a:pt x="959" y="295"/>
                  </a:cubicBezTo>
                  <a:cubicBezTo>
                    <a:pt x="959" y="124"/>
                    <a:pt x="836" y="1"/>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4" name="Google Shape;2844;p63"/>
            <p:cNvSpPr/>
            <p:nvPr/>
          </p:nvSpPr>
          <p:spPr>
            <a:xfrm>
              <a:off x="4972722" y="4493138"/>
              <a:ext cx="19149" cy="11006"/>
            </a:xfrm>
            <a:custGeom>
              <a:rect b="b" l="l" r="r" t="t"/>
              <a:pathLst>
                <a:path extrusionOk="0" h="565" w="983">
                  <a:moveTo>
                    <a:pt x="295" y="1"/>
                  </a:moveTo>
                  <a:cubicBezTo>
                    <a:pt x="148" y="1"/>
                    <a:pt x="1" y="124"/>
                    <a:pt x="1" y="295"/>
                  </a:cubicBezTo>
                  <a:cubicBezTo>
                    <a:pt x="1" y="441"/>
                    <a:pt x="148" y="565"/>
                    <a:pt x="295" y="565"/>
                  </a:cubicBezTo>
                  <a:lnTo>
                    <a:pt x="688" y="565"/>
                  </a:lnTo>
                  <a:cubicBezTo>
                    <a:pt x="835" y="565"/>
                    <a:pt x="982" y="441"/>
                    <a:pt x="982" y="295"/>
                  </a:cubicBezTo>
                  <a:cubicBezTo>
                    <a:pt x="982"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5" name="Google Shape;2845;p63"/>
            <p:cNvSpPr/>
            <p:nvPr/>
          </p:nvSpPr>
          <p:spPr>
            <a:xfrm>
              <a:off x="4728503" y="4533208"/>
              <a:ext cx="18564" cy="11026"/>
            </a:xfrm>
            <a:custGeom>
              <a:rect b="b" l="l" r="r" t="t"/>
              <a:pathLst>
                <a:path extrusionOk="0" h="566" w="953">
                  <a:moveTo>
                    <a:pt x="271" y="1"/>
                  </a:moveTo>
                  <a:cubicBezTo>
                    <a:pt x="124" y="1"/>
                    <a:pt x="0" y="124"/>
                    <a:pt x="0" y="295"/>
                  </a:cubicBezTo>
                  <a:cubicBezTo>
                    <a:pt x="0" y="442"/>
                    <a:pt x="124" y="565"/>
                    <a:pt x="271" y="565"/>
                  </a:cubicBezTo>
                  <a:lnTo>
                    <a:pt x="659" y="565"/>
                  </a:lnTo>
                  <a:cubicBezTo>
                    <a:pt x="806" y="565"/>
                    <a:pt x="953" y="442"/>
                    <a:pt x="953" y="295"/>
                  </a:cubicBezTo>
                  <a:cubicBezTo>
                    <a:pt x="953" y="124"/>
                    <a:pt x="806"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6" name="Google Shape;2846;p63"/>
            <p:cNvSpPr/>
            <p:nvPr/>
          </p:nvSpPr>
          <p:spPr>
            <a:xfrm>
              <a:off x="4763314" y="4533208"/>
              <a:ext cx="18681" cy="11026"/>
            </a:xfrm>
            <a:custGeom>
              <a:rect b="b" l="l" r="r" t="t"/>
              <a:pathLst>
                <a:path extrusionOk="0" h="566" w="959">
                  <a:moveTo>
                    <a:pt x="271" y="1"/>
                  </a:moveTo>
                  <a:cubicBezTo>
                    <a:pt x="124" y="1"/>
                    <a:pt x="0" y="124"/>
                    <a:pt x="0" y="295"/>
                  </a:cubicBezTo>
                  <a:cubicBezTo>
                    <a:pt x="0" y="442"/>
                    <a:pt x="124" y="565"/>
                    <a:pt x="271" y="565"/>
                  </a:cubicBezTo>
                  <a:lnTo>
                    <a:pt x="664" y="565"/>
                  </a:lnTo>
                  <a:cubicBezTo>
                    <a:pt x="835" y="565"/>
                    <a:pt x="958" y="442"/>
                    <a:pt x="958" y="295"/>
                  </a:cubicBezTo>
                  <a:cubicBezTo>
                    <a:pt x="958" y="124"/>
                    <a:pt x="835" y="1"/>
                    <a:pt x="6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7" name="Google Shape;2847;p63"/>
            <p:cNvSpPr/>
            <p:nvPr/>
          </p:nvSpPr>
          <p:spPr>
            <a:xfrm>
              <a:off x="4798124" y="4533208"/>
              <a:ext cx="18681" cy="11026"/>
            </a:xfrm>
            <a:custGeom>
              <a:rect b="b" l="l" r="r" t="t"/>
              <a:pathLst>
                <a:path extrusionOk="0" h="566" w="959">
                  <a:moveTo>
                    <a:pt x="294" y="1"/>
                  </a:moveTo>
                  <a:cubicBezTo>
                    <a:pt x="124" y="1"/>
                    <a:pt x="0" y="124"/>
                    <a:pt x="0" y="295"/>
                  </a:cubicBezTo>
                  <a:cubicBezTo>
                    <a:pt x="0" y="442"/>
                    <a:pt x="124" y="565"/>
                    <a:pt x="294" y="565"/>
                  </a:cubicBezTo>
                  <a:lnTo>
                    <a:pt x="688" y="565"/>
                  </a:lnTo>
                  <a:cubicBezTo>
                    <a:pt x="835" y="565"/>
                    <a:pt x="958" y="442"/>
                    <a:pt x="958" y="295"/>
                  </a:cubicBezTo>
                  <a:cubicBezTo>
                    <a:pt x="958"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8" name="Google Shape;2848;p63"/>
            <p:cNvSpPr/>
            <p:nvPr/>
          </p:nvSpPr>
          <p:spPr>
            <a:xfrm>
              <a:off x="4832915" y="4533208"/>
              <a:ext cx="18701" cy="11026"/>
            </a:xfrm>
            <a:custGeom>
              <a:rect b="b" l="l" r="r" t="t"/>
              <a:pathLst>
                <a:path extrusionOk="0" h="566" w="960">
                  <a:moveTo>
                    <a:pt x="295" y="1"/>
                  </a:moveTo>
                  <a:cubicBezTo>
                    <a:pt x="148" y="1"/>
                    <a:pt x="1" y="124"/>
                    <a:pt x="1" y="295"/>
                  </a:cubicBezTo>
                  <a:cubicBezTo>
                    <a:pt x="1" y="442"/>
                    <a:pt x="148" y="565"/>
                    <a:pt x="295" y="565"/>
                  </a:cubicBezTo>
                  <a:lnTo>
                    <a:pt x="689" y="565"/>
                  </a:lnTo>
                  <a:cubicBezTo>
                    <a:pt x="836" y="565"/>
                    <a:pt x="959" y="442"/>
                    <a:pt x="959" y="295"/>
                  </a:cubicBezTo>
                  <a:cubicBezTo>
                    <a:pt x="959" y="124"/>
                    <a:pt x="836" y="1"/>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9" name="Google Shape;2849;p63"/>
            <p:cNvSpPr/>
            <p:nvPr/>
          </p:nvSpPr>
          <p:spPr>
            <a:xfrm>
              <a:off x="4868310" y="4533208"/>
              <a:ext cx="18564" cy="11026"/>
            </a:xfrm>
            <a:custGeom>
              <a:rect b="b" l="l" r="r" t="t"/>
              <a:pathLst>
                <a:path extrusionOk="0" h="566" w="953">
                  <a:moveTo>
                    <a:pt x="271" y="1"/>
                  </a:moveTo>
                  <a:cubicBezTo>
                    <a:pt x="124" y="1"/>
                    <a:pt x="0" y="124"/>
                    <a:pt x="0" y="295"/>
                  </a:cubicBezTo>
                  <a:cubicBezTo>
                    <a:pt x="0" y="442"/>
                    <a:pt x="124" y="565"/>
                    <a:pt x="271" y="565"/>
                  </a:cubicBezTo>
                  <a:lnTo>
                    <a:pt x="659" y="565"/>
                  </a:lnTo>
                  <a:cubicBezTo>
                    <a:pt x="829" y="565"/>
                    <a:pt x="952" y="442"/>
                    <a:pt x="952" y="295"/>
                  </a:cubicBezTo>
                  <a:cubicBezTo>
                    <a:pt x="952" y="124"/>
                    <a:pt x="829"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0" name="Google Shape;2850;p63"/>
            <p:cNvSpPr/>
            <p:nvPr/>
          </p:nvSpPr>
          <p:spPr>
            <a:xfrm>
              <a:off x="4903121" y="4533208"/>
              <a:ext cx="18564" cy="11026"/>
            </a:xfrm>
            <a:custGeom>
              <a:rect b="b" l="l" r="r" t="t"/>
              <a:pathLst>
                <a:path extrusionOk="0" h="566" w="953">
                  <a:moveTo>
                    <a:pt x="294" y="1"/>
                  </a:moveTo>
                  <a:cubicBezTo>
                    <a:pt x="124" y="1"/>
                    <a:pt x="0" y="124"/>
                    <a:pt x="0" y="295"/>
                  </a:cubicBezTo>
                  <a:cubicBezTo>
                    <a:pt x="0" y="442"/>
                    <a:pt x="124" y="565"/>
                    <a:pt x="294" y="565"/>
                  </a:cubicBezTo>
                  <a:lnTo>
                    <a:pt x="658" y="565"/>
                  </a:lnTo>
                  <a:cubicBezTo>
                    <a:pt x="835" y="565"/>
                    <a:pt x="952" y="442"/>
                    <a:pt x="952" y="295"/>
                  </a:cubicBezTo>
                  <a:cubicBezTo>
                    <a:pt x="952" y="124"/>
                    <a:pt x="835" y="1"/>
                    <a:pt x="6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1" name="Google Shape;2851;p63"/>
            <p:cNvSpPr/>
            <p:nvPr/>
          </p:nvSpPr>
          <p:spPr>
            <a:xfrm>
              <a:off x="4937911" y="4533208"/>
              <a:ext cx="18701" cy="11026"/>
            </a:xfrm>
            <a:custGeom>
              <a:rect b="b" l="l" r="r" t="t"/>
              <a:pathLst>
                <a:path extrusionOk="0" h="566" w="960">
                  <a:moveTo>
                    <a:pt x="295" y="1"/>
                  </a:moveTo>
                  <a:cubicBezTo>
                    <a:pt x="124" y="1"/>
                    <a:pt x="1" y="124"/>
                    <a:pt x="1" y="295"/>
                  </a:cubicBezTo>
                  <a:cubicBezTo>
                    <a:pt x="1" y="442"/>
                    <a:pt x="124" y="565"/>
                    <a:pt x="295" y="565"/>
                  </a:cubicBezTo>
                  <a:lnTo>
                    <a:pt x="689" y="565"/>
                  </a:lnTo>
                  <a:cubicBezTo>
                    <a:pt x="836" y="565"/>
                    <a:pt x="959" y="442"/>
                    <a:pt x="959" y="295"/>
                  </a:cubicBezTo>
                  <a:cubicBezTo>
                    <a:pt x="959" y="124"/>
                    <a:pt x="836" y="1"/>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2" name="Google Shape;2852;p63"/>
            <p:cNvSpPr/>
            <p:nvPr/>
          </p:nvSpPr>
          <p:spPr>
            <a:xfrm>
              <a:off x="4972722" y="4533208"/>
              <a:ext cx="19149" cy="11026"/>
            </a:xfrm>
            <a:custGeom>
              <a:rect b="b" l="l" r="r" t="t"/>
              <a:pathLst>
                <a:path extrusionOk="0" h="566" w="983">
                  <a:moveTo>
                    <a:pt x="295" y="1"/>
                  </a:moveTo>
                  <a:cubicBezTo>
                    <a:pt x="148" y="1"/>
                    <a:pt x="1" y="124"/>
                    <a:pt x="1" y="295"/>
                  </a:cubicBezTo>
                  <a:cubicBezTo>
                    <a:pt x="1" y="442"/>
                    <a:pt x="148" y="565"/>
                    <a:pt x="295" y="565"/>
                  </a:cubicBezTo>
                  <a:lnTo>
                    <a:pt x="688" y="565"/>
                  </a:lnTo>
                  <a:cubicBezTo>
                    <a:pt x="835" y="565"/>
                    <a:pt x="982" y="442"/>
                    <a:pt x="982" y="295"/>
                  </a:cubicBezTo>
                  <a:cubicBezTo>
                    <a:pt x="982"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3" name="Google Shape;2853;p63"/>
            <p:cNvSpPr/>
            <p:nvPr/>
          </p:nvSpPr>
          <p:spPr>
            <a:xfrm>
              <a:off x="4802001" y="4359973"/>
              <a:ext cx="115906" cy="117386"/>
            </a:xfrm>
            <a:custGeom>
              <a:rect b="b" l="l" r="r" t="t"/>
              <a:pathLst>
                <a:path extrusionOk="0" h="6026" w="5950">
                  <a:moveTo>
                    <a:pt x="683" y="1"/>
                  </a:moveTo>
                  <a:cubicBezTo>
                    <a:pt x="318" y="1"/>
                    <a:pt x="1" y="295"/>
                    <a:pt x="1" y="688"/>
                  </a:cubicBezTo>
                  <a:lnTo>
                    <a:pt x="1" y="5344"/>
                  </a:lnTo>
                  <a:cubicBezTo>
                    <a:pt x="1" y="5708"/>
                    <a:pt x="318" y="6026"/>
                    <a:pt x="683" y="6026"/>
                  </a:cubicBezTo>
                  <a:lnTo>
                    <a:pt x="4333" y="6026"/>
                  </a:lnTo>
                  <a:cubicBezTo>
                    <a:pt x="4556" y="6026"/>
                    <a:pt x="4750" y="5931"/>
                    <a:pt x="4874" y="5755"/>
                  </a:cubicBezTo>
                  <a:lnTo>
                    <a:pt x="5802" y="4556"/>
                  </a:lnTo>
                  <a:cubicBezTo>
                    <a:pt x="5902" y="4433"/>
                    <a:pt x="5949" y="4286"/>
                    <a:pt x="5949" y="4139"/>
                  </a:cubicBezTo>
                  <a:lnTo>
                    <a:pt x="5949" y="688"/>
                  </a:lnTo>
                  <a:cubicBezTo>
                    <a:pt x="5949" y="295"/>
                    <a:pt x="5632" y="1"/>
                    <a:pt x="5262" y="1"/>
                  </a:cubicBezTo>
                  <a:lnTo>
                    <a:pt x="2740" y="1"/>
                  </a:lnTo>
                  <a:cubicBezTo>
                    <a:pt x="2570" y="1"/>
                    <a:pt x="2446" y="124"/>
                    <a:pt x="2446" y="295"/>
                  </a:cubicBezTo>
                  <a:cubicBezTo>
                    <a:pt x="2446" y="442"/>
                    <a:pt x="2570" y="565"/>
                    <a:pt x="2740" y="565"/>
                  </a:cubicBezTo>
                  <a:lnTo>
                    <a:pt x="5262" y="565"/>
                  </a:lnTo>
                  <a:cubicBezTo>
                    <a:pt x="5338" y="565"/>
                    <a:pt x="5385" y="612"/>
                    <a:pt x="5385" y="688"/>
                  </a:cubicBezTo>
                  <a:lnTo>
                    <a:pt x="5385" y="4139"/>
                  </a:lnTo>
                  <a:cubicBezTo>
                    <a:pt x="5385" y="4168"/>
                    <a:pt x="5362" y="4192"/>
                    <a:pt x="5362" y="4215"/>
                  </a:cubicBezTo>
                  <a:lnTo>
                    <a:pt x="4433" y="5414"/>
                  </a:lnTo>
                  <a:cubicBezTo>
                    <a:pt x="4409" y="5438"/>
                    <a:pt x="4356" y="5438"/>
                    <a:pt x="4333" y="5438"/>
                  </a:cubicBezTo>
                  <a:lnTo>
                    <a:pt x="683" y="5438"/>
                  </a:lnTo>
                  <a:cubicBezTo>
                    <a:pt x="612" y="5438"/>
                    <a:pt x="589" y="5391"/>
                    <a:pt x="589" y="5344"/>
                  </a:cubicBezTo>
                  <a:lnTo>
                    <a:pt x="589" y="688"/>
                  </a:lnTo>
                  <a:cubicBezTo>
                    <a:pt x="589" y="612"/>
                    <a:pt x="612" y="565"/>
                    <a:pt x="683" y="565"/>
                  </a:cubicBezTo>
                  <a:lnTo>
                    <a:pt x="1394" y="565"/>
                  </a:lnTo>
                  <a:cubicBezTo>
                    <a:pt x="1564" y="565"/>
                    <a:pt x="1688" y="442"/>
                    <a:pt x="1688" y="295"/>
                  </a:cubicBezTo>
                  <a:cubicBezTo>
                    <a:pt x="1688" y="124"/>
                    <a:pt x="1564" y="1"/>
                    <a:pt x="13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4" name="Google Shape;2854;p63"/>
            <p:cNvSpPr/>
            <p:nvPr/>
          </p:nvSpPr>
          <p:spPr>
            <a:xfrm>
              <a:off x="4822513" y="4378635"/>
              <a:ext cx="11006" cy="31967"/>
            </a:xfrm>
            <a:custGeom>
              <a:rect b="b" l="l" r="r" t="t"/>
              <a:pathLst>
                <a:path extrusionOk="0" h="1641" w="565">
                  <a:moveTo>
                    <a:pt x="270" y="1"/>
                  </a:moveTo>
                  <a:cubicBezTo>
                    <a:pt x="124" y="1"/>
                    <a:pt x="0" y="124"/>
                    <a:pt x="0" y="295"/>
                  </a:cubicBezTo>
                  <a:lnTo>
                    <a:pt x="0" y="1347"/>
                  </a:lnTo>
                  <a:cubicBezTo>
                    <a:pt x="0" y="1494"/>
                    <a:pt x="124" y="1641"/>
                    <a:pt x="270" y="1641"/>
                  </a:cubicBezTo>
                  <a:cubicBezTo>
                    <a:pt x="441" y="1641"/>
                    <a:pt x="564" y="1494"/>
                    <a:pt x="564" y="1347"/>
                  </a:cubicBezTo>
                  <a:lnTo>
                    <a:pt x="564" y="295"/>
                  </a:lnTo>
                  <a:cubicBezTo>
                    <a:pt x="564" y="124"/>
                    <a:pt x="441" y="1"/>
                    <a:pt x="2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5" name="Google Shape;2855;p63"/>
            <p:cNvSpPr/>
            <p:nvPr/>
          </p:nvSpPr>
          <p:spPr>
            <a:xfrm>
              <a:off x="4843921" y="4378635"/>
              <a:ext cx="11006" cy="31967"/>
            </a:xfrm>
            <a:custGeom>
              <a:rect b="b" l="l" r="r" t="t"/>
              <a:pathLst>
                <a:path extrusionOk="0" h="1641" w="565">
                  <a:moveTo>
                    <a:pt x="271" y="1"/>
                  </a:moveTo>
                  <a:cubicBezTo>
                    <a:pt x="124" y="1"/>
                    <a:pt x="0" y="124"/>
                    <a:pt x="0" y="295"/>
                  </a:cubicBezTo>
                  <a:lnTo>
                    <a:pt x="0" y="1347"/>
                  </a:lnTo>
                  <a:cubicBezTo>
                    <a:pt x="0" y="1494"/>
                    <a:pt x="124" y="1641"/>
                    <a:pt x="271" y="1641"/>
                  </a:cubicBezTo>
                  <a:cubicBezTo>
                    <a:pt x="441" y="1641"/>
                    <a:pt x="565" y="1494"/>
                    <a:pt x="565" y="1347"/>
                  </a:cubicBezTo>
                  <a:lnTo>
                    <a:pt x="565" y="295"/>
                  </a:lnTo>
                  <a:cubicBezTo>
                    <a:pt x="565" y="124"/>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6" name="Google Shape;2856;p63"/>
            <p:cNvSpPr/>
            <p:nvPr/>
          </p:nvSpPr>
          <p:spPr>
            <a:xfrm>
              <a:off x="4864979" y="4378635"/>
              <a:ext cx="11474" cy="31967"/>
            </a:xfrm>
            <a:custGeom>
              <a:rect b="b" l="l" r="r" t="t"/>
              <a:pathLst>
                <a:path extrusionOk="0" h="1641" w="589">
                  <a:moveTo>
                    <a:pt x="295" y="1"/>
                  </a:moveTo>
                  <a:cubicBezTo>
                    <a:pt x="148" y="1"/>
                    <a:pt x="1" y="124"/>
                    <a:pt x="1" y="295"/>
                  </a:cubicBezTo>
                  <a:lnTo>
                    <a:pt x="1" y="1347"/>
                  </a:lnTo>
                  <a:cubicBezTo>
                    <a:pt x="1" y="1494"/>
                    <a:pt x="148" y="1641"/>
                    <a:pt x="295" y="1641"/>
                  </a:cubicBezTo>
                  <a:cubicBezTo>
                    <a:pt x="442" y="1641"/>
                    <a:pt x="589" y="1494"/>
                    <a:pt x="589" y="1347"/>
                  </a:cubicBezTo>
                  <a:lnTo>
                    <a:pt x="589" y="295"/>
                  </a:lnTo>
                  <a:cubicBezTo>
                    <a:pt x="589" y="124"/>
                    <a:pt x="442"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7" name="Google Shape;2857;p63"/>
            <p:cNvSpPr/>
            <p:nvPr/>
          </p:nvSpPr>
          <p:spPr>
            <a:xfrm>
              <a:off x="4886387" y="4378635"/>
              <a:ext cx="11026" cy="31967"/>
            </a:xfrm>
            <a:custGeom>
              <a:rect b="b" l="l" r="r" t="t"/>
              <a:pathLst>
                <a:path extrusionOk="0" h="1641" w="566">
                  <a:moveTo>
                    <a:pt x="295" y="1"/>
                  </a:moveTo>
                  <a:cubicBezTo>
                    <a:pt x="124" y="1"/>
                    <a:pt x="1" y="124"/>
                    <a:pt x="1" y="295"/>
                  </a:cubicBezTo>
                  <a:lnTo>
                    <a:pt x="1" y="1347"/>
                  </a:lnTo>
                  <a:cubicBezTo>
                    <a:pt x="1" y="1494"/>
                    <a:pt x="124" y="1641"/>
                    <a:pt x="295" y="1641"/>
                  </a:cubicBezTo>
                  <a:cubicBezTo>
                    <a:pt x="442" y="1641"/>
                    <a:pt x="565" y="1494"/>
                    <a:pt x="565" y="1347"/>
                  </a:cubicBezTo>
                  <a:lnTo>
                    <a:pt x="565" y="295"/>
                  </a:lnTo>
                  <a:cubicBezTo>
                    <a:pt x="565" y="124"/>
                    <a:pt x="442"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58" name="Google Shape;2858;p63"/>
          <p:cNvGrpSpPr/>
          <p:nvPr/>
        </p:nvGrpSpPr>
        <p:grpSpPr>
          <a:xfrm>
            <a:off x="8187896" y="8457515"/>
            <a:ext cx="759642" cy="759642"/>
            <a:chOff x="4093948" y="4228757"/>
            <a:chExt cx="379821" cy="379821"/>
          </a:xfrm>
        </p:grpSpPr>
        <p:sp>
          <p:nvSpPr>
            <p:cNvPr id="2859" name="Google Shape;2859;p63"/>
            <p:cNvSpPr/>
            <p:nvPr/>
          </p:nvSpPr>
          <p:spPr>
            <a:xfrm>
              <a:off x="4099675" y="4497384"/>
              <a:ext cx="368367" cy="47765"/>
            </a:xfrm>
            <a:custGeom>
              <a:rect b="b" l="l" r="r" t="t"/>
              <a:pathLst>
                <a:path extrusionOk="0" h="2452" w="18910">
                  <a:moveTo>
                    <a:pt x="0" y="0"/>
                  </a:moveTo>
                  <a:lnTo>
                    <a:pt x="0" y="1493"/>
                  </a:lnTo>
                  <a:cubicBezTo>
                    <a:pt x="0" y="2010"/>
                    <a:pt x="418" y="2451"/>
                    <a:pt x="959" y="2451"/>
                  </a:cubicBezTo>
                  <a:lnTo>
                    <a:pt x="17951" y="2451"/>
                  </a:lnTo>
                  <a:cubicBezTo>
                    <a:pt x="18492" y="2451"/>
                    <a:pt x="18909" y="2010"/>
                    <a:pt x="18909" y="1493"/>
                  </a:cubicBezTo>
                  <a:lnTo>
                    <a:pt x="18909"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0" name="Google Shape;2860;p63"/>
            <p:cNvSpPr/>
            <p:nvPr/>
          </p:nvSpPr>
          <p:spPr>
            <a:xfrm>
              <a:off x="4099675" y="4287508"/>
              <a:ext cx="368367" cy="209897"/>
            </a:xfrm>
            <a:custGeom>
              <a:rect b="b" l="l" r="r" t="t"/>
              <a:pathLst>
                <a:path extrusionOk="0" h="10775" w="18910">
                  <a:moveTo>
                    <a:pt x="959" y="0"/>
                  </a:moveTo>
                  <a:cubicBezTo>
                    <a:pt x="418" y="0"/>
                    <a:pt x="0" y="417"/>
                    <a:pt x="0" y="952"/>
                  </a:cubicBezTo>
                  <a:lnTo>
                    <a:pt x="0" y="10774"/>
                  </a:lnTo>
                  <a:lnTo>
                    <a:pt x="18909" y="10774"/>
                  </a:lnTo>
                  <a:lnTo>
                    <a:pt x="18909" y="952"/>
                  </a:lnTo>
                  <a:cubicBezTo>
                    <a:pt x="18909" y="417"/>
                    <a:pt x="18492" y="0"/>
                    <a:pt x="1795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1" name="Google Shape;2861;p63"/>
            <p:cNvSpPr/>
            <p:nvPr/>
          </p:nvSpPr>
          <p:spPr>
            <a:xfrm>
              <a:off x="4099675" y="4287508"/>
              <a:ext cx="368367" cy="209897"/>
            </a:xfrm>
            <a:custGeom>
              <a:rect b="b" l="l" r="r" t="t"/>
              <a:pathLst>
                <a:path extrusionOk="0" h="10775" w="18910">
                  <a:moveTo>
                    <a:pt x="959" y="0"/>
                  </a:moveTo>
                  <a:cubicBezTo>
                    <a:pt x="418" y="0"/>
                    <a:pt x="0" y="417"/>
                    <a:pt x="0" y="952"/>
                  </a:cubicBezTo>
                  <a:lnTo>
                    <a:pt x="0" y="10774"/>
                  </a:lnTo>
                  <a:lnTo>
                    <a:pt x="18909" y="10774"/>
                  </a:lnTo>
                  <a:lnTo>
                    <a:pt x="18909" y="952"/>
                  </a:lnTo>
                  <a:cubicBezTo>
                    <a:pt x="18909" y="417"/>
                    <a:pt x="18492" y="0"/>
                    <a:pt x="1795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2" name="Google Shape;2862;p63"/>
            <p:cNvSpPr/>
            <p:nvPr/>
          </p:nvSpPr>
          <p:spPr>
            <a:xfrm>
              <a:off x="4434592" y="4287508"/>
              <a:ext cx="33447" cy="209897"/>
            </a:xfrm>
            <a:custGeom>
              <a:rect b="b" l="l" r="r" t="t"/>
              <a:pathLst>
                <a:path extrusionOk="0" h="10775" w="1717">
                  <a:moveTo>
                    <a:pt x="0" y="0"/>
                  </a:moveTo>
                  <a:cubicBezTo>
                    <a:pt x="541" y="0"/>
                    <a:pt x="958" y="417"/>
                    <a:pt x="958" y="952"/>
                  </a:cubicBezTo>
                  <a:lnTo>
                    <a:pt x="958" y="10774"/>
                  </a:lnTo>
                  <a:lnTo>
                    <a:pt x="1716" y="10774"/>
                  </a:lnTo>
                  <a:lnTo>
                    <a:pt x="1716" y="952"/>
                  </a:lnTo>
                  <a:cubicBezTo>
                    <a:pt x="1716" y="417"/>
                    <a:pt x="1299" y="0"/>
                    <a:pt x="75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3" name="Google Shape;2863;p63"/>
            <p:cNvSpPr/>
            <p:nvPr/>
          </p:nvSpPr>
          <p:spPr>
            <a:xfrm>
              <a:off x="4434592" y="4497384"/>
              <a:ext cx="33447" cy="47765"/>
            </a:xfrm>
            <a:custGeom>
              <a:rect b="b" l="l" r="r" t="t"/>
              <a:pathLst>
                <a:path extrusionOk="0" h="2452" w="1717">
                  <a:moveTo>
                    <a:pt x="958" y="0"/>
                  </a:moveTo>
                  <a:lnTo>
                    <a:pt x="958" y="1493"/>
                  </a:lnTo>
                  <a:cubicBezTo>
                    <a:pt x="958" y="2010"/>
                    <a:pt x="541" y="2451"/>
                    <a:pt x="0" y="2451"/>
                  </a:cubicBezTo>
                  <a:lnTo>
                    <a:pt x="758" y="2451"/>
                  </a:lnTo>
                  <a:cubicBezTo>
                    <a:pt x="1299" y="2451"/>
                    <a:pt x="1716" y="2010"/>
                    <a:pt x="1716" y="1493"/>
                  </a:cubicBezTo>
                  <a:lnTo>
                    <a:pt x="1716"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4" name="Google Shape;2864;p63"/>
            <p:cNvSpPr/>
            <p:nvPr/>
          </p:nvSpPr>
          <p:spPr>
            <a:xfrm>
              <a:off x="4241878" y="4545129"/>
              <a:ext cx="83959" cy="57719"/>
            </a:xfrm>
            <a:custGeom>
              <a:rect b="b" l="l" r="r" t="t"/>
              <a:pathLst>
                <a:path extrusionOk="0" h="2963" w="4310">
                  <a:moveTo>
                    <a:pt x="318" y="0"/>
                  </a:moveTo>
                  <a:cubicBezTo>
                    <a:pt x="318" y="0"/>
                    <a:pt x="271" y="2181"/>
                    <a:pt x="1" y="2963"/>
                  </a:cubicBezTo>
                  <a:lnTo>
                    <a:pt x="4309" y="2963"/>
                  </a:lnTo>
                  <a:cubicBezTo>
                    <a:pt x="4039" y="2181"/>
                    <a:pt x="3992" y="0"/>
                    <a:pt x="3992"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5" name="Google Shape;2865;p63"/>
            <p:cNvSpPr/>
            <p:nvPr/>
          </p:nvSpPr>
          <p:spPr>
            <a:xfrm>
              <a:off x="4247605" y="4545129"/>
              <a:ext cx="72505" cy="14785"/>
            </a:xfrm>
            <a:custGeom>
              <a:rect b="b" l="l" r="r" t="t"/>
              <a:pathLst>
                <a:path extrusionOk="0" h="759" w="3722">
                  <a:moveTo>
                    <a:pt x="24" y="0"/>
                  </a:moveTo>
                  <a:cubicBezTo>
                    <a:pt x="24" y="0"/>
                    <a:pt x="1" y="318"/>
                    <a:pt x="1" y="758"/>
                  </a:cubicBezTo>
                  <a:lnTo>
                    <a:pt x="3721" y="758"/>
                  </a:lnTo>
                  <a:cubicBezTo>
                    <a:pt x="3721" y="318"/>
                    <a:pt x="3698" y="0"/>
                    <a:pt x="369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6" name="Google Shape;2866;p63"/>
            <p:cNvSpPr/>
            <p:nvPr/>
          </p:nvSpPr>
          <p:spPr>
            <a:xfrm>
              <a:off x="4247605" y="4545129"/>
              <a:ext cx="72505" cy="14785"/>
            </a:xfrm>
            <a:custGeom>
              <a:rect b="b" l="l" r="r" t="t"/>
              <a:pathLst>
                <a:path extrusionOk="0" h="759" w="3722">
                  <a:moveTo>
                    <a:pt x="24" y="0"/>
                  </a:moveTo>
                  <a:cubicBezTo>
                    <a:pt x="24" y="0"/>
                    <a:pt x="1" y="318"/>
                    <a:pt x="1" y="758"/>
                  </a:cubicBezTo>
                  <a:lnTo>
                    <a:pt x="3721" y="758"/>
                  </a:lnTo>
                  <a:cubicBezTo>
                    <a:pt x="3721" y="318"/>
                    <a:pt x="3698" y="0"/>
                    <a:pt x="369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7" name="Google Shape;2867;p63"/>
            <p:cNvSpPr/>
            <p:nvPr/>
          </p:nvSpPr>
          <p:spPr>
            <a:xfrm>
              <a:off x="4122583" y="4312813"/>
              <a:ext cx="322550" cy="184592"/>
            </a:xfrm>
            <a:custGeom>
              <a:rect b="b" l="l" r="r" t="t"/>
              <a:pathLst>
                <a:path extrusionOk="0" h="9476" w="16558">
                  <a:moveTo>
                    <a:pt x="441" y="0"/>
                  </a:moveTo>
                  <a:cubicBezTo>
                    <a:pt x="200" y="0"/>
                    <a:pt x="0" y="194"/>
                    <a:pt x="0" y="417"/>
                  </a:cubicBezTo>
                  <a:lnTo>
                    <a:pt x="0" y="9475"/>
                  </a:lnTo>
                  <a:lnTo>
                    <a:pt x="16558" y="9475"/>
                  </a:lnTo>
                  <a:lnTo>
                    <a:pt x="16558" y="417"/>
                  </a:lnTo>
                  <a:cubicBezTo>
                    <a:pt x="16558" y="194"/>
                    <a:pt x="16364" y="0"/>
                    <a:pt x="1611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8" name="Google Shape;2868;p63"/>
            <p:cNvSpPr/>
            <p:nvPr/>
          </p:nvSpPr>
          <p:spPr>
            <a:xfrm>
              <a:off x="4421755" y="4312813"/>
              <a:ext cx="23376" cy="184592"/>
            </a:xfrm>
            <a:custGeom>
              <a:rect b="b" l="l" r="r" t="t"/>
              <a:pathLst>
                <a:path extrusionOk="0" h="9476" w="1200">
                  <a:moveTo>
                    <a:pt x="1" y="0"/>
                  </a:moveTo>
                  <a:cubicBezTo>
                    <a:pt x="242" y="0"/>
                    <a:pt x="442" y="194"/>
                    <a:pt x="442" y="417"/>
                  </a:cubicBezTo>
                  <a:lnTo>
                    <a:pt x="442" y="9475"/>
                  </a:lnTo>
                  <a:lnTo>
                    <a:pt x="1200" y="9475"/>
                  </a:lnTo>
                  <a:lnTo>
                    <a:pt x="1200" y="417"/>
                  </a:lnTo>
                  <a:cubicBezTo>
                    <a:pt x="1200" y="194"/>
                    <a:pt x="1006" y="0"/>
                    <a:pt x="75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9" name="Google Shape;2869;p63"/>
            <p:cNvSpPr/>
            <p:nvPr/>
          </p:nvSpPr>
          <p:spPr>
            <a:xfrm>
              <a:off x="4175120" y="4234484"/>
              <a:ext cx="217572" cy="125062"/>
            </a:xfrm>
            <a:custGeom>
              <a:rect b="b" l="l" r="r" t="t"/>
              <a:pathLst>
                <a:path extrusionOk="0" h="6420" w="11169">
                  <a:moveTo>
                    <a:pt x="5585" y="1"/>
                  </a:moveTo>
                  <a:cubicBezTo>
                    <a:pt x="4162" y="1"/>
                    <a:pt x="2963" y="935"/>
                    <a:pt x="2593" y="2234"/>
                  </a:cubicBezTo>
                  <a:cubicBezTo>
                    <a:pt x="2423" y="2205"/>
                    <a:pt x="2276" y="2181"/>
                    <a:pt x="2105" y="2181"/>
                  </a:cubicBezTo>
                  <a:cubicBezTo>
                    <a:pt x="930" y="2181"/>
                    <a:pt x="1" y="3139"/>
                    <a:pt x="1" y="4315"/>
                  </a:cubicBezTo>
                  <a:cubicBezTo>
                    <a:pt x="1" y="5467"/>
                    <a:pt x="930" y="6419"/>
                    <a:pt x="2105" y="6419"/>
                  </a:cubicBezTo>
                  <a:cubicBezTo>
                    <a:pt x="2764" y="6419"/>
                    <a:pt x="3351" y="6125"/>
                    <a:pt x="3745" y="5638"/>
                  </a:cubicBezTo>
                  <a:cubicBezTo>
                    <a:pt x="4262" y="6002"/>
                    <a:pt x="4897" y="6225"/>
                    <a:pt x="5585" y="6225"/>
                  </a:cubicBezTo>
                  <a:cubicBezTo>
                    <a:pt x="6267" y="6225"/>
                    <a:pt x="6907" y="6002"/>
                    <a:pt x="7419" y="5638"/>
                  </a:cubicBezTo>
                  <a:cubicBezTo>
                    <a:pt x="7813" y="6125"/>
                    <a:pt x="8400" y="6419"/>
                    <a:pt x="9059" y="6419"/>
                  </a:cubicBezTo>
                  <a:cubicBezTo>
                    <a:pt x="10234" y="6419"/>
                    <a:pt x="11169" y="5467"/>
                    <a:pt x="11169" y="4315"/>
                  </a:cubicBezTo>
                  <a:cubicBezTo>
                    <a:pt x="11169" y="3139"/>
                    <a:pt x="10234" y="2181"/>
                    <a:pt x="9059" y="2181"/>
                  </a:cubicBezTo>
                  <a:cubicBezTo>
                    <a:pt x="8888" y="2181"/>
                    <a:pt x="8741" y="2205"/>
                    <a:pt x="8571" y="2234"/>
                  </a:cubicBezTo>
                  <a:cubicBezTo>
                    <a:pt x="8200" y="935"/>
                    <a:pt x="7001" y="1"/>
                    <a:pt x="5585"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0" name="Google Shape;2870;p63"/>
            <p:cNvSpPr/>
            <p:nvPr/>
          </p:nvSpPr>
          <p:spPr>
            <a:xfrm>
              <a:off x="4247157" y="4329001"/>
              <a:ext cx="73985" cy="109322"/>
            </a:xfrm>
            <a:custGeom>
              <a:rect b="b" l="l" r="r" t="t"/>
              <a:pathLst>
                <a:path extrusionOk="0" h="5612" w="3798">
                  <a:moveTo>
                    <a:pt x="1867" y="0"/>
                  </a:moveTo>
                  <a:cubicBezTo>
                    <a:pt x="1732" y="0"/>
                    <a:pt x="1594" y="68"/>
                    <a:pt x="1517" y="198"/>
                  </a:cubicBezTo>
                  <a:lnTo>
                    <a:pt x="147" y="2425"/>
                  </a:lnTo>
                  <a:cubicBezTo>
                    <a:pt x="0" y="2696"/>
                    <a:pt x="194" y="3037"/>
                    <a:pt x="488" y="3037"/>
                  </a:cubicBezTo>
                  <a:lnTo>
                    <a:pt x="952" y="3013"/>
                  </a:lnTo>
                  <a:lnTo>
                    <a:pt x="976" y="5217"/>
                  </a:lnTo>
                  <a:cubicBezTo>
                    <a:pt x="976" y="5435"/>
                    <a:pt x="1176" y="5611"/>
                    <a:pt x="1393" y="5611"/>
                  </a:cubicBezTo>
                  <a:lnTo>
                    <a:pt x="2475" y="5611"/>
                  </a:lnTo>
                  <a:cubicBezTo>
                    <a:pt x="2692" y="5611"/>
                    <a:pt x="2863" y="5411"/>
                    <a:pt x="2863" y="5194"/>
                  </a:cubicBezTo>
                  <a:lnTo>
                    <a:pt x="2863" y="2990"/>
                  </a:lnTo>
                  <a:lnTo>
                    <a:pt x="3303" y="2990"/>
                  </a:lnTo>
                  <a:cubicBezTo>
                    <a:pt x="3597" y="2990"/>
                    <a:pt x="3797" y="2619"/>
                    <a:pt x="3621" y="2378"/>
                  </a:cubicBezTo>
                  <a:lnTo>
                    <a:pt x="2181" y="174"/>
                  </a:lnTo>
                  <a:cubicBezTo>
                    <a:pt x="2111" y="57"/>
                    <a:pt x="1990" y="0"/>
                    <a:pt x="1867"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1" name="Google Shape;2871;p63"/>
            <p:cNvSpPr/>
            <p:nvPr/>
          </p:nvSpPr>
          <p:spPr>
            <a:xfrm>
              <a:off x="4122583" y="4467833"/>
              <a:ext cx="322550" cy="29571"/>
            </a:xfrm>
            <a:custGeom>
              <a:rect b="b" l="l" r="r" t="t"/>
              <a:pathLst>
                <a:path extrusionOk="0" h="1518" w="16558">
                  <a:moveTo>
                    <a:pt x="0" y="1"/>
                  </a:moveTo>
                  <a:lnTo>
                    <a:pt x="0" y="1517"/>
                  </a:lnTo>
                  <a:lnTo>
                    <a:pt x="16558" y="1517"/>
                  </a:lnTo>
                  <a:lnTo>
                    <a:pt x="16558"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2" name="Google Shape;2872;p63"/>
            <p:cNvSpPr/>
            <p:nvPr/>
          </p:nvSpPr>
          <p:spPr>
            <a:xfrm>
              <a:off x="4430345" y="4467833"/>
              <a:ext cx="14785" cy="29571"/>
            </a:xfrm>
            <a:custGeom>
              <a:rect b="b" l="l" r="r" t="t"/>
              <a:pathLst>
                <a:path extrusionOk="0" h="1518" w="759">
                  <a:moveTo>
                    <a:pt x="1" y="1"/>
                  </a:moveTo>
                  <a:lnTo>
                    <a:pt x="1" y="1517"/>
                  </a:lnTo>
                  <a:lnTo>
                    <a:pt x="759" y="1517"/>
                  </a:lnTo>
                  <a:lnTo>
                    <a:pt x="759"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3" name="Google Shape;2873;p63"/>
            <p:cNvSpPr/>
            <p:nvPr/>
          </p:nvSpPr>
          <p:spPr>
            <a:xfrm>
              <a:off x="4265702" y="4515578"/>
              <a:ext cx="36311" cy="11474"/>
            </a:xfrm>
            <a:custGeom>
              <a:rect b="b" l="l" r="r" t="t"/>
              <a:pathLst>
                <a:path extrusionOk="0" h="589" w="1864">
                  <a:moveTo>
                    <a:pt x="271" y="1"/>
                  </a:moveTo>
                  <a:cubicBezTo>
                    <a:pt x="124" y="1"/>
                    <a:pt x="0" y="148"/>
                    <a:pt x="0" y="295"/>
                  </a:cubicBezTo>
                  <a:cubicBezTo>
                    <a:pt x="0" y="442"/>
                    <a:pt x="124" y="588"/>
                    <a:pt x="271" y="588"/>
                  </a:cubicBezTo>
                  <a:lnTo>
                    <a:pt x="1593" y="588"/>
                  </a:lnTo>
                  <a:cubicBezTo>
                    <a:pt x="1740" y="588"/>
                    <a:pt x="1864" y="442"/>
                    <a:pt x="1864" y="295"/>
                  </a:cubicBezTo>
                  <a:cubicBezTo>
                    <a:pt x="1864" y="148"/>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4" name="Google Shape;2874;p63"/>
            <p:cNvSpPr/>
            <p:nvPr/>
          </p:nvSpPr>
          <p:spPr>
            <a:xfrm>
              <a:off x="4093948" y="4228757"/>
              <a:ext cx="379821" cy="379821"/>
            </a:xfrm>
            <a:custGeom>
              <a:rect b="b" l="l" r="r" t="t"/>
              <a:pathLst>
                <a:path extrusionOk="0" h="19498" w="19498">
                  <a:moveTo>
                    <a:pt x="9722" y="5438"/>
                  </a:moveTo>
                  <a:cubicBezTo>
                    <a:pt x="9752" y="5438"/>
                    <a:pt x="9775" y="5438"/>
                    <a:pt x="9822" y="5491"/>
                  </a:cubicBezTo>
                  <a:lnTo>
                    <a:pt x="11245" y="7671"/>
                  </a:lnTo>
                  <a:cubicBezTo>
                    <a:pt x="11268" y="7718"/>
                    <a:pt x="11268" y="7765"/>
                    <a:pt x="11245" y="7789"/>
                  </a:cubicBezTo>
                  <a:cubicBezTo>
                    <a:pt x="11245" y="7818"/>
                    <a:pt x="11221" y="7842"/>
                    <a:pt x="11145" y="7842"/>
                  </a:cubicBezTo>
                  <a:lnTo>
                    <a:pt x="10728" y="7842"/>
                  </a:lnTo>
                  <a:cubicBezTo>
                    <a:pt x="10557" y="7865"/>
                    <a:pt x="10434" y="7989"/>
                    <a:pt x="10434" y="8136"/>
                  </a:cubicBezTo>
                  <a:lnTo>
                    <a:pt x="10434" y="10340"/>
                  </a:lnTo>
                  <a:cubicBezTo>
                    <a:pt x="10434" y="10363"/>
                    <a:pt x="10434" y="10410"/>
                    <a:pt x="10410" y="10434"/>
                  </a:cubicBezTo>
                  <a:cubicBezTo>
                    <a:pt x="10387" y="10434"/>
                    <a:pt x="10363" y="10463"/>
                    <a:pt x="10340" y="10463"/>
                  </a:cubicBezTo>
                  <a:lnTo>
                    <a:pt x="9235" y="10463"/>
                  </a:lnTo>
                  <a:cubicBezTo>
                    <a:pt x="9188" y="10463"/>
                    <a:pt x="9135" y="10410"/>
                    <a:pt x="9135" y="10363"/>
                  </a:cubicBezTo>
                  <a:lnTo>
                    <a:pt x="9111" y="8159"/>
                  </a:lnTo>
                  <a:cubicBezTo>
                    <a:pt x="9111" y="8083"/>
                    <a:pt x="9064" y="8012"/>
                    <a:pt x="9017" y="7965"/>
                  </a:cubicBezTo>
                  <a:cubicBezTo>
                    <a:pt x="8964" y="7912"/>
                    <a:pt x="8894" y="7889"/>
                    <a:pt x="8817" y="7889"/>
                  </a:cubicBezTo>
                  <a:lnTo>
                    <a:pt x="8353" y="7889"/>
                  </a:lnTo>
                  <a:cubicBezTo>
                    <a:pt x="8306" y="7889"/>
                    <a:pt x="8282" y="7865"/>
                    <a:pt x="8253" y="7842"/>
                  </a:cubicBezTo>
                  <a:cubicBezTo>
                    <a:pt x="8253" y="7818"/>
                    <a:pt x="8229" y="7765"/>
                    <a:pt x="8253" y="7718"/>
                  </a:cubicBezTo>
                  <a:lnTo>
                    <a:pt x="9628" y="5491"/>
                  </a:lnTo>
                  <a:cubicBezTo>
                    <a:pt x="9652" y="5438"/>
                    <a:pt x="9699" y="5438"/>
                    <a:pt x="9722" y="5438"/>
                  </a:cubicBezTo>
                  <a:close/>
                  <a:moveTo>
                    <a:pt x="4262" y="3286"/>
                  </a:moveTo>
                  <a:cubicBezTo>
                    <a:pt x="4115" y="3504"/>
                    <a:pt x="3992" y="3774"/>
                    <a:pt x="3945" y="4045"/>
                  </a:cubicBezTo>
                  <a:lnTo>
                    <a:pt x="1911" y="4045"/>
                  </a:lnTo>
                  <a:cubicBezTo>
                    <a:pt x="1523" y="4045"/>
                    <a:pt x="1200" y="4362"/>
                    <a:pt x="1200" y="4732"/>
                  </a:cubicBezTo>
                  <a:lnTo>
                    <a:pt x="1200" y="13496"/>
                  </a:lnTo>
                  <a:lnTo>
                    <a:pt x="565" y="13496"/>
                  </a:lnTo>
                  <a:lnTo>
                    <a:pt x="565" y="3968"/>
                  </a:lnTo>
                  <a:cubicBezTo>
                    <a:pt x="565" y="3604"/>
                    <a:pt x="882" y="3286"/>
                    <a:pt x="1253" y="3286"/>
                  </a:cubicBezTo>
                  <a:close/>
                  <a:moveTo>
                    <a:pt x="17587" y="4609"/>
                  </a:moveTo>
                  <a:cubicBezTo>
                    <a:pt x="17687" y="4609"/>
                    <a:pt x="17734" y="4656"/>
                    <a:pt x="17734" y="4732"/>
                  </a:cubicBezTo>
                  <a:lnTo>
                    <a:pt x="17734" y="11980"/>
                  </a:lnTo>
                  <a:lnTo>
                    <a:pt x="5902" y="11980"/>
                  </a:lnTo>
                  <a:cubicBezTo>
                    <a:pt x="5731" y="11980"/>
                    <a:pt x="5608" y="12103"/>
                    <a:pt x="5608" y="12274"/>
                  </a:cubicBezTo>
                  <a:cubicBezTo>
                    <a:pt x="5608" y="12421"/>
                    <a:pt x="5731" y="12544"/>
                    <a:pt x="5902" y="12544"/>
                  </a:cubicBezTo>
                  <a:lnTo>
                    <a:pt x="17734" y="12544"/>
                  </a:lnTo>
                  <a:lnTo>
                    <a:pt x="17734" y="13496"/>
                  </a:lnTo>
                  <a:lnTo>
                    <a:pt x="1764" y="13496"/>
                  </a:lnTo>
                  <a:lnTo>
                    <a:pt x="1764" y="12544"/>
                  </a:lnTo>
                  <a:lnTo>
                    <a:pt x="4556" y="12544"/>
                  </a:lnTo>
                  <a:cubicBezTo>
                    <a:pt x="4703" y="12544"/>
                    <a:pt x="4826" y="12421"/>
                    <a:pt x="4826" y="12274"/>
                  </a:cubicBezTo>
                  <a:cubicBezTo>
                    <a:pt x="4826" y="12103"/>
                    <a:pt x="4703" y="11980"/>
                    <a:pt x="4556" y="11980"/>
                  </a:cubicBezTo>
                  <a:lnTo>
                    <a:pt x="1764" y="11980"/>
                  </a:lnTo>
                  <a:lnTo>
                    <a:pt x="1764" y="4732"/>
                  </a:lnTo>
                  <a:cubicBezTo>
                    <a:pt x="1764" y="4656"/>
                    <a:pt x="1817" y="4609"/>
                    <a:pt x="1911" y="4609"/>
                  </a:cubicBezTo>
                  <a:lnTo>
                    <a:pt x="3874" y="4609"/>
                  </a:lnTo>
                  <a:cubicBezTo>
                    <a:pt x="3874" y="5932"/>
                    <a:pt x="4950" y="7007"/>
                    <a:pt x="6272" y="7007"/>
                  </a:cubicBezTo>
                  <a:cubicBezTo>
                    <a:pt x="6907" y="7007"/>
                    <a:pt x="7518" y="6760"/>
                    <a:pt x="7959" y="6296"/>
                  </a:cubicBezTo>
                  <a:cubicBezTo>
                    <a:pt x="8083" y="6372"/>
                    <a:pt x="8206" y="6443"/>
                    <a:pt x="8329" y="6496"/>
                  </a:cubicBezTo>
                  <a:lnTo>
                    <a:pt x="7765" y="7424"/>
                  </a:lnTo>
                  <a:cubicBezTo>
                    <a:pt x="7642" y="7642"/>
                    <a:pt x="7642" y="7912"/>
                    <a:pt x="7765" y="8112"/>
                  </a:cubicBezTo>
                  <a:cubicBezTo>
                    <a:pt x="7880" y="8314"/>
                    <a:pt x="8101" y="8456"/>
                    <a:pt x="8325" y="8456"/>
                  </a:cubicBezTo>
                  <a:cubicBezTo>
                    <a:pt x="8342" y="8456"/>
                    <a:pt x="8359" y="8455"/>
                    <a:pt x="8376" y="8453"/>
                  </a:cubicBezTo>
                  <a:lnTo>
                    <a:pt x="8547" y="8453"/>
                  </a:lnTo>
                  <a:lnTo>
                    <a:pt x="8547" y="10363"/>
                  </a:lnTo>
                  <a:cubicBezTo>
                    <a:pt x="8576" y="10728"/>
                    <a:pt x="8870" y="11022"/>
                    <a:pt x="9235" y="11022"/>
                  </a:cubicBezTo>
                  <a:lnTo>
                    <a:pt x="10340" y="11022"/>
                  </a:lnTo>
                  <a:cubicBezTo>
                    <a:pt x="10704" y="11022"/>
                    <a:pt x="11021" y="10704"/>
                    <a:pt x="11021" y="10316"/>
                  </a:cubicBezTo>
                  <a:lnTo>
                    <a:pt x="11021" y="8430"/>
                  </a:lnTo>
                  <a:lnTo>
                    <a:pt x="11168" y="8406"/>
                  </a:lnTo>
                  <a:cubicBezTo>
                    <a:pt x="11415" y="8406"/>
                    <a:pt x="11633" y="8283"/>
                    <a:pt x="11756" y="8059"/>
                  </a:cubicBezTo>
                  <a:cubicBezTo>
                    <a:pt x="11880" y="7842"/>
                    <a:pt x="11856" y="7571"/>
                    <a:pt x="11733" y="7348"/>
                  </a:cubicBezTo>
                  <a:lnTo>
                    <a:pt x="11168" y="6496"/>
                  </a:lnTo>
                  <a:cubicBezTo>
                    <a:pt x="11292" y="6443"/>
                    <a:pt x="11415" y="6372"/>
                    <a:pt x="11539" y="6296"/>
                  </a:cubicBezTo>
                  <a:cubicBezTo>
                    <a:pt x="11980" y="6760"/>
                    <a:pt x="12591" y="7007"/>
                    <a:pt x="13226" y="7007"/>
                  </a:cubicBezTo>
                  <a:cubicBezTo>
                    <a:pt x="14548" y="7007"/>
                    <a:pt x="15630" y="5932"/>
                    <a:pt x="15630" y="4609"/>
                  </a:cubicBezTo>
                  <a:close/>
                  <a:moveTo>
                    <a:pt x="18245" y="3286"/>
                  </a:moveTo>
                  <a:cubicBezTo>
                    <a:pt x="18616" y="3286"/>
                    <a:pt x="18933" y="3604"/>
                    <a:pt x="18933" y="3968"/>
                  </a:cubicBezTo>
                  <a:lnTo>
                    <a:pt x="18933" y="13496"/>
                  </a:lnTo>
                  <a:lnTo>
                    <a:pt x="18298" y="13496"/>
                  </a:lnTo>
                  <a:lnTo>
                    <a:pt x="18298" y="12274"/>
                  </a:lnTo>
                  <a:lnTo>
                    <a:pt x="18298" y="4732"/>
                  </a:lnTo>
                  <a:cubicBezTo>
                    <a:pt x="18298" y="4362"/>
                    <a:pt x="17981" y="4045"/>
                    <a:pt x="17587" y="4045"/>
                  </a:cubicBezTo>
                  <a:lnTo>
                    <a:pt x="15553" y="4045"/>
                  </a:lnTo>
                  <a:cubicBezTo>
                    <a:pt x="15506" y="3774"/>
                    <a:pt x="15383" y="3504"/>
                    <a:pt x="15236" y="3286"/>
                  </a:cubicBezTo>
                  <a:close/>
                  <a:moveTo>
                    <a:pt x="18933" y="14084"/>
                  </a:moveTo>
                  <a:lnTo>
                    <a:pt x="18933" y="15283"/>
                  </a:lnTo>
                  <a:cubicBezTo>
                    <a:pt x="18933" y="15653"/>
                    <a:pt x="18616" y="15947"/>
                    <a:pt x="18245" y="15947"/>
                  </a:cubicBezTo>
                  <a:lnTo>
                    <a:pt x="1253" y="15947"/>
                  </a:lnTo>
                  <a:cubicBezTo>
                    <a:pt x="882" y="15947"/>
                    <a:pt x="565" y="15653"/>
                    <a:pt x="565" y="15283"/>
                  </a:cubicBezTo>
                  <a:lnTo>
                    <a:pt x="565" y="14084"/>
                  </a:lnTo>
                  <a:close/>
                  <a:moveTo>
                    <a:pt x="11315" y="16535"/>
                  </a:moveTo>
                  <a:cubicBezTo>
                    <a:pt x="11339" y="17046"/>
                    <a:pt x="11392" y="18175"/>
                    <a:pt x="11539" y="18910"/>
                  </a:cubicBezTo>
                  <a:lnTo>
                    <a:pt x="7959" y="18910"/>
                  </a:lnTo>
                  <a:cubicBezTo>
                    <a:pt x="8106" y="18175"/>
                    <a:pt x="8159" y="17046"/>
                    <a:pt x="8182" y="16535"/>
                  </a:cubicBezTo>
                  <a:close/>
                  <a:moveTo>
                    <a:pt x="9752" y="1"/>
                  </a:moveTo>
                  <a:cubicBezTo>
                    <a:pt x="8329" y="1"/>
                    <a:pt x="7054" y="912"/>
                    <a:pt x="6566" y="2205"/>
                  </a:cubicBezTo>
                  <a:lnTo>
                    <a:pt x="6272" y="2205"/>
                  </a:lnTo>
                  <a:cubicBezTo>
                    <a:pt x="5708" y="2205"/>
                    <a:pt x="5197" y="2405"/>
                    <a:pt x="4779" y="2722"/>
                  </a:cubicBezTo>
                  <a:lnTo>
                    <a:pt x="1253" y="2722"/>
                  </a:lnTo>
                  <a:cubicBezTo>
                    <a:pt x="565" y="2722"/>
                    <a:pt x="1" y="3286"/>
                    <a:pt x="1" y="3968"/>
                  </a:cubicBezTo>
                  <a:lnTo>
                    <a:pt x="1" y="15283"/>
                  </a:lnTo>
                  <a:cubicBezTo>
                    <a:pt x="1" y="15971"/>
                    <a:pt x="565" y="16535"/>
                    <a:pt x="1253" y="16535"/>
                  </a:cubicBezTo>
                  <a:lnTo>
                    <a:pt x="7618" y="16535"/>
                  </a:lnTo>
                  <a:cubicBezTo>
                    <a:pt x="7595" y="17170"/>
                    <a:pt x="7518" y="18298"/>
                    <a:pt x="7371" y="18910"/>
                  </a:cubicBezTo>
                  <a:lnTo>
                    <a:pt x="6396" y="18910"/>
                  </a:lnTo>
                  <a:cubicBezTo>
                    <a:pt x="6225" y="18910"/>
                    <a:pt x="6102" y="19057"/>
                    <a:pt x="6102" y="19204"/>
                  </a:cubicBezTo>
                  <a:cubicBezTo>
                    <a:pt x="6102" y="19374"/>
                    <a:pt x="6225" y="19497"/>
                    <a:pt x="6396" y="19497"/>
                  </a:cubicBezTo>
                  <a:lnTo>
                    <a:pt x="13102" y="19497"/>
                  </a:lnTo>
                  <a:cubicBezTo>
                    <a:pt x="13279" y="19497"/>
                    <a:pt x="13396" y="19374"/>
                    <a:pt x="13396" y="19204"/>
                  </a:cubicBezTo>
                  <a:cubicBezTo>
                    <a:pt x="13396" y="19057"/>
                    <a:pt x="13279" y="18910"/>
                    <a:pt x="13102" y="18910"/>
                  </a:cubicBezTo>
                  <a:lnTo>
                    <a:pt x="12126" y="18910"/>
                  </a:lnTo>
                  <a:cubicBezTo>
                    <a:pt x="11980" y="18298"/>
                    <a:pt x="11903" y="17170"/>
                    <a:pt x="11880" y="16535"/>
                  </a:cubicBezTo>
                  <a:lnTo>
                    <a:pt x="18245" y="16535"/>
                  </a:lnTo>
                  <a:cubicBezTo>
                    <a:pt x="18933" y="16535"/>
                    <a:pt x="19497" y="15971"/>
                    <a:pt x="19497" y="15283"/>
                  </a:cubicBezTo>
                  <a:lnTo>
                    <a:pt x="19497" y="3968"/>
                  </a:lnTo>
                  <a:cubicBezTo>
                    <a:pt x="19497" y="3286"/>
                    <a:pt x="18933" y="2722"/>
                    <a:pt x="18245" y="2722"/>
                  </a:cubicBezTo>
                  <a:lnTo>
                    <a:pt x="14719" y="2722"/>
                  </a:lnTo>
                  <a:cubicBezTo>
                    <a:pt x="14307" y="2405"/>
                    <a:pt x="13790" y="2205"/>
                    <a:pt x="13226" y="2205"/>
                  </a:cubicBezTo>
                  <a:lnTo>
                    <a:pt x="12932" y="2205"/>
                  </a:lnTo>
                  <a:cubicBezTo>
                    <a:pt x="12808" y="1841"/>
                    <a:pt x="12591" y="1500"/>
                    <a:pt x="12320" y="1176"/>
                  </a:cubicBezTo>
                  <a:cubicBezTo>
                    <a:pt x="12268" y="1114"/>
                    <a:pt x="12195" y="1085"/>
                    <a:pt x="12121" y="1085"/>
                  </a:cubicBezTo>
                  <a:cubicBezTo>
                    <a:pt x="12054" y="1085"/>
                    <a:pt x="11985" y="1108"/>
                    <a:pt x="11927" y="1153"/>
                  </a:cubicBezTo>
                  <a:cubicBezTo>
                    <a:pt x="11809" y="1253"/>
                    <a:pt x="11780" y="1423"/>
                    <a:pt x="11903" y="1547"/>
                  </a:cubicBezTo>
                  <a:cubicBezTo>
                    <a:pt x="12174" y="1864"/>
                    <a:pt x="12367" y="2234"/>
                    <a:pt x="12467" y="2622"/>
                  </a:cubicBezTo>
                  <a:cubicBezTo>
                    <a:pt x="12509" y="2752"/>
                    <a:pt x="12628" y="2826"/>
                    <a:pt x="12756" y="2826"/>
                  </a:cubicBezTo>
                  <a:cubicBezTo>
                    <a:pt x="12773" y="2826"/>
                    <a:pt x="12791" y="2825"/>
                    <a:pt x="12808" y="2822"/>
                  </a:cubicBezTo>
                  <a:cubicBezTo>
                    <a:pt x="12955" y="2793"/>
                    <a:pt x="13079" y="2769"/>
                    <a:pt x="13226" y="2769"/>
                  </a:cubicBezTo>
                  <a:cubicBezTo>
                    <a:pt x="14231" y="2769"/>
                    <a:pt x="15065" y="3580"/>
                    <a:pt x="15065" y="4609"/>
                  </a:cubicBezTo>
                  <a:cubicBezTo>
                    <a:pt x="15065" y="5614"/>
                    <a:pt x="14231" y="6443"/>
                    <a:pt x="13226" y="6443"/>
                  </a:cubicBezTo>
                  <a:cubicBezTo>
                    <a:pt x="12661" y="6443"/>
                    <a:pt x="12150" y="6172"/>
                    <a:pt x="11809" y="5761"/>
                  </a:cubicBezTo>
                  <a:cubicBezTo>
                    <a:pt x="11750" y="5689"/>
                    <a:pt x="11667" y="5651"/>
                    <a:pt x="11584" y="5651"/>
                  </a:cubicBezTo>
                  <a:cubicBezTo>
                    <a:pt x="11525" y="5651"/>
                    <a:pt x="11466" y="5669"/>
                    <a:pt x="11415" y="5708"/>
                  </a:cubicBezTo>
                  <a:cubicBezTo>
                    <a:pt x="11245" y="5832"/>
                    <a:pt x="11045" y="5932"/>
                    <a:pt x="10851" y="6026"/>
                  </a:cubicBezTo>
                  <a:lnTo>
                    <a:pt x="10287" y="5173"/>
                  </a:lnTo>
                  <a:cubicBezTo>
                    <a:pt x="10163" y="4973"/>
                    <a:pt x="9946" y="4850"/>
                    <a:pt x="9699" y="4850"/>
                  </a:cubicBezTo>
                  <a:cubicBezTo>
                    <a:pt x="9481" y="4879"/>
                    <a:pt x="9258" y="4997"/>
                    <a:pt x="9135" y="5197"/>
                  </a:cubicBezTo>
                  <a:lnTo>
                    <a:pt x="8623" y="6002"/>
                  </a:lnTo>
                  <a:cubicBezTo>
                    <a:pt x="8453" y="5932"/>
                    <a:pt x="8253" y="5832"/>
                    <a:pt x="8083" y="5708"/>
                  </a:cubicBezTo>
                  <a:cubicBezTo>
                    <a:pt x="8032" y="5669"/>
                    <a:pt x="7973" y="5651"/>
                    <a:pt x="7914" y="5651"/>
                  </a:cubicBezTo>
                  <a:cubicBezTo>
                    <a:pt x="7831" y="5651"/>
                    <a:pt x="7750" y="5689"/>
                    <a:pt x="7695" y="5761"/>
                  </a:cubicBezTo>
                  <a:cubicBezTo>
                    <a:pt x="7348" y="6172"/>
                    <a:pt x="6836" y="6443"/>
                    <a:pt x="6272" y="6443"/>
                  </a:cubicBezTo>
                  <a:cubicBezTo>
                    <a:pt x="5267" y="6443"/>
                    <a:pt x="4432" y="5614"/>
                    <a:pt x="4432" y="4609"/>
                  </a:cubicBezTo>
                  <a:cubicBezTo>
                    <a:pt x="4432" y="3580"/>
                    <a:pt x="5267" y="2769"/>
                    <a:pt x="6272" y="2769"/>
                  </a:cubicBezTo>
                  <a:cubicBezTo>
                    <a:pt x="6419" y="2769"/>
                    <a:pt x="6543" y="2793"/>
                    <a:pt x="6690" y="2822"/>
                  </a:cubicBezTo>
                  <a:cubicBezTo>
                    <a:pt x="6707" y="2825"/>
                    <a:pt x="6725" y="2826"/>
                    <a:pt x="6742" y="2826"/>
                  </a:cubicBezTo>
                  <a:cubicBezTo>
                    <a:pt x="6870" y="2826"/>
                    <a:pt x="6989" y="2752"/>
                    <a:pt x="7030" y="2622"/>
                  </a:cubicBezTo>
                  <a:cubicBezTo>
                    <a:pt x="7371" y="1423"/>
                    <a:pt x="8500" y="565"/>
                    <a:pt x="9752" y="565"/>
                  </a:cubicBezTo>
                  <a:cubicBezTo>
                    <a:pt x="10163" y="565"/>
                    <a:pt x="10557" y="665"/>
                    <a:pt x="10927" y="835"/>
                  </a:cubicBezTo>
                  <a:cubicBezTo>
                    <a:pt x="10964" y="847"/>
                    <a:pt x="11002" y="853"/>
                    <a:pt x="11039" y="853"/>
                  </a:cubicBezTo>
                  <a:cubicBezTo>
                    <a:pt x="11153" y="853"/>
                    <a:pt x="11262" y="799"/>
                    <a:pt x="11315" y="688"/>
                  </a:cubicBezTo>
                  <a:cubicBezTo>
                    <a:pt x="11392" y="542"/>
                    <a:pt x="11315" y="371"/>
                    <a:pt x="11168" y="324"/>
                  </a:cubicBezTo>
                  <a:cubicBezTo>
                    <a:pt x="10728" y="101"/>
                    <a:pt x="10240" y="1"/>
                    <a:pt x="975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75" name="Google Shape;2875;p63"/>
          <p:cNvGrpSpPr/>
          <p:nvPr/>
        </p:nvGrpSpPr>
        <p:grpSpPr>
          <a:xfrm>
            <a:off x="7058261" y="6960568"/>
            <a:ext cx="713825" cy="759642"/>
            <a:chOff x="3529130" y="3480284"/>
            <a:chExt cx="356913" cy="379821"/>
          </a:xfrm>
        </p:grpSpPr>
        <p:sp>
          <p:nvSpPr>
            <p:cNvPr id="2876" name="Google Shape;2876;p63"/>
            <p:cNvSpPr/>
            <p:nvPr/>
          </p:nvSpPr>
          <p:spPr>
            <a:xfrm>
              <a:off x="3534857" y="3486011"/>
              <a:ext cx="345926" cy="368815"/>
            </a:xfrm>
            <a:custGeom>
              <a:rect b="b" l="l" r="r" t="t"/>
              <a:pathLst>
                <a:path extrusionOk="0" h="18933" w="17758">
                  <a:moveTo>
                    <a:pt x="441" y="0"/>
                  </a:moveTo>
                  <a:cubicBezTo>
                    <a:pt x="194" y="0"/>
                    <a:pt x="0" y="194"/>
                    <a:pt x="0" y="441"/>
                  </a:cubicBezTo>
                  <a:lnTo>
                    <a:pt x="0" y="18492"/>
                  </a:lnTo>
                  <a:cubicBezTo>
                    <a:pt x="0" y="18733"/>
                    <a:pt x="194" y="18933"/>
                    <a:pt x="441" y="18933"/>
                  </a:cubicBezTo>
                  <a:lnTo>
                    <a:pt x="17316" y="18933"/>
                  </a:lnTo>
                  <a:cubicBezTo>
                    <a:pt x="17557" y="18933"/>
                    <a:pt x="17757" y="18733"/>
                    <a:pt x="17757" y="18492"/>
                  </a:cubicBezTo>
                  <a:lnTo>
                    <a:pt x="17757" y="3210"/>
                  </a:lnTo>
                  <a:cubicBezTo>
                    <a:pt x="17757" y="3133"/>
                    <a:pt x="17734" y="3063"/>
                    <a:pt x="17681" y="2986"/>
                  </a:cubicBezTo>
                  <a:lnTo>
                    <a:pt x="15994" y="218"/>
                  </a:lnTo>
                  <a:cubicBezTo>
                    <a:pt x="15917" y="71"/>
                    <a:pt x="15770" y="0"/>
                    <a:pt x="15623"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7" name="Google Shape;2877;p63"/>
            <p:cNvSpPr/>
            <p:nvPr/>
          </p:nvSpPr>
          <p:spPr>
            <a:xfrm>
              <a:off x="3824425" y="3486011"/>
              <a:ext cx="56356" cy="368815"/>
            </a:xfrm>
            <a:custGeom>
              <a:rect b="b" l="l" r="r" t="t"/>
              <a:pathLst>
                <a:path extrusionOk="0" h="18933" w="2893">
                  <a:moveTo>
                    <a:pt x="0" y="0"/>
                  </a:moveTo>
                  <a:cubicBezTo>
                    <a:pt x="147" y="0"/>
                    <a:pt x="294" y="71"/>
                    <a:pt x="370" y="218"/>
                  </a:cubicBezTo>
                  <a:lnTo>
                    <a:pt x="2057" y="2986"/>
                  </a:lnTo>
                  <a:cubicBezTo>
                    <a:pt x="2104" y="3063"/>
                    <a:pt x="2134" y="3133"/>
                    <a:pt x="2134" y="3210"/>
                  </a:cubicBezTo>
                  <a:lnTo>
                    <a:pt x="2134" y="18492"/>
                  </a:lnTo>
                  <a:cubicBezTo>
                    <a:pt x="2134" y="18733"/>
                    <a:pt x="1934" y="18933"/>
                    <a:pt x="1693" y="18933"/>
                  </a:cubicBezTo>
                  <a:lnTo>
                    <a:pt x="2451" y="18933"/>
                  </a:lnTo>
                  <a:cubicBezTo>
                    <a:pt x="2692" y="18933"/>
                    <a:pt x="2892" y="18733"/>
                    <a:pt x="2892" y="18492"/>
                  </a:cubicBezTo>
                  <a:lnTo>
                    <a:pt x="2892" y="3210"/>
                  </a:lnTo>
                  <a:cubicBezTo>
                    <a:pt x="2892" y="3133"/>
                    <a:pt x="2869" y="3063"/>
                    <a:pt x="2816" y="2986"/>
                  </a:cubicBezTo>
                  <a:lnTo>
                    <a:pt x="1129" y="218"/>
                  </a:lnTo>
                  <a:cubicBezTo>
                    <a:pt x="1052" y="71"/>
                    <a:pt x="905" y="0"/>
                    <a:pt x="75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8" name="Google Shape;2878;p63"/>
            <p:cNvSpPr/>
            <p:nvPr/>
          </p:nvSpPr>
          <p:spPr>
            <a:xfrm>
              <a:off x="3600232" y="3486011"/>
              <a:ext cx="212761" cy="92530"/>
            </a:xfrm>
            <a:custGeom>
              <a:rect b="b" l="l" r="r" t="t"/>
              <a:pathLst>
                <a:path extrusionOk="0" h="4750" w="10922">
                  <a:moveTo>
                    <a:pt x="0" y="0"/>
                  </a:moveTo>
                  <a:lnTo>
                    <a:pt x="0" y="3991"/>
                  </a:lnTo>
                  <a:cubicBezTo>
                    <a:pt x="0" y="4409"/>
                    <a:pt x="341" y="4750"/>
                    <a:pt x="782" y="4750"/>
                  </a:cubicBezTo>
                  <a:lnTo>
                    <a:pt x="10163" y="4750"/>
                  </a:lnTo>
                  <a:cubicBezTo>
                    <a:pt x="10580" y="4750"/>
                    <a:pt x="10921" y="4409"/>
                    <a:pt x="10921" y="3991"/>
                  </a:cubicBezTo>
                  <a:lnTo>
                    <a:pt x="10921"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9" name="Google Shape;2879;p63"/>
            <p:cNvSpPr/>
            <p:nvPr/>
          </p:nvSpPr>
          <p:spPr>
            <a:xfrm>
              <a:off x="3707507" y="3486011"/>
              <a:ext cx="105484" cy="92530"/>
            </a:xfrm>
            <a:custGeom>
              <a:rect b="b" l="l" r="r" t="t"/>
              <a:pathLst>
                <a:path extrusionOk="0" h="4750" w="5415">
                  <a:moveTo>
                    <a:pt x="1" y="0"/>
                  </a:moveTo>
                  <a:lnTo>
                    <a:pt x="1" y="3991"/>
                  </a:lnTo>
                  <a:cubicBezTo>
                    <a:pt x="1" y="4409"/>
                    <a:pt x="371" y="4750"/>
                    <a:pt x="789" y="4750"/>
                  </a:cubicBezTo>
                  <a:lnTo>
                    <a:pt x="4656" y="4750"/>
                  </a:lnTo>
                  <a:cubicBezTo>
                    <a:pt x="5073" y="4750"/>
                    <a:pt x="5414" y="4409"/>
                    <a:pt x="5414" y="3991"/>
                  </a:cubicBezTo>
                  <a:lnTo>
                    <a:pt x="5414" y="0"/>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0" name="Google Shape;2880;p63"/>
            <p:cNvSpPr/>
            <p:nvPr/>
          </p:nvSpPr>
          <p:spPr>
            <a:xfrm>
              <a:off x="3783420" y="3486011"/>
              <a:ext cx="29571" cy="92530"/>
            </a:xfrm>
            <a:custGeom>
              <a:rect b="b" l="l" r="r" t="t"/>
              <a:pathLst>
                <a:path extrusionOk="0" h="4750" w="1518">
                  <a:moveTo>
                    <a:pt x="759" y="0"/>
                  </a:moveTo>
                  <a:lnTo>
                    <a:pt x="759" y="3991"/>
                  </a:lnTo>
                  <a:cubicBezTo>
                    <a:pt x="759" y="4409"/>
                    <a:pt x="418" y="4750"/>
                    <a:pt x="1" y="4750"/>
                  </a:cubicBezTo>
                  <a:lnTo>
                    <a:pt x="759" y="4750"/>
                  </a:lnTo>
                  <a:cubicBezTo>
                    <a:pt x="1176" y="4750"/>
                    <a:pt x="1517" y="4409"/>
                    <a:pt x="1517" y="3991"/>
                  </a:cubicBezTo>
                  <a:lnTo>
                    <a:pt x="1517" y="0"/>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1" name="Google Shape;2881;p63"/>
            <p:cNvSpPr/>
            <p:nvPr/>
          </p:nvSpPr>
          <p:spPr>
            <a:xfrm>
              <a:off x="3573447" y="3687764"/>
              <a:ext cx="266214" cy="167060"/>
            </a:xfrm>
            <a:custGeom>
              <a:rect b="b" l="l" r="r" t="t"/>
              <a:pathLst>
                <a:path extrusionOk="0" h="8576" w="13666">
                  <a:moveTo>
                    <a:pt x="617" y="0"/>
                  </a:moveTo>
                  <a:cubicBezTo>
                    <a:pt x="270" y="0"/>
                    <a:pt x="0" y="270"/>
                    <a:pt x="0" y="588"/>
                  </a:cubicBezTo>
                  <a:lnTo>
                    <a:pt x="0" y="8576"/>
                  </a:lnTo>
                  <a:lnTo>
                    <a:pt x="13666" y="8576"/>
                  </a:lnTo>
                  <a:lnTo>
                    <a:pt x="13666" y="588"/>
                  </a:lnTo>
                  <a:cubicBezTo>
                    <a:pt x="13666" y="270"/>
                    <a:pt x="13401" y="0"/>
                    <a:pt x="1307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2" name="Google Shape;2882;p63"/>
            <p:cNvSpPr/>
            <p:nvPr/>
          </p:nvSpPr>
          <p:spPr>
            <a:xfrm>
              <a:off x="3813419" y="3687764"/>
              <a:ext cx="26240" cy="167060"/>
            </a:xfrm>
            <a:custGeom>
              <a:rect b="b" l="l" r="r" t="t"/>
              <a:pathLst>
                <a:path extrusionOk="0" h="8576" w="1347">
                  <a:moveTo>
                    <a:pt x="1" y="0"/>
                  </a:moveTo>
                  <a:cubicBezTo>
                    <a:pt x="318" y="0"/>
                    <a:pt x="589" y="270"/>
                    <a:pt x="589" y="588"/>
                  </a:cubicBezTo>
                  <a:lnTo>
                    <a:pt x="589" y="8576"/>
                  </a:lnTo>
                  <a:lnTo>
                    <a:pt x="1347" y="8576"/>
                  </a:lnTo>
                  <a:lnTo>
                    <a:pt x="1347" y="588"/>
                  </a:lnTo>
                  <a:cubicBezTo>
                    <a:pt x="1347" y="270"/>
                    <a:pt x="1082"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3" name="Google Shape;2883;p63"/>
            <p:cNvSpPr/>
            <p:nvPr/>
          </p:nvSpPr>
          <p:spPr>
            <a:xfrm>
              <a:off x="3745766" y="3508900"/>
              <a:ext cx="29551" cy="47200"/>
            </a:xfrm>
            <a:custGeom>
              <a:rect b="b" l="l" r="r" t="t"/>
              <a:pathLst>
                <a:path extrusionOk="0" h="2423" w="1517">
                  <a:moveTo>
                    <a:pt x="194" y="1"/>
                  </a:moveTo>
                  <a:cubicBezTo>
                    <a:pt x="94" y="1"/>
                    <a:pt x="0" y="101"/>
                    <a:pt x="0" y="218"/>
                  </a:cubicBezTo>
                  <a:lnTo>
                    <a:pt x="0" y="2205"/>
                  </a:lnTo>
                  <a:cubicBezTo>
                    <a:pt x="0" y="2329"/>
                    <a:pt x="94" y="2423"/>
                    <a:pt x="194" y="2423"/>
                  </a:cubicBezTo>
                  <a:lnTo>
                    <a:pt x="1293" y="2423"/>
                  </a:lnTo>
                  <a:cubicBezTo>
                    <a:pt x="1417" y="2423"/>
                    <a:pt x="1517" y="2329"/>
                    <a:pt x="1517" y="2205"/>
                  </a:cubicBezTo>
                  <a:lnTo>
                    <a:pt x="1517" y="218"/>
                  </a:lnTo>
                  <a:cubicBezTo>
                    <a:pt x="1517" y="101"/>
                    <a:pt x="1417" y="1"/>
                    <a:pt x="1293"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4" name="Google Shape;2884;p63"/>
            <p:cNvSpPr/>
            <p:nvPr/>
          </p:nvSpPr>
          <p:spPr>
            <a:xfrm>
              <a:off x="3756168" y="3508900"/>
              <a:ext cx="19149" cy="47200"/>
            </a:xfrm>
            <a:custGeom>
              <a:rect b="b" l="l" r="r" t="t"/>
              <a:pathLst>
                <a:path extrusionOk="0" h="2423" w="983">
                  <a:moveTo>
                    <a:pt x="1" y="1"/>
                  </a:moveTo>
                  <a:cubicBezTo>
                    <a:pt x="124" y="1"/>
                    <a:pt x="224" y="101"/>
                    <a:pt x="224" y="218"/>
                  </a:cubicBezTo>
                  <a:lnTo>
                    <a:pt x="224" y="2205"/>
                  </a:lnTo>
                  <a:cubicBezTo>
                    <a:pt x="224" y="2329"/>
                    <a:pt x="124" y="2423"/>
                    <a:pt x="1" y="2423"/>
                  </a:cubicBezTo>
                  <a:lnTo>
                    <a:pt x="759" y="2423"/>
                  </a:lnTo>
                  <a:cubicBezTo>
                    <a:pt x="883" y="2423"/>
                    <a:pt x="983" y="2329"/>
                    <a:pt x="983" y="2205"/>
                  </a:cubicBezTo>
                  <a:lnTo>
                    <a:pt x="983" y="218"/>
                  </a:lnTo>
                  <a:cubicBezTo>
                    <a:pt x="983" y="101"/>
                    <a:pt x="883" y="1"/>
                    <a:pt x="7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5" name="Google Shape;2885;p63"/>
            <p:cNvSpPr/>
            <p:nvPr/>
          </p:nvSpPr>
          <p:spPr>
            <a:xfrm>
              <a:off x="3740038" y="3503192"/>
              <a:ext cx="41005" cy="58167"/>
            </a:xfrm>
            <a:custGeom>
              <a:rect b="b" l="l" r="r" t="t"/>
              <a:pathLst>
                <a:path extrusionOk="0" h="2986" w="2105">
                  <a:moveTo>
                    <a:pt x="1517" y="588"/>
                  </a:moveTo>
                  <a:lnTo>
                    <a:pt x="1517" y="2422"/>
                  </a:lnTo>
                  <a:lnTo>
                    <a:pt x="559" y="2422"/>
                  </a:lnTo>
                  <a:lnTo>
                    <a:pt x="559" y="588"/>
                  </a:lnTo>
                  <a:close/>
                  <a:moveTo>
                    <a:pt x="488" y="0"/>
                  </a:moveTo>
                  <a:cubicBezTo>
                    <a:pt x="218" y="0"/>
                    <a:pt x="0" y="247"/>
                    <a:pt x="0" y="511"/>
                  </a:cubicBezTo>
                  <a:lnTo>
                    <a:pt x="0" y="2498"/>
                  </a:lnTo>
                  <a:cubicBezTo>
                    <a:pt x="0" y="2769"/>
                    <a:pt x="218" y="2986"/>
                    <a:pt x="488" y="2986"/>
                  </a:cubicBezTo>
                  <a:lnTo>
                    <a:pt x="1587" y="2986"/>
                  </a:lnTo>
                  <a:cubicBezTo>
                    <a:pt x="1881" y="2986"/>
                    <a:pt x="2104" y="2769"/>
                    <a:pt x="2104" y="2498"/>
                  </a:cubicBezTo>
                  <a:lnTo>
                    <a:pt x="2104" y="511"/>
                  </a:lnTo>
                  <a:cubicBezTo>
                    <a:pt x="2104" y="247"/>
                    <a:pt x="1881" y="0"/>
                    <a:pt x="158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6" name="Google Shape;2886;p63"/>
            <p:cNvSpPr/>
            <p:nvPr/>
          </p:nvSpPr>
          <p:spPr>
            <a:xfrm>
              <a:off x="3529130" y="3480284"/>
              <a:ext cx="356913" cy="379821"/>
            </a:xfrm>
            <a:custGeom>
              <a:rect b="b" l="l" r="r" t="t"/>
              <a:pathLst>
                <a:path extrusionOk="0" h="19498" w="18322">
                  <a:moveTo>
                    <a:pt x="8888" y="588"/>
                  </a:moveTo>
                  <a:lnTo>
                    <a:pt x="8888" y="4285"/>
                  </a:lnTo>
                  <a:cubicBezTo>
                    <a:pt x="8888" y="4456"/>
                    <a:pt x="8940" y="4626"/>
                    <a:pt x="9011" y="4773"/>
                  </a:cubicBezTo>
                  <a:lnTo>
                    <a:pt x="4432" y="4773"/>
                  </a:lnTo>
                  <a:cubicBezTo>
                    <a:pt x="4162" y="4773"/>
                    <a:pt x="3944" y="4556"/>
                    <a:pt x="3944" y="4285"/>
                  </a:cubicBezTo>
                  <a:lnTo>
                    <a:pt x="3944" y="588"/>
                  </a:lnTo>
                  <a:close/>
                  <a:moveTo>
                    <a:pt x="15917" y="588"/>
                  </a:moveTo>
                  <a:cubicBezTo>
                    <a:pt x="15970" y="588"/>
                    <a:pt x="16017" y="612"/>
                    <a:pt x="16041" y="659"/>
                  </a:cubicBezTo>
                  <a:lnTo>
                    <a:pt x="17734" y="3427"/>
                  </a:lnTo>
                  <a:cubicBezTo>
                    <a:pt x="17757" y="3451"/>
                    <a:pt x="17757" y="3480"/>
                    <a:pt x="17757" y="3504"/>
                  </a:cubicBezTo>
                  <a:lnTo>
                    <a:pt x="17757" y="18786"/>
                  </a:lnTo>
                  <a:cubicBezTo>
                    <a:pt x="17757" y="18857"/>
                    <a:pt x="17681" y="18933"/>
                    <a:pt x="17610" y="18933"/>
                  </a:cubicBezTo>
                  <a:lnTo>
                    <a:pt x="16235" y="18933"/>
                  </a:lnTo>
                  <a:lnTo>
                    <a:pt x="16235" y="11239"/>
                  </a:lnTo>
                  <a:cubicBezTo>
                    <a:pt x="16235" y="10751"/>
                    <a:pt x="15847" y="10357"/>
                    <a:pt x="15353" y="10357"/>
                  </a:cubicBezTo>
                  <a:lnTo>
                    <a:pt x="2892" y="10357"/>
                  </a:lnTo>
                  <a:cubicBezTo>
                    <a:pt x="2398" y="10357"/>
                    <a:pt x="1981" y="10751"/>
                    <a:pt x="1981" y="11239"/>
                  </a:cubicBezTo>
                  <a:lnTo>
                    <a:pt x="1981" y="12638"/>
                  </a:lnTo>
                  <a:cubicBezTo>
                    <a:pt x="1981" y="12808"/>
                    <a:pt x="2128" y="12932"/>
                    <a:pt x="2275" y="12932"/>
                  </a:cubicBezTo>
                  <a:cubicBezTo>
                    <a:pt x="2451" y="12932"/>
                    <a:pt x="2569" y="12808"/>
                    <a:pt x="2569" y="12638"/>
                  </a:cubicBezTo>
                  <a:lnTo>
                    <a:pt x="2569" y="11239"/>
                  </a:lnTo>
                  <a:cubicBezTo>
                    <a:pt x="2569" y="11068"/>
                    <a:pt x="2716" y="10921"/>
                    <a:pt x="2892" y="10921"/>
                  </a:cubicBezTo>
                  <a:lnTo>
                    <a:pt x="15353" y="10921"/>
                  </a:lnTo>
                  <a:cubicBezTo>
                    <a:pt x="15529" y="10921"/>
                    <a:pt x="15676" y="11068"/>
                    <a:pt x="15676" y="11239"/>
                  </a:cubicBezTo>
                  <a:lnTo>
                    <a:pt x="15676" y="18933"/>
                  </a:lnTo>
                  <a:lnTo>
                    <a:pt x="2569" y="18933"/>
                  </a:lnTo>
                  <a:lnTo>
                    <a:pt x="2569" y="13960"/>
                  </a:lnTo>
                  <a:cubicBezTo>
                    <a:pt x="2569" y="13813"/>
                    <a:pt x="2451" y="13690"/>
                    <a:pt x="2275" y="13690"/>
                  </a:cubicBezTo>
                  <a:cubicBezTo>
                    <a:pt x="2128" y="13690"/>
                    <a:pt x="1981" y="13813"/>
                    <a:pt x="1981" y="13960"/>
                  </a:cubicBezTo>
                  <a:lnTo>
                    <a:pt x="1981" y="18933"/>
                  </a:lnTo>
                  <a:lnTo>
                    <a:pt x="735" y="18933"/>
                  </a:lnTo>
                  <a:cubicBezTo>
                    <a:pt x="635" y="18933"/>
                    <a:pt x="588" y="18857"/>
                    <a:pt x="588" y="18786"/>
                  </a:cubicBezTo>
                  <a:lnTo>
                    <a:pt x="588" y="735"/>
                  </a:lnTo>
                  <a:cubicBezTo>
                    <a:pt x="588" y="659"/>
                    <a:pt x="635" y="588"/>
                    <a:pt x="735" y="588"/>
                  </a:cubicBezTo>
                  <a:lnTo>
                    <a:pt x="3380" y="588"/>
                  </a:lnTo>
                  <a:lnTo>
                    <a:pt x="3380" y="4285"/>
                  </a:lnTo>
                  <a:cubicBezTo>
                    <a:pt x="3380" y="4873"/>
                    <a:pt x="3844" y="5338"/>
                    <a:pt x="4432" y="5338"/>
                  </a:cubicBezTo>
                  <a:lnTo>
                    <a:pt x="13813" y="5338"/>
                  </a:lnTo>
                  <a:cubicBezTo>
                    <a:pt x="14401" y="5338"/>
                    <a:pt x="14865" y="4873"/>
                    <a:pt x="14865" y="4285"/>
                  </a:cubicBezTo>
                  <a:lnTo>
                    <a:pt x="14865" y="3480"/>
                  </a:lnTo>
                  <a:cubicBezTo>
                    <a:pt x="14865" y="3333"/>
                    <a:pt x="14742" y="3186"/>
                    <a:pt x="14571" y="3186"/>
                  </a:cubicBezTo>
                  <a:cubicBezTo>
                    <a:pt x="14424" y="3186"/>
                    <a:pt x="14301" y="3333"/>
                    <a:pt x="14301" y="3480"/>
                  </a:cubicBezTo>
                  <a:lnTo>
                    <a:pt x="14301" y="4285"/>
                  </a:lnTo>
                  <a:cubicBezTo>
                    <a:pt x="14301" y="4556"/>
                    <a:pt x="14084" y="4773"/>
                    <a:pt x="13813" y="4773"/>
                  </a:cubicBezTo>
                  <a:lnTo>
                    <a:pt x="9946" y="4773"/>
                  </a:lnTo>
                  <a:cubicBezTo>
                    <a:pt x="9675" y="4773"/>
                    <a:pt x="9452" y="4556"/>
                    <a:pt x="9452" y="4285"/>
                  </a:cubicBezTo>
                  <a:lnTo>
                    <a:pt x="9452" y="588"/>
                  </a:lnTo>
                  <a:lnTo>
                    <a:pt x="14301" y="588"/>
                  </a:lnTo>
                  <a:lnTo>
                    <a:pt x="14301" y="2158"/>
                  </a:lnTo>
                  <a:cubicBezTo>
                    <a:pt x="14301" y="2328"/>
                    <a:pt x="14424" y="2452"/>
                    <a:pt x="14571" y="2452"/>
                  </a:cubicBezTo>
                  <a:cubicBezTo>
                    <a:pt x="14742" y="2452"/>
                    <a:pt x="14865" y="2328"/>
                    <a:pt x="14865" y="2158"/>
                  </a:cubicBezTo>
                  <a:lnTo>
                    <a:pt x="14865" y="588"/>
                  </a:lnTo>
                  <a:close/>
                  <a:moveTo>
                    <a:pt x="735" y="1"/>
                  </a:moveTo>
                  <a:cubicBezTo>
                    <a:pt x="341" y="1"/>
                    <a:pt x="0" y="341"/>
                    <a:pt x="0" y="735"/>
                  </a:cubicBezTo>
                  <a:lnTo>
                    <a:pt x="0" y="18786"/>
                  </a:lnTo>
                  <a:cubicBezTo>
                    <a:pt x="0" y="19174"/>
                    <a:pt x="341" y="19497"/>
                    <a:pt x="735" y="19497"/>
                  </a:cubicBezTo>
                  <a:lnTo>
                    <a:pt x="17610" y="19497"/>
                  </a:lnTo>
                  <a:cubicBezTo>
                    <a:pt x="17998" y="19497"/>
                    <a:pt x="18321" y="19174"/>
                    <a:pt x="18321" y="18786"/>
                  </a:cubicBezTo>
                  <a:lnTo>
                    <a:pt x="18321" y="3504"/>
                  </a:lnTo>
                  <a:cubicBezTo>
                    <a:pt x="18321" y="3380"/>
                    <a:pt x="18292" y="3257"/>
                    <a:pt x="18222" y="3133"/>
                  </a:cubicBezTo>
                  <a:lnTo>
                    <a:pt x="16529" y="365"/>
                  </a:lnTo>
                  <a:cubicBezTo>
                    <a:pt x="16411" y="147"/>
                    <a:pt x="16164" y="1"/>
                    <a:pt x="1591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7" name="Google Shape;2887;p63"/>
            <p:cNvSpPr/>
            <p:nvPr/>
          </p:nvSpPr>
          <p:spPr>
            <a:xfrm>
              <a:off x="3601147" y="3717412"/>
              <a:ext cx="210929" cy="11006"/>
            </a:xfrm>
            <a:custGeom>
              <a:rect b="b" l="l" r="r" t="t"/>
              <a:pathLst>
                <a:path extrusionOk="0" h="565" w="10828">
                  <a:moveTo>
                    <a:pt x="294" y="0"/>
                  </a:moveTo>
                  <a:cubicBezTo>
                    <a:pt x="147" y="0"/>
                    <a:pt x="0" y="124"/>
                    <a:pt x="0" y="271"/>
                  </a:cubicBezTo>
                  <a:cubicBezTo>
                    <a:pt x="0" y="441"/>
                    <a:pt x="147" y="565"/>
                    <a:pt x="294" y="565"/>
                  </a:cubicBezTo>
                  <a:lnTo>
                    <a:pt x="10533" y="565"/>
                  </a:lnTo>
                  <a:cubicBezTo>
                    <a:pt x="10704" y="565"/>
                    <a:pt x="10827" y="441"/>
                    <a:pt x="10827" y="271"/>
                  </a:cubicBezTo>
                  <a:cubicBezTo>
                    <a:pt x="10827" y="124"/>
                    <a:pt x="10704" y="0"/>
                    <a:pt x="1053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8" name="Google Shape;2888;p63"/>
            <p:cNvSpPr/>
            <p:nvPr/>
          </p:nvSpPr>
          <p:spPr>
            <a:xfrm>
              <a:off x="3601147" y="3749359"/>
              <a:ext cx="210929" cy="11474"/>
            </a:xfrm>
            <a:custGeom>
              <a:rect b="b" l="l" r="r" t="t"/>
              <a:pathLst>
                <a:path extrusionOk="0" h="589" w="10828">
                  <a:moveTo>
                    <a:pt x="294" y="0"/>
                  </a:moveTo>
                  <a:cubicBezTo>
                    <a:pt x="147" y="0"/>
                    <a:pt x="0" y="124"/>
                    <a:pt x="0" y="294"/>
                  </a:cubicBezTo>
                  <a:cubicBezTo>
                    <a:pt x="0" y="441"/>
                    <a:pt x="147" y="588"/>
                    <a:pt x="294" y="588"/>
                  </a:cubicBezTo>
                  <a:lnTo>
                    <a:pt x="10533" y="588"/>
                  </a:lnTo>
                  <a:cubicBezTo>
                    <a:pt x="10704" y="588"/>
                    <a:pt x="10827" y="441"/>
                    <a:pt x="10827" y="294"/>
                  </a:cubicBezTo>
                  <a:cubicBezTo>
                    <a:pt x="10827" y="124"/>
                    <a:pt x="10704" y="0"/>
                    <a:pt x="1053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9" name="Google Shape;2889;p63"/>
            <p:cNvSpPr/>
            <p:nvPr/>
          </p:nvSpPr>
          <p:spPr>
            <a:xfrm>
              <a:off x="3601147" y="3781754"/>
              <a:ext cx="210929" cy="11026"/>
            </a:xfrm>
            <a:custGeom>
              <a:rect b="b" l="l" r="r" t="t"/>
              <a:pathLst>
                <a:path extrusionOk="0" h="566" w="10828">
                  <a:moveTo>
                    <a:pt x="294" y="1"/>
                  </a:moveTo>
                  <a:cubicBezTo>
                    <a:pt x="147" y="1"/>
                    <a:pt x="0" y="124"/>
                    <a:pt x="0" y="295"/>
                  </a:cubicBezTo>
                  <a:cubicBezTo>
                    <a:pt x="0" y="442"/>
                    <a:pt x="147" y="565"/>
                    <a:pt x="294" y="565"/>
                  </a:cubicBezTo>
                  <a:lnTo>
                    <a:pt x="10533" y="565"/>
                  </a:lnTo>
                  <a:cubicBezTo>
                    <a:pt x="10704" y="565"/>
                    <a:pt x="10827" y="442"/>
                    <a:pt x="10827" y="295"/>
                  </a:cubicBezTo>
                  <a:cubicBezTo>
                    <a:pt x="10827" y="124"/>
                    <a:pt x="10704" y="1"/>
                    <a:pt x="1053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0" name="Google Shape;2890;p63"/>
            <p:cNvSpPr/>
            <p:nvPr/>
          </p:nvSpPr>
          <p:spPr>
            <a:xfrm>
              <a:off x="3601147" y="3813701"/>
              <a:ext cx="210929" cy="11474"/>
            </a:xfrm>
            <a:custGeom>
              <a:rect b="b" l="l" r="r" t="t"/>
              <a:pathLst>
                <a:path extrusionOk="0" h="589" w="10828">
                  <a:moveTo>
                    <a:pt x="294" y="1"/>
                  </a:moveTo>
                  <a:cubicBezTo>
                    <a:pt x="147" y="1"/>
                    <a:pt x="0" y="148"/>
                    <a:pt x="0" y="295"/>
                  </a:cubicBezTo>
                  <a:cubicBezTo>
                    <a:pt x="0" y="471"/>
                    <a:pt x="147" y="588"/>
                    <a:pt x="294" y="588"/>
                  </a:cubicBezTo>
                  <a:lnTo>
                    <a:pt x="10533" y="588"/>
                  </a:lnTo>
                  <a:cubicBezTo>
                    <a:pt x="10704" y="588"/>
                    <a:pt x="10827" y="471"/>
                    <a:pt x="10827" y="295"/>
                  </a:cubicBezTo>
                  <a:cubicBezTo>
                    <a:pt x="10827" y="148"/>
                    <a:pt x="10704" y="1"/>
                    <a:pt x="1053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91" name="Google Shape;2891;p63"/>
          <p:cNvGrpSpPr/>
          <p:nvPr/>
        </p:nvGrpSpPr>
        <p:grpSpPr>
          <a:xfrm>
            <a:off x="7035352" y="8510188"/>
            <a:ext cx="759642" cy="653593"/>
            <a:chOff x="3517676" y="4255094"/>
            <a:chExt cx="379821" cy="326796"/>
          </a:xfrm>
        </p:grpSpPr>
        <p:sp>
          <p:nvSpPr>
            <p:cNvPr id="2892" name="Google Shape;2892;p63"/>
            <p:cNvSpPr/>
            <p:nvPr/>
          </p:nvSpPr>
          <p:spPr>
            <a:xfrm>
              <a:off x="3523403" y="4470697"/>
              <a:ext cx="368815" cy="47765"/>
            </a:xfrm>
            <a:custGeom>
              <a:rect b="b" l="l" r="r" t="t"/>
              <a:pathLst>
                <a:path extrusionOk="0" h="2452" w="18933">
                  <a:moveTo>
                    <a:pt x="0" y="1"/>
                  </a:moveTo>
                  <a:lnTo>
                    <a:pt x="0" y="1494"/>
                  </a:lnTo>
                  <a:cubicBezTo>
                    <a:pt x="0" y="2034"/>
                    <a:pt x="441" y="2452"/>
                    <a:pt x="953" y="2452"/>
                  </a:cubicBezTo>
                  <a:lnTo>
                    <a:pt x="17951" y="2452"/>
                  </a:lnTo>
                  <a:cubicBezTo>
                    <a:pt x="18492" y="2452"/>
                    <a:pt x="18933" y="2034"/>
                    <a:pt x="18933" y="1494"/>
                  </a:cubicBezTo>
                  <a:lnTo>
                    <a:pt x="18933"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3" name="Google Shape;2893;p63"/>
            <p:cNvSpPr/>
            <p:nvPr/>
          </p:nvSpPr>
          <p:spPr>
            <a:xfrm>
              <a:off x="3523403" y="4260821"/>
              <a:ext cx="368815" cy="209897"/>
            </a:xfrm>
            <a:custGeom>
              <a:rect b="b" l="l" r="r" t="t"/>
              <a:pathLst>
                <a:path extrusionOk="0" h="10775" w="18933">
                  <a:moveTo>
                    <a:pt x="953" y="1"/>
                  </a:moveTo>
                  <a:cubicBezTo>
                    <a:pt x="441" y="1"/>
                    <a:pt x="0" y="441"/>
                    <a:pt x="0" y="976"/>
                  </a:cubicBezTo>
                  <a:lnTo>
                    <a:pt x="0" y="10775"/>
                  </a:lnTo>
                  <a:lnTo>
                    <a:pt x="18933" y="10775"/>
                  </a:lnTo>
                  <a:lnTo>
                    <a:pt x="18933" y="976"/>
                  </a:lnTo>
                  <a:cubicBezTo>
                    <a:pt x="18933" y="441"/>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4" name="Google Shape;2894;p63"/>
            <p:cNvSpPr/>
            <p:nvPr/>
          </p:nvSpPr>
          <p:spPr>
            <a:xfrm>
              <a:off x="3523403" y="4260821"/>
              <a:ext cx="368815" cy="209897"/>
            </a:xfrm>
            <a:custGeom>
              <a:rect b="b" l="l" r="r" t="t"/>
              <a:pathLst>
                <a:path extrusionOk="0" h="10775" w="18933">
                  <a:moveTo>
                    <a:pt x="953" y="1"/>
                  </a:moveTo>
                  <a:cubicBezTo>
                    <a:pt x="441" y="1"/>
                    <a:pt x="0" y="441"/>
                    <a:pt x="0" y="976"/>
                  </a:cubicBezTo>
                  <a:lnTo>
                    <a:pt x="0" y="10775"/>
                  </a:lnTo>
                  <a:lnTo>
                    <a:pt x="18933" y="10775"/>
                  </a:lnTo>
                  <a:lnTo>
                    <a:pt x="18933" y="976"/>
                  </a:lnTo>
                  <a:cubicBezTo>
                    <a:pt x="18933" y="441"/>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5" name="Google Shape;2895;p63"/>
            <p:cNvSpPr/>
            <p:nvPr/>
          </p:nvSpPr>
          <p:spPr>
            <a:xfrm>
              <a:off x="3858320" y="4260821"/>
              <a:ext cx="33895" cy="209897"/>
            </a:xfrm>
            <a:custGeom>
              <a:rect b="b" l="l" r="r" t="t"/>
              <a:pathLst>
                <a:path extrusionOk="0" h="10775" w="1740">
                  <a:moveTo>
                    <a:pt x="0" y="1"/>
                  </a:moveTo>
                  <a:cubicBezTo>
                    <a:pt x="541" y="1"/>
                    <a:pt x="982" y="441"/>
                    <a:pt x="982" y="976"/>
                  </a:cubicBezTo>
                  <a:lnTo>
                    <a:pt x="982" y="10775"/>
                  </a:lnTo>
                  <a:lnTo>
                    <a:pt x="1740" y="10775"/>
                  </a:lnTo>
                  <a:lnTo>
                    <a:pt x="1740" y="976"/>
                  </a:lnTo>
                  <a:cubicBezTo>
                    <a:pt x="1740" y="441"/>
                    <a:pt x="129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6" name="Google Shape;2896;p63"/>
            <p:cNvSpPr/>
            <p:nvPr/>
          </p:nvSpPr>
          <p:spPr>
            <a:xfrm>
              <a:off x="3858320" y="4470697"/>
              <a:ext cx="33895" cy="47765"/>
            </a:xfrm>
            <a:custGeom>
              <a:rect b="b" l="l" r="r" t="t"/>
              <a:pathLst>
                <a:path extrusionOk="0" h="2452" w="1740">
                  <a:moveTo>
                    <a:pt x="982" y="1"/>
                  </a:moveTo>
                  <a:lnTo>
                    <a:pt x="982" y="1494"/>
                  </a:lnTo>
                  <a:cubicBezTo>
                    <a:pt x="982" y="2034"/>
                    <a:pt x="541" y="2452"/>
                    <a:pt x="0" y="2452"/>
                  </a:cubicBezTo>
                  <a:lnTo>
                    <a:pt x="758" y="2452"/>
                  </a:lnTo>
                  <a:cubicBezTo>
                    <a:pt x="1299" y="2452"/>
                    <a:pt x="1740" y="2034"/>
                    <a:pt x="1740" y="1494"/>
                  </a:cubicBezTo>
                  <a:lnTo>
                    <a:pt x="1740"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7" name="Google Shape;2897;p63"/>
            <p:cNvSpPr/>
            <p:nvPr/>
          </p:nvSpPr>
          <p:spPr>
            <a:xfrm>
              <a:off x="3665606" y="4518442"/>
              <a:ext cx="83959" cy="58187"/>
            </a:xfrm>
            <a:custGeom>
              <a:rect b="b" l="l" r="r" t="t"/>
              <a:pathLst>
                <a:path extrusionOk="0" h="2987" w="4310">
                  <a:moveTo>
                    <a:pt x="318" y="1"/>
                  </a:moveTo>
                  <a:cubicBezTo>
                    <a:pt x="318" y="1"/>
                    <a:pt x="295" y="2175"/>
                    <a:pt x="1" y="2987"/>
                  </a:cubicBezTo>
                  <a:lnTo>
                    <a:pt x="4309" y="2987"/>
                  </a:lnTo>
                  <a:cubicBezTo>
                    <a:pt x="4039" y="2175"/>
                    <a:pt x="4015" y="1"/>
                    <a:pt x="401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8" name="Google Shape;2898;p63"/>
            <p:cNvSpPr/>
            <p:nvPr/>
          </p:nvSpPr>
          <p:spPr>
            <a:xfrm>
              <a:off x="3671333" y="4518442"/>
              <a:ext cx="72953" cy="15253"/>
            </a:xfrm>
            <a:custGeom>
              <a:rect b="b" l="l" r="r" t="t"/>
              <a:pathLst>
                <a:path extrusionOk="0" h="783" w="3745">
                  <a:moveTo>
                    <a:pt x="24" y="1"/>
                  </a:moveTo>
                  <a:cubicBezTo>
                    <a:pt x="24" y="1"/>
                    <a:pt x="24" y="342"/>
                    <a:pt x="1" y="782"/>
                  </a:cubicBezTo>
                  <a:lnTo>
                    <a:pt x="3745" y="782"/>
                  </a:lnTo>
                  <a:cubicBezTo>
                    <a:pt x="3721" y="342"/>
                    <a:pt x="3721" y="1"/>
                    <a:pt x="3721"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9" name="Google Shape;2899;p63"/>
            <p:cNvSpPr/>
            <p:nvPr/>
          </p:nvSpPr>
          <p:spPr>
            <a:xfrm>
              <a:off x="3671333" y="4518442"/>
              <a:ext cx="72953" cy="15253"/>
            </a:xfrm>
            <a:custGeom>
              <a:rect b="b" l="l" r="r" t="t"/>
              <a:pathLst>
                <a:path extrusionOk="0" h="783" w="3745">
                  <a:moveTo>
                    <a:pt x="24" y="1"/>
                  </a:moveTo>
                  <a:cubicBezTo>
                    <a:pt x="24" y="1"/>
                    <a:pt x="24" y="342"/>
                    <a:pt x="1" y="782"/>
                  </a:cubicBezTo>
                  <a:lnTo>
                    <a:pt x="3745" y="782"/>
                  </a:lnTo>
                  <a:cubicBezTo>
                    <a:pt x="3721" y="342"/>
                    <a:pt x="3721" y="1"/>
                    <a:pt x="372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0" name="Google Shape;2900;p63"/>
            <p:cNvSpPr/>
            <p:nvPr/>
          </p:nvSpPr>
          <p:spPr>
            <a:xfrm>
              <a:off x="3546760" y="4286593"/>
              <a:ext cx="322102" cy="184125"/>
            </a:xfrm>
            <a:custGeom>
              <a:rect b="b" l="l" r="r" t="t"/>
              <a:pathLst>
                <a:path extrusionOk="0" h="9452" w="16535">
                  <a:moveTo>
                    <a:pt x="418" y="0"/>
                  </a:moveTo>
                  <a:cubicBezTo>
                    <a:pt x="171" y="0"/>
                    <a:pt x="0" y="171"/>
                    <a:pt x="0" y="412"/>
                  </a:cubicBezTo>
                  <a:lnTo>
                    <a:pt x="0" y="9452"/>
                  </a:lnTo>
                  <a:lnTo>
                    <a:pt x="16535" y="9452"/>
                  </a:lnTo>
                  <a:lnTo>
                    <a:pt x="16535" y="412"/>
                  </a:lnTo>
                  <a:cubicBezTo>
                    <a:pt x="16535" y="171"/>
                    <a:pt x="16335" y="0"/>
                    <a:pt x="16117"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1" name="Google Shape;2901;p63"/>
            <p:cNvSpPr/>
            <p:nvPr/>
          </p:nvSpPr>
          <p:spPr>
            <a:xfrm>
              <a:off x="3845950" y="4286593"/>
              <a:ext cx="22908" cy="184125"/>
            </a:xfrm>
            <a:custGeom>
              <a:rect b="b" l="l" r="r" t="t"/>
              <a:pathLst>
                <a:path extrusionOk="0" h="9452" w="1176">
                  <a:moveTo>
                    <a:pt x="0" y="0"/>
                  </a:moveTo>
                  <a:cubicBezTo>
                    <a:pt x="218" y="0"/>
                    <a:pt x="412" y="171"/>
                    <a:pt x="412" y="412"/>
                  </a:cubicBezTo>
                  <a:lnTo>
                    <a:pt x="412" y="9452"/>
                  </a:lnTo>
                  <a:lnTo>
                    <a:pt x="1176" y="9452"/>
                  </a:lnTo>
                  <a:lnTo>
                    <a:pt x="1176" y="412"/>
                  </a:lnTo>
                  <a:cubicBezTo>
                    <a:pt x="1176" y="171"/>
                    <a:pt x="976" y="0"/>
                    <a:pt x="75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2" name="Google Shape;2902;p63"/>
            <p:cNvSpPr/>
            <p:nvPr/>
          </p:nvSpPr>
          <p:spPr>
            <a:xfrm>
              <a:off x="3569668" y="4310397"/>
              <a:ext cx="276304" cy="105017"/>
            </a:xfrm>
            <a:custGeom>
              <a:rect b="b" l="l" r="r" t="t"/>
              <a:pathLst>
                <a:path extrusionOk="0" h="5391" w="14184">
                  <a:moveTo>
                    <a:pt x="223" y="1"/>
                  </a:moveTo>
                  <a:cubicBezTo>
                    <a:pt x="100" y="1"/>
                    <a:pt x="0" y="124"/>
                    <a:pt x="0" y="248"/>
                  </a:cubicBezTo>
                  <a:lnTo>
                    <a:pt x="0" y="5167"/>
                  </a:lnTo>
                  <a:cubicBezTo>
                    <a:pt x="0" y="5291"/>
                    <a:pt x="100" y="5391"/>
                    <a:pt x="223" y="5391"/>
                  </a:cubicBezTo>
                  <a:lnTo>
                    <a:pt x="13960" y="5391"/>
                  </a:lnTo>
                  <a:cubicBezTo>
                    <a:pt x="14083" y="5391"/>
                    <a:pt x="14183" y="5291"/>
                    <a:pt x="14183" y="5167"/>
                  </a:cubicBezTo>
                  <a:lnTo>
                    <a:pt x="14183" y="248"/>
                  </a:lnTo>
                  <a:cubicBezTo>
                    <a:pt x="14183" y="124"/>
                    <a:pt x="14083" y="1"/>
                    <a:pt x="13960"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3" name="Google Shape;2903;p63"/>
            <p:cNvSpPr/>
            <p:nvPr/>
          </p:nvSpPr>
          <p:spPr>
            <a:xfrm>
              <a:off x="3692293" y="4345851"/>
              <a:ext cx="31499" cy="34304"/>
            </a:xfrm>
            <a:custGeom>
              <a:rect b="b" l="l" r="r" t="t"/>
              <a:pathLst>
                <a:path extrusionOk="0" h="1761" w="1617">
                  <a:moveTo>
                    <a:pt x="217" y="1"/>
                  </a:moveTo>
                  <a:cubicBezTo>
                    <a:pt x="110" y="1"/>
                    <a:pt x="0" y="73"/>
                    <a:pt x="0" y="191"/>
                  </a:cubicBezTo>
                  <a:lnTo>
                    <a:pt x="0" y="1584"/>
                  </a:lnTo>
                  <a:cubicBezTo>
                    <a:pt x="0" y="1691"/>
                    <a:pt x="91" y="1761"/>
                    <a:pt x="188" y="1761"/>
                  </a:cubicBezTo>
                  <a:cubicBezTo>
                    <a:pt x="224" y="1761"/>
                    <a:pt x="261" y="1751"/>
                    <a:pt x="294" y="1731"/>
                  </a:cubicBezTo>
                  <a:lnTo>
                    <a:pt x="1493" y="1043"/>
                  </a:lnTo>
                  <a:cubicBezTo>
                    <a:pt x="1617" y="973"/>
                    <a:pt x="1617" y="802"/>
                    <a:pt x="1493" y="726"/>
                  </a:cubicBezTo>
                  <a:lnTo>
                    <a:pt x="294" y="15"/>
                  </a:lnTo>
                  <a:cubicBezTo>
                    <a:pt x="270" y="5"/>
                    <a:pt x="243" y="1"/>
                    <a:pt x="21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4" name="Google Shape;2904;p63"/>
            <p:cNvSpPr/>
            <p:nvPr/>
          </p:nvSpPr>
          <p:spPr>
            <a:xfrm>
              <a:off x="3692293" y="4356194"/>
              <a:ext cx="31499" cy="23960"/>
            </a:xfrm>
            <a:custGeom>
              <a:rect b="b" l="l" r="r" t="t"/>
              <a:pathLst>
                <a:path extrusionOk="0" h="1230" w="1617">
                  <a:moveTo>
                    <a:pt x="1152" y="1"/>
                  </a:moveTo>
                  <a:cubicBezTo>
                    <a:pt x="1152" y="24"/>
                    <a:pt x="1129" y="48"/>
                    <a:pt x="1099" y="71"/>
                  </a:cubicBezTo>
                  <a:lnTo>
                    <a:pt x="0" y="712"/>
                  </a:lnTo>
                  <a:lnTo>
                    <a:pt x="0" y="1053"/>
                  </a:lnTo>
                  <a:cubicBezTo>
                    <a:pt x="0" y="1160"/>
                    <a:pt x="91" y="1230"/>
                    <a:pt x="188" y="1230"/>
                  </a:cubicBezTo>
                  <a:cubicBezTo>
                    <a:pt x="224" y="1230"/>
                    <a:pt x="261" y="1220"/>
                    <a:pt x="294" y="1200"/>
                  </a:cubicBezTo>
                  <a:lnTo>
                    <a:pt x="1493" y="512"/>
                  </a:lnTo>
                  <a:cubicBezTo>
                    <a:pt x="1617" y="442"/>
                    <a:pt x="1617" y="271"/>
                    <a:pt x="1493" y="195"/>
                  </a:cubicBezTo>
                  <a:lnTo>
                    <a:pt x="1152"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5" name="Google Shape;2905;p63"/>
            <p:cNvSpPr/>
            <p:nvPr/>
          </p:nvSpPr>
          <p:spPr>
            <a:xfrm>
              <a:off x="3689430" y="4489242"/>
              <a:ext cx="36778" cy="11026"/>
            </a:xfrm>
            <a:custGeom>
              <a:rect b="b" l="l" r="r" t="t"/>
              <a:pathLst>
                <a:path extrusionOk="0" h="566" w="1888">
                  <a:moveTo>
                    <a:pt x="294" y="1"/>
                  </a:moveTo>
                  <a:cubicBezTo>
                    <a:pt x="124" y="1"/>
                    <a:pt x="0" y="124"/>
                    <a:pt x="0" y="271"/>
                  </a:cubicBezTo>
                  <a:cubicBezTo>
                    <a:pt x="0" y="442"/>
                    <a:pt x="124" y="565"/>
                    <a:pt x="294" y="565"/>
                  </a:cubicBezTo>
                  <a:lnTo>
                    <a:pt x="1593" y="565"/>
                  </a:lnTo>
                  <a:cubicBezTo>
                    <a:pt x="1740" y="565"/>
                    <a:pt x="1887" y="442"/>
                    <a:pt x="1887" y="271"/>
                  </a:cubicBezTo>
                  <a:cubicBezTo>
                    <a:pt x="1887" y="124"/>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6" name="Google Shape;2906;p63"/>
            <p:cNvSpPr/>
            <p:nvPr/>
          </p:nvSpPr>
          <p:spPr>
            <a:xfrm>
              <a:off x="3517676" y="4255094"/>
              <a:ext cx="379821" cy="326796"/>
            </a:xfrm>
            <a:custGeom>
              <a:rect b="b" l="l" r="r" t="t"/>
              <a:pathLst>
                <a:path extrusionOk="0" h="16776" w="19498">
                  <a:moveTo>
                    <a:pt x="18245" y="588"/>
                  </a:moveTo>
                  <a:cubicBezTo>
                    <a:pt x="18639" y="588"/>
                    <a:pt x="18933" y="882"/>
                    <a:pt x="18933" y="1270"/>
                  </a:cubicBezTo>
                  <a:lnTo>
                    <a:pt x="18933" y="10798"/>
                  </a:lnTo>
                  <a:lnTo>
                    <a:pt x="18322" y="10798"/>
                  </a:lnTo>
                  <a:lnTo>
                    <a:pt x="18322" y="8053"/>
                  </a:lnTo>
                  <a:cubicBezTo>
                    <a:pt x="18322" y="7906"/>
                    <a:pt x="18198" y="7759"/>
                    <a:pt x="18028" y="7759"/>
                  </a:cubicBezTo>
                  <a:cubicBezTo>
                    <a:pt x="17881" y="7759"/>
                    <a:pt x="17734" y="7906"/>
                    <a:pt x="17734" y="8053"/>
                  </a:cubicBezTo>
                  <a:lnTo>
                    <a:pt x="17734" y="10798"/>
                  </a:lnTo>
                  <a:lnTo>
                    <a:pt x="1764" y="10798"/>
                  </a:lnTo>
                  <a:lnTo>
                    <a:pt x="1764" y="2029"/>
                  </a:lnTo>
                  <a:cubicBezTo>
                    <a:pt x="1764" y="1958"/>
                    <a:pt x="1834" y="1882"/>
                    <a:pt x="1911" y="1882"/>
                  </a:cubicBezTo>
                  <a:lnTo>
                    <a:pt x="17610" y="1882"/>
                  </a:lnTo>
                  <a:cubicBezTo>
                    <a:pt x="17681" y="1882"/>
                    <a:pt x="17734" y="1958"/>
                    <a:pt x="17734" y="2029"/>
                  </a:cubicBezTo>
                  <a:lnTo>
                    <a:pt x="17734" y="6760"/>
                  </a:lnTo>
                  <a:cubicBezTo>
                    <a:pt x="17734" y="6907"/>
                    <a:pt x="17881" y="7025"/>
                    <a:pt x="18028" y="7025"/>
                  </a:cubicBezTo>
                  <a:cubicBezTo>
                    <a:pt x="18198" y="7025"/>
                    <a:pt x="18322" y="6907"/>
                    <a:pt x="18322" y="6760"/>
                  </a:cubicBezTo>
                  <a:lnTo>
                    <a:pt x="18322" y="2029"/>
                  </a:lnTo>
                  <a:cubicBezTo>
                    <a:pt x="18322" y="1641"/>
                    <a:pt x="17998" y="1323"/>
                    <a:pt x="17610" y="1323"/>
                  </a:cubicBezTo>
                  <a:lnTo>
                    <a:pt x="1911" y="1323"/>
                  </a:lnTo>
                  <a:cubicBezTo>
                    <a:pt x="1517" y="1323"/>
                    <a:pt x="1200" y="1641"/>
                    <a:pt x="1200" y="2029"/>
                  </a:cubicBezTo>
                  <a:lnTo>
                    <a:pt x="1200" y="10798"/>
                  </a:lnTo>
                  <a:lnTo>
                    <a:pt x="588" y="10798"/>
                  </a:lnTo>
                  <a:lnTo>
                    <a:pt x="588" y="1270"/>
                  </a:lnTo>
                  <a:cubicBezTo>
                    <a:pt x="588" y="882"/>
                    <a:pt x="882" y="588"/>
                    <a:pt x="1247" y="588"/>
                  </a:cubicBezTo>
                  <a:close/>
                  <a:moveTo>
                    <a:pt x="18933" y="11362"/>
                  </a:moveTo>
                  <a:lnTo>
                    <a:pt x="18933" y="12562"/>
                  </a:lnTo>
                  <a:cubicBezTo>
                    <a:pt x="18933" y="12932"/>
                    <a:pt x="18639" y="13249"/>
                    <a:pt x="18245" y="13249"/>
                  </a:cubicBezTo>
                  <a:lnTo>
                    <a:pt x="1247" y="13249"/>
                  </a:lnTo>
                  <a:cubicBezTo>
                    <a:pt x="882" y="13249"/>
                    <a:pt x="588" y="12932"/>
                    <a:pt x="588" y="12562"/>
                  </a:cubicBezTo>
                  <a:lnTo>
                    <a:pt x="588" y="11362"/>
                  </a:lnTo>
                  <a:close/>
                  <a:moveTo>
                    <a:pt x="11315" y="13814"/>
                  </a:moveTo>
                  <a:cubicBezTo>
                    <a:pt x="11339" y="14325"/>
                    <a:pt x="11386" y="15477"/>
                    <a:pt x="11533" y="16212"/>
                  </a:cubicBezTo>
                  <a:lnTo>
                    <a:pt x="7959" y="16212"/>
                  </a:lnTo>
                  <a:cubicBezTo>
                    <a:pt x="8130" y="15477"/>
                    <a:pt x="8182" y="14325"/>
                    <a:pt x="8182" y="13814"/>
                  </a:cubicBezTo>
                  <a:close/>
                  <a:moveTo>
                    <a:pt x="1247" y="1"/>
                  </a:moveTo>
                  <a:cubicBezTo>
                    <a:pt x="565" y="1"/>
                    <a:pt x="1" y="559"/>
                    <a:pt x="1" y="1270"/>
                  </a:cubicBezTo>
                  <a:lnTo>
                    <a:pt x="1" y="12562"/>
                  </a:lnTo>
                  <a:cubicBezTo>
                    <a:pt x="1" y="13249"/>
                    <a:pt x="565" y="13814"/>
                    <a:pt x="1247" y="13814"/>
                  </a:cubicBezTo>
                  <a:lnTo>
                    <a:pt x="7618" y="13814"/>
                  </a:lnTo>
                  <a:cubicBezTo>
                    <a:pt x="7595" y="14472"/>
                    <a:pt x="7542" y="15600"/>
                    <a:pt x="7395" y="16212"/>
                  </a:cubicBezTo>
                  <a:lnTo>
                    <a:pt x="6390" y="16212"/>
                  </a:lnTo>
                  <a:cubicBezTo>
                    <a:pt x="6243" y="16212"/>
                    <a:pt x="6096" y="16335"/>
                    <a:pt x="6096" y="16506"/>
                  </a:cubicBezTo>
                  <a:cubicBezTo>
                    <a:pt x="6096" y="16653"/>
                    <a:pt x="6243" y="16776"/>
                    <a:pt x="6390" y="16776"/>
                  </a:cubicBezTo>
                  <a:lnTo>
                    <a:pt x="13126" y="16776"/>
                  </a:lnTo>
                  <a:cubicBezTo>
                    <a:pt x="13273" y="16776"/>
                    <a:pt x="13396" y="16653"/>
                    <a:pt x="13396" y="16506"/>
                  </a:cubicBezTo>
                  <a:cubicBezTo>
                    <a:pt x="13396" y="16335"/>
                    <a:pt x="13273" y="16212"/>
                    <a:pt x="13126" y="16212"/>
                  </a:cubicBezTo>
                  <a:lnTo>
                    <a:pt x="12121" y="16212"/>
                  </a:lnTo>
                  <a:cubicBezTo>
                    <a:pt x="11974" y="15600"/>
                    <a:pt x="11927" y="14472"/>
                    <a:pt x="11903" y="13814"/>
                  </a:cubicBezTo>
                  <a:lnTo>
                    <a:pt x="18245" y="13814"/>
                  </a:lnTo>
                  <a:cubicBezTo>
                    <a:pt x="18933" y="13814"/>
                    <a:pt x="19497" y="13249"/>
                    <a:pt x="19497" y="12562"/>
                  </a:cubicBezTo>
                  <a:lnTo>
                    <a:pt x="19497" y="1270"/>
                  </a:lnTo>
                  <a:cubicBezTo>
                    <a:pt x="19497" y="559"/>
                    <a:pt x="18933" y="1"/>
                    <a:pt x="1824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7" name="Google Shape;2907;p63"/>
            <p:cNvSpPr/>
            <p:nvPr/>
          </p:nvSpPr>
          <p:spPr>
            <a:xfrm>
              <a:off x="3563941" y="4305138"/>
              <a:ext cx="287759" cy="116003"/>
            </a:xfrm>
            <a:custGeom>
              <a:rect b="b" l="l" r="r" t="t"/>
              <a:pathLst>
                <a:path extrusionOk="0" h="5955" w="14772">
                  <a:moveTo>
                    <a:pt x="517" y="0"/>
                  </a:moveTo>
                  <a:cubicBezTo>
                    <a:pt x="224" y="0"/>
                    <a:pt x="0" y="224"/>
                    <a:pt x="0" y="518"/>
                  </a:cubicBezTo>
                  <a:lnTo>
                    <a:pt x="0" y="5437"/>
                  </a:lnTo>
                  <a:cubicBezTo>
                    <a:pt x="0" y="5731"/>
                    <a:pt x="224" y="5955"/>
                    <a:pt x="517" y="5955"/>
                  </a:cubicBezTo>
                  <a:lnTo>
                    <a:pt x="14254" y="5955"/>
                  </a:lnTo>
                  <a:cubicBezTo>
                    <a:pt x="14524" y="5955"/>
                    <a:pt x="14771" y="5731"/>
                    <a:pt x="14771" y="5437"/>
                  </a:cubicBezTo>
                  <a:lnTo>
                    <a:pt x="14771" y="518"/>
                  </a:lnTo>
                  <a:cubicBezTo>
                    <a:pt x="14771" y="224"/>
                    <a:pt x="14524" y="0"/>
                    <a:pt x="14254" y="0"/>
                  </a:cubicBezTo>
                  <a:lnTo>
                    <a:pt x="4749" y="0"/>
                  </a:lnTo>
                  <a:cubicBezTo>
                    <a:pt x="4602" y="0"/>
                    <a:pt x="4485" y="124"/>
                    <a:pt x="4485" y="271"/>
                  </a:cubicBezTo>
                  <a:cubicBezTo>
                    <a:pt x="4485" y="441"/>
                    <a:pt x="4602" y="565"/>
                    <a:pt x="4749" y="565"/>
                  </a:cubicBezTo>
                  <a:lnTo>
                    <a:pt x="14183" y="565"/>
                  </a:lnTo>
                  <a:lnTo>
                    <a:pt x="14183" y="5390"/>
                  </a:lnTo>
                  <a:lnTo>
                    <a:pt x="564" y="5390"/>
                  </a:lnTo>
                  <a:lnTo>
                    <a:pt x="564" y="565"/>
                  </a:lnTo>
                  <a:lnTo>
                    <a:pt x="3427" y="565"/>
                  </a:lnTo>
                  <a:cubicBezTo>
                    <a:pt x="3603" y="565"/>
                    <a:pt x="3721" y="441"/>
                    <a:pt x="3721" y="271"/>
                  </a:cubicBezTo>
                  <a:cubicBezTo>
                    <a:pt x="3721" y="124"/>
                    <a:pt x="3603" y="0"/>
                    <a:pt x="342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8" name="Google Shape;2908;p63"/>
            <p:cNvSpPr/>
            <p:nvPr/>
          </p:nvSpPr>
          <p:spPr>
            <a:xfrm>
              <a:off x="3563941" y="4431542"/>
              <a:ext cx="287759" cy="20512"/>
            </a:xfrm>
            <a:custGeom>
              <a:rect b="b" l="l" r="r" t="t"/>
              <a:pathLst>
                <a:path extrusionOk="0" h="1053" w="14772">
                  <a:moveTo>
                    <a:pt x="9552" y="0"/>
                  </a:moveTo>
                  <a:cubicBezTo>
                    <a:pt x="9405" y="0"/>
                    <a:pt x="9281" y="124"/>
                    <a:pt x="9258" y="247"/>
                  </a:cubicBezTo>
                  <a:lnTo>
                    <a:pt x="294" y="247"/>
                  </a:lnTo>
                  <a:cubicBezTo>
                    <a:pt x="124" y="247"/>
                    <a:pt x="0" y="371"/>
                    <a:pt x="0" y="541"/>
                  </a:cubicBezTo>
                  <a:cubicBezTo>
                    <a:pt x="0" y="688"/>
                    <a:pt x="124" y="812"/>
                    <a:pt x="294" y="812"/>
                  </a:cubicBezTo>
                  <a:lnTo>
                    <a:pt x="9258" y="812"/>
                  </a:lnTo>
                  <a:cubicBezTo>
                    <a:pt x="9281" y="958"/>
                    <a:pt x="9405" y="1053"/>
                    <a:pt x="9552" y="1053"/>
                  </a:cubicBezTo>
                  <a:cubicBezTo>
                    <a:pt x="9699" y="1053"/>
                    <a:pt x="9798" y="958"/>
                    <a:pt x="9822" y="812"/>
                  </a:cubicBezTo>
                  <a:lnTo>
                    <a:pt x="14477" y="812"/>
                  </a:lnTo>
                  <a:cubicBezTo>
                    <a:pt x="14648" y="812"/>
                    <a:pt x="14771" y="688"/>
                    <a:pt x="14771" y="541"/>
                  </a:cubicBezTo>
                  <a:cubicBezTo>
                    <a:pt x="14771" y="371"/>
                    <a:pt x="14648" y="247"/>
                    <a:pt x="14477" y="247"/>
                  </a:cubicBezTo>
                  <a:lnTo>
                    <a:pt x="9822" y="247"/>
                  </a:lnTo>
                  <a:cubicBezTo>
                    <a:pt x="9798" y="124"/>
                    <a:pt x="9699" y="0"/>
                    <a:pt x="955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9" name="Google Shape;2909;p63"/>
            <p:cNvSpPr/>
            <p:nvPr/>
          </p:nvSpPr>
          <p:spPr>
            <a:xfrm>
              <a:off x="3687014" y="4340318"/>
              <a:ext cx="41590" cy="45447"/>
            </a:xfrm>
            <a:custGeom>
              <a:rect b="b" l="l" r="r" t="t"/>
              <a:pathLst>
                <a:path extrusionOk="0" h="2333" w="2135">
                  <a:moveTo>
                    <a:pt x="565" y="645"/>
                  </a:moveTo>
                  <a:lnTo>
                    <a:pt x="1470" y="1157"/>
                  </a:lnTo>
                  <a:lnTo>
                    <a:pt x="565" y="1697"/>
                  </a:lnTo>
                  <a:lnTo>
                    <a:pt x="565" y="645"/>
                  </a:lnTo>
                  <a:close/>
                  <a:moveTo>
                    <a:pt x="456" y="0"/>
                  </a:moveTo>
                  <a:cubicBezTo>
                    <a:pt x="377" y="0"/>
                    <a:pt x="298" y="19"/>
                    <a:pt x="224" y="58"/>
                  </a:cubicBezTo>
                  <a:cubicBezTo>
                    <a:pt x="77" y="152"/>
                    <a:pt x="1" y="299"/>
                    <a:pt x="1" y="475"/>
                  </a:cubicBezTo>
                  <a:lnTo>
                    <a:pt x="1" y="1868"/>
                  </a:lnTo>
                  <a:cubicBezTo>
                    <a:pt x="1" y="2038"/>
                    <a:pt x="77" y="2185"/>
                    <a:pt x="224" y="2262"/>
                  </a:cubicBezTo>
                  <a:cubicBezTo>
                    <a:pt x="295" y="2309"/>
                    <a:pt x="395" y="2332"/>
                    <a:pt x="465" y="2332"/>
                  </a:cubicBezTo>
                  <a:cubicBezTo>
                    <a:pt x="542" y="2332"/>
                    <a:pt x="612" y="2309"/>
                    <a:pt x="689" y="2262"/>
                  </a:cubicBezTo>
                  <a:lnTo>
                    <a:pt x="1911" y="1574"/>
                  </a:lnTo>
                  <a:cubicBezTo>
                    <a:pt x="2058" y="1503"/>
                    <a:pt x="2134" y="1327"/>
                    <a:pt x="2134" y="1157"/>
                  </a:cubicBezTo>
                  <a:cubicBezTo>
                    <a:pt x="2134" y="1010"/>
                    <a:pt x="2058" y="839"/>
                    <a:pt x="1911" y="769"/>
                  </a:cubicBezTo>
                  <a:lnTo>
                    <a:pt x="689" y="58"/>
                  </a:lnTo>
                  <a:cubicBezTo>
                    <a:pt x="615" y="19"/>
                    <a:pt x="536" y="0"/>
                    <a:pt x="45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10" name="Google Shape;2910;p63"/>
          <p:cNvGrpSpPr/>
          <p:nvPr/>
        </p:nvGrpSpPr>
        <p:grpSpPr>
          <a:xfrm>
            <a:off x="13949250" y="3939636"/>
            <a:ext cx="759408" cy="758707"/>
            <a:chOff x="6974625" y="1969818"/>
            <a:chExt cx="379704" cy="379354"/>
          </a:xfrm>
        </p:grpSpPr>
        <p:sp>
          <p:nvSpPr>
            <p:cNvPr id="2911" name="Google Shape;2911;p63"/>
            <p:cNvSpPr/>
            <p:nvPr/>
          </p:nvSpPr>
          <p:spPr>
            <a:xfrm>
              <a:off x="7047557" y="2313306"/>
              <a:ext cx="233838" cy="19597"/>
            </a:xfrm>
            <a:custGeom>
              <a:rect b="b" l="l" r="r" t="t"/>
              <a:pathLst>
                <a:path extrusionOk="0" h="1006" w="12004">
                  <a:moveTo>
                    <a:pt x="124" y="1"/>
                  </a:moveTo>
                  <a:cubicBezTo>
                    <a:pt x="48" y="1"/>
                    <a:pt x="1" y="54"/>
                    <a:pt x="1" y="124"/>
                  </a:cubicBezTo>
                  <a:lnTo>
                    <a:pt x="1" y="859"/>
                  </a:lnTo>
                  <a:cubicBezTo>
                    <a:pt x="1" y="935"/>
                    <a:pt x="48" y="1006"/>
                    <a:pt x="124" y="1006"/>
                  </a:cubicBezTo>
                  <a:lnTo>
                    <a:pt x="11880" y="1006"/>
                  </a:lnTo>
                  <a:cubicBezTo>
                    <a:pt x="11950" y="1006"/>
                    <a:pt x="12003" y="935"/>
                    <a:pt x="12003" y="859"/>
                  </a:cubicBezTo>
                  <a:lnTo>
                    <a:pt x="12003" y="124"/>
                  </a:lnTo>
                  <a:cubicBezTo>
                    <a:pt x="12003" y="54"/>
                    <a:pt x="11950" y="1"/>
                    <a:pt x="11880"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2" name="Google Shape;2912;p63"/>
            <p:cNvSpPr/>
            <p:nvPr/>
          </p:nvSpPr>
          <p:spPr>
            <a:xfrm>
              <a:off x="7266588" y="2313306"/>
              <a:ext cx="14805" cy="19597"/>
            </a:xfrm>
            <a:custGeom>
              <a:rect b="b" l="l" r="r" t="t"/>
              <a:pathLst>
                <a:path extrusionOk="0" h="1006" w="760">
                  <a:moveTo>
                    <a:pt x="1" y="1"/>
                  </a:moveTo>
                  <a:lnTo>
                    <a:pt x="1" y="1006"/>
                  </a:lnTo>
                  <a:lnTo>
                    <a:pt x="636" y="1006"/>
                  </a:lnTo>
                  <a:cubicBezTo>
                    <a:pt x="706" y="1006"/>
                    <a:pt x="759" y="935"/>
                    <a:pt x="759" y="859"/>
                  </a:cubicBezTo>
                  <a:lnTo>
                    <a:pt x="759" y="124"/>
                  </a:lnTo>
                  <a:cubicBezTo>
                    <a:pt x="759" y="54"/>
                    <a:pt x="706" y="1"/>
                    <a:pt x="636"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3" name="Google Shape;2913;p63"/>
            <p:cNvSpPr/>
            <p:nvPr/>
          </p:nvSpPr>
          <p:spPr>
            <a:xfrm>
              <a:off x="7154385" y="2047095"/>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4" name="Google Shape;2914;p63"/>
            <p:cNvSpPr/>
            <p:nvPr/>
          </p:nvSpPr>
          <p:spPr>
            <a:xfrm>
              <a:off x="7154385" y="2150143"/>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5" name="Google Shape;2915;p63"/>
            <p:cNvSpPr/>
            <p:nvPr/>
          </p:nvSpPr>
          <p:spPr>
            <a:xfrm>
              <a:off x="7154385" y="2253191"/>
              <a:ext cx="20064" cy="60135"/>
            </a:xfrm>
            <a:custGeom>
              <a:rect b="b" l="l" r="r" t="t"/>
              <a:pathLst>
                <a:path extrusionOk="0" h="3087" w="1030">
                  <a:moveTo>
                    <a:pt x="1" y="1"/>
                  </a:moveTo>
                  <a:lnTo>
                    <a:pt x="1" y="3087"/>
                  </a:lnTo>
                  <a:lnTo>
                    <a:pt x="1029" y="3087"/>
                  </a:lnTo>
                  <a:lnTo>
                    <a:pt x="1029" y="1"/>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6" name="Google Shape;2916;p63"/>
            <p:cNvSpPr/>
            <p:nvPr/>
          </p:nvSpPr>
          <p:spPr>
            <a:xfrm>
              <a:off x="7164456" y="2047095"/>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7" name="Google Shape;2917;p63"/>
            <p:cNvSpPr/>
            <p:nvPr/>
          </p:nvSpPr>
          <p:spPr>
            <a:xfrm>
              <a:off x="7164456" y="2150143"/>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8" name="Google Shape;2918;p63"/>
            <p:cNvSpPr/>
            <p:nvPr/>
          </p:nvSpPr>
          <p:spPr>
            <a:xfrm>
              <a:off x="7164456" y="2253191"/>
              <a:ext cx="9993" cy="60135"/>
            </a:xfrm>
            <a:custGeom>
              <a:rect b="b" l="l" r="r" t="t"/>
              <a:pathLst>
                <a:path extrusionOk="0" h="3087" w="513">
                  <a:moveTo>
                    <a:pt x="1" y="1"/>
                  </a:moveTo>
                  <a:lnTo>
                    <a:pt x="1" y="3087"/>
                  </a:lnTo>
                  <a:lnTo>
                    <a:pt x="512" y="3087"/>
                  </a:lnTo>
                  <a:lnTo>
                    <a:pt x="512"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9" name="Google Shape;2919;p63"/>
            <p:cNvSpPr/>
            <p:nvPr/>
          </p:nvSpPr>
          <p:spPr>
            <a:xfrm>
              <a:off x="6980352" y="2078126"/>
              <a:ext cx="368250" cy="72037"/>
            </a:xfrm>
            <a:custGeom>
              <a:rect b="b" l="l" r="r" t="t"/>
              <a:pathLst>
                <a:path extrusionOk="0" h="3698" w="18904">
                  <a:moveTo>
                    <a:pt x="241" y="1"/>
                  </a:moveTo>
                  <a:cubicBezTo>
                    <a:pt x="94" y="1"/>
                    <a:pt x="0" y="101"/>
                    <a:pt x="0" y="248"/>
                  </a:cubicBezTo>
                  <a:lnTo>
                    <a:pt x="0" y="3457"/>
                  </a:lnTo>
                  <a:cubicBezTo>
                    <a:pt x="0" y="3604"/>
                    <a:pt x="94" y="3698"/>
                    <a:pt x="241" y="3698"/>
                  </a:cubicBezTo>
                  <a:lnTo>
                    <a:pt x="18662" y="3698"/>
                  </a:lnTo>
                  <a:cubicBezTo>
                    <a:pt x="18809" y="3698"/>
                    <a:pt x="18903" y="3604"/>
                    <a:pt x="18903" y="3457"/>
                  </a:cubicBezTo>
                  <a:lnTo>
                    <a:pt x="18903" y="248"/>
                  </a:lnTo>
                  <a:cubicBezTo>
                    <a:pt x="18903" y="101"/>
                    <a:pt x="18809" y="1"/>
                    <a:pt x="18662"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0" name="Google Shape;2920;p63"/>
            <p:cNvSpPr/>
            <p:nvPr/>
          </p:nvSpPr>
          <p:spPr>
            <a:xfrm>
              <a:off x="6980352" y="1975078"/>
              <a:ext cx="368250" cy="72037"/>
            </a:xfrm>
            <a:custGeom>
              <a:rect b="b" l="l" r="r" t="t"/>
              <a:pathLst>
                <a:path extrusionOk="0" h="3698" w="18904">
                  <a:moveTo>
                    <a:pt x="241" y="1"/>
                  </a:moveTo>
                  <a:cubicBezTo>
                    <a:pt x="94" y="1"/>
                    <a:pt x="0" y="124"/>
                    <a:pt x="0" y="248"/>
                  </a:cubicBezTo>
                  <a:lnTo>
                    <a:pt x="0" y="3457"/>
                  </a:lnTo>
                  <a:cubicBezTo>
                    <a:pt x="0" y="3604"/>
                    <a:pt x="94" y="3698"/>
                    <a:pt x="241" y="3698"/>
                  </a:cubicBezTo>
                  <a:lnTo>
                    <a:pt x="18662" y="3698"/>
                  </a:lnTo>
                  <a:cubicBezTo>
                    <a:pt x="18809" y="3698"/>
                    <a:pt x="18903" y="3604"/>
                    <a:pt x="18903" y="3457"/>
                  </a:cubicBezTo>
                  <a:lnTo>
                    <a:pt x="18903" y="248"/>
                  </a:lnTo>
                  <a:cubicBezTo>
                    <a:pt x="18903" y="124"/>
                    <a:pt x="18809" y="1"/>
                    <a:pt x="18662"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1" name="Google Shape;2921;p63"/>
            <p:cNvSpPr/>
            <p:nvPr/>
          </p:nvSpPr>
          <p:spPr>
            <a:xfrm>
              <a:off x="6980352" y="2181174"/>
              <a:ext cx="368250" cy="72037"/>
            </a:xfrm>
            <a:custGeom>
              <a:rect b="b" l="l" r="r" t="t"/>
              <a:pathLst>
                <a:path extrusionOk="0" h="3698" w="18904">
                  <a:moveTo>
                    <a:pt x="241" y="1"/>
                  </a:moveTo>
                  <a:cubicBezTo>
                    <a:pt x="94" y="1"/>
                    <a:pt x="0" y="101"/>
                    <a:pt x="0" y="248"/>
                  </a:cubicBezTo>
                  <a:lnTo>
                    <a:pt x="0" y="3457"/>
                  </a:lnTo>
                  <a:cubicBezTo>
                    <a:pt x="0" y="3575"/>
                    <a:pt x="94" y="3698"/>
                    <a:pt x="241" y="3698"/>
                  </a:cubicBezTo>
                  <a:lnTo>
                    <a:pt x="18662" y="3698"/>
                  </a:lnTo>
                  <a:cubicBezTo>
                    <a:pt x="18809" y="3698"/>
                    <a:pt x="18903" y="3575"/>
                    <a:pt x="18903" y="3457"/>
                  </a:cubicBezTo>
                  <a:lnTo>
                    <a:pt x="18903" y="248"/>
                  </a:lnTo>
                  <a:cubicBezTo>
                    <a:pt x="18903" y="101"/>
                    <a:pt x="18809" y="1"/>
                    <a:pt x="18662"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2" name="Google Shape;2922;p63"/>
            <p:cNvSpPr/>
            <p:nvPr/>
          </p:nvSpPr>
          <p:spPr>
            <a:xfrm>
              <a:off x="7329002" y="1975078"/>
              <a:ext cx="19597" cy="72037"/>
            </a:xfrm>
            <a:custGeom>
              <a:rect b="b" l="l" r="r" t="t"/>
              <a:pathLst>
                <a:path extrusionOk="0" h="3698" w="1006">
                  <a:moveTo>
                    <a:pt x="0" y="1"/>
                  </a:moveTo>
                  <a:cubicBezTo>
                    <a:pt x="147" y="1"/>
                    <a:pt x="247" y="124"/>
                    <a:pt x="247" y="248"/>
                  </a:cubicBezTo>
                  <a:lnTo>
                    <a:pt x="247" y="3457"/>
                  </a:lnTo>
                  <a:cubicBezTo>
                    <a:pt x="247" y="3604"/>
                    <a:pt x="147" y="3698"/>
                    <a:pt x="0" y="3698"/>
                  </a:cubicBezTo>
                  <a:lnTo>
                    <a:pt x="764" y="3698"/>
                  </a:lnTo>
                  <a:cubicBezTo>
                    <a:pt x="911" y="3698"/>
                    <a:pt x="1005" y="3604"/>
                    <a:pt x="1005" y="3457"/>
                  </a:cubicBezTo>
                  <a:lnTo>
                    <a:pt x="1005" y="248"/>
                  </a:lnTo>
                  <a:cubicBezTo>
                    <a:pt x="1005" y="124"/>
                    <a:pt x="911" y="1"/>
                    <a:pt x="7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3" name="Google Shape;2923;p63"/>
            <p:cNvSpPr/>
            <p:nvPr/>
          </p:nvSpPr>
          <p:spPr>
            <a:xfrm>
              <a:off x="7329002" y="2181174"/>
              <a:ext cx="19597" cy="72037"/>
            </a:xfrm>
            <a:custGeom>
              <a:rect b="b" l="l" r="r" t="t"/>
              <a:pathLst>
                <a:path extrusionOk="0" h="3698" w="1006">
                  <a:moveTo>
                    <a:pt x="0" y="1"/>
                  </a:moveTo>
                  <a:cubicBezTo>
                    <a:pt x="147" y="1"/>
                    <a:pt x="247" y="101"/>
                    <a:pt x="247" y="248"/>
                  </a:cubicBezTo>
                  <a:lnTo>
                    <a:pt x="247" y="3457"/>
                  </a:lnTo>
                  <a:cubicBezTo>
                    <a:pt x="247" y="3575"/>
                    <a:pt x="147" y="3698"/>
                    <a:pt x="0" y="3698"/>
                  </a:cubicBezTo>
                  <a:lnTo>
                    <a:pt x="764" y="3698"/>
                  </a:lnTo>
                  <a:cubicBezTo>
                    <a:pt x="911" y="3698"/>
                    <a:pt x="1005" y="3575"/>
                    <a:pt x="1005" y="3457"/>
                  </a:cubicBezTo>
                  <a:lnTo>
                    <a:pt x="1005" y="248"/>
                  </a:lnTo>
                  <a:cubicBezTo>
                    <a:pt x="1005" y="101"/>
                    <a:pt x="911" y="1"/>
                    <a:pt x="7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4" name="Google Shape;2924;p63"/>
            <p:cNvSpPr/>
            <p:nvPr/>
          </p:nvSpPr>
          <p:spPr>
            <a:xfrm>
              <a:off x="7037603" y="1997986"/>
              <a:ext cx="133516" cy="26688"/>
            </a:xfrm>
            <a:custGeom>
              <a:rect b="b" l="l" r="r" t="t"/>
              <a:pathLst>
                <a:path extrusionOk="0" h="1370" w="6854">
                  <a:moveTo>
                    <a:pt x="94" y="0"/>
                  </a:moveTo>
                  <a:cubicBezTo>
                    <a:pt x="47" y="0"/>
                    <a:pt x="0" y="24"/>
                    <a:pt x="0" y="77"/>
                  </a:cubicBezTo>
                  <a:lnTo>
                    <a:pt x="0" y="1276"/>
                  </a:lnTo>
                  <a:cubicBezTo>
                    <a:pt x="0" y="1323"/>
                    <a:pt x="47" y="1370"/>
                    <a:pt x="94" y="1370"/>
                  </a:cubicBezTo>
                  <a:lnTo>
                    <a:pt x="6783" y="1370"/>
                  </a:lnTo>
                  <a:cubicBezTo>
                    <a:pt x="6830" y="1370"/>
                    <a:pt x="6854" y="1323"/>
                    <a:pt x="6854" y="1276"/>
                  </a:cubicBezTo>
                  <a:lnTo>
                    <a:pt x="6854" y="77"/>
                  </a:lnTo>
                  <a:cubicBezTo>
                    <a:pt x="6854" y="24"/>
                    <a:pt x="6830" y="0"/>
                    <a:pt x="678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5" name="Google Shape;2925;p63"/>
            <p:cNvSpPr/>
            <p:nvPr/>
          </p:nvSpPr>
          <p:spPr>
            <a:xfrm>
              <a:off x="7141567" y="1997986"/>
              <a:ext cx="29551" cy="26688"/>
            </a:xfrm>
            <a:custGeom>
              <a:rect b="b" l="l" r="r" t="t"/>
              <a:pathLst>
                <a:path extrusionOk="0" h="1370" w="1517">
                  <a:moveTo>
                    <a:pt x="0" y="0"/>
                  </a:moveTo>
                  <a:lnTo>
                    <a:pt x="0" y="1370"/>
                  </a:lnTo>
                  <a:lnTo>
                    <a:pt x="1446" y="1370"/>
                  </a:lnTo>
                  <a:cubicBezTo>
                    <a:pt x="1493" y="1370"/>
                    <a:pt x="1517" y="1323"/>
                    <a:pt x="1517" y="1276"/>
                  </a:cubicBezTo>
                  <a:lnTo>
                    <a:pt x="1517" y="77"/>
                  </a:lnTo>
                  <a:cubicBezTo>
                    <a:pt x="1517" y="24"/>
                    <a:pt x="1493" y="0"/>
                    <a:pt x="1446"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6" name="Google Shape;2926;p63"/>
            <p:cNvSpPr/>
            <p:nvPr/>
          </p:nvSpPr>
          <p:spPr>
            <a:xfrm>
              <a:off x="7154969" y="1997986"/>
              <a:ext cx="16149" cy="26688"/>
            </a:xfrm>
            <a:custGeom>
              <a:rect b="b" l="l" r="r" t="t"/>
              <a:pathLst>
                <a:path extrusionOk="0" h="1370" w="829">
                  <a:moveTo>
                    <a:pt x="0" y="0"/>
                  </a:moveTo>
                  <a:cubicBezTo>
                    <a:pt x="24" y="0"/>
                    <a:pt x="71" y="24"/>
                    <a:pt x="71" y="77"/>
                  </a:cubicBezTo>
                  <a:lnTo>
                    <a:pt x="71" y="1276"/>
                  </a:lnTo>
                  <a:cubicBezTo>
                    <a:pt x="71" y="1323"/>
                    <a:pt x="24" y="1370"/>
                    <a:pt x="0" y="1370"/>
                  </a:cubicBezTo>
                  <a:lnTo>
                    <a:pt x="758" y="1370"/>
                  </a:lnTo>
                  <a:cubicBezTo>
                    <a:pt x="805" y="1370"/>
                    <a:pt x="829" y="1323"/>
                    <a:pt x="829" y="1276"/>
                  </a:cubicBezTo>
                  <a:lnTo>
                    <a:pt x="829" y="77"/>
                  </a:lnTo>
                  <a:cubicBezTo>
                    <a:pt x="829" y="24"/>
                    <a:pt x="805" y="0"/>
                    <a:pt x="75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7" name="Google Shape;2927;p63"/>
            <p:cNvSpPr/>
            <p:nvPr/>
          </p:nvSpPr>
          <p:spPr>
            <a:xfrm>
              <a:off x="7037603" y="2101034"/>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8" name="Google Shape;2928;p63"/>
            <p:cNvSpPr/>
            <p:nvPr/>
          </p:nvSpPr>
          <p:spPr>
            <a:xfrm>
              <a:off x="7141567" y="2101034"/>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9" name="Google Shape;2929;p63"/>
            <p:cNvSpPr/>
            <p:nvPr/>
          </p:nvSpPr>
          <p:spPr>
            <a:xfrm>
              <a:off x="7154969" y="2101034"/>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0" name="Google Shape;2930;p63"/>
            <p:cNvSpPr/>
            <p:nvPr/>
          </p:nvSpPr>
          <p:spPr>
            <a:xfrm>
              <a:off x="7037603" y="2204083"/>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1" name="Google Shape;2931;p63"/>
            <p:cNvSpPr/>
            <p:nvPr/>
          </p:nvSpPr>
          <p:spPr>
            <a:xfrm>
              <a:off x="7141567" y="2204083"/>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2" name="Google Shape;2932;p63"/>
            <p:cNvSpPr/>
            <p:nvPr/>
          </p:nvSpPr>
          <p:spPr>
            <a:xfrm>
              <a:off x="7154969" y="2204083"/>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3" name="Google Shape;2933;p63"/>
            <p:cNvSpPr/>
            <p:nvPr/>
          </p:nvSpPr>
          <p:spPr>
            <a:xfrm>
              <a:off x="7143963" y="2302884"/>
              <a:ext cx="41025" cy="40557"/>
            </a:xfrm>
            <a:custGeom>
              <a:rect b="b" l="l" r="r" t="t"/>
              <a:pathLst>
                <a:path extrusionOk="0" h="2082" w="2106">
                  <a:moveTo>
                    <a:pt x="1053" y="1"/>
                  </a:moveTo>
                  <a:cubicBezTo>
                    <a:pt x="465" y="1"/>
                    <a:pt x="1" y="465"/>
                    <a:pt x="1" y="1030"/>
                  </a:cubicBezTo>
                  <a:cubicBezTo>
                    <a:pt x="1" y="1617"/>
                    <a:pt x="465" y="2082"/>
                    <a:pt x="1053" y="2082"/>
                  </a:cubicBezTo>
                  <a:cubicBezTo>
                    <a:pt x="1641" y="2082"/>
                    <a:pt x="2105" y="1617"/>
                    <a:pt x="2105" y="1030"/>
                  </a:cubicBezTo>
                  <a:cubicBezTo>
                    <a:pt x="2105" y="465"/>
                    <a:pt x="1641" y="1"/>
                    <a:pt x="1053"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4" name="Google Shape;2934;p63"/>
            <p:cNvSpPr/>
            <p:nvPr/>
          </p:nvSpPr>
          <p:spPr>
            <a:xfrm>
              <a:off x="7031876" y="2198355"/>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1"/>
                  </a:moveTo>
                  <a:cubicBezTo>
                    <a:pt x="171" y="1"/>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1"/>
                    <a:pt x="70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5" name="Google Shape;2935;p63"/>
            <p:cNvSpPr/>
            <p:nvPr/>
          </p:nvSpPr>
          <p:spPr>
            <a:xfrm>
              <a:off x="7204545"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6" name="Google Shape;2936;p63"/>
            <p:cNvSpPr/>
            <p:nvPr/>
          </p:nvSpPr>
          <p:spPr>
            <a:xfrm>
              <a:off x="7229850"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7" name="Google Shape;2937;p63"/>
            <p:cNvSpPr/>
            <p:nvPr/>
          </p:nvSpPr>
          <p:spPr>
            <a:xfrm>
              <a:off x="7254121" y="2211621"/>
              <a:ext cx="12954" cy="11162"/>
            </a:xfrm>
            <a:custGeom>
              <a:rect b="b" l="l" r="r" t="t"/>
              <a:pathLst>
                <a:path extrusionOk="0" h="573" w="665">
                  <a:moveTo>
                    <a:pt x="320" y="1"/>
                  </a:moveTo>
                  <a:cubicBezTo>
                    <a:pt x="211" y="1"/>
                    <a:pt x="111" y="70"/>
                    <a:pt x="77" y="178"/>
                  </a:cubicBezTo>
                  <a:cubicBezTo>
                    <a:pt x="0" y="325"/>
                    <a:pt x="77" y="495"/>
                    <a:pt x="224" y="542"/>
                  </a:cubicBezTo>
                  <a:cubicBezTo>
                    <a:pt x="263" y="563"/>
                    <a:pt x="305" y="572"/>
                    <a:pt x="345" y="572"/>
                  </a:cubicBezTo>
                  <a:cubicBezTo>
                    <a:pt x="454" y="572"/>
                    <a:pt x="554" y="502"/>
                    <a:pt x="588" y="395"/>
                  </a:cubicBezTo>
                  <a:cubicBezTo>
                    <a:pt x="664" y="248"/>
                    <a:pt x="588" y="78"/>
                    <a:pt x="441" y="31"/>
                  </a:cubicBezTo>
                  <a:cubicBezTo>
                    <a:pt x="401" y="10"/>
                    <a:pt x="360" y="1"/>
                    <a:pt x="32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8" name="Google Shape;2938;p63"/>
            <p:cNvSpPr/>
            <p:nvPr/>
          </p:nvSpPr>
          <p:spPr>
            <a:xfrm>
              <a:off x="7279874" y="2211758"/>
              <a:ext cx="11474" cy="11006"/>
            </a:xfrm>
            <a:custGeom>
              <a:rect b="b" l="l" r="r" t="t"/>
              <a:pathLst>
                <a:path extrusionOk="0" h="565" w="589">
                  <a:moveTo>
                    <a:pt x="295" y="0"/>
                  </a:moveTo>
                  <a:cubicBezTo>
                    <a:pt x="148" y="0"/>
                    <a:pt x="1" y="124"/>
                    <a:pt x="1" y="271"/>
                  </a:cubicBezTo>
                  <a:cubicBezTo>
                    <a:pt x="1" y="441"/>
                    <a:pt x="148" y="564"/>
                    <a:pt x="295" y="564"/>
                  </a:cubicBezTo>
                  <a:cubicBezTo>
                    <a:pt x="442" y="564"/>
                    <a:pt x="589" y="441"/>
                    <a:pt x="589" y="271"/>
                  </a:cubicBezTo>
                  <a:cubicBezTo>
                    <a:pt x="589" y="124"/>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9" name="Google Shape;2939;p63"/>
            <p:cNvSpPr/>
            <p:nvPr/>
          </p:nvSpPr>
          <p:spPr>
            <a:xfrm>
              <a:off x="7031876" y="1992259"/>
              <a:ext cx="144970" cy="37694"/>
            </a:xfrm>
            <a:custGeom>
              <a:rect b="b" l="l" r="r" t="t"/>
              <a:pathLst>
                <a:path extrusionOk="0" h="1935" w="7442">
                  <a:moveTo>
                    <a:pt x="6877" y="588"/>
                  </a:moveTo>
                  <a:lnTo>
                    <a:pt x="6877" y="1370"/>
                  </a:lnTo>
                  <a:lnTo>
                    <a:pt x="5902" y="1370"/>
                  </a:lnTo>
                  <a:lnTo>
                    <a:pt x="5902" y="588"/>
                  </a:lnTo>
                  <a:close/>
                  <a:moveTo>
                    <a:pt x="388" y="0"/>
                  </a:moveTo>
                  <a:cubicBezTo>
                    <a:pt x="171" y="0"/>
                    <a:pt x="0" y="171"/>
                    <a:pt x="0" y="371"/>
                  </a:cubicBezTo>
                  <a:lnTo>
                    <a:pt x="0" y="1570"/>
                  </a:lnTo>
                  <a:cubicBezTo>
                    <a:pt x="0" y="1787"/>
                    <a:pt x="171" y="1934"/>
                    <a:pt x="388" y="1934"/>
                  </a:cubicBezTo>
                  <a:lnTo>
                    <a:pt x="7077" y="1934"/>
                  </a:lnTo>
                  <a:cubicBezTo>
                    <a:pt x="7271" y="1934"/>
                    <a:pt x="7442" y="1787"/>
                    <a:pt x="7442" y="1570"/>
                  </a:cubicBezTo>
                  <a:lnTo>
                    <a:pt x="7442" y="371"/>
                  </a:lnTo>
                  <a:cubicBezTo>
                    <a:pt x="7442" y="171"/>
                    <a:pt x="7271" y="0"/>
                    <a:pt x="7077" y="0"/>
                  </a:cubicBezTo>
                  <a:lnTo>
                    <a:pt x="3380" y="0"/>
                  </a:lnTo>
                  <a:cubicBezTo>
                    <a:pt x="3204" y="0"/>
                    <a:pt x="3086" y="124"/>
                    <a:pt x="3086" y="294"/>
                  </a:cubicBezTo>
                  <a:cubicBezTo>
                    <a:pt x="3086" y="441"/>
                    <a:pt x="3204" y="588"/>
                    <a:pt x="3380" y="588"/>
                  </a:cubicBezTo>
                  <a:lnTo>
                    <a:pt x="5337" y="588"/>
                  </a:lnTo>
                  <a:lnTo>
                    <a:pt x="5337" y="1370"/>
                  </a:lnTo>
                  <a:lnTo>
                    <a:pt x="588" y="1370"/>
                  </a:lnTo>
                  <a:lnTo>
                    <a:pt x="588" y="588"/>
                  </a:lnTo>
                  <a:lnTo>
                    <a:pt x="2058" y="588"/>
                  </a:lnTo>
                  <a:cubicBezTo>
                    <a:pt x="2205" y="588"/>
                    <a:pt x="2322" y="441"/>
                    <a:pt x="2322" y="294"/>
                  </a:cubicBezTo>
                  <a:cubicBezTo>
                    <a:pt x="2322" y="124"/>
                    <a:pt x="2205" y="0"/>
                    <a:pt x="205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0" name="Google Shape;2940;p63"/>
            <p:cNvSpPr/>
            <p:nvPr/>
          </p:nvSpPr>
          <p:spPr>
            <a:xfrm>
              <a:off x="7204545"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1" name="Google Shape;2941;p63"/>
            <p:cNvSpPr/>
            <p:nvPr/>
          </p:nvSpPr>
          <p:spPr>
            <a:xfrm>
              <a:off x="7229850"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2" name="Google Shape;2942;p63"/>
            <p:cNvSpPr/>
            <p:nvPr/>
          </p:nvSpPr>
          <p:spPr>
            <a:xfrm>
              <a:off x="7254569" y="2005661"/>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3" name="Google Shape;2943;p63"/>
            <p:cNvSpPr/>
            <p:nvPr/>
          </p:nvSpPr>
          <p:spPr>
            <a:xfrm>
              <a:off x="7279874" y="2005661"/>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4" name="Google Shape;2944;p63"/>
            <p:cNvSpPr/>
            <p:nvPr/>
          </p:nvSpPr>
          <p:spPr>
            <a:xfrm>
              <a:off x="7031876" y="2095307"/>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0"/>
                  </a:moveTo>
                  <a:cubicBezTo>
                    <a:pt x="171" y="0"/>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0"/>
                    <a:pt x="707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5" name="Google Shape;2945;p63"/>
            <p:cNvSpPr/>
            <p:nvPr/>
          </p:nvSpPr>
          <p:spPr>
            <a:xfrm>
              <a:off x="7204545"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6" name="Google Shape;2946;p63"/>
            <p:cNvSpPr/>
            <p:nvPr/>
          </p:nvSpPr>
          <p:spPr>
            <a:xfrm>
              <a:off x="7229850"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7" name="Google Shape;2947;p63"/>
            <p:cNvSpPr/>
            <p:nvPr/>
          </p:nvSpPr>
          <p:spPr>
            <a:xfrm>
              <a:off x="7254569" y="2108709"/>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8" name="Google Shape;2948;p63"/>
            <p:cNvSpPr/>
            <p:nvPr/>
          </p:nvSpPr>
          <p:spPr>
            <a:xfrm>
              <a:off x="7279874" y="2108709"/>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9" name="Google Shape;2949;p63"/>
            <p:cNvSpPr/>
            <p:nvPr/>
          </p:nvSpPr>
          <p:spPr>
            <a:xfrm>
              <a:off x="6974625" y="1969818"/>
              <a:ext cx="379704" cy="379354"/>
            </a:xfrm>
            <a:custGeom>
              <a:rect b="b" l="l" r="r" t="t"/>
              <a:pathLst>
                <a:path extrusionOk="0" h="19474" w="19492">
                  <a:moveTo>
                    <a:pt x="18927" y="565"/>
                  </a:moveTo>
                  <a:lnTo>
                    <a:pt x="18927" y="3698"/>
                  </a:lnTo>
                  <a:lnTo>
                    <a:pt x="559" y="3698"/>
                  </a:lnTo>
                  <a:lnTo>
                    <a:pt x="559" y="565"/>
                  </a:lnTo>
                  <a:close/>
                  <a:moveTo>
                    <a:pt x="9963" y="4262"/>
                  </a:moveTo>
                  <a:lnTo>
                    <a:pt x="9963" y="5267"/>
                  </a:lnTo>
                  <a:lnTo>
                    <a:pt x="9499" y="5267"/>
                  </a:lnTo>
                  <a:lnTo>
                    <a:pt x="9499" y="4262"/>
                  </a:lnTo>
                  <a:close/>
                  <a:moveTo>
                    <a:pt x="18927" y="5855"/>
                  </a:moveTo>
                  <a:lnTo>
                    <a:pt x="18927" y="8964"/>
                  </a:lnTo>
                  <a:lnTo>
                    <a:pt x="559" y="8964"/>
                  </a:lnTo>
                  <a:lnTo>
                    <a:pt x="559" y="5855"/>
                  </a:lnTo>
                  <a:close/>
                  <a:moveTo>
                    <a:pt x="9963" y="9552"/>
                  </a:moveTo>
                  <a:lnTo>
                    <a:pt x="9963" y="10557"/>
                  </a:lnTo>
                  <a:lnTo>
                    <a:pt x="9499" y="10557"/>
                  </a:lnTo>
                  <a:lnTo>
                    <a:pt x="9499" y="9552"/>
                  </a:lnTo>
                  <a:close/>
                  <a:moveTo>
                    <a:pt x="9963" y="14842"/>
                  </a:moveTo>
                  <a:lnTo>
                    <a:pt x="9963" y="16829"/>
                  </a:lnTo>
                  <a:cubicBezTo>
                    <a:pt x="9893" y="16805"/>
                    <a:pt x="9816" y="16805"/>
                    <a:pt x="9746" y="16805"/>
                  </a:cubicBezTo>
                  <a:cubicBezTo>
                    <a:pt x="9670" y="16805"/>
                    <a:pt x="9575" y="16805"/>
                    <a:pt x="9499" y="16829"/>
                  </a:cubicBezTo>
                  <a:lnTo>
                    <a:pt x="9499" y="14842"/>
                  </a:lnTo>
                  <a:close/>
                  <a:moveTo>
                    <a:pt x="8423" y="17928"/>
                  </a:moveTo>
                  <a:cubicBezTo>
                    <a:pt x="8423" y="17981"/>
                    <a:pt x="8400" y="18051"/>
                    <a:pt x="8400" y="18128"/>
                  </a:cubicBezTo>
                  <a:cubicBezTo>
                    <a:pt x="8400" y="18198"/>
                    <a:pt x="8423" y="18275"/>
                    <a:pt x="8423" y="18345"/>
                  </a:cubicBezTo>
                  <a:lnTo>
                    <a:pt x="4015" y="18345"/>
                  </a:lnTo>
                  <a:lnTo>
                    <a:pt x="4015" y="17928"/>
                  </a:lnTo>
                  <a:close/>
                  <a:moveTo>
                    <a:pt x="15453" y="17928"/>
                  </a:moveTo>
                  <a:lnTo>
                    <a:pt x="15453" y="18345"/>
                  </a:lnTo>
                  <a:lnTo>
                    <a:pt x="11068" y="18345"/>
                  </a:lnTo>
                  <a:lnTo>
                    <a:pt x="11068" y="18128"/>
                  </a:lnTo>
                  <a:lnTo>
                    <a:pt x="11068" y="17928"/>
                  </a:lnTo>
                  <a:close/>
                  <a:moveTo>
                    <a:pt x="9746" y="17363"/>
                  </a:moveTo>
                  <a:cubicBezTo>
                    <a:pt x="10163" y="17363"/>
                    <a:pt x="10504" y="17710"/>
                    <a:pt x="10504" y="18128"/>
                  </a:cubicBezTo>
                  <a:cubicBezTo>
                    <a:pt x="10504" y="18539"/>
                    <a:pt x="10163" y="18886"/>
                    <a:pt x="9746" y="18886"/>
                  </a:cubicBezTo>
                  <a:cubicBezTo>
                    <a:pt x="9329" y="18886"/>
                    <a:pt x="8988" y="18539"/>
                    <a:pt x="8988" y="18128"/>
                  </a:cubicBezTo>
                  <a:cubicBezTo>
                    <a:pt x="8988" y="17710"/>
                    <a:pt x="9329" y="17363"/>
                    <a:pt x="9746" y="17363"/>
                  </a:cubicBezTo>
                  <a:close/>
                  <a:moveTo>
                    <a:pt x="535" y="0"/>
                  </a:moveTo>
                  <a:cubicBezTo>
                    <a:pt x="242" y="0"/>
                    <a:pt x="1" y="224"/>
                    <a:pt x="1" y="518"/>
                  </a:cubicBezTo>
                  <a:lnTo>
                    <a:pt x="1" y="3727"/>
                  </a:lnTo>
                  <a:cubicBezTo>
                    <a:pt x="1" y="4021"/>
                    <a:pt x="242" y="4262"/>
                    <a:pt x="535" y="4262"/>
                  </a:cubicBezTo>
                  <a:lnTo>
                    <a:pt x="8935" y="4262"/>
                  </a:lnTo>
                  <a:lnTo>
                    <a:pt x="8935" y="5267"/>
                  </a:lnTo>
                  <a:lnTo>
                    <a:pt x="535" y="5267"/>
                  </a:lnTo>
                  <a:cubicBezTo>
                    <a:pt x="242" y="5267"/>
                    <a:pt x="1" y="5514"/>
                    <a:pt x="1" y="5808"/>
                  </a:cubicBezTo>
                  <a:lnTo>
                    <a:pt x="1" y="9017"/>
                  </a:lnTo>
                  <a:cubicBezTo>
                    <a:pt x="1" y="9311"/>
                    <a:pt x="242" y="9552"/>
                    <a:pt x="535" y="9552"/>
                  </a:cubicBezTo>
                  <a:lnTo>
                    <a:pt x="8935" y="9552"/>
                  </a:lnTo>
                  <a:lnTo>
                    <a:pt x="8935" y="10557"/>
                  </a:lnTo>
                  <a:lnTo>
                    <a:pt x="535" y="10557"/>
                  </a:lnTo>
                  <a:cubicBezTo>
                    <a:pt x="242" y="10557"/>
                    <a:pt x="1" y="10804"/>
                    <a:pt x="1" y="11098"/>
                  </a:cubicBezTo>
                  <a:lnTo>
                    <a:pt x="1" y="14307"/>
                  </a:lnTo>
                  <a:cubicBezTo>
                    <a:pt x="1" y="14601"/>
                    <a:pt x="242" y="14842"/>
                    <a:pt x="535" y="14842"/>
                  </a:cubicBezTo>
                  <a:lnTo>
                    <a:pt x="8935" y="14842"/>
                  </a:lnTo>
                  <a:lnTo>
                    <a:pt x="8935" y="17070"/>
                  </a:lnTo>
                  <a:cubicBezTo>
                    <a:pt x="8841" y="17146"/>
                    <a:pt x="8741" y="17246"/>
                    <a:pt x="8670" y="17340"/>
                  </a:cubicBezTo>
                  <a:lnTo>
                    <a:pt x="3868" y="17340"/>
                  </a:lnTo>
                  <a:cubicBezTo>
                    <a:pt x="3645" y="17340"/>
                    <a:pt x="3451" y="17540"/>
                    <a:pt x="3451" y="17757"/>
                  </a:cubicBezTo>
                  <a:lnTo>
                    <a:pt x="3451" y="18492"/>
                  </a:lnTo>
                  <a:cubicBezTo>
                    <a:pt x="3451" y="18739"/>
                    <a:pt x="3645" y="18909"/>
                    <a:pt x="3868" y="18909"/>
                  </a:cubicBezTo>
                  <a:lnTo>
                    <a:pt x="8670" y="18909"/>
                  </a:lnTo>
                  <a:cubicBezTo>
                    <a:pt x="8911" y="19250"/>
                    <a:pt x="9305" y="19474"/>
                    <a:pt x="9746" y="19474"/>
                  </a:cubicBezTo>
                  <a:cubicBezTo>
                    <a:pt x="10187" y="19474"/>
                    <a:pt x="10581" y="19250"/>
                    <a:pt x="10822" y="18909"/>
                  </a:cubicBezTo>
                  <a:lnTo>
                    <a:pt x="15624" y="18909"/>
                  </a:lnTo>
                  <a:cubicBezTo>
                    <a:pt x="15841" y="18909"/>
                    <a:pt x="16041" y="18739"/>
                    <a:pt x="16041" y="18492"/>
                  </a:cubicBezTo>
                  <a:lnTo>
                    <a:pt x="16041" y="17757"/>
                  </a:lnTo>
                  <a:cubicBezTo>
                    <a:pt x="16041" y="17540"/>
                    <a:pt x="15841" y="17340"/>
                    <a:pt x="15624" y="17340"/>
                  </a:cubicBezTo>
                  <a:lnTo>
                    <a:pt x="10822" y="17340"/>
                  </a:lnTo>
                  <a:cubicBezTo>
                    <a:pt x="10751" y="17246"/>
                    <a:pt x="10651" y="17146"/>
                    <a:pt x="10551" y="17070"/>
                  </a:cubicBezTo>
                  <a:lnTo>
                    <a:pt x="10551" y="14842"/>
                  </a:lnTo>
                  <a:lnTo>
                    <a:pt x="18956" y="14842"/>
                  </a:lnTo>
                  <a:cubicBezTo>
                    <a:pt x="19250" y="14842"/>
                    <a:pt x="19491" y="14601"/>
                    <a:pt x="19491" y="14307"/>
                  </a:cubicBezTo>
                  <a:lnTo>
                    <a:pt x="19491" y="11098"/>
                  </a:lnTo>
                  <a:cubicBezTo>
                    <a:pt x="19491" y="10804"/>
                    <a:pt x="19250" y="10557"/>
                    <a:pt x="18956" y="10557"/>
                  </a:cubicBezTo>
                  <a:lnTo>
                    <a:pt x="15012" y="10557"/>
                  </a:lnTo>
                  <a:cubicBezTo>
                    <a:pt x="14866" y="10557"/>
                    <a:pt x="14719" y="10680"/>
                    <a:pt x="14719" y="10851"/>
                  </a:cubicBezTo>
                  <a:cubicBezTo>
                    <a:pt x="14719" y="10998"/>
                    <a:pt x="14866" y="11121"/>
                    <a:pt x="15012" y="11121"/>
                  </a:cubicBezTo>
                  <a:lnTo>
                    <a:pt x="18927" y="11121"/>
                  </a:lnTo>
                  <a:lnTo>
                    <a:pt x="18927" y="14254"/>
                  </a:lnTo>
                  <a:lnTo>
                    <a:pt x="559" y="14254"/>
                  </a:lnTo>
                  <a:lnTo>
                    <a:pt x="559" y="11121"/>
                  </a:lnTo>
                  <a:lnTo>
                    <a:pt x="13690" y="11121"/>
                  </a:lnTo>
                  <a:cubicBezTo>
                    <a:pt x="13860" y="11121"/>
                    <a:pt x="13984" y="10998"/>
                    <a:pt x="13984" y="10851"/>
                  </a:cubicBezTo>
                  <a:cubicBezTo>
                    <a:pt x="13984" y="10680"/>
                    <a:pt x="13860" y="10557"/>
                    <a:pt x="13690" y="10557"/>
                  </a:cubicBezTo>
                  <a:lnTo>
                    <a:pt x="10551" y="10557"/>
                  </a:lnTo>
                  <a:lnTo>
                    <a:pt x="10551" y="9552"/>
                  </a:lnTo>
                  <a:lnTo>
                    <a:pt x="18956" y="9552"/>
                  </a:lnTo>
                  <a:cubicBezTo>
                    <a:pt x="19250" y="9552"/>
                    <a:pt x="19491" y="9311"/>
                    <a:pt x="19491" y="9017"/>
                  </a:cubicBezTo>
                  <a:lnTo>
                    <a:pt x="19491" y="5808"/>
                  </a:lnTo>
                  <a:cubicBezTo>
                    <a:pt x="19491" y="5514"/>
                    <a:pt x="19250" y="5267"/>
                    <a:pt x="18956" y="5267"/>
                  </a:cubicBezTo>
                  <a:lnTo>
                    <a:pt x="10551" y="5267"/>
                  </a:lnTo>
                  <a:lnTo>
                    <a:pt x="10551" y="4262"/>
                  </a:lnTo>
                  <a:lnTo>
                    <a:pt x="18956" y="4262"/>
                  </a:lnTo>
                  <a:cubicBezTo>
                    <a:pt x="19250" y="4262"/>
                    <a:pt x="19491" y="4021"/>
                    <a:pt x="19491" y="3727"/>
                  </a:cubicBezTo>
                  <a:lnTo>
                    <a:pt x="19491" y="518"/>
                  </a:lnTo>
                  <a:cubicBezTo>
                    <a:pt x="19491" y="224"/>
                    <a:pt x="19250" y="0"/>
                    <a:pt x="1895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50" name="Google Shape;2950;p63"/>
          <p:cNvGrpSpPr/>
          <p:nvPr/>
        </p:nvGrpSpPr>
        <p:grpSpPr>
          <a:xfrm>
            <a:off x="12796472" y="3965505"/>
            <a:ext cx="759642" cy="706033"/>
            <a:chOff x="6398236" y="1982753"/>
            <a:chExt cx="379821" cy="353017"/>
          </a:xfrm>
        </p:grpSpPr>
        <p:sp>
          <p:nvSpPr>
            <p:cNvPr id="2951" name="Google Shape;2951;p63"/>
            <p:cNvSpPr/>
            <p:nvPr/>
          </p:nvSpPr>
          <p:spPr>
            <a:xfrm>
              <a:off x="6403963" y="2225043"/>
              <a:ext cx="368815" cy="47765"/>
            </a:xfrm>
            <a:custGeom>
              <a:rect b="b" l="l" r="r" t="t"/>
              <a:pathLst>
                <a:path extrusionOk="0" h="2452" w="18933">
                  <a:moveTo>
                    <a:pt x="0" y="0"/>
                  </a:moveTo>
                  <a:lnTo>
                    <a:pt x="0" y="1469"/>
                  </a:lnTo>
                  <a:cubicBezTo>
                    <a:pt x="0" y="2010"/>
                    <a:pt x="441" y="2451"/>
                    <a:pt x="959" y="2451"/>
                  </a:cubicBezTo>
                  <a:lnTo>
                    <a:pt x="17951" y="2451"/>
                  </a:lnTo>
                  <a:cubicBezTo>
                    <a:pt x="18492" y="2451"/>
                    <a:pt x="18933" y="2010"/>
                    <a:pt x="18933" y="1469"/>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2" name="Google Shape;2952;p63"/>
            <p:cNvSpPr/>
            <p:nvPr/>
          </p:nvSpPr>
          <p:spPr>
            <a:xfrm>
              <a:off x="6403963" y="2015167"/>
              <a:ext cx="368815" cy="209897"/>
            </a:xfrm>
            <a:custGeom>
              <a:rect b="b" l="l" r="r" t="t"/>
              <a:pathLst>
                <a:path extrusionOk="0" h="10775" w="18933">
                  <a:moveTo>
                    <a:pt x="959" y="0"/>
                  </a:moveTo>
                  <a:cubicBezTo>
                    <a:pt x="441" y="0"/>
                    <a:pt x="0" y="417"/>
                    <a:pt x="0" y="958"/>
                  </a:cubicBezTo>
                  <a:lnTo>
                    <a:pt x="0" y="10774"/>
                  </a:lnTo>
                  <a:lnTo>
                    <a:pt x="18933" y="10774"/>
                  </a:lnTo>
                  <a:lnTo>
                    <a:pt x="18933" y="958"/>
                  </a:lnTo>
                  <a:cubicBezTo>
                    <a:pt x="18933" y="417"/>
                    <a:pt x="18492" y="0"/>
                    <a:pt x="1795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3" name="Google Shape;2953;p63"/>
            <p:cNvSpPr/>
            <p:nvPr/>
          </p:nvSpPr>
          <p:spPr>
            <a:xfrm>
              <a:off x="6403963" y="2015167"/>
              <a:ext cx="368815" cy="209897"/>
            </a:xfrm>
            <a:custGeom>
              <a:rect b="b" l="l" r="r" t="t"/>
              <a:pathLst>
                <a:path extrusionOk="0" h="10775" w="18933">
                  <a:moveTo>
                    <a:pt x="959" y="0"/>
                  </a:moveTo>
                  <a:cubicBezTo>
                    <a:pt x="441" y="0"/>
                    <a:pt x="0" y="417"/>
                    <a:pt x="0" y="958"/>
                  </a:cubicBezTo>
                  <a:lnTo>
                    <a:pt x="0" y="10774"/>
                  </a:lnTo>
                  <a:lnTo>
                    <a:pt x="18933" y="10774"/>
                  </a:lnTo>
                  <a:lnTo>
                    <a:pt x="18933" y="958"/>
                  </a:lnTo>
                  <a:cubicBezTo>
                    <a:pt x="18933" y="417"/>
                    <a:pt x="18492" y="0"/>
                    <a:pt x="1795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4" name="Google Shape;2954;p63"/>
            <p:cNvSpPr/>
            <p:nvPr/>
          </p:nvSpPr>
          <p:spPr>
            <a:xfrm>
              <a:off x="6738880" y="2015167"/>
              <a:ext cx="33895" cy="209897"/>
            </a:xfrm>
            <a:custGeom>
              <a:rect b="b" l="l" r="r" t="t"/>
              <a:pathLst>
                <a:path extrusionOk="0" h="10775" w="1740">
                  <a:moveTo>
                    <a:pt x="0" y="0"/>
                  </a:moveTo>
                  <a:cubicBezTo>
                    <a:pt x="541" y="0"/>
                    <a:pt x="982" y="417"/>
                    <a:pt x="982" y="958"/>
                  </a:cubicBezTo>
                  <a:lnTo>
                    <a:pt x="982" y="10774"/>
                  </a:lnTo>
                  <a:lnTo>
                    <a:pt x="1740" y="10774"/>
                  </a:lnTo>
                  <a:lnTo>
                    <a:pt x="1740" y="958"/>
                  </a:lnTo>
                  <a:cubicBezTo>
                    <a:pt x="1740" y="417"/>
                    <a:pt x="1299" y="0"/>
                    <a:pt x="75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5" name="Google Shape;2955;p63"/>
            <p:cNvSpPr/>
            <p:nvPr/>
          </p:nvSpPr>
          <p:spPr>
            <a:xfrm>
              <a:off x="6738880" y="2225043"/>
              <a:ext cx="33895" cy="47765"/>
            </a:xfrm>
            <a:custGeom>
              <a:rect b="b" l="l" r="r" t="t"/>
              <a:pathLst>
                <a:path extrusionOk="0" h="2452" w="1740">
                  <a:moveTo>
                    <a:pt x="982" y="0"/>
                  </a:moveTo>
                  <a:lnTo>
                    <a:pt x="982" y="1469"/>
                  </a:lnTo>
                  <a:cubicBezTo>
                    <a:pt x="982" y="2010"/>
                    <a:pt x="541" y="2451"/>
                    <a:pt x="0" y="2451"/>
                  </a:cubicBezTo>
                  <a:lnTo>
                    <a:pt x="758" y="2451"/>
                  </a:lnTo>
                  <a:cubicBezTo>
                    <a:pt x="1299" y="2451"/>
                    <a:pt x="1740" y="2010"/>
                    <a:pt x="1740" y="1469"/>
                  </a:cubicBezTo>
                  <a:lnTo>
                    <a:pt x="1740"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6" name="Google Shape;2956;p63"/>
            <p:cNvSpPr/>
            <p:nvPr/>
          </p:nvSpPr>
          <p:spPr>
            <a:xfrm>
              <a:off x="6546166" y="2272788"/>
              <a:ext cx="83959" cy="57719"/>
            </a:xfrm>
            <a:custGeom>
              <a:rect b="b" l="l" r="r" t="t"/>
              <a:pathLst>
                <a:path extrusionOk="0" h="2963" w="4310">
                  <a:moveTo>
                    <a:pt x="318" y="0"/>
                  </a:moveTo>
                  <a:cubicBezTo>
                    <a:pt x="318" y="0"/>
                    <a:pt x="295" y="2181"/>
                    <a:pt x="1" y="2963"/>
                  </a:cubicBezTo>
                  <a:lnTo>
                    <a:pt x="4309" y="2963"/>
                  </a:lnTo>
                  <a:cubicBezTo>
                    <a:pt x="4039" y="2181"/>
                    <a:pt x="4015" y="0"/>
                    <a:pt x="401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7" name="Google Shape;2957;p63"/>
            <p:cNvSpPr/>
            <p:nvPr/>
          </p:nvSpPr>
          <p:spPr>
            <a:xfrm>
              <a:off x="6551893" y="2272788"/>
              <a:ext cx="72953" cy="14785"/>
            </a:xfrm>
            <a:custGeom>
              <a:rect b="b" l="l" r="r" t="t"/>
              <a:pathLst>
                <a:path extrusionOk="0" h="759" w="3745">
                  <a:moveTo>
                    <a:pt x="24" y="0"/>
                  </a:moveTo>
                  <a:cubicBezTo>
                    <a:pt x="24" y="0"/>
                    <a:pt x="24" y="317"/>
                    <a:pt x="1" y="758"/>
                  </a:cubicBezTo>
                  <a:lnTo>
                    <a:pt x="3745" y="758"/>
                  </a:lnTo>
                  <a:cubicBezTo>
                    <a:pt x="3721" y="317"/>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8" name="Google Shape;2958;p63"/>
            <p:cNvSpPr/>
            <p:nvPr/>
          </p:nvSpPr>
          <p:spPr>
            <a:xfrm>
              <a:off x="6551893" y="2272788"/>
              <a:ext cx="72953" cy="14785"/>
            </a:xfrm>
            <a:custGeom>
              <a:rect b="b" l="l" r="r" t="t"/>
              <a:pathLst>
                <a:path extrusionOk="0" h="759" w="3745">
                  <a:moveTo>
                    <a:pt x="24" y="0"/>
                  </a:moveTo>
                  <a:cubicBezTo>
                    <a:pt x="24" y="0"/>
                    <a:pt x="24" y="317"/>
                    <a:pt x="1" y="758"/>
                  </a:cubicBezTo>
                  <a:lnTo>
                    <a:pt x="3745" y="758"/>
                  </a:lnTo>
                  <a:cubicBezTo>
                    <a:pt x="3721" y="317"/>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9" name="Google Shape;2959;p63"/>
            <p:cNvSpPr/>
            <p:nvPr/>
          </p:nvSpPr>
          <p:spPr>
            <a:xfrm>
              <a:off x="6569990" y="2243237"/>
              <a:ext cx="36778" cy="11006"/>
            </a:xfrm>
            <a:custGeom>
              <a:rect b="b" l="l" r="r" t="t"/>
              <a:pathLst>
                <a:path extrusionOk="0" h="565" w="1888">
                  <a:moveTo>
                    <a:pt x="294" y="1"/>
                  </a:moveTo>
                  <a:cubicBezTo>
                    <a:pt x="124" y="1"/>
                    <a:pt x="0" y="124"/>
                    <a:pt x="0" y="295"/>
                  </a:cubicBezTo>
                  <a:cubicBezTo>
                    <a:pt x="0" y="441"/>
                    <a:pt x="124" y="565"/>
                    <a:pt x="294" y="565"/>
                  </a:cubicBezTo>
                  <a:lnTo>
                    <a:pt x="1593" y="565"/>
                  </a:lnTo>
                  <a:cubicBezTo>
                    <a:pt x="1740" y="565"/>
                    <a:pt x="1887" y="441"/>
                    <a:pt x="1887" y="295"/>
                  </a:cubicBezTo>
                  <a:cubicBezTo>
                    <a:pt x="1887" y="124"/>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0" name="Google Shape;2960;p63"/>
            <p:cNvSpPr/>
            <p:nvPr/>
          </p:nvSpPr>
          <p:spPr>
            <a:xfrm>
              <a:off x="6427320" y="2040471"/>
              <a:ext cx="322102" cy="184592"/>
            </a:xfrm>
            <a:custGeom>
              <a:rect b="b" l="l" r="r" t="t"/>
              <a:pathLst>
                <a:path extrusionOk="0" h="9476" w="16535">
                  <a:moveTo>
                    <a:pt x="418" y="0"/>
                  </a:moveTo>
                  <a:cubicBezTo>
                    <a:pt x="177" y="0"/>
                    <a:pt x="1" y="194"/>
                    <a:pt x="1" y="417"/>
                  </a:cubicBezTo>
                  <a:lnTo>
                    <a:pt x="1" y="9475"/>
                  </a:lnTo>
                  <a:lnTo>
                    <a:pt x="16535" y="9475"/>
                  </a:lnTo>
                  <a:lnTo>
                    <a:pt x="16535" y="417"/>
                  </a:lnTo>
                  <a:cubicBezTo>
                    <a:pt x="16535" y="194"/>
                    <a:pt x="16341" y="0"/>
                    <a:pt x="1611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1" name="Google Shape;2961;p63"/>
            <p:cNvSpPr/>
            <p:nvPr/>
          </p:nvSpPr>
          <p:spPr>
            <a:xfrm>
              <a:off x="6726510" y="2040471"/>
              <a:ext cx="22908" cy="184592"/>
            </a:xfrm>
            <a:custGeom>
              <a:rect b="b" l="l" r="r" t="t"/>
              <a:pathLst>
                <a:path extrusionOk="0" h="9476" w="1176">
                  <a:moveTo>
                    <a:pt x="0" y="0"/>
                  </a:moveTo>
                  <a:cubicBezTo>
                    <a:pt x="218" y="0"/>
                    <a:pt x="418" y="194"/>
                    <a:pt x="418" y="417"/>
                  </a:cubicBezTo>
                  <a:lnTo>
                    <a:pt x="418" y="9475"/>
                  </a:lnTo>
                  <a:lnTo>
                    <a:pt x="1176" y="9475"/>
                  </a:lnTo>
                  <a:lnTo>
                    <a:pt x="1176" y="417"/>
                  </a:lnTo>
                  <a:cubicBezTo>
                    <a:pt x="1176" y="194"/>
                    <a:pt x="982" y="0"/>
                    <a:pt x="75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2" name="Google Shape;2962;p63"/>
            <p:cNvSpPr/>
            <p:nvPr/>
          </p:nvSpPr>
          <p:spPr>
            <a:xfrm>
              <a:off x="6598606" y="1988480"/>
              <a:ext cx="124594" cy="140918"/>
            </a:xfrm>
            <a:custGeom>
              <a:rect b="b" l="l" r="r" t="t"/>
              <a:pathLst>
                <a:path extrusionOk="0" h="7234" w="6396">
                  <a:moveTo>
                    <a:pt x="224" y="0"/>
                  </a:moveTo>
                  <a:cubicBezTo>
                    <a:pt x="101" y="0"/>
                    <a:pt x="1" y="95"/>
                    <a:pt x="1" y="218"/>
                  </a:cubicBezTo>
                  <a:lnTo>
                    <a:pt x="1" y="5678"/>
                  </a:lnTo>
                  <a:cubicBezTo>
                    <a:pt x="1" y="5825"/>
                    <a:pt x="101" y="5925"/>
                    <a:pt x="224" y="5925"/>
                  </a:cubicBezTo>
                  <a:lnTo>
                    <a:pt x="3921" y="5925"/>
                  </a:lnTo>
                  <a:cubicBezTo>
                    <a:pt x="4021" y="5925"/>
                    <a:pt x="4115" y="6002"/>
                    <a:pt x="4139" y="6119"/>
                  </a:cubicBezTo>
                  <a:cubicBezTo>
                    <a:pt x="4168" y="6443"/>
                    <a:pt x="4339" y="7054"/>
                    <a:pt x="5097" y="7224"/>
                  </a:cubicBezTo>
                  <a:cubicBezTo>
                    <a:pt x="5116" y="7230"/>
                    <a:pt x="5135" y="7233"/>
                    <a:pt x="5154" y="7233"/>
                  </a:cubicBezTo>
                  <a:cubicBezTo>
                    <a:pt x="5279" y="7233"/>
                    <a:pt x="5388" y="7105"/>
                    <a:pt x="5367" y="6977"/>
                  </a:cubicBezTo>
                  <a:cubicBezTo>
                    <a:pt x="5344" y="6783"/>
                    <a:pt x="5314" y="6513"/>
                    <a:pt x="5344" y="6119"/>
                  </a:cubicBezTo>
                  <a:cubicBezTo>
                    <a:pt x="5344" y="6002"/>
                    <a:pt x="5438" y="5925"/>
                    <a:pt x="5561" y="5925"/>
                  </a:cubicBezTo>
                  <a:lnTo>
                    <a:pt x="6149" y="5925"/>
                  </a:lnTo>
                  <a:cubicBezTo>
                    <a:pt x="6272" y="5925"/>
                    <a:pt x="6396" y="5825"/>
                    <a:pt x="6396" y="5678"/>
                  </a:cubicBezTo>
                  <a:lnTo>
                    <a:pt x="6396" y="218"/>
                  </a:lnTo>
                  <a:cubicBezTo>
                    <a:pt x="6396" y="95"/>
                    <a:pt x="6272" y="0"/>
                    <a:pt x="6149"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3" name="Google Shape;2963;p63"/>
            <p:cNvSpPr/>
            <p:nvPr/>
          </p:nvSpPr>
          <p:spPr>
            <a:xfrm>
              <a:off x="6453656" y="2060497"/>
              <a:ext cx="124029" cy="141249"/>
            </a:xfrm>
            <a:custGeom>
              <a:rect b="b" l="l" r="r" t="t"/>
              <a:pathLst>
                <a:path extrusionOk="0" h="7251" w="6367">
                  <a:moveTo>
                    <a:pt x="218" y="1"/>
                  </a:moveTo>
                  <a:cubicBezTo>
                    <a:pt x="95" y="1"/>
                    <a:pt x="0" y="101"/>
                    <a:pt x="0" y="218"/>
                  </a:cubicBezTo>
                  <a:lnTo>
                    <a:pt x="0" y="5708"/>
                  </a:lnTo>
                  <a:cubicBezTo>
                    <a:pt x="0" y="5831"/>
                    <a:pt x="95" y="5925"/>
                    <a:pt x="218" y="5925"/>
                  </a:cubicBezTo>
                  <a:lnTo>
                    <a:pt x="806" y="5925"/>
                  </a:lnTo>
                  <a:cubicBezTo>
                    <a:pt x="929" y="5925"/>
                    <a:pt x="1029" y="6025"/>
                    <a:pt x="1053" y="6125"/>
                  </a:cubicBezTo>
                  <a:cubicBezTo>
                    <a:pt x="1076" y="6513"/>
                    <a:pt x="1053" y="6784"/>
                    <a:pt x="1029" y="6978"/>
                  </a:cubicBezTo>
                  <a:cubicBezTo>
                    <a:pt x="1002" y="7139"/>
                    <a:pt x="1103" y="7251"/>
                    <a:pt x="1251" y="7251"/>
                  </a:cubicBezTo>
                  <a:cubicBezTo>
                    <a:pt x="1265" y="7251"/>
                    <a:pt x="1279" y="7250"/>
                    <a:pt x="1294" y="7248"/>
                  </a:cubicBezTo>
                  <a:cubicBezTo>
                    <a:pt x="2028" y="7054"/>
                    <a:pt x="2205" y="6443"/>
                    <a:pt x="2252" y="6125"/>
                  </a:cubicBezTo>
                  <a:cubicBezTo>
                    <a:pt x="2275" y="6002"/>
                    <a:pt x="2352" y="5925"/>
                    <a:pt x="2469" y="5925"/>
                  </a:cubicBezTo>
                  <a:lnTo>
                    <a:pt x="6143" y="5925"/>
                  </a:lnTo>
                  <a:cubicBezTo>
                    <a:pt x="6266" y="5925"/>
                    <a:pt x="6366" y="5831"/>
                    <a:pt x="6366" y="5708"/>
                  </a:cubicBezTo>
                  <a:lnTo>
                    <a:pt x="6366" y="218"/>
                  </a:lnTo>
                  <a:cubicBezTo>
                    <a:pt x="6366" y="101"/>
                    <a:pt x="6266" y="1"/>
                    <a:pt x="6143"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4" name="Google Shape;2964;p63"/>
            <p:cNvSpPr/>
            <p:nvPr/>
          </p:nvSpPr>
          <p:spPr>
            <a:xfrm>
              <a:off x="6558536" y="2060497"/>
              <a:ext cx="19149" cy="115438"/>
            </a:xfrm>
            <a:custGeom>
              <a:rect b="b" l="l" r="r" t="t"/>
              <a:pathLst>
                <a:path extrusionOk="0" h="5926" w="983">
                  <a:moveTo>
                    <a:pt x="1" y="1"/>
                  </a:moveTo>
                  <a:cubicBezTo>
                    <a:pt x="124" y="1"/>
                    <a:pt x="224" y="101"/>
                    <a:pt x="224" y="218"/>
                  </a:cubicBezTo>
                  <a:lnTo>
                    <a:pt x="224" y="5708"/>
                  </a:lnTo>
                  <a:cubicBezTo>
                    <a:pt x="224" y="5831"/>
                    <a:pt x="124" y="5925"/>
                    <a:pt x="1" y="5925"/>
                  </a:cubicBezTo>
                  <a:lnTo>
                    <a:pt x="759" y="5925"/>
                  </a:lnTo>
                  <a:cubicBezTo>
                    <a:pt x="882" y="5925"/>
                    <a:pt x="982" y="5831"/>
                    <a:pt x="982" y="5708"/>
                  </a:cubicBezTo>
                  <a:lnTo>
                    <a:pt x="982" y="218"/>
                  </a:lnTo>
                  <a:cubicBezTo>
                    <a:pt x="982" y="101"/>
                    <a:pt x="882" y="1"/>
                    <a:pt x="759"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5" name="Google Shape;2965;p63"/>
            <p:cNvSpPr/>
            <p:nvPr/>
          </p:nvSpPr>
          <p:spPr>
            <a:xfrm>
              <a:off x="6648299" y="2002330"/>
              <a:ext cx="58187" cy="10909"/>
            </a:xfrm>
            <a:custGeom>
              <a:rect b="b" l="l" r="r" t="t"/>
              <a:pathLst>
                <a:path extrusionOk="0" h="560" w="2987">
                  <a:moveTo>
                    <a:pt x="295" y="1"/>
                  </a:moveTo>
                  <a:cubicBezTo>
                    <a:pt x="118" y="1"/>
                    <a:pt x="1" y="118"/>
                    <a:pt x="1" y="295"/>
                  </a:cubicBezTo>
                  <a:cubicBezTo>
                    <a:pt x="1" y="442"/>
                    <a:pt x="118" y="559"/>
                    <a:pt x="295" y="559"/>
                  </a:cubicBezTo>
                  <a:lnTo>
                    <a:pt x="2693" y="559"/>
                  </a:lnTo>
                  <a:cubicBezTo>
                    <a:pt x="2863" y="559"/>
                    <a:pt x="2987" y="442"/>
                    <a:pt x="2987" y="295"/>
                  </a:cubicBezTo>
                  <a:cubicBezTo>
                    <a:pt x="2987" y="118"/>
                    <a:pt x="2863" y="1"/>
                    <a:pt x="26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6" name="Google Shape;2966;p63"/>
            <p:cNvSpPr/>
            <p:nvPr/>
          </p:nvSpPr>
          <p:spPr>
            <a:xfrm>
              <a:off x="6615319" y="2002330"/>
              <a:ext cx="22012" cy="10909"/>
            </a:xfrm>
            <a:custGeom>
              <a:rect b="b" l="l" r="r" t="t"/>
              <a:pathLst>
                <a:path extrusionOk="0" h="560" w="1130">
                  <a:moveTo>
                    <a:pt x="271" y="1"/>
                  </a:moveTo>
                  <a:cubicBezTo>
                    <a:pt x="124" y="1"/>
                    <a:pt x="1" y="118"/>
                    <a:pt x="1" y="295"/>
                  </a:cubicBezTo>
                  <a:cubicBezTo>
                    <a:pt x="1" y="442"/>
                    <a:pt x="124" y="559"/>
                    <a:pt x="271" y="559"/>
                  </a:cubicBezTo>
                  <a:lnTo>
                    <a:pt x="836" y="559"/>
                  </a:lnTo>
                  <a:cubicBezTo>
                    <a:pt x="1006" y="559"/>
                    <a:pt x="1129" y="442"/>
                    <a:pt x="1129" y="295"/>
                  </a:cubicBezTo>
                  <a:cubicBezTo>
                    <a:pt x="1129" y="118"/>
                    <a:pt x="1006" y="1"/>
                    <a:pt x="8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7" name="Google Shape;2967;p63"/>
            <p:cNvSpPr/>
            <p:nvPr/>
          </p:nvSpPr>
          <p:spPr>
            <a:xfrm>
              <a:off x="6615319" y="2027517"/>
              <a:ext cx="91166" cy="11026"/>
            </a:xfrm>
            <a:custGeom>
              <a:rect b="b" l="l" r="r" t="t"/>
              <a:pathLst>
                <a:path extrusionOk="0" h="566" w="4680">
                  <a:moveTo>
                    <a:pt x="271" y="1"/>
                  </a:moveTo>
                  <a:cubicBezTo>
                    <a:pt x="124" y="1"/>
                    <a:pt x="1" y="124"/>
                    <a:pt x="1" y="295"/>
                  </a:cubicBezTo>
                  <a:cubicBezTo>
                    <a:pt x="1" y="442"/>
                    <a:pt x="124" y="565"/>
                    <a:pt x="271" y="565"/>
                  </a:cubicBezTo>
                  <a:lnTo>
                    <a:pt x="4386" y="565"/>
                  </a:lnTo>
                  <a:cubicBezTo>
                    <a:pt x="4556" y="565"/>
                    <a:pt x="4680" y="442"/>
                    <a:pt x="4680" y="295"/>
                  </a:cubicBezTo>
                  <a:cubicBezTo>
                    <a:pt x="4680" y="124"/>
                    <a:pt x="4556" y="1"/>
                    <a:pt x="43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8" name="Google Shape;2968;p63"/>
            <p:cNvSpPr/>
            <p:nvPr/>
          </p:nvSpPr>
          <p:spPr>
            <a:xfrm>
              <a:off x="6615319" y="2052822"/>
              <a:ext cx="91166" cy="11026"/>
            </a:xfrm>
            <a:custGeom>
              <a:rect b="b" l="l" r="r" t="t"/>
              <a:pathLst>
                <a:path extrusionOk="0" h="566" w="4680">
                  <a:moveTo>
                    <a:pt x="271" y="1"/>
                  </a:moveTo>
                  <a:cubicBezTo>
                    <a:pt x="124" y="1"/>
                    <a:pt x="1" y="124"/>
                    <a:pt x="1" y="295"/>
                  </a:cubicBezTo>
                  <a:cubicBezTo>
                    <a:pt x="1" y="442"/>
                    <a:pt x="124" y="565"/>
                    <a:pt x="271" y="565"/>
                  </a:cubicBezTo>
                  <a:lnTo>
                    <a:pt x="4386" y="565"/>
                  </a:lnTo>
                  <a:cubicBezTo>
                    <a:pt x="4556" y="565"/>
                    <a:pt x="4680" y="442"/>
                    <a:pt x="4680" y="295"/>
                  </a:cubicBezTo>
                  <a:cubicBezTo>
                    <a:pt x="4680" y="124"/>
                    <a:pt x="4556" y="1"/>
                    <a:pt x="43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9" name="Google Shape;2969;p63"/>
            <p:cNvSpPr/>
            <p:nvPr/>
          </p:nvSpPr>
          <p:spPr>
            <a:xfrm>
              <a:off x="6615319" y="2078126"/>
              <a:ext cx="91166" cy="11026"/>
            </a:xfrm>
            <a:custGeom>
              <a:rect b="b" l="l" r="r" t="t"/>
              <a:pathLst>
                <a:path extrusionOk="0" h="566" w="4680">
                  <a:moveTo>
                    <a:pt x="271" y="1"/>
                  </a:moveTo>
                  <a:cubicBezTo>
                    <a:pt x="124" y="1"/>
                    <a:pt x="1" y="124"/>
                    <a:pt x="1" y="271"/>
                  </a:cubicBezTo>
                  <a:cubicBezTo>
                    <a:pt x="1" y="442"/>
                    <a:pt x="124" y="565"/>
                    <a:pt x="271" y="565"/>
                  </a:cubicBezTo>
                  <a:lnTo>
                    <a:pt x="4386" y="565"/>
                  </a:lnTo>
                  <a:cubicBezTo>
                    <a:pt x="4556" y="565"/>
                    <a:pt x="4680" y="442"/>
                    <a:pt x="4680" y="271"/>
                  </a:cubicBezTo>
                  <a:cubicBezTo>
                    <a:pt x="4680" y="124"/>
                    <a:pt x="4556" y="1"/>
                    <a:pt x="43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0" name="Google Shape;2970;p63"/>
            <p:cNvSpPr/>
            <p:nvPr/>
          </p:nvSpPr>
          <p:spPr>
            <a:xfrm>
              <a:off x="6398236" y="1982753"/>
              <a:ext cx="379821" cy="353017"/>
            </a:xfrm>
            <a:custGeom>
              <a:rect b="b" l="l" r="r" t="t"/>
              <a:pathLst>
                <a:path extrusionOk="0" h="18122" w="19498">
                  <a:moveTo>
                    <a:pt x="16388" y="565"/>
                  </a:moveTo>
                  <a:lnTo>
                    <a:pt x="16388" y="5925"/>
                  </a:lnTo>
                  <a:lnTo>
                    <a:pt x="15847" y="5925"/>
                  </a:lnTo>
                  <a:cubicBezTo>
                    <a:pt x="15577" y="5925"/>
                    <a:pt x="15359" y="6119"/>
                    <a:pt x="15336" y="6390"/>
                  </a:cubicBezTo>
                  <a:cubicBezTo>
                    <a:pt x="15306" y="6707"/>
                    <a:pt x="15336" y="6978"/>
                    <a:pt x="15359" y="7224"/>
                  </a:cubicBezTo>
                  <a:cubicBezTo>
                    <a:pt x="14895" y="7077"/>
                    <a:pt x="14748" y="6684"/>
                    <a:pt x="14695" y="6366"/>
                  </a:cubicBezTo>
                  <a:cubicBezTo>
                    <a:pt x="14672" y="6119"/>
                    <a:pt x="14454" y="5925"/>
                    <a:pt x="14207" y="5925"/>
                  </a:cubicBezTo>
                  <a:lnTo>
                    <a:pt x="13079" y="5925"/>
                  </a:lnTo>
                  <a:cubicBezTo>
                    <a:pt x="12908" y="5925"/>
                    <a:pt x="12785" y="6049"/>
                    <a:pt x="12785" y="6219"/>
                  </a:cubicBezTo>
                  <a:cubicBezTo>
                    <a:pt x="12785" y="6366"/>
                    <a:pt x="12908" y="6490"/>
                    <a:pt x="13079" y="6490"/>
                  </a:cubicBezTo>
                  <a:lnTo>
                    <a:pt x="14131" y="6490"/>
                  </a:lnTo>
                  <a:cubicBezTo>
                    <a:pt x="14207" y="6854"/>
                    <a:pt x="14425" y="7589"/>
                    <a:pt x="15306" y="7812"/>
                  </a:cubicBezTo>
                  <a:cubicBezTo>
                    <a:pt x="15346" y="7817"/>
                    <a:pt x="15385" y="7820"/>
                    <a:pt x="15423" y="7820"/>
                  </a:cubicBezTo>
                  <a:cubicBezTo>
                    <a:pt x="15556" y="7820"/>
                    <a:pt x="15681" y="7785"/>
                    <a:pt x="15777" y="7689"/>
                  </a:cubicBezTo>
                  <a:cubicBezTo>
                    <a:pt x="15894" y="7565"/>
                    <a:pt x="15971" y="7395"/>
                    <a:pt x="15947" y="7224"/>
                  </a:cubicBezTo>
                  <a:cubicBezTo>
                    <a:pt x="15924" y="7077"/>
                    <a:pt x="15894" y="6831"/>
                    <a:pt x="15924" y="6490"/>
                  </a:cubicBezTo>
                  <a:lnTo>
                    <a:pt x="16435" y="6490"/>
                  </a:lnTo>
                  <a:cubicBezTo>
                    <a:pt x="16729" y="6490"/>
                    <a:pt x="16952" y="6266"/>
                    <a:pt x="16952" y="5972"/>
                  </a:cubicBezTo>
                  <a:lnTo>
                    <a:pt x="16952" y="3257"/>
                  </a:lnTo>
                  <a:lnTo>
                    <a:pt x="17611" y="3257"/>
                  </a:lnTo>
                  <a:cubicBezTo>
                    <a:pt x="17687" y="3257"/>
                    <a:pt x="17734" y="3304"/>
                    <a:pt x="17734" y="3380"/>
                  </a:cubicBezTo>
                  <a:lnTo>
                    <a:pt x="17734" y="12144"/>
                  </a:lnTo>
                  <a:lnTo>
                    <a:pt x="1764" y="12144"/>
                  </a:lnTo>
                  <a:lnTo>
                    <a:pt x="1764" y="3380"/>
                  </a:lnTo>
                  <a:cubicBezTo>
                    <a:pt x="1764" y="3304"/>
                    <a:pt x="1840" y="3257"/>
                    <a:pt x="1911" y="3257"/>
                  </a:cubicBezTo>
                  <a:lnTo>
                    <a:pt x="10016" y="3257"/>
                  </a:lnTo>
                  <a:lnTo>
                    <a:pt x="10016" y="5972"/>
                  </a:lnTo>
                  <a:cubicBezTo>
                    <a:pt x="10016" y="6266"/>
                    <a:pt x="10240" y="6490"/>
                    <a:pt x="10510" y="6490"/>
                  </a:cubicBezTo>
                  <a:lnTo>
                    <a:pt x="11733" y="6490"/>
                  </a:lnTo>
                  <a:cubicBezTo>
                    <a:pt x="11903" y="6490"/>
                    <a:pt x="12027" y="6366"/>
                    <a:pt x="12027" y="6219"/>
                  </a:cubicBezTo>
                  <a:cubicBezTo>
                    <a:pt x="12027" y="6049"/>
                    <a:pt x="11903" y="5925"/>
                    <a:pt x="11733" y="5925"/>
                  </a:cubicBezTo>
                  <a:lnTo>
                    <a:pt x="10581" y="5925"/>
                  </a:lnTo>
                  <a:lnTo>
                    <a:pt x="10581" y="565"/>
                  </a:lnTo>
                  <a:close/>
                  <a:moveTo>
                    <a:pt x="18245" y="1934"/>
                  </a:moveTo>
                  <a:cubicBezTo>
                    <a:pt x="18639" y="1934"/>
                    <a:pt x="18933" y="2252"/>
                    <a:pt x="18933" y="2622"/>
                  </a:cubicBezTo>
                  <a:lnTo>
                    <a:pt x="18933" y="12144"/>
                  </a:lnTo>
                  <a:lnTo>
                    <a:pt x="18322" y="12144"/>
                  </a:lnTo>
                  <a:lnTo>
                    <a:pt x="18322" y="3380"/>
                  </a:lnTo>
                  <a:cubicBezTo>
                    <a:pt x="18322" y="2987"/>
                    <a:pt x="18004" y="2669"/>
                    <a:pt x="17611" y="2669"/>
                  </a:cubicBezTo>
                  <a:lnTo>
                    <a:pt x="16952" y="2669"/>
                  </a:lnTo>
                  <a:lnTo>
                    <a:pt x="16952" y="1934"/>
                  </a:lnTo>
                  <a:close/>
                  <a:moveTo>
                    <a:pt x="18933" y="12708"/>
                  </a:moveTo>
                  <a:lnTo>
                    <a:pt x="18933" y="13907"/>
                  </a:lnTo>
                  <a:cubicBezTo>
                    <a:pt x="18933" y="14301"/>
                    <a:pt x="18639" y="14595"/>
                    <a:pt x="18245" y="14595"/>
                  </a:cubicBezTo>
                  <a:lnTo>
                    <a:pt x="1253" y="14595"/>
                  </a:lnTo>
                  <a:cubicBezTo>
                    <a:pt x="882" y="14595"/>
                    <a:pt x="588" y="14301"/>
                    <a:pt x="588" y="13907"/>
                  </a:cubicBezTo>
                  <a:lnTo>
                    <a:pt x="588" y="12708"/>
                  </a:lnTo>
                  <a:close/>
                  <a:moveTo>
                    <a:pt x="11315" y="15183"/>
                  </a:moveTo>
                  <a:cubicBezTo>
                    <a:pt x="11339" y="15700"/>
                    <a:pt x="11392" y="16823"/>
                    <a:pt x="11539" y="17558"/>
                  </a:cubicBezTo>
                  <a:lnTo>
                    <a:pt x="7959" y="17558"/>
                  </a:lnTo>
                  <a:cubicBezTo>
                    <a:pt x="8106" y="16823"/>
                    <a:pt x="8159" y="15700"/>
                    <a:pt x="8183" y="15183"/>
                  </a:cubicBezTo>
                  <a:close/>
                  <a:moveTo>
                    <a:pt x="10510" y="1"/>
                  </a:moveTo>
                  <a:cubicBezTo>
                    <a:pt x="10240" y="1"/>
                    <a:pt x="10016" y="218"/>
                    <a:pt x="10016" y="512"/>
                  </a:cubicBezTo>
                  <a:lnTo>
                    <a:pt x="10016" y="1370"/>
                  </a:lnTo>
                  <a:lnTo>
                    <a:pt x="1253" y="1370"/>
                  </a:lnTo>
                  <a:cubicBezTo>
                    <a:pt x="565" y="1370"/>
                    <a:pt x="1" y="1934"/>
                    <a:pt x="1" y="2622"/>
                  </a:cubicBezTo>
                  <a:lnTo>
                    <a:pt x="1" y="5508"/>
                  </a:lnTo>
                  <a:cubicBezTo>
                    <a:pt x="1" y="5655"/>
                    <a:pt x="148" y="5778"/>
                    <a:pt x="294" y="5778"/>
                  </a:cubicBezTo>
                  <a:cubicBezTo>
                    <a:pt x="441" y="5778"/>
                    <a:pt x="588" y="5655"/>
                    <a:pt x="588" y="5508"/>
                  </a:cubicBezTo>
                  <a:lnTo>
                    <a:pt x="588" y="2622"/>
                  </a:lnTo>
                  <a:cubicBezTo>
                    <a:pt x="588" y="2252"/>
                    <a:pt x="882" y="1934"/>
                    <a:pt x="1253" y="1934"/>
                  </a:cubicBezTo>
                  <a:lnTo>
                    <a:pt x="10016" y="1934"/>
                  </a:lnTo>
                  <a:lnTo>
                    <a:pt x="10016" y="2669"/>
                  </a:lnTo>
                  <a:lnTo>
                    <a:pt x="1911" y="2669"/>
                  </a:lnTo>
                  <a:cubicBezTo>
                    <a:pt x="1523" y="2669"/>
                    <a:pt x="1200" y="2987"/>
                    <a:pt x="1200" y="3380"/>
                  </a:cubicBezTo>
                  <a:lnTo>
                    <a:pt x="1200" y="12144"/>
                  </a:lnTo>
                  <a:lnTo>
                    <a:pt x="588" y="12144"/>
                  </a:lnTo>
                  <a:lnTo>
                    <a:pt x="588" y="6831"/>
                  </a:lnTo>
                  <a:cubicBezTo>
                    <a:pt x="588" y="6684"/>
                    <a:pt x="441" y="6537"/>
                    <a:pt x="294" y="6537"/>
                  </a:cubicBezTo>
                  <a:cubicBezTo>
                    <a:pt x="148" y="6537"/>
                    <a:pt x="1" y="6684"/>
                    <a:pt x="1" y="6831"/>
                  </a:cubicBezTo>
                  <a:lnTo>
                    <a:pt x="1" y="13907"/>
                  </a:lnTo>
                  <a:cubicBezTo>
                    <a:pt x="1" y="14619"/>
                    <a:pt x="565" y="15183"/>
                    <a:pt x="1253" y="15183"/>
                  </a:cubicBezTo>
                  <a:lnTo>
                    <a:pt x="7618" y="15183"/>
                  </a:lnTo>
                  <a:cubicBezTo>
                    <a:pt x="7595" y="15818"/>
                    <a:pt x="7518" y="16946"/>
                    <a:pt x="7371" y="17558"/>
                  </a:cubicBezTo>
                  <a:lnTo>
                    <a:pt x="6396" y="17558"/>
                  </a:lnTo>
                  <a:cubicBezTo>
                    <a:pt x="6225" y="17558"/>
                    <a:pt x="6102" y="17681"/>
                    <a:pt x="6102" y="17852"/>
                  </a:cubicBezTo>
                  <a:cubicBezTo>
                    <a:pt x="6102" y="17998"/>
                    <a:pt x="6225" y="18122"/>
                    <a:pt x="6396" y="18122"/>
                  </a:cubicBezTo>
                  <a:lnTo>
                    <a:pt x="13102" y="18122"/>
                  </a:lnTo>
                  <a:cubicBezTo>
                    <a:pt x="13279" y="18122"/>
                    <a:pt x="13396" y="17998"/>
                    <a:pt x="13396" y="17852"/>
                  </a:cubicBezTo>
                  <a:cubicBezTo>
                    <a:pt x="13396" y="17681"/>
                    <a:pt x="13279" y="17558"/>
                    <a:pt x="13102" y="17558"/>
                  </a:cubicBezTo>
                  <a:lnTo>
                    <a:pt x="12127" y="17558"/>
                  </a:lnTo>
                  <a:cubicBezTo>
                    <a:pt x="11980" y="16946"/>
                    <a:pt x="11903" y="15818"/>
                    <a:pt x="11880" y="15183"/>
                  </a:cubicBezTo>
                  <a:lnTo>
                    <a:pt x="18245" y="15183"/>
                  </a:lnTo>
                  <a:cubicBezTo>
                    <a:pt x="18933" y="15183"/>
                    <a:pt x="19497" y="14619"/>
                    <a:pt x="19497" y="13907"/>
                  </a:cubicBezTo>
                  <a:lnTo>
                    <a:pt x="19497" y="2622"/>
                  </a:lnTo>
                  <a:cubicBezTo>
                    <a:pt x="19497" y="1934"/>
                    <a:pt x="18933" y="1370"/>
                    <a:pt x="18245" y="1370"/>
                  </a:cubicBezTo>
                  <a:lnTo>
                    <a:pt x="16952" y="1370"/>
                  </a:lnTo>
                  <a:lnTo>
                    <a:pt x="16952" y="512"/>
                  </a:lnTo>
                  <a:cubicBezTo>
                    <a:pt x="16952" y="218"/>
                    <a:pt x="16729" y="1"/>
                    <a:pt x="164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1" name="Google Shape;2971;p63"/>
            <p:cNvSpPr/>
            <p:nvPr/>
          </p:nvSpPr>
          <p:spPr>
            <a:xfrm>
              <a:off x="6447929" y="2054770"/>
              <a:ext cx="135483" cy="152645"/>
            </a:xfrm>
            <a:custGeom>
              <a:rect b="b" l="l" r="r" t="t"/>
              <a:pathLst>
                <a:path extrusionOk="0" h="7836" w="6955">
                  <a:moveTo>
                    <a:pt x="6390" y="589"/>
                  </a:moveTo>
                  <a:lnTo>
                    <a:pt x="6390" y="5926"/>
                  </a:lnTo>
                  <a:lnTo>
                    <a:pt x="2763" y="5926"/>
                  </a:lnTo>
                  <a:cubicBezTo>
                    <a:pt x="2522" y="5926"/>
                    <a:pt x="2299" y="6125"/>
                    <a:pt x="2252" y="6390"/>
                  </a:cubicBezTo>
                  <a:cubicBezTo>
                    <a:pt x="2228" y="6684"/>
                    <a:pt x="2081" y="7078"/>
                    <a:pt x="1617" y="7225"/>
                  </a:cubicBezTo>
                  <a:cubicBezTo>
                    <a:pt x="1640" y="6978"/>
                    <a:pt x="1640" y="6713"/>
                    <a:pt x="1617" y="6390"/>
                  </a:cubicBezTo>
                  <a:cubicBezTo>
                    <a:pt x="1588" y="6149"/>
                    <a:pt x="1370" y="5926"/>
                    <a:pt x="1100" y="5926"/>
                  </a:cubicBezTo>
                  <a:lnTo>
                    <a:pt x="588" y="5926"/>
                  </a:lnTo>
                  <a:lnTo>
                    <a:pt x="588" y="589"/>
                  </a:lnTo>
                  <a:close/>
                  <a:moveTo>
                    <a:pt x="512" y="1"/>
                  </a:moveTo>
                  <a:cubicBezTo>
                    <a:pt x="242" y="1"/>
                    <a:pt x="1" y="248"/>
                    <a:pt x="1" y="512"/>
                  </a:cubicBezTo>
                  <a:lnTo>
                    <a:pt x="1" y="6002"/>
                  </a:lnTo>
                  <a:cubicBezTo>
                    <a:pt x="1" y="6272"/>
                    <a:pt x="242" y="6513"/>
                    <a:pt x="512" y="6513"/>
                  </a:cubicBezTo>
                  <a:lnTo>
                    <a:pt x="1053" y="6513"/>
                  </a:lnTo>
                  <a:cubicBezTo>
                    <a:pt x="1076" y="6860"/>
                    <a:pt x="1053" y="7078"/>
                    <a:pt x="1029" y="7225"/>
                  </a:cubicBezTo>
                  <a:cubicBezTo>
                    <a:pt x="1000" y="7395"/>
                    <a:pt x="1053" y="7565"/>
                    <a:pt x="1200" y="7689"/>
                  </a:cubicBezTo>
                  <a:cubicBezTo>
                    <a:pt x="1270" y="7789"/>
                    <a:pt x="1394" y="7836"/>
                    <a:pt x="1541" y="7836"/>
                  </a:cubicBezTo>
                  <a:cubicBezTo>
                    <a:pt x="1564" y="7836"/>
                    <a:pt x="1617" y="7812"/>
                    <a:pt x="1640" y="7812"/>
                  </a:cubicBezTo>
                  <a:cubicBezTo>
                    <a:pt x="2546" y="7595"/>
                    <a:pt x="2763" y="6860"/>
                    <a:pt x="2816" y="6513"/>
                  </a:cubicBezTo>
                  <a:lnTo>
                    <a:pt x="6437" y="6513"/>
                  </a:lnTo>
                  <a:cubicBezTo>
                    <a:pt x="6731" y="6513"/>
                    <a:pt x="6954" y="6272"/>
                    <a:pt x="6954" y="6002"/>
                  </a:cubicBezTo>
                  <a:lnTo>
                    <a:pt x="6954" y="512"/>
                  </a:lnTo>
                  <a:cubicBezTo>
                    <a:pt x="6954" y="248"/>
                    <a:pt x="6731" y="1"/>
                    <a:pt x="64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2" name="Google Shape;2972;p63"/>
            <p:cNvSpPr/>
            <p:nvPr/>
          </p:nvSpPr>
          <p:spPr>
            <a:xfrm>
              <a:off x="6503232" y="2150143"/>
              <a:ext cx="58187" cy="11026"/>
            </a:xfrm>
            <a:custGeom>
              <a:rect b="b" l="l" r="r" t="t"/>
              <a:pathLst>
                <a:path extrusionOk="0" h="566" w="2987">
                  <a:moveTo>
                    <a:pt x="294" y="1"/>
                  </a:moveTo>
                  <a:cubicBezTo>
                    <a:pt x="124" y="1"/>
                    <a:pt x="1" y="124"/>
                    <a:pt x="1" y="295"/>
                  </a:cubicBezTo>
                  <a:cubicBezTo>
                    <a:pt x="1" y="442"/>
                    <a:pt x="124" y="565"/>
                    <a:pt x="294" y="565"/>
                  </a:cubicBezTo>
                  <a:lnTo>
                    <a:pt x="2693" y="565"/>
                  </a:lnTo>
                  <a:cubicBezTo>
                    <a:pt x="2863" y="565"/>
                    <a:pt x="2986" y="442"/>
                    <a:pt x="2986" y="295"/>
                  </a:cubicBezTo>
                  <a:cubicBezTo>
                    <a:pt x="2986" y="124"/>
                    <a:pt x="2863" y="1"/>
                    <a:pt x="26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3" name="Google Shape;2973;p63"/>
            <p:cNvSpPr/>
            <p:nvPr/>
          </p:nvSpPr>
          <p:spPr>
            <a:xfrm>
              <a:off x="6470253" y="2150143"/>
              <a:ext cx="22012" cy="11026"/>
            </a:xfrm>
            <a:custGeom>
              <a:rect b="b" l="l" r="r" t="t"/>
              <a:pathLst>
                <a:path extrusionOk="0" h="566" w="1130">
                  <a:moveTo>
                    <a:pt x="271" y="1"/>
                  </a:moveTo>
                  <a:cubicBezTo>
                    <a:pt x="124" y="1"/>
                    <a:pt x="1" y="124"/>
                    <a:pt x="1" y="295"/>
                  </a:cubicBezTo>
                  <a:cubicBezTo>
                    <a:pt x="1" y="442"/>
                    <a:pt x="124" y="565"/>
                    <a:pt x="271" y="565"/>
                  </a:cubicBezTo>
                  <a:lnTo>
                    <a:pt x="835" y="565"/>
                  </a:lnTo>
                  <a:cubicBezTo>
                    <a:pt x="982" y="565"/>
                    <a:pt x="1129" y="442"/>
                    <a:pt x="1129" y="295"/>
                  </a:cubicBezTo>
                  <a:cubicBezTo>
                    <a:pt x="1129" y="124"/>
                    <a:pt x="982" y="1"/>
                    <a:pt x="8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4" name="Google Shape;2974;p63"/>
            <p:cNvSpPr/>
            <p:nvPr/>
          </p:nvSpPr>
          <p:spPr>
            <a:xfrm>
              <a:off x="6470253" y="2124839"/>
              <a:ext cx="91166" cy="11026"/>
            </a:xfrm>
            <a:custGeom>
              <a:rect b="b" l="l" r="r" t="t"/>
              <a:pathLst>
                <a:path extrusionOk="0" h="566" w="4680">
                  <a:moveTo>
                    <a:pt x="271" y="1"/>
                  </a:moveTo>
                  <a:cubicBezTo>
                    <a:pt x="124" y="1"/>
                    <a:pt x="1" y="124"/>
                    <a:pt x="1" y="295"/>
                  </a:cubicBezTo>
                  <a:cubicBezTo>
                    <a:pt x="1" y="442"/>
                    <a:pt x="124" y="565"/>
                    <a:pt x="271" y="565"/>
                  </a:cubicBezTo>
                  <a:lnTo>
                    <a:pt x="4386" y="565"/>
                  </a:lnTo>
                  <a:cubicBezTo>
                    <a:pt x="4556" y="565"/>
                    <a:pt x="4679" y="442"/>
                    <a:pt x="4679" y="295"/>
                  </a:cubicBezTo>
                  <a:cubicBezTo>
                    <a:pt x="4679" y="124"/>
                    <a:pt x="4556" y="1"/>
                    <a:pt x="43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5" name="Google Shape;2975;p63"/>
            <p:cNvSpPr/>
            <p:nvPr/>
          </p:nvSpPr>
          <p:spPr>
            <a:xfrm>
              <a:off x="6470253" y="2099651"/>
              <a:ext cx="91166" cy="10909"/>
            </a:xfrm>
            <a:custGeom>
              <a:rect b="b" l="l" r="r" t="t"/>
              <a:pathLst>
                <a:path extrusionOk="0" h="560" w="4680">
                  <a:moveTo>
                    <a:pt x="271" y="1"/>
                  </a:moveTo>
                  <a:cubicBezTo>
                    <a:pt x="124" y="1"/>
                    <a:pt x="1" y="118"/>
                    <a:pt x="1" y="295"/>
                  </a:cubicBezTo>
                  <a:cubicBezTo>
                    <a:pt x="1" y="442"/>
                    <a:pt x="124" y="559"/>
                    <a:pt x="271" y="559"/>
                  </a:cubicBezTo>
                  <a:lnTo>
                    <a:pt x="4386" y="559"/>
                  </a:lnTo>
                  <a:cubicBezTo>
                    <a:pt x="4556" y="559"/>
                    <a:pt x="4679" y="442"/>
                    <a:pt x="4679" y="295"/>
                  </a:cubicBezTo>
                  <a:cubicBezTo>
                    <a:pt x="4679" y="118"/>
                    <a:pt x="4556" y="1"/>
                    <a:pt x="43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6" name="Google Shape;2976;p63"/>
            <p:cNvSpPr/>
            <p:nvPr/>
          </p:nvSpPr>
          <p:spPr>
            <a:xfrm>
              <a:off x="6470253" y="2074347"/>
              <a:ext cx="91166" cy="11474"/>
            </a:xfrm>
            <a:custGeom>
              <a:rect b="b" l="l" r="r" t="t"/>
              <a:pathLst>
                <a:path extrusionOk="0" h="589" w="4680">
                  <a:moveTo>
                    <a:pt x="271" y="1"/>
                  </a:moveTo>
                  <a:cubicBezTo>
                    <a:pt x="124" y="1"/>
                    <a:pt x="1" y="124"/>
                    <a:pt x="1" y="295"/>
                  </a:cubicBezTo>
                  <a:cubicBezTo>
                    <a:pt x="1" y="442"/>
                    <a:pt x="124" y="589"/>
                    <a:pt x="271" y="589"/>
                  </a:cubicBezTo>
                  <a:lnTo>
                    <a:pt x="4386" y="589"/>
                  </a:lnTo>
                  <a:cubicBezTo>
                    <a:pt x="4556" y="589"/>
                    <a:pt x="4679" y="442"/>
                    <a:pt x="4679" y="295"/>
                  </a:cubicBezTo>
                  <a:cubicBezTo>
                    <a:pt x="4679" y="124"/>
                    <a:pt x="4556" y="1"/>
                    <a:pt x="43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77" name="Google Shape;2977;p63"/>
          <p:cNvGrpSpPr/>
          <p:nvPr/>
        </p:nvGrpSpPr>
        <p:grpSpPr>
          <a:xfrm>
            <a:off x="12985388" y="6960568"/>
            <a:ext cx="381808" cy="759639"/>
            <a:chOff x="6492694" y="3480284"/>
            <a:chExt cx="190904" cy="379819"/>
          </a:xfrm>
        </p:grpSpPr>
        <p:sp>
          <p:nvSpPr>
            <p:cNvPr id="2978" name="Google Shape;2978;p63"/>
            <p:cNvSpPr/>
            <p:nvPr/>
          </p:nvSpPr>
          <p:spPr>
            <a:xfrm>
              <a:off x="6498421" y="3550353"/>
              <a:ext cx="179898" cy="304472"/>
            </a:xfrm>
            <a:custGeom>
              <a:rect b="b" l="l" r="r" t="t"/>
              <a:pathLst>
                <a:path extrusionOk="0" h="15630" w="9235">
                  <a:moveTo>
                    <a:pt x="4609" y="1"/>
                  </a:moveTo>
                  <a:cubicBezTo>
                    <a:pt x="2058" y="1"/>
                    <a:pt x="1" y="2058"/>
                    <a:pt x="1" y="4609"/>
                  </a:cubicBezTo>
                  <a:lnTo>
                    <a:pt x="1" y="11022"/>
                  </a:lnTo>
                  <a:cubicBezTo>
                    <a:pt x="1" y="13573"/>
                    <a:pt x="2058" y="15630"/>
                    <a:pt x="4609" y="15630"/>
                  </a:cubicBezTo>
                  <a:cubicBezTo>
                    <a:pt x="7154" y="15630"/>
                    <a:pt x="9235" y="13573"/>
                    <a:pt x="9235" y="11022"/>
                  </a:cubicBezTo>
                  <a:lnTo>
                    <a:pt x="9235" y="4609"/>
                  </a:lnTo>
                  <a:cubicBezTo>
                    <a:pt x="9235" y="2058"/>
                    <a:pt x="7154" y="1"/>
                    <a:pt x="460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9" name="Google Shape;2979;p63"/>
            <p:cNvSpPr/>
            <p:nvPr/>
          </p:nvSpPr>
          <p:spPr>
            <a:xfrm>
              <a:off x="6580976" y="3550353"/>
              <a:ext cx="97342" cy="304472"/>
            </a:xfrm>
            <a:custGeom>
              <a:rect b="b" l="l" r="r" t="t"/>
              <a:pathLst>
                <a:path extrusionOk="0" h="15630" w="4997">
                  <a:moveTo>
                    <a:pt x="371" y="1"/>
                  </a:moveTo>
                  <a:cubicBezTo>
                    <a:pt x="247" y="1"/>
                    <a:pt x="124" y="1"/>
                    <a:pt x="1" y="30"/>
                  </a:cubicBezTo>
                  <a:cubicBezTo>
                    <a:pt x="1129" y="124"/>
                    <a:pt x="2134" y="618"/>
                    <a:pt x="2869" y="1353"/>
                  </a:cubicBezTo>
                  <a:cubicBezTo>
                    <a:pt x="3698" y="2181"/>
                    <a:pt x="4215" y="3333"/>
                    <a:pt x="4215" y="4609"/>
                  </a:cubicBezTo>
                  <a:lnTo>
                    <a:pt x="4215" y="11022"/>
                  </a:lnTo>
                  <a:cubicBezTo>
                    <a:pt x="4215" y="13426"/>
                    <a:pt x="2352" y="15406"/>
                    <a:pt x="1" y="15606"/>
                  </a:cubicBezTo>
                  <a:cubicBezTo>
                    <a:pt x="124" y="15630"/>
                    <a:pt x="247" y="15630"/>
                    <a:pt x="371" y="15630"/>
                  </a:cubicBezTo>
                  <a:cubicBezTo>
                    <a:pt x="2916" y="15630"/>
                    <a:pt x="4997" y="13573"/>
                    <a:pt x="4997" y="11022"/>
                  </a:cubicBezTo>
                  <a:lnTo>
                    <a:pt x="4997" y="4609"/>
                  </a:lnTo>
                  <a:cubicBezTo>
                    <a:pt x="4997" y="3333"/>
                    <a:pt x="4456" y="2181"/>
                    <a:pt x="3627" y="1353"/>
                  </a:cubicBezTo>
                  <a:cubicBezTo>
                    <a:pt x="2793" y="518"/>
                    <a:pt x="1640" y="1"/>
                    <a:pt x="371"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0" name="Google Shape;2980;p63"/>
            <p:cNvSpPr/>
            <p:nvPr/>
          </p:nvSpPr>
          <p:spPr>
            <a:xfrm>
              <a:off x="6571938" y="3596150"/>
              <a:ext cx="32415" cy="32084"/>
            </a:xfrm>
            <a:custGeom>
              <a:rect b="b" l="l" r="r" t="t"/>
              <a:pathLst>
                <a:path extrusionOk="0" h="1647" w="1664">
                  <a:moveTo>
                    <a:pt x="835" y="1"/>
                  </a:moveTo>
                  <a:cubicBezTo>
                    <a:pt x="394" y="1"/>
                    <a:pt x="0" y="371"/>
                    <a:pt x="0" y="812"/>
                  </a:cubicBezTo>
                  <a:cubicBezTo>
                    <a:pt x="0" y="1276"/>
                    <a:pt x="394" y="1647"/>
                    <a:pt x="835" y="1647"/>
                  </a:cubicBezTo>
                  <a:cubicBezTo>
                    <a:pt x="1299" y="1647"/>
                    <a:pt x="1664" y="1276"/>
                    <a:pt x="1664" y="812"/>
                  </a:cubicBezTo>
                  <a:cubicBezTo>
                    <a:pt x="1664" y="371"/>
                    <a:pt x="1299" y="1"/>
                    <a:pt x="83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1" name="Google Shape;2981;p63"/>
            <p:cNvSpPr/>
            <p:nvPr/>
          </p:nvSpPr>
          <p:spPr>
            <a:xfrm>
              <a:off x="6573301" y="3597650"/>
              <a:ext cx="31051" cy="30584"/>
            </a:xfrm>
            <a:custGeom>
              <a:rect b="b" l="l" r="r" t="t"/>
              <a:pathLst>
                <a:path extrusionOk="0" h="1570" w="1594">
                  <a:moveTo>
                    <a:pt x="1106" y="0"/>
                  </a:moveTo>
                  <a:lnTo>
                    <a:pt x="1106" y="0"/>
                  </a:lnTo>
                  <a:cubicBezTo>
                    <a:pt x="1153" y="100"/>
                    <a:pt x="1176" y="194"/>
                    <a:pt x="1176" y="294"/>
                  </a:cubicBezTo>
                  <a:cubicBezTo>
                    <a:pt x="1176" y="759"/>
                    <a:pt x="812" y="1129"/>
                    <a:pt x="348" y="1129"/>
                  </a:cubicBezTo>
                  <a:cubicBezTo>
                    <a:pt x="224" y="1129"/>
                    <a:pt x="101" y="1099"/>
                    <a:pt x="1" y="1052"/>
                  </a:cubicBezTo>
                  <a:lnTo>
                    <a:pt x="1" y="1052"/>
                  </a:lnTo>
                  <a:cubicBezTo>
                    <a:pt x="124" y="1370"/>
                    <a:pt x="418" y="1570"/>
                    <a:pt x="765" y="1570"/>
                  </a:cubicBezTo>
                  <a:cubicBezTo>
                    <a:pt x="1229" y="1570"/>
                    <a:pt x="1594" y="1199"/>
                    <a:pt x="1594" y="735"/>
                  </a:cubicBezTo>
                  <a:cubicBezTo>
                    <a:pt x="1594" y="418"/>
                    <a:pt x="1400" y="124"/>
                    <a:pt x="1106"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2" name="Google Shape;2982;p63"/>
            <p:cNvSpPr/>
            <p:nvPr/>
          </p:nvSpPr>
          <p:spPr>
            <a:xfrm>
              <a:off x="6516050" y="3674478"/>
              <a:ext cx="167547" cy="185625"/>
            </a:xfrm>
            <a:custGeom>
              <a:rect b="b" l="l" r="r" t="t"/>
              <a:pathLst>
                <a:path extrusionOk="0" h="9529" w="8601">
                  <a:moveTo>
                    <a:pt x="8330" y="0"/>
                  </a:moveTo>
                  <a:cubicBezTo>
                    <a:pt x="8159" y="0"/>
                    <a:pt x="8036" y="147"/>
                    <a:pt x="8036" y="294"/>
                  </a:cubicBezTo>
                  <a:lnTo>
                    <a:pt x="8036" y="4650"/>
                  </a:lnTo>
                  <a:cubicBezTo>
                    <a:pt x="8036" y="7030"/>
                    <a:pt x="6102" y="8964"/>
                    <a:pt x="3704" y="8964"/>
                  </a:cubicBezTo>
                  <a:cubicBezTo>
                    <a:pt x="2499" y="8964"/>
                    <a:pt x="1353" y="8447"/>
                    <a:pt x="542" y="7565"/>
                  </a:cubicBezTo>
                  <a:cubicBezTo>
                    <a:pt x="476" y="7515"/>
                    <a:pt x="397" y="7483"/>
                    <a:pt x="318" y="7483"/>
                  </a:cubicBezTo>
                  <a:cubicBezTo>
                    <a:pt x="250" y="7483"/>
                    <a:pt x="182" y="7507"/>
                    <a:pt x="124" y="7565"/>
                  </a:cubicBezTo>
                  <a:cubicBezTo>
                    <a:pt x="1" y="7665"/>
                    <a:pt x="1" y="7835"/>
                    <a:pt x="101" y="7959"/>
                  </a:cubicBezTo>
                  <a:cubicBezTo>
                    <a:pt x="1029" y="8964"/>
                    <a:pt x="2352" y="9528"/>
                    <a:pt x="3704" y="9528"/>
                  </a:cubicBezTo>
                  <a:cubicBezTo>
                    <a:pt x="6419" y="9528"/>
                    <a:pt x="8600" y="7348"/>
                    <a:pt x="8600" y="4650"/>
                  </a:cubicBezTo>
                  <a:lnTo>
                    <a:pt x="8600" y="294"/>
                  </a:lnTo>
                  <a:cubicBezTo>
                    <a:pt x="8600" y="147"/>
                    <a:pt x="8477" y="0"/>
                    <a:pt x="833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3" name="Google Shape;2983;p63"/>
            <p:cNvSpPr/>
            <p:nvPr/>
          </p:nvSpPr>
          <p:spPr>
            <a:xfrm>
              <a:off x="6492694" y="3544626"/>
              <a:ext cx="190904" cy="265318"/>
            </a:xfrm>
            <a:custGeom>
              <a:rect b="b" l="l" r="r" t="t"/>
              <a:pathLst>
                <a:path extrusionOk="0" h="13620" w="9800">
                  <a:moveTo>
                    <a:pt x="4903" y="1"/>
                  </a:moveTo>
                  <a:cubicBezTo>
                    <a:pt x="2205" y="1"/>
                    <a:pt x="1" y="2205"/>
                    <a:pt x="1" y="4903"/>
                  </a:cubicBezTo>
                  <a:lnTo>
                    <a:pt x="1" y="11316"/>
                  </a:lnTo>
                  <a:cubicBezTo>
                    <a:pt x="1" y="12050"/>
                    <a:pt x="171" y="12785"/>
                    <a:pt x="518" y="13473"/>
                  </a:cubicBezTo>
                  <a:cubicBezTo>
                    <a:pt x="565" y="13573"/>
                    <a:pt x="665" y="13620"/>
                    <a:pt x="759" y="13620"/>
                  </a:cubicBezTo>
                  <a:cubicBezTo>
                    <a:pt x="812" y="13620"/>
                    <a:pt x="859" y="13620"/>
                    <a:pt x="882" y="13596"/>
                  </a:cubicBezTo>
                  <a:cubicBezTo>
                    <a:pt x="1029" y="13520"/>
                    <a:pt x="1106" y="13349"/>
                    <a:pt x="1029" y="13202"/>
                  </a:cubicBezTo>
                  <a:cubicBezTo>
                    <a:pt x="736" y="12615"/>
                    <a:pt x="589" y="11980"/>
                    <a:pt x="589" y="11316"/>
                  </a:cubicBezTo>
                  <a:lnTo>
                    <a:pt x="589" y="4903"/>
                  </a:lnTo>
                  <a:cubicBezTo>
                    <a:pt x="589" y="2528"/>
                    <a:pt x="2522" y="589"/>
                    <a:pt x="4903" y="589"/>
                  </a:cubicBezTo>
                  <a:cubicBezTo>
                    <a:pt x="7301" y="589"/>
                    <a:pt x="9235" y="2528"/>
                    <a:pt x="9235" y="4903"/>
                  </a:cubicBezTo>
                  <a:lnTo>
                    <a:pt x="9235" y="5638"/>
                  </a:lnTo>
                  <a:cubicBezTo>
                    <a:pt x="9235" y="5785"/>
                    <a:pt x="9358" y="5932"/>
                    <a:pt x="9529" y="5932"/>
                  </a:cubicBezTo>
                  <a:cubicBezTo>
                    <a:pt x="9676" y="5932"/>
                    <a:pt x="9799" y="5785"/>
                    <a:pt x="9799" y="5638"/>
                  </a:cubicBezTo>
                  <a:lnTo>
                    <a:pt x="9799" y="4903"/>
                  </a:lnTo>
                  <a:cubicBezTo>
                    <a:pt x="9799" y="2205"/>
                    <a:pt x="7618" y="1"/>
                    <a:pt x="490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4" name="Google Shape;2984;p63"/>
            <p:cNvSpPr/>
            <p:nvPr/>
          </p:nvSpPr>
          <p:spPr>
            <a:xfrm>
              <a:off x="6566659" y="3577157"/>
              <a:ext cx="43421" cy="70089"/>
            </a:xfrm>
            <a:custGeom>
              <a:rect b="b" l="l" r="r" t="t"/>
              <a:pathLst>
                <a:path extrusionOk="0" h="3598" w="2229">
                  <a:moveTo>
                    <a:pt x="1106" y="1246"/>
                  </a:moveTo>
                  <a:cubicBezTo>
                    <a:pt x="1423" y="1246"/>
                    <a:pt x="1641" y="1493"/>
                    <a:pt x="1641" y="1787"/>
                  </a:cubicBezTo>
                  <a:cubicBezTo>
                    <a:pt x="1641" y="2104"/>
                    <a:pt x="1423" y="2351"/>
                    <a:pt x="1106" y="2351"/>
                  </a:cubicBezTo>
                  <a:cubicBezTo>
                    <a:pt x="812" y="2351"/>
                    <a:pt x="565" y="2104"/>
                    <a:pt x="565" y="1787"/>
                  </a:cubicBezTo>
                  <a:cubicBezTo>
                    <a:pt x="565" y="1493"/>
                    <a:pt x="812" y="1246"/>
                    <a:pt x="1106" y="1246"/>
                  </a:cubicBezTo>
                  <a:close/>
                  <a:moveTo>
                    <a:pt x="1106" y="0"/>
                  </a:moveTo>
                  <a:cubicBezTo>
                    <a:pt x="959" y="0"/>
                    <a:pt x="836" y="124"/>
                    <a:pt x="836" y="271"/>
                  </a:cubicBezTo>
                  <a:lnTo>
                    <a:pt x="836" y="711"/>
                  </a:lnTo>
                  <a:cubicBezTo>
                    <a:pt x="342" y="858"/>
                    <a:pt x="1" y="1270"/>
                    <a:pt x="1" y="1787"/>
                  </a:cubicBezTo>
                  <a:cubicBezTo>
                    <a:pt x="1" y="2328"/>
                    <a:pt x="342" y="2739"/>
                    <a:pt x="836" y="2863"/>
                  </a:cubicBezTo>
                  <a:lnTo>
                    <a:pt x="836" y="3327"/>
                  </a:lnTo>
                  <a:cubicBezTo>
                    <a:pt x="836" y="3474"/>
                    <a:pt x="959" y="3597"/>
                    <a:pt x="1106" y="3597"/>
                  </a:cubicBezTo>
                  <a:cubicBezTo>
                    <a:pt x="1276" y="3597"/>
                    <a:pt x="1400" y="3474"/>
                    <a:pt x="1400" y="3327"/>
                  </a:cubicBezTo>
                  <a:lnTo>
                    <a:pt x="1400" y="2863"/>
                  </a:lnTo>
                  <a:cubicBezTo>
                    <a:pt x="1864" y="2739"/>
                    <a:pt x="2229" y="2328"/>
                    <a:pt x="2229" y="1787"/>
                  </a:cubicBezTo>
                  <a:cubicBezTo>
                    <a:pt x="2229" y="1270"/>
                    <a:pt x="1864" y="858"/>
                    <a:pt x="1400" y="711"/>
                  </a:cubicBezTo>
                  <a:lnTo>
                    <a:pt x="1400" y="271"/>
                  </a:lnTo>
                  <a:cubicBezTo>
                    <a:pt x="1400" y="124"/>
                    <a:pt x="1276" y="0"/>
                    <a:pt x="11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5" name="Google Shape;2985;p63"/>
            <p:cNvSpPr/>
            <p:nvPr/>
          </p:nvSpPr>
          <p:spPr>
            <a:xfrm>
              <a:off x="6560016" y="3508900"/>
              <a:ext cx="56239" cy="23434"/>
            </a:xfrm>
            <a:custGeom>
              <a:rect b="b" l="l" r="r" t="t"/>
              <a:pathLst>
                <a:path extrusionOk="0" h="1203" w="2887">
                  <a:moveTo>
                    <a:pt x="1447" y="1"/>
                  </a:moveTo>
                  <a:cubicBezTo>
                    <a:pt x="883" y="1"/>
                    <a:pt x="365" y="295"/>
                    <a:pt x="95" y="759"/>
                  </a:cubicBezTo>
                  <a:cubicBezTo>
                    <a:pt x="1" y="906"/>
                    <a:pt x="48" y="1077"/>
                    <a:pt x="171" y="1153"/>
                  </a:cubicBezTo>
                  <a:cubicBezTo>
                    <a:pt x="225" y="1187"/>
                    <a:pt x="281" y="1203"/>
                    <a:pt x="335" y="1203"/>
                  </a:cubicBezTo>
                  <a:cubicBezTo>
                    <a:pt x="430" y="1203"/>
                    <a:pt x="517" y="1155"/>
                    <a:pt x="565" y="1077"/>
                  </a:cubicBezTo>
                  <a:cubicBezTo>
                    <a:pt x="759" y="759"/>
                    <a:pt x="1100" y="565"/>
                    <a:pt x="1447" y="565"/>
                  </a:cubicBezTo>
                  <a:cubicBezTo>
                    <a:pt x="1811" y="565"/>
                    <a:pt x="2129" y="759"/>
                    <a:pt x="2329" y="1077"/>
                  </a:cubicBezTo>
                  <a:cubicBezTo>
                    <a:pt x="2376" y="1153"/>
                    <a:pt x="2476" y="1200"/>
                    <a:pt x="2570" y="1200"/>
                  </a:cubicBezTo>
                  <a:cubicBezTo>
                    <a:pt x="2622" y="1200"/>
                    <a:pt x="2669" y="1200"/>
                    <a:pt x="2716" y="1177"/>
                  </a:cubicBezTo>
                  <a:cubicBezTo>
                    <a:pt x="2863" y="1077"/>
                    <a:pt x="2887" y="906"/>
                    <a:pt x="2816" y="759"/>
                  </a:cubicBezTo>
                  <a:cubicBezTo>
                    <a:pt x="2523" y="295"/>
                    <a:pt x="2005" y="1"/>
                    <a:pt x="144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6" name="Google Shape;2986;p63"/>
            <p:cNvSpPr/>
            <p:nvPr/>
          </p:nvSpPr>
          <p:spPr>
            <a:xfrm>
              <a:off x="6536095" y="3480284"/>
              <a:ext cx="104549" cy="37265"/>
            </a:xfrm>
            <a:custGeom>
              <a:rect b="b" l="l" r="r" t="t"/>
              <a:pathLst>
                <a:path extrusionOk="0" h="1913" w="5367">
                  <a:moveTo>
                    <a:pt x="2675" y="1"/>
                  </a:moveTo>
                  <a:cubicBezTo>
                    <a:pt x="1617" y="1"/>
                    <a:pt x="641" y="565"/>
                    <a:pt x="77" y="1470"/>
                  </a:cubicBezTo>
                  <a:cubicBezTo>
                    <a:pt x="0" y="1617"/>
                    <a:pt x="30" y="1787"/>
                    <a:pt x="177" y="1864"/>
                  </a:cubicBezTo>
                  <a:cubicBezTo>
                    <a:pt x="218" y="1897"/>
                    <a:pt x="270" y="1912"/>
                    <a:pt x="322" y="1912"/>
                  </a:cubicBezTo>
                  <a:cubicBezTo>
                    <a:pt x="419" y="1912"/>
                    <a:pt x="519" y="1859"/>
                    <a:pt x="565" y="1764"/>
                  </a:cubicBezTo>
                  <a:cubicBezTo>
                    <a:pt x="1029" y="1029"/>
                    <a:pt x="1817" y="588"/>
                    <a:pt x="2675" y="588"/>
                  </a:cubicBezTo>
                  <a:cubicBezTo>
                    <a:pt x="3557" y="588"/>
                    <a:pt x="4338" y="1029"/>
                    <a:pt x="4803" y="1764"/>
                  </a:cubicBezTo>
                  <a:cubicBezTo>
                    <a:pt x="4850" y="1864"/>
                    <a:pt x="4950" y="1911"/>
                    <a:pt x="5050" y="1911"/>
                  </a:cubicBezTo>
                  <a:cubicBezTo>
                    <a:pt x="5097" y="1911"/>
                    <a:pt x="5144" y="1887"/>
                    <a:pt x="5196" y="1864"/>
                  </a:cubicBezTo>
                  <a:cubicBezTo>
                    <a:pt x="5320" y="1787"/>
                    <a:pt x="5367" y="1617"/>
                    <a:pt x="5291" y="1470"/>
                  </a:cubicBezTo>
                  <a:cubicBezTo>
                    <a:pt x="4732" y="565"/>
                    <a:pt x="3751" y="1"/>
                    <a:pt x="267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87" name="Google Shape;2987;p63"/>
          <p:cNvGrpSpPr/>
          <p:nvPr/>
        </p:nvGrpSpPr>
        <p:grpSpPr>
          <a:xfrm>
            <a:off x="11644864" y="3992076"/>
            <a:ext cx="759603" cy="653827"/>
            <a:chOff x="5822432" y="1996038"/>
            <a:chExt cx="379802" cy="326913"/>
          </a:xfrm>
        </p:grpSpPr>
        <p:sp>
          <p:nvSpPr>
            <p:cNvPr id="2988" name="Google Shape;2988;p63"/>
            <p:cNvSpPr/>
            <p:nvPr/>
          </p:nvSpPr>
          <p:spPr>
            <a:xfrm>
              <a:off x="5827692" y="2211758"/>
              <a:ext cx="368815" cy="47648"/>
            </a:xfrm>
            <a:custGeom>
              <a:rect b="b" l="l" r="r" t="t"/>
              <a:pathLst>
                <a:path extrusionOk="0" h="2446" w="18933">
                  <a:moveTo>
                    <a:pt x="0" y="0"/>
                  </a:moveTo>
                  <a:lnTo>
                    <a:pt x="0" y="1470"/>
                  </a:lnTo>
                  <a:cubicBezTo>
                    <a:pt x="0" y="2005"/>
                    <a:pt x="441" y="2445"/>
                    <a:pt x="982" y="2445"/>
                  </a:cubicBezTo>
                  <a:lnTo>
                    <a:pt x="17975" y="2445"/>
                  </a:lnTo>
                  <a:cubicBezTo>
                    <a:pt x="18492" y="2445"/>
                    <a:pt x="18933" y="2005"/>
                    <a:pt x="18933" y="1470"/>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9" name="Google Shape;2989;p63"/>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0" name="Google Shape;2990;p63"/>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1" name="Google Shape;2991;p63"/>
            <p:cNvSpPr/>
            <p:nvPr/>
          </p:nvSpPr>
          <p:spPr>
            <a:xfrm>
              <a:off x="6163056" y="2001298"/>
              <a:ext cx="33447" cy="210481"/>
            </a:xfrm>
            <a:custGeom>
              <a:rect b="b" l="l" r="r" t="t"/>
              <a:pathLst>
                <a:path extrusionOk="0" h="10805" w="1717">
                  <a:moveTo>
                    <a:pt x="1" y="1"/>
                  </a:moveTo>
                  <a:cubicBezTo>
                    <a:pt x="518" y="1"/>
                    <a:pt x="959" y="442"/>
                    <a:pt x="959" y="982"/>
                  </a:cubicBezTo>
                  <a:lnTo>
                    <a:pt x="959" y="10804"/>
                  </a:lnTo>
                  <a:lnTo>
                    <a:pt x="1717" y="10804"/>
                  </a:lnTo>
                  <a:lnTo>
                    <a:pt x="1717" y="982"/>
                  </a:lnTo>
                  <a:cubicBezTo>
                    <a:pt x="1717" y="442"/>
                    <a:pt x="1276"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2" name="Google Shape;2992;p63"/>
            <p:cNvSpPr/>
            <p:nvPr/>
          </p:nvSpPr>
          <p:spPr>
            <a:xfrm>
              <a:off x="6163056" y="2211758"/>
              <a:ext cx="33447" cy="47648"/>
            </a:xfrm>
            <a:custGeom>
              <a:rect b="b" l="l" r="r" t="t"/>
              <a:pathLst>
                <a:path extrusionOk="0" h="2446" w="1717">
                  <a:moveTo>
                    <a:pt x="959" y="0"/>
                  </a:moveTo>
                  <a:lnTo>
                    <a:pt x="959" y="1470"/>
                  </a:lnTo>
                  <a:cubicBezTo>
                    <a:pt x="959" y="2005"/>
                    <a:pt x="518" y="2445"/>
                    <a:pt x="1" y="2445"/>
                  </a:cubicBezTo>
                  <a:lnTo>
                    <a:pt x="759" y="2445"/>
                  </a:lnTo>
                  <a:cubicBezTo>
                    <a:pt x="1276" y="2445"/>
                    <a:pt x="1717" y="2005"/>
                    <a:pt x="1717" y="1470"/>
                  </a:cubicBezTo>
                  <a:lnTo>
                    <a:pt x="1717"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3" name="Google Shape;2993;p63"/>
            <p:cNvSpPr/>
            <p:nvPr/>
          </p:nvSpPr>
          <p:spPr>
            <a:xfrm>
              <a:off x="5970362" y="2259386"/>
              <a:ext cx="83939" cy="57836"/>
            </a:xfrm>
            <a:custGeom>
              <a:rect b="b" l="l" r="r" t="t"/>
              <a:pathLst>
                <a:path extrusionOk="0" h="2969" w="4309">
                  <a:moveTo>
                    <a:pt x="294" y="0"/>
                  </a:moveTo>
                  <a:cubicBezTo>
                    <a:pt x="294" y="0"/>
                    <a:pt x="271" y="2158"/>
                    <a:pt x="0" y="2969"/>
                  </a:cubicBezTo>
                  <a:lnTo>
                    <a:pt x="4309" y="2969"/>
                  </a:lnTo>
                  <a:cubicBezTo>
                    <a:pt x="4038" y="2158"/>
                    <a:pt x="3991" y="0"/>
                    <a:pt x="3991"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4" name="Google Shape;2994;p63"/>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5" name="Google Shape;2995;p63"/>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6" name="Google Shape;2996;p63"/>
            <p:cNvSpPr/>
            <p:nvPr/>
          </p:nvSpPr>
          <p:spPr>
            <a:xfrm>
              <a:off x="5851048" y="2027069"/>
              <a:ext cx="322102" cy="184709"/>
            </a:xfrm>
            <a:custGeom>
              <a:rect b="b" l="l" r="r" t="t"/>
              <a:pathLst>
                <a:path extrusionOk="0" h="9482" w="16535">
                  <a:moveTo>
                    <a:pt x="418" y="0"/>
                  </a:moveTo>
                  <a:cubicBezTo>
                    <a:pt x="194" y="0"/>
                    <a:pt x="1" y="200"/>
                    <a:pt x="1" y="418"/>
                  </a:cubicBezTo>
                  <a:lnTo>
                    <a:pt x="1" y="9481"/>
                  </a:lnTo>
                  <a:lnTo>
                    <a:pt x="16535" y="9481"/>
                  </a:lnTo>
                  <a:lnTo>
                    <a:pt x="16535" y="418"/>
                  </a:lnTo>
                  <a:cubicBezTo>
                    <a:pt x="16535" y="200"/>
                    <a:pt x="16358" y="0"/>
                    <a:pt x="1611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7" name="Google Shape;2997;p63"/>
            <p:cNvSpPr/>
            <p:nvPr/>
          </p:nvSpPr>
          <p:spPr>
            <a:xfrm>
              <a:off x="6150239" y="2027069"/>
              <a:ext cx="22908" cy="184709"/>
            </a:xfrm>
            <a:custGeom>
              <a:rect b="b" l="l" r="r" t="t"/>
              <a:pathLst>
                <a:path extrusionOk="0" h="9482" w="1176">
                  <a:moveTo>
                    <a:pt x="0" y="0"/>
                  </a:moveTo>
                  <a:cubicBezTo>
                    <a:pt x="241" y="0"/>
                    <a:pt x="412" y="200"/>
                    <a:pt x="412" y="418"/>
                  </a:cubicBezTo>
                  <a:lnTo>
                    <a:pt x="412" y="9481"/>
                  </a:lnTo>
                  <a:lnTo>
                    <a:pt x="1176" y="9481"/>
                  </a:lnTo>
                  <a:lnTo>
                    <a:pt x="1176" y="418"/>
                  </a:lnTo>
                  <a:cubicBezTo>
                    <a:pt x="1176" y="200"/>
                    <a:pt x="999" y="0"/>
                    <a:pt x="75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8" name="Google Shape;2998;p63"/>
            <p:cNvSpPr/>
            <p:nvPr/>
          </p:nvSpPr>
          <p:spPr>
            <a:xfrm>
              <a:off x="5965083" y="2051906"/>
              <a:ext cx="94030" cy="41473"/>
            </a:xfrm>
            <a:custGeom>
              <a:rect b="b" l="l" r="r" t="t"/>
              <a:pathLst>
                <a:path extrusionOk="0" h="2129" w="4827">
                  <a:moveTo>
                    <a:pt x="248" y="1"/>
                  </a:moveTo>
                  <a:cubicBezTo>
                    <a:pt x="101" y="1"/>
                    <a:pt x="1" y="101"/>
                    <a:pt x="1" y="218"/>
                  </a:cubicBezTo>
                  <a:lnTo>
                    <a:pt x="1" y="1911"/>
                  </a:lnTo>
                  <a:cubicBezTo>
                    <a:pt x="1" y="2035"/>
                    <a:pt x="101" y="2129"/>
                    <a:pt x="248" y="2129"/>
                  </a:cubicBezTo>
                  <a:lnTo>
                    <a:pt x="4603" y="2129"/>
                  </a:lnTo>
                  <a:cubicBezTo>
                    <a:pt x="4727" y="2129"/>
                    <a:pt x="4827" y="2035"/>
                    <a:pt x="4827" y="1911"/>
                  </a:cubicBezTo>
                  <a:lnTo>
                    <a:pt x="4827" y="218"/>
                  </a:lnTo>
                  <a:cubicBezTo>
                    <a:pt x="4827" y="101"/>
                    <a:pt x="4727" y="1"/>
                    <a:pt x="4603"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9" name="Google Shape;2999;p63"/>
            <p:cNvSpPr/>
            <p:nvPr/>
          </p:nvSpPr>
          <p:spPr>
            <a:xfrm>
              <a:off x="5901656" y="2141572"/>
              <a:ext cx="94030" cy="42038"/>
            </a:xfrm>
            <a:custGeom>
              <a:rect b="b" l="l" r="r" t="t"/>
              <a:pathLst>
                <a:path extrusionOk="0" h="2158" w="4827">
                  <a:moveTo>
                    <a:pt x="241" y="0"/>
                  </a:moveTo>
                  <a:cubicBezTo>
                    <a:pt x="95" y="0"/>
                    <a:pt x="1" y="124"/>
                    <a:pt x="1" y="247"/>
                  </a:cubicBezTo>
                  <a:lnTo>
                    <a:pt x="1" y="1910"/>
                  </a:lnTo>
                  <a:cubicBezTo>
                    <a:pt x="1" y="2034"/>
                    <a:pt x="95" y="2157"/>
                    <a:pt x="241" y="2157"/>
                  </a:cubicBezTo>
                  <a:lnTo>
                    <a:pt x="4603" y="2157"/>
                  </a:lnTo>
                  <a:cubicBezTo>
                    <a:pt x="4726" y="2157"/>
                    <a:pt x="4826" y="2034"/>
                    <a:pt x="4826" y="1910"/>
                  </a:cubicBezTo>
                  <a:lnTo>
                    <a:pt x="4826" y="247"/>
                  </a:lnTo>
                  <a:cubicBezTo>
                    <a:pt x="4826" y="124"/>
                    <a:pt x="4726" y="0"/>
                    <a:pt x="460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0" name="Google Shape;3000;p63"/>
            <p:cNvSpPr/>
            <p:nvPr/>
          </p:nvSpPr>
          <p:spPr>
            <a:xfrm>
              <a:off x="6028529" y="2141572"/>
              <a:ext cx="94010" cy="42038"/>
            </a:xfrm>
            <a:custGeom>
              <a:rect b="b" l="l" r="r" t="t"/>
              <a:pathLst>
                <a:path extrusionOk="0" h="2158" w="4826">
                  <a:moveTo>
                    <a:pt x="247" y="0"/>
                  </a:moveTo>
                  <a:cubicBezTo>
                    <a:pt x="100" y="0"/>
                    <a:pt x="0" y="124"/>
                    <a:pt x="0" y="247"/>
                  </a:cubicBezTo>
                  <a:lnTo>
                    <a:pt x="0" y="1910"/>
                  </a:lnTo>
                  <a:cubicBezTo>
                    <a:pt x="0" y="2034"/>
                    <a:pt x="100" y="2157"/>
                    <a:pt x="247" y="2157"/>
                  </a:cubicBezTo>
                  <a:lnTo>
                    <a:pt x="4602" y="2157"/>
                  </a:lnTo>
                  <a:cubicBezTo>
                    <a:pt x="4726" y="2157"/>
                    <a:pt x="4826" y="2034"/>
                    <a:pt x="4826" y="1910"/>
                  </a:cubicBezTo>
                  <a:lnTo>
                    <a:pt x="4826" y="247"/>
                  </a:lnTo>
                  <a:cubicBezTo>
                    <a:pt x="4826" y="124"/>
                    <a:pt x="4726" y="0"/>
                    <a:pt x="4602"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1" name="Google Shape;3001;p63"/>
            <p:cNvSpPr/>
            <p:nvPr/>
          </p:nvSpPr>
          <p:spPr>
            <a:xfrm>
              <a:off x="5994166" y="2229835"/>
              <a:ext cx="36330" cy="11026"/>
            </a:xfrm>
            <a:custGeom>
              <a:rect b="b" l="l" r="r" t="t"/>
              <a:pathLst>
                <a:path extrusionOk="0" h="566" w="1865">
                  <a:moveTo>
                    <a:pt x="271" y="1"/>
                  </a:moveTo>
                  <a:cubicBezTo>
                    <a:pt x="124" y="1"/>
                    <a:pt x="1" y="124"/>
                    <a:pt x="1" y="295"/>
                  </a:cubicBezTo>
                  <a:cubicBezTo>
                    <a:pt x="1" y="442"/>
                    <a:pt x="124" y="565"/>
                    <a:pt x="271" y="565"/>
                  </a:cubicBezTo>
                  <a:lnTo>
                    <a:pt x="1570" y="565"/>
                  </a:lnTo>
                  <a:cubicBezTo>
                    <a:pt x="1741" y="565"/>
                    <a:pt x="1864" y="442"/>
                    <a:pt x="1864" y="295"/>
                  </a:cubicBezTo>
                  <a:cubicBezTo>
                    <a:pt x="1864" y="124"/>
                    <a:pt x="1741" y="1"/>
                    <a:pt x="15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2" name="Google Shape;3002;p63"/>
            <p:cNvSpPr/>
            <p:nvPr/>
          </p:nvSpPr>
          <p:spPr>
            <a:xfrm>
              <a:off x="5822432" y="1996038"/>
              <a:ext cx="379802" cy="326913"/>
            </a:xfrm>
            <a:custGeom>
              <a:rect b="b" l="l" r="r" t="t"/>
              <a:pathLst>
                <a:path extrusionOk="0" h="16782" w="19497">
                  <a:moveTo>
                    <a:pt x="18245" y="565"/>
                  </a:moveTo>
                  <a:cubicBezTo>
                    <a:pt x="18615" y="565"/>
                    <a:pt x="18909" y="882"/>
                    <a:pt x="18909" y="1252"/>
                  </a:cubicBezTo>
                  <a:lnTo>
                    <a:pt x="18909" y="10780"/>
                  </a:lnTo>
                  <a:lnTo>
                    <a:pt x="18298" y="10780"/>
                  </a:lnTo>
                  <a:lnTo>
                    <a:pt x="18298" y="2011"/>
                  </a:lnTo>
                  <a:cubicBezTo>
                    <a:pt x="18298" y="1617"/>
                    <a:pt x="17974" y="1299"/>
                    <a:pt x="17586" y="1299"/>
                  </a:cubicBezTo>
                  <a:lnTo>
                    <a:pt x="6836" y="1299"/>
                  </a:lnTo>
                  <a:cubicBezTo>
                    <a:pt x="6660" y="1299"/>
                    <a:pt x="6542" y="1446"/>
                    <a:pt x="6542" y="1593"/>
                  </a:cubicBezTo>
                  <a:cubicBezTo>
                    <a:pt x="6542" y="1740"/>
                    <a:pt x="6660" y="1887"/>
                    <a:pt x="6836" y="1887"/>
                  </a:cubicBezTo>
                  <a:lnTo>
                    <a:pt x="17586" y="1887"/>
                  </a:lnTo>
                  <a:cubicBezTo>
                    <a:pt x="17657" y="1887"/>
                    <a:pt x="17733" y="1940"/>
                    <a:pt x="17733" y="2011"/>
                  </a:cubicBezTo>
                  <a:lnTo>
                    <a:pt x="17733" y="10780"/>
                  </a:lnTo>
                  <a:lnTo>
                    <a:pt x="1763" y="10780"/>
                  </a:lnTo>
                  <a:lnTo>
                    <a:pt x="1763" y="2011"/>
                  </a:lnTo>
                  <a:cubicBezTo>
                    <a:pt x="1763" y="1940"/>
                    <a:pt x="1810" y="1887"/>
                    <a:pt x="1887" y="1887"/>
                  </a:cubicBezTo>
                  <a:lnTo>
                    <a:pt x="5484" y="1887"/>
                  </a:lnTo>
                  <a:cubicBezTo>
                    <a:pt x="5660" y="1887"/>
                    <a:pt x="5778" y="1740"/>
                    <a:pt x="5778" y="1593"/>
                  </a:cubicBezTo>
                  <a:cubicBezTo>
                    <a:pt x="5778" y="1446"/>
                    <a:pt x="5660" y="1299"/>
                    <a:pt x="5484" y="1299"/>
                  </a:cubicBezTo>
                  <a:lnTo>
                    <a:pt x="1887" y="1299"/>
                  </a:lnTo>
                  <a:cubicBezTo>
                    <a:pt x="1493" y="1299"/>
                    <a:pt x="1176" y="1617"/>
                    <a:pt x="1176" y="2011"/>
                  </a:cubicBezTo>
                  <a:lnTo>
                    <a:pt x="1176" y="10780"/>
                  </a:lnTo>
                  <a:lnTo>
                    <a:pt x="564" y="10780"/>
                  </a:lnTo>
                  <a:lnTo>
                    <a:pt x="564" y="1252"/>
                  </a:lnTo>
                  <a:cubicBezTo>
                    <a:pt x="564" y="882"/>
                    <a:pt x="882" y="565"/>
                    <a:pt x="1252" y="565"/>
                  </a:cubicBezTo>
                  <a:close/>
                  <a:moveTo>
                    <a:pt x="18909" y="11345"/>
                  </a:moveTo>
                  <a:lnTo>
                    <a:pt x="18909" y="12544"/>
                  </a:lnTo>
                  <a:cubicBezTo>
                    <a:pt x="18909" y="12932"/>
                    <a:pt x="18615" y="13225"/>
                    <a:pt x="18245" y="13225"/>
                  </a:cubicBezTo>
                  <a:lnTo>
                    <a:pt x="1252" y="13225"/>
                  </a:lnTo>
                  <a:cubicBezTo>
                    <a:pt x="882" y="13225"/>
                    <a:pt x="564" y="12932"/>
                    <a:pt x="564" y="12544"/>
                  </a:cubicBezTo>
                  <a:lnTo>
                    <a:pt x="564" y="11345"/>
                  </a:lnTo>
                  <a:close/>
                  <a:moveTo>
                    <a:pt x="11315" y="13790"/>
                  </a:moveTo>
                  <a:cubicBezTo>
                    <a:pt x="11315" y="14331"/>
                    <a:pt x="11391" y="15459"/>
                    <a:pt x="11538" y="16194"/>
                  </a:cubicBezTo>
                  <a:lnTo>
                    <a:pt x="7959" y="16194"/>
                  </a:lnTo>
                  <a:cubicBezTo>
                    <a:pt x="8106" y="15459"/>
                    <a:pt x="8158" y="14331"/>
                    <a:pt x="8182" y="13790"/>
                  </a:cubicBezTo>
                  <a:close/>
                  <a:moveTo>
                    <a:pt x="1252" y="0"/>
                  </a:moveTo>
                  <a:cubicBezTo>
                    <a:pt x="564" y="0"/>
                    <a:pt x="0" y="565"/>
                    <a:pt x="0" y="1252"/>
                  </a:cubicBezTo>
                  <a:lnTo>
                    <a:pt x="0" y="12544"/>
                  </a:lnTo>
                  <a:cubicBezTo>
                    <a:pt x="0" y="13255"/>
                    <a:pt x="564" y="13790"/>
                    <a:pt x="1252" y="13790"/>
                  </a:cubicBezTo>
                  <a:lnTo>
                    <a:pt x="7594" y="13790"/>
                  </a:lnTo>
                  <a:cubicBezTo>
                    <a:pt x="7594" y="14454"/>
                    <a:pt x="7518" y="15577"/>
                    <a:pt x="7371" y="16194"/>
                  </a:cubicBezTo>
                  <a:lnTo>
                    <a:pt x="6366" y="16194"/>
                  </a:lnTo>
                  <a:cubicBezTo>
                    <a:pt x="6219" y="16194"/>
                    <a:pt x="6101" y="16311"/>
                    <a:pt x="6101" y="16488"/>
                  </a:cubicBezTo>
                  <a:cubicBezTo>
                    <a:pt x="6101" y="16635"/>
                    <a:pt x="6219" y="16782"/>
                    <a:pt x="6366" y="16782"/>
                  </a:cubicBezTo>
                  <a:lnTo>
                    <a:pt x="13102" y="16782"/>
                  </a:lnTo>
                  <a:cubicBezTo>
                    <a:pt x="13249" y="16782"/>
                    <a:pt x="13396" y="16635"/>
                    <a:pt x="13396" y="16488"/>
                  </a:cubicBezTo>
                  <a:cubicBezTo>
                    <a:pt x="13396" y="16311"/>
                    <a:pt x="13249" y="16194"/>
                    <a:pt x="13102" y="16194"/>
                  </a:cubicBezTo>
                  <a:lnTo>
                    <a:pt x="12126" y="16194"/>
                  </a:lnTo>
                  <a:cubicBezTo>
                    <a:pt x="11979" y="15577"/>
                    <a:pt x="11903" y="14454"/>
                    <a:pt x="11879"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3" name="Google Shape;3003;p63"/>
            <p:cNvSpPr/>
            <p:nvPr/>
          </p:nvSpPr>
          <p:spPr>
            <a:xfrm>
              <a:off x="5896397" y="2046179"/>
              <a:ext cx="231870" cy="142691"/>
            </a:xfrm>
            <a:custGeom>
              <a:rect b="b" l="l" r="r" t="t"/>
              <a:pathLst>
                <a:path extrusionOk="0" h="7325" w="11903">
                  <a:moveTo>
                    <a:pt x="8082" y="589"/>
                  </a:moveTo>
                  <a:lnTo>
                    <a:pt x="8082" y="2129"/>
                  </a:lnTo>
                  <a:lnTo>
                    <a:pt x="3821" y="2129"/>
                  </a:lnTo>
                  <a:lnTo>
                    <a:pt x="3821" y="589"/>
                  </a:lnTo>
                  <a:close/>
                  <a:moveTo>
                    <a:pt x="4826" y="5191"/>
                  </a:moveTo>
                  <a:lnTo>
                    <a:pt x="4826" y="6760"/>
                  </a:lnTo>
                  <a:lnTo>
                    <a:pt x="564" y="6760"/>
                  </a:lnTo>
                  <a:lnTo>
                    <a:pt x="564" y="5191"/>
                  </a:lnTo>
                  <a:close/>
                  <a:moveTo>
                    <a:pt x="3774" y="1"/>
                  </a:moveTo>
                  <a:cubicBezTo>
                    <a:pt x="3480" y="1"/>
                    <a:pt x="3233" y="248"/>
                    <a:pt x="3233" y="512"/>
                  </a:cubicBezTo>
                  <a:lnTo>
                    <a:pt x="3233" y="2205"/>
                  </a:lnTo>
                  <a:cubicBezTo>
                    <a:pt x="3233" y="2475"/>
                    <a:pt x="3480" y="2716"/>
                    <a:pt x="3774" y="2716"/>
                  </a:cubicBezTo>
                  <a:lnTo>
                    <a:pt x="5655" y="2716"/>
                  </a:lnTo>
                  <a:lnTo>
                    <a:pt x="5655" y="3504"/>
                  </a:lnTo>
                  <a:lnTo>
                    <a:pt x="2916" y="3504"/>
                  </a:lnTo>
                  <a:cubicBezTo>
                    <a:pt x="2645" y="3504"/>
                    <a:pt x="2398" y="3722"/>
                    <a:pt x="2398" y="4015"/>
                  </a:cubicBezTo>
                  <a:lnTo>
                    <a:pt x="2398" y="4627"/>
                  </a:lnTo>
                  <a:lnTo>
                    <a:pt x="511" y="4627"/>
                  </a:lnTo>
                  <a:cubicBezTo>
                    <a:pt x="218" y="4627"/>
                    <a:pt x="0" y="4850"/>
                    <a:pt x="0" y="5144"/>
                  </a:cubicBezTo>
                  <a:lnTo>
                    <a:pt x="0" y="6807"/>
                  </a:lnTo>
                  <a:cubicBezTo>
                    <a:pt x="0" y="7101"/>
                    <a:pt x="218" y="7325"/>
                    <a:pt x="511" y="7325"/>
                  </a:cubicBezTo>
                  <a:lnTo>
                    <a:pt x="4873" y="7325"/>
                  </a:lnTo>
                  <a:cubicBezTo>
                    <a:pt x="5167" y="7325"/>
                    <a:pt x="5390" y="7101"/>
                    <a:pt x="5390" y="6807"/>
                  </a:cubicBezTo>
                  <a:lnTo>
                    <a:pt x="5390" y="5144"/>
                  </a:lnTo>
                  <a:cubicBezTo>
                    <a:pt x="5390" y="4850"/>
                    <a:pt x="5167" y="4627"/>
                    <a:pt x="4873" y="4627"/>
                  </a:cubicBezTo>
                  <a:lnTo>
                    <a:pt x="2963" y="4627"/>
                  </a:lnTo>
                  <a:lnTo>
                    <a:pt x="2963" y="4068"/>
                  </a:lnTo>
                  <a:lnTo>
                    <a:pt x="8917" y="4068"/>
                  </a:lnTo>
                  <a:lnTo>
                    <a:pt x="8917" y="4627"/>
                  </a:lnTo>
                  <a:lnTo>
                    <a:pt x="7030" y="4627"/>
                  </a:lnTo>
                  <a:cubicBezTo>
                    <a:pt x="6736" y="4627"/>
                    <a:pt x="6489" y="4850"/>
                    <a:pt x="6489" y="5144"/>
                  </a:cubicBezTo>
                  <a:lnTo>
                    <a:pt x="6489" y="6807"/>
                  </a:lnTo>
                  <a:cubicBezTo>
                    <a:pt x="6489" y="7101"/>
                    <a:pt x="6736" y="7325"/>
                    <a:pt x="7030" y="7325"/>
                  </a:cubicBezTo>
                  <a:lnTo>
                    <a:pt x="7741" y="7325"/>
                  </a:lnTo>
                  <a:cubicBezTo>
                    <a:pt x="7912" y="7325"/>
                    <a:pt x="8035" y="7201"/>
                    <a:pt x="8035" y="7054"/>
                  </a:cubicBezTo>
                  <a:cubicBezTo>
                    <a:pt x="8035" y="6884"/>
                    <a:pt x="7912" y="6760"/>
                    <a:pt x="7741" y="6760"/>
                  </a:cubicBezTo>
                  <a:lnTo>
                    <a:pt x="7077" y="6760"/>
                  </a:lnTo>
                  <a:lnTo>
                    <a:pt x="7077" y="5191"/>
                  </a:lnTo>
                  <a:lnTo>
                    <a:pt x="11338" y="5191"/>
                  </a:lnTo>
                  <a:lnTo>
                    <a:pt x="11338" y="6760"/>
                  </a:lnTo>
                  <a:lnTo>
                    <a:pt x="9087" y="6760"/>
                  </a:lnTo>
                  <a:cubicBezTo>
                    <a:pt x="8917" y="6760"/>
                    <a:pt x="8793" y="6884"/>
                    <a:pt x="8793" y="7054"/>
                  </a:cubicBezTo>
                  <a:cubicBezTo>
                    <a:pt x="8793" y="7201"/>
                    <a:pt x="8917" y="7325"/>
                    <a:pt x="9087" y="7325"/>
                  </a:cubicBezTo>
                  <a:lnTo>
                    <a:pt x="11385" y="7325"/>
                  </a:lnTo>
                  <a:cubicBezTo>
                    <a:pt x="11656" y="7325"/>
                    <a:pt x="11903" y="7101"/>
                    <a:pt x="11903" y="6807"/>
                  </a:cubicBezTo>
                  <a:lnTo>
                    <a:pt x="11903" y="5144"/>
                  </a:lnTo>
                  <a:cubicBezTo>
                    <a:pt x="11903" y="4850"/>
                    <a:pt x="11656" y="4627"/>
                    <a:pt x="11385" y="4627"/>
                  </a:cubicBezTo>
                  <a:lnTo>
                    <a:pt x="9475" y="4627"/>
                  </a:lnTo>
                  <a:lnTo>
                    <a:pt x="9475" y="4015"/>
                  </a:lnTo>
                  <a:cubicBezTo>
                    <a:pt x="9475" y="3722"/>
                    <a:pt x="9258" y="3504"/>
                    <a:pt x="8964" y="3504"/>
                  </a:cubicBezTo>
                  <a:lnTo>
                    <a:pt x="6219" y="3504"/>
                  </a:lnTo>
                  <a:lnTo>
                    <a:pt x="6219" y="2716"/>
                  </a:lnTo>
                  <a:lnTo>
                    <a:pt x="8129" y="2716"/>
                  </a:lnTo>
                  <a:cubicBezTo>
                    <a:pt x="8423" y="2716"/>
                    <a:pt x="8646" y="2475"/>
                    <a:pt x="8646" y="2205"/>
                  </a:cubicBezTo>
                  <a:lnTo>
                    <a:pt x="8646" y="512"/>
                  </a:lnTo>
                  <a:cubicBezTo>
                    <a:pt x="8646" y="248"/>
                    <a:pt x="8423" y="1"/>
                    <a:pt x="812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04" name="Google Shape;3004;p63"/>
          <p:cNvGrpSpPr/>
          <p:nvPr/>
        </p:nvGrpSpPr>
        <p:grpSpPr>
          <a:xfrm>
            <a:off x="10492321" y="4027568"/>
            <a:ext cx="759369" cy="581907"/>
            <a:chOff x="5246160" y="2013784"/>
            <a:chExt cx="379685" cy="290953"/>
          </a:xfrm>
        </p:grpSpPr>
        <p:sp>
          <p:nvSpPr>
            <p:cNvPr id="3005" name="Google Shape;3005;p63"/>
            <p:cNvSpPr/>
            <p:nvPr/>
          </p:nvSpPr>
          <p:spPr>
            <a:xfrm>
              <a:off x="5272828" y="2019511"/>
              <a:ext cx="326348" cy="228442"/>
            </a:xfrm>
            <a:custGeom>
              <a:rect b="b" l="l" r="r" t="t"/>
              <a:pathLst>
                <a:path extrusionOk="0" h="11727" w="16753">
                  <a:moveTo>
                    <a:pt x="859" y="0"/>
                  </a:moveTo>
                  <a:cubicBezTo>
                    <a:pt x="394" y="0"/>
                    <a:pt x="1" y="388"/>
                    <a:pt x="1" y="853"/>
                  </a:cubicBezTo>
                  <a:lnTo>
                    <a:pt x="1" y="10898"/>
                  </a:lnTo>
                  <a:cubicBezTo>
                    <a:pt x="1" y="11362"/>
                    <a:pt x="394" y="11727"/>
                    <a:pt x="859" y="11727"/>
                  </a:cubicBezTo>
                  <a:lnTo>
                    <a:pt x="15894" y="11727"/>
                  </a:lnTo>
                  <a:cubicBezTo>
                    <a:pt x="16359" y="11727"/>
                    <a:pt x="16752" y="11362"/>
                    <a:pt x="16752" y="10898"/>
                  </a:cubicBezTo>
                  <a:lnTo>
                    <a:pt x="16752" y="853"/>
                  </a:lnTo>
                  <a:cubicBezTo>
                    <a:pt x="16752" y="388"/>
                    <a:pt x="16359" y="0"/>
                    <a:pt x="1589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6" name="Google Shape;3006;p63"/>
            <p:cNvSpPr/>
            <p:nvPr/>
          </p:nvSpPr>
          <p:spPr>
            <a:xfrm>
              <a:off x="5567655" y="2019511"/>
              <a:ext cx="31519" cy="228442"/>
            </a:xfrm>
            <a:custGeom>
              <a:rect b="b" l="l" r="r" t="t"/>
              <a:pathLst>
                <a:path extrusionOk="0" h="11727" w="1618">
                  <a:moveTo>
                    <a:pt x="1" y="0"/>
                  </a:moveTo>
                  <a:cubicBezTo>
                    <a:pt x="465" y="0"/>
                    <a:pt x="859" y="388"/>
                    <a:pt x="859" y="853"/>
                  </a:cubicBezTo>
                  <a:lnTo>
                    <a:pt x="859" y="10898"/>
                  </a:lnTo>
                  <a:cubicBezTo>
                    <a:pt x="859" y="11362"/>
                    <a:pt x="465" y="11727"/>
                    <a:pt x="1" y="11727"/>
                  </a:cubicBezTo>
                  <a:lnTo>
                    <a:pt x="759" y="11727"/>
                  </a:lnTo>
                  <a:cubicBezTo>
                    <a:pt x="1224" y="11727"/>
                    <a:pt x="1617" y="11362"/>
                    <a:pt x="1617" y="10898"/>
                  </a:cubicBezTo>
                  <a:lnTo>
                    <a:pt x="1617" y="853"/>
                  </a:lnTo>
                  <a:cubicBezTo>
                    <a:pt x="1617" y="388"/>
                    <a:pt x="1224"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7" name="Google Shape;3007;p63"/>
            <p:cNvSpPr/>
            <p:nvPr/>
          </p:nvSpPr>
          <p:spPr>
            <a:xfrm>
              <a:off x="5296652" y="2040004"/>
              <a:ext cx="278700" cy="187904"/>
            </a:xfrm>
            <a:custGeom>
              <a:rect b="b" l="l" r="r" t="t"/>
              <a:pathLst>
                <a:path extrusionOk="0" h="9646" w="14307">
                  <a:moveTo>
                    <a:pt x="323" y="0"/>
                  </a:moveTo>
                  <a:cubicBezTo>
                    <a:pt x="147" y="0"/>
                    <a:pt x="0" y="124"/>
                    <a:pt x="0" y="318"/>
                  </a:cubicBezTo>
                  <a:lnTo>
                    <a:pt x="0" y="9329"/>
                  </a:lnTo>
                  <a:cubicBezTo>
                    <a:pt x="0" y="9499"/>
                    <a:pt x="147" y="9646"/>
                    <a:pt x="323" y="9646"/>
                  </a:cubicBezTo>
                  <a:lnTo>
                    <a:pt x="13989" y="9646"/>
                  </a:lnTo>
                  <a:cubicBezTo>
                    <a:pt x="14160" y="9646"/>
                    <a:pt x="14307" y="9499"/>
                    <a:pt x="14307" y="9329"/>
                  </a:cubicBezTo>
                  <a:lnTo>
                    <a:pt x="14307" y="318"/>
                  </a:lnTo>
                  <a:cubicBezTo>
                    <a:pt x="14307" y="124"/>
                    <a:pt x="14160" y="0"/>
                    <a:pt x="1398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8" name="Google Shape;3008;p63"/>
            <p:cNvSpPr/>
            <p:nvPr/>
          </p:nvSpPr>
          <p:spPr>
            <a:xfrm>
              <a:off x="5554273" y="2040004"/>
              <a:ext cx="21077" cy="187904"/>
            </a:xfrm>
            <a:custGeom>
              <a:rect b="b" l="l" r="r" t="t"/>
              <a:pathLst>
                <a:path extrusionOk="0" h="9646" w="1082">
                  <a:moveTo>
                    <a:pt x="0" y="0"/>
                  </a:moveTo>
                  <a:cubicBezTo>
                    <a:pt x="177" y="0"/>
                    <a:pt x="323" y="124"/>
                    <a:pt x="323" y="318"/>
                  </a:cubicBezTo>
                  <a:lnTo>
                    <a:pt x="323" y="9329"/>
                  </a:lnTo>
                  <a:cubicBezTo>
                    <a:pt x="323" y="9499"/>
                    <a:pt x="177" y="9646"/>
                    <a:pt x="0" y="9646"/>
                  </a:cubicBezTo>
                  <a:lnTo>
                    <a:pt x="764" y="9646"/>
                  </a:lnTo>
                  <a:cubicBezTo>
                    <a:pt x="935" y="9646"/>
                    <a:pt x="1082" y="9499"/>
                    <a:pt x="1082" y="9329"/>
                  </a:cubicBezTo>
                  <a:lnTo>
                    <a:pt x="1082" y="318"/>
                  </a:lnTo>
                  <a:cubicBezTo>
                    <a:pt x="1082" y="124"/>
                    <a:pt x="935" y="0"/>
                    <a:pt x="76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9" name="Google Shape;3009;p63"/>
            <p:cNvSpPr/>
            <p:nvPr/>
          </p:nvSpPr>
          <p:spPr>
            <a:xfrm>
              <a:off x="5481788" y="2166409"/>
              <a:ext cx="22928" cy="36778"/>
            </a:xfrm>
            <a:custGeom>
              <a:rect b="b" l="l" r="r" t="t"/>
              <a:pathLst>
                <a:path extrusionOk="0" h="1888" w="1177">
                  <a:moveTo>
                    <a:pt x="1" y="1"/>
                  </a:moveTo>
                  <a:cubicBezTo>
                    <a:pt x="247" y="1"/>
                    <a:pt x="418" y="195"/>
                    <a:pt x="418" y="418"/>
                  </a:cubicBezTo>
                  <a:lnTo>
                    <a:pt x="418" y="1494"/>
                  </a:lnTo>
                  <a:cubicBezTo>
                    <a:pt x="418" y="1717"/>
                    <a:pt x="247" y="1887"/>
                    <a:pt x="1" y="1887"/>
                  </a:cubicBezTo>
                  <a:lnTo>
                    <a:pt x="782" y="1887"/>
                  </a:lnTo>
                  <a:cubicBezTo>
                    <a:pt x="1006" y="1887"/>
                    <a:pt x="1176" y="1717"/>
                    <a:pt x="1176" y="1494"/>
                  </a:cubicBezTo>
                  <a:lnTo>
                    <a:pt x="1176" y="418"/>
                  </a:lnTo>
                  <a:cubicBezTo>
                    <a:pt x="1176" y="195"/>
                    <a:pt x="1006" y="1"/>
                    <a:pt x="782"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0" name="Google Shape;3010;p63"/>
            <p:cNvSpPr/>
            <p:nvPr/>
          </p:nvSpPr>
          <p:spPr>
            <a:xfrm>
              <a:off x="5251868" y="2247932"/>
              <a:ext cx="368250" cy="51096"/>
            </a:xfrm>
            <a:custGeom>
              <a:rect b="b" l="l" r="r" t="t"/>
              <a:pathLst>
                <a:path extrusionOk="0" h="2623" w="18904">
                  <a:moveTo>
                    <a:pt x="465" y="1"/>
                  </a:moveTo>
                  <a:cubicBezTo>
                    <a:pt x="218" y="1"/>
                    <a:pt x="1" y="224"/>
                    <a:pt x="1" y="494"/>
                  </a:cubicBezTo>
                  <a:cubicBezTo>
                    <a:pt x="1" y="1670"/>
                    <a:pt x="953" y="2622"/>
                    <a:pt x="2129" y="2622"/>
                  </a:cubicBezTo>
                  <a:lnTo>
                    <a:pt x="16776" y="2622"/>
                  </a:lnTo>
                  <a:cubicBezTo>
                    <a:pt x="17952" y="2622"/>
                    <a:pt x="18904" y="1670"/>
                    <a:pt x="18904" y="494"/>
                  </a:cubicBezTo>
                  <a:cubicBezTo>
                    <a:pt x="18904" y="224"/>
                    <a:pt x="18710" y="1"/>
                    <a:pt x="18440"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1" name="Google Shape;3011;p63"/>
            <p:cNvSpPr/>
            <p:nvPr/>
          </p:nvSpPr>
          <p:spPr>
            <a:xfrm>
              <a:off x="5561032" y="2247932"/>
              <a:ext cx="59083" cy="51096"/>
            </a:xfrm>
            <a:custGeom>
              <a:rect b="b" l="l" r="r" t="t"/>
              <a:pathLst>
                <a:path extrusionOk="0" h="2623" w="3033">
                  <a:moveTo>
                    <a:pt x="1663" y="1"/>
                  </a:moveTo>
                  <a:cubicBezTo>
                    <a:pt x="1934" y="1"/>
                    <a:pt x="2151" y="224"/>
                    <a:pt x="2151" y="494"/>
                  </a:cubicBezTo>
                  <a:cubicBezTo>
                    <a:pt x="2151" y="1082"/>
                    <a:pt x="1910" y="1617"/>
                    <a:pt x="1516" y="2011"/>
                  </a:cubicBezTo>
                  <a:cubicBezTo>
                    <a:pt x="1123" y="2381"/>
                    <a:pt x="588" y="2622"/>
                    <a:pt x="0" y="2622"/>
                  </a:cubicBezTo>
                  <a:lnTo>
                    <a:pt x="905" y="2622"/>
                  </a:lnTo>
                  <a:cubicBezTo>
                    <a:pt x="1493" y="2622"/>
                    <a:pt x="2034" y="2381"/>
                    <a:pt x="2422" y="2011"/>
                  </a:cubicBezTo>
                  <a:cubicBezTo>
                    <a:pt x="2815" y="1617"/>
                    <a:pt x="3033" y="1082"/>
                    <a:pt x="3033" y="494"/>
                  </a:cubicBezTo>
                  <a:cubicBezTo>
                    <a:pt x="3033" y="224"/>
                    <a:pt x="2839" y="1"/>
                    <a:pt x="256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2" name="Google Shape;3012;p63"/>
            <p:cNvSpPr/>
            <p:nvPr/>
          </p:nvSpPr>
          <p:spPr>
            <a:xfrm>
              <a:off x="5402096" y="2247932"/>
              <a:ext cx="68258" cy="22012"/>
            </a:xfrm>
            <a:custGeom>
              <a:rect b="b" l="l" r="r" t="t"/>
              <a:pathLst>
                <a:path extrusionOk="0" h="1130" w="3504">
                  <a:moveTo>
                    <a:pt x="1" y="1"/>
                  </a:moveTo>
                  <a:lnTo>
                    <a:pt x="1" y="565"/>
                  </a:lnTo>
                  <a:cubicBezTo>
                    <a:pt x="1" y="882"/>
                    <a:pt x="247" y="1129"/>
                    <a:pt x="565" y="1129"/>
                  </a:cubicBezTo>
                  <a:lnTo>
                    <a:pt x="2940" y="1129"/>
                  </a:lnTo>
                  <a:cubicBezTo>
                    <a:pt x="3233" y="1129"/>
                    <a:pt x="3504" y="882"/>
                    <a:pt x="3504" y="565"/>
                  </a:cubicBezTo>
                  <a:lnTo>
                    <a:pt x="3504" y="1"/>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3" name="Google Shape;3013;p63"/>
            <p:cNvSpPr/>
            <p:nvPr/>
          </p:nvSpPr>
          <p:spPr>
            <a:xfrm>
              <a:off x="5406908" y="2100119"/>
              <a:ext cx="58635" cy="45349"/>
            </a:xfrm>
            <a:custGeom>
              <a:rect b="b" l="l" r="r" t="t"/>
              <a:pathLst>
                <a:path extrusionOk="0" h="2328" w="3010">
                  <a:moveTo>
                    <a:pt x="394" y="0"/>
                  </a:moveTo>
                  <a:cubicBezTo>
                    <a:pt x="171" y="0"/>
                    <a:pt x="0" y="171"/>
                    <a:pt x="0" y="388"/>
                  </a:cubicBezTo>
                  <a:lnTo>
                    <a:pt x="0" y="1934"/>
                  </a:lnTo>
                  <a:cubicBezTo>
                    <a:pt x="0" y="2152"/>
                    <a:pt x="171" y="2328"/>
                    <a:pt x="394" y="2328"/>
                  </a:cubicBezTo>
                  <a:lnTo>
                    <a:pt x="2598" y="2328"/>
                  </a:lnTo>
                  <a:cubicBezTo>
                    <a:pt x="2816" y="2328"/>
                    <a:pt x="3010" y="2152"/>
                    <a:pt x="3010" y="1934"/>
                  </a:cubicBezTo>
                  <a:lnTo>
                    <a:pt x="3010" y="388"/>
                  </a:lnTo>
                  <a:cubicBezTo>
                    <a:pt x="3010" y="171"/>
                    <a:pt x="2816" y="0"/>
                    <a:pt x="2598"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4" name="Google Shape;3014;p63"/>
            <p:cNvSpPr/>
            <p:nvPr/>
          </p:nvSpPr>
          <p:spPr>
            <a:xfrm>
              <a:off x="5442634" y="2100119"/>
              <a:ext cx="22908" cy="45349"/>
            </a:xfrm>
            <a:custGeom>
              <a:rect b="b" l="l" r="r" t="t"/>
              <a:pathLst>
                <a:path extrusionOk="0" h="2328" w="1176">
                  <a:moveTo>
                    <a:pt x="0" y="0"/>
                  </a:moveTo>
                  <a:cubicBezTo>
                    <a:pt x="224" y="0"/>
                    <a:pt x="418" y="171"/>
                    <a:pt x="418" y="388"/>
                  </a:cubicBezTo>
                  <a:lnTo>
                    <a:pt x="418" y="1934"/>
                  </a:lnTo>
                  <a:cubicBezTo>
                    <a:pt x="418" y="2152"/>
                    <a:pt x="224" y="2328"/>
                    <a:pt x="0" y="2328"/>
                  </a:cubicBezTo>
                  <a:lnTo>
                    <a:pt x="764" y="2328"/>
                  </a:lnTo>
                  <a:cubicBezTo>
                    <a:pt x="982" y="2328"/>
                    <a:pt x="1176" y="2152"/>
                    <a:pt x="1176" y="1934"/>
                  </a:cubicBezTo>
                  <a:lnTo>
                    <a:pt x="1176" y="388"/>
                  </a:lnTo>
                  <a:cubicBezTo>
                    <a:pt x="1176" y="171"/>
                    <a:pt x="982" y="0"/>
                    <a:pt x="764"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5" name="Google Shape;3015;p63"/>
            <p:cNvSpPr/>
            <p:nvPr/>
          </p:nvSpPr>
          <p:spPr>
            <a:xfrm>
              <a:off x="5362026" y="2160681"/>
              <a:ext cx="148399" cy="48232"/>
            </a:xfrm>
            <a:custGeom>
              <a:rect b="b" l="l" r="r" t="t"/>
              <a:pathLst>
                <a:path extrusionOk="0" h="2476" w="7618">
                  <a:moveTo>
                    <a:pt x="688" y="1"/>
                  </a:moveTo>
                  <a:cubicBezTo>
                    <a:pt x="294" y="1"/>
                    <a:pt x="0" y="318"/>
                    <a:pt x="0" y="712"/>
                  </a:cubicBezTo>
                  <a:lnTo>
                    <a:pt x="0" y="1788"/>
                  </a:lnTo>
                  <a:cubicBezTo>
                    <a:pt x="0" y="2158"/>
                    <a:pt x="294" y="2475"/>
                    <a:pt x="688" y="2475"/>
                  </a:cubicBezTo>
                  <a:lnTo>
                    <a:pt x="6930" y="2475"/>
                  </a:lnTo>
                  <a:cubicBezTo>
                    <a:pt x="7301" y="2475"/>
                    <a:pt x="7618" y="2158"/>
                    <a:pt x="7618" y="1788"/>
                  </a:cubicBezTo>
                  <a:lnTo>
                    <a:pt x="7618" y="712"/>
                  </a:lnTo>
                  <a:cubicBezTo>
                    <a:pt x="7618" y="318"/>
                    <a:pt x="7301" y="1"/>
                    <a:pt x="6930" y="1"/>
                  </a:cubicBezTo>
                  <a:lnTo>
                    <a:pt x="5978" y="1"/>
                  </a:lnTo>
                  <a:cubicBezTo>
                    <a:pt x="5831" y="1"/>
                    <a:pt x="5708" y="148"/>
                    <a:pt x="5708" y="295"/>
                  </a:cubicBezTo>
                  <a:cubicBezTo>
                    <a:pt x="5708" y="465"/>
                    <a:pt x="5831" y="588"/>
                    <a:pt x="5978" y="588"/>
                  </a:cubicBezTo>
                  <a:lnTo>
                    <a:pt x="6930" y="588"/>
                  </a:lnTo>
                  <a:cubicBezTo>
                    <a:pt x="6983" y="588"/>
                    <a:pt x="7030" y="636"/>
                    <a:pt x="7030" y="712"/>
                  </a:cubicBezTo>
                  <a:lnTo>
                    <a:pt x="7030" y="1788"/>
                  </a:lnTo>
                  <a:cubicBezTo>
                    <a:pt x="7030" y="1835"/>
                    <a:pt x="6983" y="1911"/>
                    <a:pt x="6930" y="1911"/>
                  </a:cubicBezTo>
                  <a:lnTo>
                    <a:pt x="688" y="1911"/>
                  </a:lnTo>
                  <a:cubicBezTo>
                    <a:pt x="612" y="1911"/>
                    <a:pt x="565" y="1835"/>
                    <a:pt x="565" y="1788"/>
                  </a:cubicBezTo>
                  <a:lnTo>
                    <a:pt x="565" y="712"/>
                  </a:lnTo>
                  <a:cubicBezTo>
                    <a:pt x="565" y="636"/>
                    <a:pt x="612" y="588"/>
                    <a:pt x="688" y="588"/>
                  </a:cubicBezTo>
                  <a:lnTo>
                    <a:pt x="4656" y="588"/>
                  </a:lnTo>
                  <a:cubicBezTo>
                    <a:pt x="4803" y="588"/>
                    <a:pt x="4926" y="465"/>
                    <a:pt x="4926" y="295"/>
                  </a:cubicBezTo>
                  <a:cubicBezTo>
                    <a:pt x="4926" y="148"/>
                    <a:pt x="4803" y="1"/>
                    <a:pt x="46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6" name="Google Shape;3016;p63"/>
            <p:cNvSpPr/>
            <p:nvPr/>
          </p:nvSpPr>
          <p:spPr>
            <a:xfrm>
              <a:off x="5291490" y="2034277"/>
              <a:ext cx="289590" cy="199358"/>
            </a:xfrm>
            <a:custGeom>
              <a:rect b="b" l="l" r="r" t="t"/>
              <a:pathLst>
                <a:path extrusionOk="0" h="10234" w="14866">
                  <a:moveTo>
                    <a:pt x="588" y="1"/>
                  </a:moveTo>
                  <a:cubicBezTo>
                    <a:pt x="265" y="1"/>
                    <a:pt x="1" y="271"/>
                    <a:pt x="1" y="612"/>
                  </a:cubicBezTo>
                  <a:lnTo>
                    <a:pt x="1" y="9623"/>
                  </a:lnTo>
                  <a:cubicBezTo>
                    <a:pt x="1" y="9940"/>
                    <a:pt x="265" y="10234"/>
                    <a:pt x="588" y="10234"/>
                  </a:cubicBezTo>
                  <a:lnTo>
                    <a:pt x="14254" y="10234"/>
                  </a:lnTo>
                  <a:cubicBezTo>
                    <a:pt x="14595" y="10234"/>
                    <a:pt x="14866" y="9940"/>
                    <a:pt x="14866" y="9623"/>
                  </a:cubicBezTo>
                  <a:lnTo>
                    <a:pt x="14866" y="612"/>
                  </a:lnTo>
                  <a:cubicBezTo>
                    <a:pt x="14866" y="271"/>
                    <a:pt x="14595" y="1"/>
                    <a:pt x="14254" y="1"/>
                  </a:cubicBezTo>
                  <a:lnTo>
                    <a:pt x="2987" y="1"/>
                  </a:lnTo>
                  <a:cubicBezTo>
                    <a:pt x="2840" y="1"/>
                    <a:pt x="2693" y="124"/>
                    <a:pt x="2693" y="294"/>
                  </a:cubicBezTo>
                  <a:cubicBezTo>
                    <a:pt x="2693" y="441"/>
                    <a:pt x="2840" y="565"/>
                    <a:pt x="2987" y="565"/>
                  </a:cubicBezTo>
                  <a:lnTo>
                    <a:pt x="14254" y="565"/>
                  </a:lnTo>
                  <a:cubicBezTo>
                    <a:pt x="14278" y="565"/>
                    <a:pt x="14278" y="588"/>
                    <a:pt x="14278" y="612"/>
                  </a:cubicBezTo>
                  <a:lnTo>
                    <a:pt x="14278" y="9623"/>
                  </a:lnTo>
                  <a:cubicBezTo>
                    <a:pt x="14278" y="9646"/>
                    <a:pt x="14278" y="9646"/>
                    <a:pt x="14254" y="9646"/>
                  </a:cubicBezTo>
                  <a:lnTo>
                    <a:pt x="588" y="9646"/>
                  </a:lnTo>
                  <a:cubicBezTo>
                    <a:pt x="588" y="9646"/>
                    <a:pt x="559" y="9646"/>
                    <a:pt x="559" y="9623"/>
                  </a:cubicBezTo>
                  <a:lnTo>
                    <a:pt x="559" y="612"/>
                  </a:lnTo>
                  <a:cubicBezTo>
                    <a:pt x="559" y="588"/>
                    <a:pt x="588" y="565"/>
                    <a:pt x="588" y="565"/>
                  </a:cubicBezTo>
                  <a:lnTo>
                    <a:pt x="1641" y="565"/>
                  </a:lnTo>
                  <a:cubicBezTo>
                    <a:pt x="1811" y="565"/>
                    <a:pt x="1934" y="441"/>
                    <a:pt x="1934" y="294"/>
                  </a:cubicBezTo>
                  <a:cubicBezTo>
                    <a:pt x="1934" y="124"/>
                    <a:pt x="1811" y="1"/>
                    <a:pt x="164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7" name="Google Shape;3017;p63"/>
            <p:cNvSpPr/>
            <p:nvPr/>
          </p:nvSpPr>
          <p:spPr>
            <a:xfrm>
              <a:off x="5246160" y="2013784"/>
              <a:ext cx="379685" cy="290953"/>
            </a:xfrm>
            <a:custGeom>
              <a:rect b="b" l="l" r="r" t="t"/>
              <a:pathLst>
                <a:path extrusionOk="0" h="14936" w="19491">
                  <a:moveTo>
                    <a:pt x="17263" y="588"/>
                  </a:moveTo>
                  <a:cubicBezTo>
                    <a:pt x="17581" y="588"/>
                    <a:pt x="17827" y="829"/>
                    <a:pt x="17827" y="1147"/>
                  </a:cubicBezTo>
                  <a:lnTo>
                    <a:pt x="17827" y="11192"/>
                  </a:lnTo>
                  <a:cubicBezTo>
                    <a:pt x="17827" y="11486"/>
                    <a:pt x="17581" y="11756"/>
                    <a:pt x="17263" y="11756"/>
                  </a:cubicBezTo>
                  <a:lnTo>
                    <a:pt x="2228" y="11756"/>
                  </a:lnTo>
                  <a:cubicBezTo>
                    <a:pt x="1910" y="11756"/>
                    <a:pt x="1663" y="11486"/>
                    <a:pt x="1663" y="11192"/>
                  </a:cubicBezTo>
                  <a:lnTo>
                    <a:pt x="1663" y="1147"/>
                  </a:lnTo>
                  <a:cubicBezTo>
                    <a:pt x="1663" y="829"/>
                    <a:pt x="1910" y="588"/>
                    <a:pt x="2228" y="588"/>
                  </a:cubicBezTo>
                  <a:close/>
                  <a:moveTo>
                    <a:pt x="11215" y="12314"/>
                  </a:moveTo>
                  <a:lnTo>
                    <a:pt x="11215" y="12585"/>
                  </a:lnTo>
                  <a:cubicBezTo>
                    <a:pt x="11215" y="12755"/>
                    <a:pt x="11091" y="12879"/>
                    <a:pt x="10945" y="12879"/>
                  </a:cubicBezTo>
                  <a:lnTo>
                    <a:pt x="8570" y="12879"/>
                  </a:lnTo>
                  <a:cubicBezTo>
                    <a:pt x="8399" y="12879"/>
                    <a:pt x="8276" y="12755"/>
                    <a:pt x="8276" y="12585"/>
                  </a:cubicBezTo>
                  <a:lnTo>
                    <a:pt x="8276" y="12314"/>
                  </a:lnTo>
                  <a:close/>
                  <a:moveTo>
                    <a:pt x="18733" y="12314"/>
                  </a:moveTo>
                  <a:cubicBezTo>
                    <a:pt x="18833" y="12314"/>
                    <a:pt x="18932" y="12414"/>
                    <a:pt x="18932" y="12514"/>
                  </a:cubicBezTo>
                  <a:cubicBezTo>
                    <a:pt x="18932" y="13543"/>
                    <a:pt x="18098" y="14372"/>
                    <a:pt x="17069" y="14372"/>
                  </a:cubicBezTo>
                  <a:lnTo>
                    <a:pt x="2422" y="14372"/>
                  </a:lnTo>
                  <a:cubicBezTo>
                    <a:pt x="1393" y="14372"/>
                    <a:pt x="564" y="13543"/>
                    <a:pt x="564" y="12514"/>
                  </a:cubicBezTo>
                  <a:cubicBezTo>
                    <a:pt x="564" y="12414"/>
                    <a:pt x="658" y="12314"/>
                    <a:pt x="758" y="12314"/>
                  </a:cubicBezTo>
                  <a:lnTo>
                    <a:pt x="7712" y="12314"/>
                  </a:lnTo>
                  <a:lnTo>
                    <a:pt x="7712" y="12585"/>
                  </a:lnTo>
                  <a:cubicBezTo>
                    <a:pt x="7712" y="13079"/>
                    <a:pt x="8106" y="13443"/>
                    <a:pt x="8570" y="13443"/>
                  </a:cubicBezTo>
                  <a:lnTo>
                    <a:pt x="10945" y="13443"/>
                  </a:lnTo>
                  <a:cubicBezTo>
                    <a:pt x="11409" y="13443"/>
                    <a:pt x="11779" y="13079"/>
                    <a:pt x="11779" y="12585"/>
                  </a:cubicBezTo>
                  <a:lnTo>
                    <a:pt x="11779" y="12314"/>
                  </a:lnTo>
                  <a:close/>
                  <a:moveTo>
                    <a:pt x="2228" y="0"/>
                  </a:moveTo>
                  <a:cubicBezTo>
                    <a:pt x="1593" y="0"/>
                    <a:pt x="1099" y="512"/>
                    <a:pt x="1099" y="1147"/>
                  </a:cubicBezTo>
                  <a:lnTo>
                    <a:pt x="1099" y="11192"/>
                  </a:lnTo>
                  <a:cubicBezTo>
                    <a:pt x="1099" y="11386"/>
                    <a:pt x="1152" y="11580"/>
                    <a:pt x="1246" y="11756"/>
                  </a:cubicBezTo>
                  <a:lnTo>
                    <a:pt x="758" y="11756"/>
                  </a:lnTo>
                  <a:cubicBezTo>
                    <a:pt x="341" y="11756"/>
                    <a:pt x="0" y="12097"/>
                    <a:pt x="0" y="12514"/>
                  </a:cubicBezTo>
                  <a:cubicBezTo>
                    <a:pt x="0" y="13837"/>
                    <a:pt x="1099" y="14936"/>
                    <a:pt x="2422" y="14936"/>
                  </a:cubicBezTo>
                  <a:lnTo>
                    <a:pt x="17069" y="14936"/>
                  </a:lnTo>
                  <a:cubicBezTo>
                    <a:pt x="18415" y="14936"/>
                    <a:pt x="19491" y="13837"/>
                    <a:pt x="19491" y="12514"/>
                  </a:cubicBezTo>
                  <a:cubicBezTo>
                    <a:pt x="19491" y="12097"/>
                    <a:pt x="19150" y="11756"/>
                    <a:pt x="18733" y="11756"/>
                  </a:cubicBezTo>
                  <a:lnTo>
                    <a:pt x="18268" y="11756"/>
                  </a:lnTo>
                  <a:cubicBezTo>
                    <a:pt x="18345" y="11580"/>
                    <a:pt x="18415" y="11386"/>
                    <a:pt x="18415" y="11192"/>
                  </a:cubicBezTo>
                  <a:lnTo>
                    <a:pt x="18415" y="1147"/>
                  </a:lnTo>
                  <a:cubicBezTo>
                    <a:pt x="18415" y="512"/>
                    <a:pt x="17904" y="0"/>
                    <a:pt x="1726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8" name="Google Shape;3018;p63"/>
            <p:cNvSpPr/>
            <p:nvPr/>
          </p:nvSpPr>
          <p:spPr>
            <a:xfrm>
              <a:off x="5401181" y="2059016"/>
              <a:ext cx="69641" cy="92179"/>
            </a:xfrm>
            <a:custGeom>
              <a:rect b="b" l="l" r="r" t="t"/>
              <a:pathLst>
                <a:path extrusionOk="0" h="4732" w="3575">
                  <a:moveTo>
                    <a:pt x="1787" y="564"/>
                  </a:moveTo>
                  <a:cubicBezTo>
                    <a:pt x="2128" y="564"/>
                    <a:pt x="2399" y="835"/>
                    <a:pt x="2399" y="1176"/>
                  </a:cubicBezTo>
                  <a:lnTo>
                    <a:pt x="2399" y="1816"/>
                  </a:lnTo>
                  <a:lnTo>
                    <a:pt x="1176" y="1816"/>
                  </a:lnTo>
                  <a:lnTo>
                    <a:pt x="1176" y="1176"/>
                  </a:lnTo>
                  <a:cubicBezTo>
                    <a:pt x="1176" y="835"/>
                    <a:pt x="1447" y="564"/>
                    <a:pt x="1787" y="564"/>
                  </a:cubicBezTo>
                  <a:close/>
                  <a:moveTo>
                    <a:pt x="2892" y="2381"/>
                  </a:moveTo>
                  <a:cubicBezTo>
                    <a:pt x="2963" y="2381"/>
                    <a:pt x="3010" y="2451"/>
                    <a:pt x="3010" y="2498"/>
                  </a:cubicBezTo>
                  <a:lnTo>
                    <a:pt x="3010" y="4044"/>
                  </a:lnTo>
                  <a:cubicBezTo>
                    <a:pt x="3010" y="4115"/>
                    <a:pt x="2963" y="4168"/>
                    <a:pt x="2892" y="4168"/>
                  </a:cubicBezTo>
                  <a:lnTo>
                    <a:pt x="688" y="4168"/>
                  </a:lnTo>
                  <a:cubicBezTo>
                    <a:pt x="635" y="4168"/>
                    <a:pt x="565" y="4115"/>
                    <a:pt x="565" y="4044"/>
                  </a:cubicBezTo>
                  <a:lnTo>
                    <a:pt x="565" y="2498"/>
                  </a:lnTo>
                  <a:cubicBezTo>
                    <a:pt x="565" y="2451"/>
                    <a:pt x="635" y="2381"/>
                    <a:pt x="688" y="2381"/>
                  </a:cubicBezTo>
                  <a:close/>
                  <a:moveTo>
                    <a:pt x="1787" y="0"/>
                  </a:moveTo>
                  <a:cubicBezTo>
                    <a:pt x="1153" y="0"/>
                    <a:pt x="612" y="517"/>
                    <a:pt x="612" y="1176"/>
                  </a:cubicBezTo>
                  <a:lnTo>
                    <a:pt x="612" y="1816"/>
                  </a:lnTo>
                  <a:cubicBezTo>
                    <a:pt x="271" y="1863"/>
                    <a:pt x="1" y="2157"/>
                    <a:pt x="1" y="2498"/>
                  </a:cubicBezTo>
                  <a:lnTo>
                    <a:pt x="1" y="4044"/>
                  </a:lnTo>
                  <a:cubicBezTo>
                    <a:pt x="1" y="4409"/>
                    <a:pt x="318" y="4732"/>
                    <a:pt x="688" y="4732"/>
                  </a:cubicBezTo>
                  <a:lnTo>
                    <a:pt x="2892" y="4732"/>
                  </a:lnTo>
                  <a:cubicBezTo>
                    <a:pt x="3280" y="4732"/>
                    <a:pt x="3574" y="4409"/>
                    <a:pt x="3574" y="4044"/>
                  </a:cubicBezTo>
                  <a:lnTo>
                    <a:pt x="3574" y="2498"/>
                  </a:lnTo>
                  <a:cubicBezTo>
                    <a:pt x="3574" y="2157"/>
                    <a:pt x="3304" y="1863"/>
                    <a:pt x="2963" y="1816"/>
                  </a:cubicBezTo>
                  <a:lnTo>
                    <a:pt x="2963" y="1176"/>
                  </a:lnTo>
                  <a:cubicBezTo>
                    <a:pt x="2963" y="517"/>
                    <a:pt x="2452" y="0"/>
                    <a:pt x="178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9" name="Google Shape;3019;p63"/>
            <p:cNvSpPr/>
            <p:nvPr/>
          </p:nvSpPr>
          <p:spPr>
            <a:xfrm>
              <a:off x="5408271" y="2179226"/>
              <a:ext cx="11474" cy="11026"/>
            </a:xfrm>
            <a:custGeom>
              <a:rect b="b" l="l" r="r" t="t"/>
              <a:pathLst>
                <a:path extrusionOk="0" h="566" w="589">
                  <a:moveTo>
                    <a:pt x="295" y="1"/>
                  </a:moveTo>
                  <a:cubicBezTo>
                    <a:pt x="124" y="1"/>
                    <a:pt x="1" y="124"/>
                    <a:pt x="1" y="295"/>
                  </a:cubicBezTo>
                  <a:cubicBezTo>
                    <a:pt x="1" y="442"/>
                    <a:pt x="124" y="565"/>
                    <a:pt x="295" y="565"/>
                  </a:cubicBezTo>
                  <a:cubicBezTo>
                    <a:pt x="442" y="565"/>
                    <a:pt x="589" y="442"/>
                    <a:pt x="589" y="295"/>
                  </a:cubicBezTo>
                  <a:cubicBezTo>
                    <a:pt x="589" y="124"/>
                    <a:pt x="442"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0" name="Google Shape;3020;p63"/>
            <p:cNvSpPr/>
            <p:nvPr/>
          </p:nvSpPr>
          <p:spPr>
            <a:xfrm>
              <a:off x="5430264" y="2179226"/>
              <a:ext cx="11474" cy="11026"/>
            </a:xfrm>
            <a:custGeom>
              <a:rect b="b" l="l" r="r" t="t"/>
              <a:pathLst>
                <a:path extrusionOk="0" h="566" w="589">
                  <a:moveTo>
                    <a:pt x="294" y="1"/>
                  </a:moveTo>
                  <a:cubicBezTo>
                    <a:pt x="147" y="1"/>
                    <a:pt x="1" y="124"/>
                    <a:pt x="1" y="295"/>
                  </a:cubicBezTo>
                  <a:cubicBezTo>
                    <a:pt x="1" y="442"/>
                    <a:pt x="147" y="565"/>
                    <a:pt x="294" y="565"/>
                  </a:cubicBezTo>
                  <a:cubicBezTo>
                    <a:pt x="465" y="565"/>
                    <a:pt x="588" y="442"/>
                    <a:pt x="588" y="295"/>
                  </a:cubicBezTo>
                  <a:cubicBezTo>
                    <a:pt x="588" y="124"/>
                    <a:pt x="465"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1" name="Google Shape;3021;p63"/>
            <p:cNvSpPr/>
            <p:nvPr/>
          </p:nvSpPr>
          <p:spPr>
            <a:xfrm>
              <a:off x="5452705" y="2179226"/>
              <a:ext cx="11006" cy="11026"/>
            </a:xfrm>
            <a:custGeom>
              <a:rect b="b" l="l" r="r" t="t"/>
              <a:pathLst>
                <a:path extrusionOk="0" h="566" w="565">
                  <a:moveTo>
                    <a:pt x="271" y="1"/>
                  </a:moveTo>
                  <a:cubicBezTo>
                    <a:pt x="124" y="1"/>
                    <a:pt x="1" y="124"/>
                    <a:pt x="1" y="295"/>
                  </a:cubicBezTo>
                  <a:cubicBezTo>
                    <a:pt x="1" y="442"/>
                    <a:pt x="124" y="565"/>
                    <a:pt x="271" y="565"/>
                  </a:cubicBezTo>
                  <a:cubicBezTo>
                    <a:pt x="441" y="565"/>
                    <a:pt x="565" y="442"/>
                    <a:pt x="565" y="295"/>
                  </a:cubicBezTo>
                  <a:cubicBezTo>
                    <a:pt x="565" y="124"/>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22" name="Google Shape;3022;p63"/>
          <p:cNvGrpSpPr/>
          <p:nvPr/>
        </p:nvGrpSpPr>
        <p:grpSpPr>
          <a:xfrm>
            <a:off x="9340673" y="3992076"/>
            <a:ext cx="759408" cy="653827"/>
            <a:chOff x="4670337" y="1996038"/>
            <a:chExt cx="379704" cy="326913"/>
          </a:xfrm>
        </p:grpSpPr>
        <p:sp>
          <p:nvSpPr>
            <p:cNvPr id="3023" name="Google Shape;3023;p63"/>
            <p:cNvSpPr/>
            <p:nvPr/>
          </p:nvSpPr>
          <p:spPr>
            <a:xfrm>
              <a:off x="4675479" y="2211758"/>
              <a:ext cx="368834" cy="47648"/>
            </a:xfrm>
            <a:custGeom>
              <a:rect b="b" l="l" r="r" t="t"/>
              <a:pathLst>
                <a:path extrusionOk="0" h="2446" w="18934">
                  <a:moveTo>
                    <a:pt x="1" y="0"/>
                  </a:moveTo>
                  <a:lnTo>
                    <a:pt x="1" y="1470"/>
                  </a:lnTo>
                  <a:cubicBezTo>
                    <a:pt x="1" y="2005"/>
                    <a:pt x="442" y="2445"/>
                    <a:pt x="983" y="2445"/>
                  </a:cubicBezTo>
                  <a:lnTo>
                    <a:pt x="17958" y="2445"/>
                  </a:lnTo>
                  <a:cubicBezTo>
                    <a:pt x="18493" y="2445"/>
                    <a:pt x="18933" y="2005"/>
                    <a:pt x="18933" y="1470"/>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4" name="Google Shape;3024;p63"/>
            <p:cNvSpPr/>
            <p:nvPr/>
          </p:nvSpPr>
          <p:spPr>
            <a:xfrm>
              <a:off x="4675479" y="2001298"/>
              <a:ext cx="368834" cy="210481"/>
            </a:xfrm>
            <a:custGeom>
              <a:rect b="b" l="l" r="r" t="t"/>
              <a:pathLst>
                <a:path extrusionOk="0" h="10805" w="18934">
                  <a:moveTo>
                    <a:pt x="983" y="1"/>
                  </a:moveTo>
                  <a:cubicBezTo>
                    <a:pt x="442" y="1"/>
                    <a:pt x="1" y="442"/>
                    <a:pt x="1" y="982"/>
                  </a:cubicBezTo>
                  <a:lnTo>
                    <a:pt x="1" y="10804"/>
                  </a:lnTo>
                  <a:lnTo>
                    <a:pt x="18933" y="10804"/>
                  </a:lnTo>
                  <a:lnTo>
                    <a:pt x="18933" y="982"/>
                  </a:lnTo>
                  <a:cubicBezTo>
                    <a:pt x="18933" y="442"/>
                    <a:pt x="18493" y="1"/>
                    <a:pt x="1795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5" name="Google Shape;3025;p63"/>
            <p:cNvSpPr/>
            <p:nvPr/>
          </p:nvSpPr>
          <p:spPr>
            <a:xfrm>
              <a:off x="4675479" y="2001298"/>
              <a:ext cx="368834" cy="210481"/>
            </a:xfrm>
            <a:custGeom>
              <a:rect b="b" l="l" r="r" t="t"/>
              <a:pathLst>
                <a:path extrusionOk="0" h="10805" w="18934">
                  <a:moveTo>
                    <a:pt x="983" y="1"/>
                  </a:moveTo>
                  <a:cubicBezTo>
                    <a:pt x="442" y="1"/>
                    <a:pt x="1" y="442"/>
                    <a:pt x="1" y="982"/>
                  </a:cubicBezTo>
                  <a:lnTo>
                    <a:pt x="1" y="10804"/>
                  </a:lnTo>
                  <a:lnTo>
                    <a:pt x="18933" y="10804"/>
                  </a:lnTo>
                  <a:lnTo>
                    <a:pt x="18933" y="982"/>
                  </a:lnTo>
                  <a:cubicBezTo>
                    <a:pt x="18933" y="442"/>
                    <a:pt x="18493" y="1"/>
                    <a:pt x="1795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6" name="Google Shape;3026;p63"/>
            <p:cNvSpPr/>
            <p:nvPr/>
          </p:nvSpPr>
          <p:spPr>
            <a:xfrm>
              <a:off x="5010396" y="2001298"/>
              <a:ext cx="33915" cy="210481"/>
            </a:xfrm>
            <a:custGeom>
              <a:rect b="b" l="l" r="r" t="t"/>
              <a:pathLst>
                <a:path extrusionOk="0" h="10805" w="1741">
                  <a:moveTo>
                    <a:pt x="1" y="1"/>
                  </a:moveTo>
                  <a:cubicBezTo>
                    <a:pt x="541" y="1"/>
                    <a:pt x="982" y="442"/>
                    <a:pt x="982" y="982"/>
                  </a:cubicBezTo>
                  <a:lnTo>
                    <a:pt x="982" y="10804"/>
                  </a:lnTo>
                  <a:lnTo>
                    <a:pt x="1740" y="10804"/>
                  </a:lnTo>
                  <a:lnTo>
                    <a:pt x="1740" y="982"/>
                  </a:lnTo>
                  <a:cubicBezTo>
                    <a:pt x="1740" y="442"/>
                    <a:pt x="1300" y="1"/>
                    <a:pt x="765"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7" name="Google Shape;3027;p63"/>
            <p:cNvSpPr/>
            <p:nvPr/>
          </p:nvSpPr>
          <p:spPr>
            <a:xfrm>
              <a:off x="5010396" y="2211758"/>
              <a:ext cx="33915" cy="47648"/>
            </a:xfrm>
            <a:custGeom>
              <a:rect b="b" l="l" r="r" t="t"/>
              <a:pathLst>
                <a:path extrusionOk="0" h="2446" w="1741">
                  <a:moveTo>
                    <a:pt x="982" y="0"/>
                  </a:moveTo>
                  <a:lnTo>
                    <a:pt x="982" y="1470"/>
                  </a:lnTo>
                  <a:cubicBezTo>
                    <a:pt x="982" y="2005"/>
                    <a:pt x="541" y="2445"/>
                    <a:pt x="1" y="2445"/>
                  </a:cubicBezTo>
                  <a:lnTo>
                    <a:pt x="765" y="2445"/>
                  </a:lnTo>
                  <a:cubicBezTo>
                    <a:pt x="1300" y="2445"/>
                    <a:pt x="1740" y="2005"/>
                    <a:pt x="1740" y="1470"/>
                  </a:cubicBezTo>
                  <a:lnTo>
                    <a:pt x="1740"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8" name="Google Shape;3028;p63"/>
            <p:cNvSpPr/>
            <p:nvPr/>
          </p:nvSpPr>
          <p:spPr>
            <a:xfrm>
              <a:off x="4818150" y="2259386"/>
              <a:ext cx="84076" cy="57836"/>
            </a:xfrm>
            <a:custGeom>
              <a:rect b="b" l="l" r="r" t="t"/>
              <a:pathLst>
                <a:path extrusionOk="0" h="2969" w="4316">
                  <a:moveTo>
                    <a:pt x="295" y="0"/>
                  </a:moveTo>
                  <a:cubicBezTo>
                    <a:pt x="295" y="0"/>
                    <a:pt x="271" y="2158"/>
                    <a:pt x="1" y="2969"/>
                  </a:cubicBezTo>
                  <a:lnTo>
                    <a:pt x="4315" y="2969"/>
                  </a:lnTo>
                  <a:cubicBezTo>
                    <a:pt x="4021" y="2158"/>
                    <a:pt x="3992" y="0"/>
                    <a:pt x="3992"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9" name="Google Shape;3029;p63"/>
            <p:cNvSpPr/>
            <p:nvPr/>
          </p:nvSpPr>
          <p:spPr>
            <a:xfrm>
              <a:off x="4823429" y="2259386"/>
              <a:ext cx="73069" cy="14902"/>
            </a:xfrm>
            <a:custGeom>
              <a:rect b="b" l="l" r="r" t="t"/>
              <a:pathLst>
                <a:path extrusionOk="0" h="765" w="3751">
                  <a:moveTo>
                    <a:pt x="24" y="0"/>
                  </a:moveTo>
                  <a:cubicBezTo>
                    <a:pt x="24" y="0"/>
                    <a:pt x="24" y="324"/>
                    <a:pt x="0" y="765"/>
                  </a:cubicBezTo>
                  <a:lnTo>
                    <a:pt x="3750" y="765"/>
                  </a:lnTo>
                  <a:cubicBezTo>
                    <a:pt x="3721" y="324"/>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0" name="Google Shape;3030;p63"/>
            <p:cNvSpPr/>
            <p:nvPr/>
          </p:nvSpPr>
          <p:spPr>
            <a:xfrm>
              <a:off x="4823429" y="2259386"/>
              <a:ext cx="73069" cy="14902"/>
            </a:xfrm>
            <a:custGeom>
              <a:rect b="b" l="l" r="r" t="t"/>
              <a:pathLst>
                <a:path extrusionOk="0" h="765" w="3751">
                  <a:moveTo>
                    <a:pt x="24" y="0"/>
                  </a:moveTo>
                  <a:cubicBezTo>
                    <a:pt x="24" y="0"/>
                    <a:pt x="24" y="324"/>
                    <a:pt x="0" y="765"/>
                  </a:cubicBezTo>
                  <a:lnTo>
                    <a:pt x="3750" y="765"/>
                  </a:lnTo>
                  <a:cubicBezTo>
                    <a:pt x="3721" y="324"/>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1" name="Google Shape;3031;p63"/>
            <p:cNvSpPr/>
            <p:nvPr/>
          </p:nvSpPr>
          <p:spPr>
            <a:xfrm>
              <a:off x="4698952" y="2027069"/>
              <a:ext cx="322004" cy="184709"/>
            </a:xfrm>
            <a:custGeom>
              <a:rect b="b" l="l" r="r" t="t"/>
              <a:pathLst>
                <a:path extrusionOk="0" h="9482" w="16530">
                  <a:moveTo>
                    <a:pt x="412" y="0"/>
                  </a:moveTo>
                  <a:cubicBezTo>
                    <a:pt x="195" y="0"/>
                    <a:pt x="1" y="200"/>
                    <a:pt x="1" y="418"/>
                  </a:cubicBezTo>
                  <a:lnTo>
                    <a:pt x="1" y="9481"/>
                  </a:lnTo>
                  <a:lnTo>
                    <a:pt x="16529" y="9481"/>
                  </a:lnTo>
                  <a:lnTo>
                    <a:pt x="16529" y="418"/>
                  </a:lnTo>
                  <a:cubicBezTo>
                    <a:pt x="16529" y="200"/>
                    <a:pt x="16359" y="0"/>
                    <a:pt x="16112"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2" name="Google Shape;3032;p63"/>
            <p:cNvSpPr/>
            <p:nvPr/>
          </p:nvSpPr>
          <p:spPr>
            <a:xfrm>
              <a:off x="4998026" y="2027069"/>
              <a:ext cx="22928" cy="184709"/>
            </a:xfrm>
            <a:custGeom>
              <a:rect b="b" l="l" r="r" t="t"/>
              <a:pathLst>
                <a:path extrusionOk="0" h="9482" w="1177">
                  <a:moveTo>
                    <a:pt x="1" y="0"/>
                  </a:moveTo>
                  <a:cubicBezTo>
                    <a:pt x="224" y="0"/>
                    <a:pt x="418" y="200"/>
                    <a:pt x="418" y="418"/>
                  </a:cubicBezTo>
                  <a:lnTo>
                    <a:pt x="418" y="9481"/>
                  </a:lnTo>
                  <a:lnTo>
                    <a:pt x="1176" y="9481"/>
                  </a:lnTo>
                  <a:lnTo>
                    <a:pt x="1176" y="418"/>
                  </a:lnTo>
                  <a:cubicBezTo>
                    <a:pt x="1176" y="200"/>
                    <a:pt x="1006" y="0"/>
                    <a:pt x="75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3" name="Google Shape;3033;p63"/>
            <p:cNvSpPr/>
            <p:nvPr/>
          </p:nvSpPr>
          <p:spPr>
            <a:xfrm>
              <a:off x="4698952" y="2027069"/>
              <a:ext cx="322004" cy="33915"/>
            </a:xfrm>
            <a:custGeom>
              <a:rect b="b" l="l" r="r" t="t"/>
              <a:pathLst>
                <a:path extrusionOk="0" h="1741" w="16530">
                  <a:moveTo>
                    <a:pt x="412" y="0"/>
                  </a:moveTo>
                  <a:cubicBezTo>
                    <a:pt x="195" y="0"/>
                    <a:pt x="1" y="200"/>
                    <a:pt x="1" y="418"/>
                  </a:cubicBezTo>
                  <a:lnTo>
                    <a:pt x="1" y="1740"/>
                  </a:lnTo>
                  <a:lnTo>
                    <a:pt x="16529" y="1740"/>
                  </a:lnTo>
                  <a:lnTo>
                    <a:pt x="16529" y="418"/>
                  </a:lnTo>
                  <a:cubicBezTo>
                    <a:pt x="16529" y="200"/>
                    <a:pt x="16359" y="0"/>
                    <a:pt x="16112"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4" name="Google Shape;3034;p63"/>
            <p:cNvSpPr/>
            <p:nvPr/>
          </p:nvSpPr>
          <p:spPr>
            <a:xfrm>
              <a:off x="4998026" y="2027069"/>
              <a:ext cx="22928" cy="33915"/>
            </a:xfrm>
            <a:custGeom>
              <a:rect b="b" l="l" r="r" t="t"/>
              <a:pathLst>
                <a:path extrusionOk="0" h="1741" w="1177">
                  <a:moveTo>
                    <a:pt x="1" y="0"/>
                  </a:moveTo>
                  <a:cubicBezTo>
                    <a:pt x="224" y="0"/>
                    <a:pt x="418" y="200"/>
                    <a:pt x="418" y="418"/>
                  </a:cubicBezTo>
                  <a:lnTo>
                    <a:pt x="418" y="1740"/>
                  </a:lnTo>
                  <a:lnTo>
                    <a:pt x="1176" y="1740"/>
                  </a:lnTo>
                  <a:lnTo>
                    <a:pt x="1176" y="418"/>
                  </a:lnTo>
                  <a:cubicBezTo>
                    <a:pt x="1176" y="224"/>
                    <a:pt x="1029" y="24"/>
                    <a:pt x="83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5" name="Google Shape;3035;p63"/>
            <p:cNvSpPr/>
            <p:nvPr/>
          </p:nvSpPr>
          <p:spPr>
            <a:xfrm>
              <a:off x="4735146" y="2061412"/>
              <a:ext cx="57719" cy="116705"/>
            </a:xfrm>
            <a:custGeom>
              <a:rect b="b" l="l" r="r" t="t"/>
              <a:pathLst>
                <a:path extrusionOk="0" h="5991" w="2963">
                  <a:moveTo>
                    <a:pt x="0" y="1"/>
                  </a:moveTo>
                  <a:lnTo>
                    <a:pt x="0" y="5784"/>
                  </a:lnTo>
                  <a:cubicBezTo>
                    <a:pt x="0" y="5905"/>
                    <a:pt x="116" y="5991"/>
                    <a:pt x="226" y="5991"/>
                  </a:cubicBezTo>
                  <a:cubicBezTo>
                    <a:pt x="249" y="5991"/>
                    <a:pt x="272" y="5987"/>
                    <a:pt x="294" y="5978"/>
                  </a:cubicBezTo>
                  <a:lnTo>
                    <a:pt x="1399" y="5414"/>
                  </a:lnTo>
                  <a:cubicBezTo>
                    <a:pt x="1423" y="5402"/>
                    <a:pt x="1454" y="5396"/>
                    <a:pt x="1484" y="5396"/>
                  </a:cubicBezTo>
                  <a:cubicBezTo>
                    <a:pt x="1515" y="5396"/>
                    <a:pt x="1546" y="5402"/>
                    <a:pt x="1570" y="5414"/>
                  </a:cubicBezTo>
                  <a:lnTo>
                    <a:pt x="2698" y="5978"/>
                  </a:lnTo>
                  <a:cubicBezTo>
                    <a:pt x="2719" y="5987"/>
                    <a:pt x="2741" y="5991"/>
                    <a:pt x="2762" y="5991"/>
                  </a:cubicBezTo>
                  <a:cubicBezTo>
                    <a:pt x="2863" y="5991"/>
                    <a:pt x="2963" y="5905"/>
                    <a:pt x="2963" y="5784"/>
                  </a:cubicBezTo>
                  <a:lnTo>
                    <a:pt x="2963"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6" name="Google Shape;3036;p63"/>
            <p:cNvSpPr/>
            <p:nvPr/>
          </p:nvSpPr>
          <p:spPr>
            <a:xfrm>
              <a:off x="4841506" y="2229835"/>
              <a:ext cx="36778" cy="11026"/>
            </a:xfrm>
            <a:custGeom>
              <a:rect b="b" l="l" r="r" t="t"/>
              <a:pathLst>
                <a:path extrusionOk="0" h="566" w="1888">
                  <a:moveTo>
                    <a:pt x="295" y="1"/>
                  </a:moveTo>
                  <a:cubicBezTo>
                    <a:pt x="148" y="1"/>
                    <a:pt x="1" y="124"/>
                    <a:pt x="1" y="295"/>
                  </a:cubicBezTo>
                  <a:cubicBezTo>
                    <a:pt x="1" y="442"/>
                    <a:pt x="148" y="565"/>
                    <a:pt x="295" y="565"/>
                  </a:cubicBezTo>
                  <a:lnTo>
                    <a:pt x="1594" y="565"/>
                  </a:lnTo>
                  <a:cubicBezTo>
                    <a:pt x="1764" y="565"/>
                    <a:pt x="1888" y="442"/>
                    <a:pt x="1888" y="295"/>
                  </a:cubicBezTo>
                  <a:cubicBezTo>
                    <a:pt x="1888" y="124"/>
                    <a:pt x="1764" y="1"/>
                    <a:pt x="15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7" name="Google Shape;3037;p63"/>
            <p:cNvSpPr/>
            <p:nvPr/>
          </p:nvSpPr>
          <p:spPr>
            <a:xfrm>
              <a:off x="4719913" y="2038699"/>
              <a:ext cx="12389" cy="11162"/>
            </a:xfrm>
            <a:custGeom>
              <a:rect b="b" l="l" r="r" t="t"/>
              <a:pathLst>
                <a:path extrusionOk="0" h="573" w="636">
                  <a:moveTo>
                    <a:pt x="352" y="1"/>
                  </a:moveTo>
                  <a:cubicBezTo>
                    <a:pt x="230" y="1"/>
                    <a:pt x="109" y="73"/>
                    <a:pt x="48" y="191"/>
                  </a:cubicBezTo>
                  <a:cubicBezTo>
                    <a:pt x="1" y="338"/>
                    <a:pt x="71" y="508"/>
                    <a:pt x="218" y="555"/>
                  </a:cubicBezTo>
                  <a:cubicBezTo>
                    <a:pt x="255" y="567"/>
                    <a:pt x="293" y="573"/>
                    <a:pt x="330" y="573"/>
                  </a:cubicBezTo>
                  <a:cubicBezTo>
                    <a:pt x="445" y="573"/>
                    <a:pt x="553" y="519"/>
                    <a:pt x="588" y="408"/>
                  </a:cubicBezTo>
                  <a:cubicBezTo>
                    <a:pt x="635" y="261"/>
                    <a:pt x="588" y="91"/>
                    <a:pt x="441" y="15"/>
                  </a:cubicBezTo>
                  <a:cubicBezTo>
                    <a:pt x="412" y="5"/>
                    <a:pt x="382" y="1"/>
                    <a:pt x="35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8" name="Google Shape;3038;p63"/>
            <p:cNvSpPr/>
            <p:nvPr/>
          </p:nvSpPr>
          <p:spPr>
            <a:xfrm>
              <a:off x="4741905" y="2038699"/>
              <a:ext cx="12837" cy="11162"/>
            </a:xfrm>
            <a:custGeom>
              <a:rect b="b" l="l" r="r" t="t"/>
              <a:pathLst>
                <a:path extrusionOk="0" h="573" w="659">
                  <a:moveTo>
                    <a:pt x="351" y="1"/>
                  </a:moveTo>
                  <a:cubicBezTo>
                    <a:pt x="229" y="1"/>
                    <a:pt x="108" y="73"/>
                    <a:pt x="71" y="191"/>
                  </a:cubicBezTo>
                  <a:cubicBezTo>
                    <a:pt x="0" y="338"/>
                    <a:pt x="71" y="508"/>
                    <a:pt x="218" y="555"/>
                  </a:cubicBezTo>
                  <a:cubicBezTo>
                    <a:pt x="254" y="567"/>
                    <a:pt x="292" y="573"/>
                    <a:pt x="329" y="573"/>
                  </a:cubicBezTo>
                  <a:cubicBezTo>
                    <a:pt x="442" y="573"/>
                    <a:pt x="548" y="519"/>
                    <a:pt x="588" y="408"/>
                  </a:cubicBezTo>
                  <a:cubicBezTo>
                    <a:pt x="658" y="261"/>
                    <a:pt x="588" y="91"/>
                    <a:pt x="441" y="15"/>
                  </a:cubicBezTo>
                  <a:cubicBezTo>
                    <a:pt x="412" y="5"/>
                    <a:pt x="381" y="1"/>
                    <a:pt x="3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9" name="Google Shape;3039;p63"/>
            <p:cNvSpPr/>
            <p:nvPr/>
          </p:nvSpPr>
          <p:spPr>
            <a:xfrm>
              <a:off x="4764794" y="2038523"/>
              <a:ext cx="10909" cy="11454"/>
            </a:xfrm>
            <a:custGeom>
              <a:rect b="b" l="l" r="r" t="t"/>
              <a:pathLst>
                <a:path extrusionOk="0" h="588" w="560">
                  <a:moveTo>
                    <a:pt x="295" y="0"/>
                  </a:moveTo>
                  <a:cubicBezTo>
                    <a:pt x="118" y="0"/>
                    <a:pt x="1" y="147"/>
                    <a:pt x="1" y="294"/>
                  </a:cubicBezTo>
                  <a:cubicBezTo>
                    <a:pt x="1" y="464"/>
                    <a:pt x="118" y="588"/>
                    <a:pt x="295" y="588"/>
                  </a:cubicBezTo>
                  <a:cubicBezTo>
                    <a:pt x="442" y="588"/>
                    <a:pt x="559" y="464"/>
                    <a:pt x="559" y="294"/>
                  </a:cubicBezTo>
                  <a:cubicBezTo>
                    <a:pt x="559" y="147"/>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0" name="Google Shape;3040;p63"/>
            <p:cNvSpPr/>
            <p:nvPr/>
          </p:nvSpPr>
          <p:spPr>
            <a:xfrm>
              <a:off x="4670337" y="1996038"/>
              <a:ext cx="379704" cy="326913"/>
            </a:xfrm>
            <a:custGeom>
              <a:rect b="b" l="l" r="r" t="t"/>
              <a:pathLst>
                <a:path extrusionOk="0" h="16782" w="19492">
                  <a:moveTo>
                    <a:pt x="17581" y="1887"/>
                  </a:moveTo>
                  <a:cubicBezTo>
                    <a:pt x="17657" y="1887"/>
                    <a:pt x="17728" y="1964"/>
                    <a:pt x="17728" y="2034"/>
                  </a:cubicBezTo>
                  <a:lnTo>
                    <a:pt x="17728" y="3063"/>
                  </a:lnTo>
                  <a:lnTo>
                    <a:pt x="1764" y="3063"/>
                  </a:lnTo>
                  <a:lnTo>
                    <a:pt x="1764" y="2034"/>
                  </a:lnTo>
                  <a:cubicBezTo>
                    <a:pt x="1764" y="1964"/>
                    <a:pt x="1811" y="1887"/>
                    <a:pt x="1881" y="1887"/>
                  </a:cubicBezTo>
                  <a:close/>
                  <a:moveTo>
                    <a:pt x="18222" y="565"/>
                  </a:moveTo>
                  <a:cubicBezTo>
                    <a:pt x="18610" y="565"/>
                    <a:pt x="18904" y="882"/>
                    <a:pt x="18904" y="1252"/>
                  </a:cubicBezTo>
                  <a:lnTo>
                    <a:pt x="18904" y="10780"/>
                  </a:lnTo>
                  <a:lnTo>
                    <a:pt x="18292" y="10780"/>
                  </a:lnTo>
                  <a:lnTo>
                    <a:pt x="18292" y="2034"/>
                  </a:lnTo>
                  <a:lnTo>
                    <a:pt x="18292" y="2011"/>
                  </a:lnTo>
                  <a:cubicBezTo>
                    <a:pt x="18292" y="1617"/>
                    <a:pt x="17975" y="1299"/>
                    <a:pt x="17581" y="1299"/>
                  </a:cubicBezTo>
                  <a:lnTo>
                    <a:pt x="1881" y="1299"/>
                  </a:lnTo>
                  <a:cubicBezTo>
                    <a:pt x="1493" y="1299"/>
                    <a:pt x="1176" y="1617"/>
                    <a:pt x="1176" y="2011"/>
                  </a:cubicBezTo>
                  <a:lnTo>
                    <a:pt x="1176" y="10780"/>
                  </a:lnTo>
                  <a:lnTo>
                    <a:pt x="559" y="10780"/>
                  </a:lnTo>
                  <a:lnTo>
                    <a:pt x="559" y="1252"/>
                  </a:lnTo>
                  <a:cubicBezTo>
                    <a:pt x="559" y="882"/>
                    <a:pt x="853" y="565"/>
                    <a:pt x="1247" y="565"/>
                  </a:cubicBezTo>
                  <a:close/>
                  <a:moveTo>
                    <a:pt x="17728" y="3627"/>
                  </a:moveTo>
                  <a:lnTo>
                    <a:pt x="17728" y="10780"/>
                  </a:lnTo>
                  <a:lnTo>
                    <a:pt x="15059" y="10780"/>
                  </a:lnTo>
                  <a:cubicBezTo>
                    <a:pt x="14912" y="10780"/>
                    <a:pt x="14789" y="10904"/>
                    <a:pt x="14789" y="11074"/>
                  </a:cubicBezTo>
                  <a:cubicBezTo>
                    <a:pt x="14789" y="11221"/>
                    <a:pt x="14912" y="11345"/>
                    <a:pt x="15059" y="11345"/>
                  </a:cubicBezTo>
                  <a:lnTo>
                    <a:pt x="18904" y="11345"/>
                  </a:lnTo>
                  <a:lnTo>
                    <a:pt x="18904" y="12544"/>
                  </a:lnTo>
                  <a:cubicBezTo>
                    <a:pt x="18904" y="12932"/>
                    <a:pt x="18610" y="13225"/>
                    <a:pt x="18222" y="13225"/>
                  </a:cubicBezTo>
                  <a:lnTo>
                    <a:pt x="1247" y="13225"/>
                  </a:lnTo>
                  <a:cubicBezTo>
                    <a:pt x="853" y="13225"/>
                    <a:pt x="559" y="12932"/>
                    <a:pt x="559" y="12544"/>
                  </a:cubicBezTo>
                  <a:lnTo>
                    <a:pt x="559" y="11345"/>
                  </a:lnTo>
                  <a:lnTo>
                    <a:pt x="13760" y="11345"/>
                  </a:lnTo>
                  <a:cubicBezTo>
                    <a:pt x="13931" y="11345"/>
                    <a:pt x="14054" y="11221"/>
                    <a:pt x="14054" y="11074"/>
                  </a:cubicBezTo>
                  <a:cubicBezTo>
                    <a:pt x="14054" y="10904"/>
                    <a:pt x="13931" y="10780"/>
                    <a:pt x="13760" y="10780"/>
                  </a:cubicBezTo>
                  <a:lnTo>
                    <a:pt x="1764" y="10780"/>
                  </a:lnTo>
                  <a:lnTo>
                    <a:pt x="1764" y="3627"/>
                  </a:lnTo>
                  <a:lnTo>
                    <a:pt x="3057" y="3627"/>
                  </a:lnTo>
                  <a:lnTo>
                    <a:pt x="3057" y="5096"/>
                  </a:lnTo>
                  <a:cubicBezTo>
                    <a:pt x="3057" y="5267"/>
                    <a:pt x="3180" y="5390"/>
                    <a:pt x="3327" y="5390"/>
                  </a:cubicBezTo>
                  <a:cubicBezTo>
                    <a:pt x="3498" y="5390"/>
                    <a:pt x="3621" y="5267"/>
                    <a:pt x="3621" y="5096"/>
                  </a:cubicBezTo>
                  <a:lnTo>
                    <a:pt x="3621" y="3627"/>
                  </a:lnTo>
                  <a:lnTo>
                    <a:pt x="5996" y="3627"/>
                  </a:lnTo>
                  <a:lnTo>
                    <a:pt x="5996" y="8993"/>
                  </a:lnTo>
                  <a:lnTo>
                    <a:pt x="5044" y="8500"/>
                  </a:lnTo>
                  <a:cubicBezTo>
                    <a:pt x="4970" y="8476"/>
                    <a:pt x="4891" y="8464"/>
                    <a:pt x="4814" y="8464"/>
                  </a:cubicBezTo>
                  <a:cubicBezTo>
                    <a:pt x="4738" y="8464"/>
                    <a:pt x="4665" y="8476"/>
                    <a:pt x="4603" y="8500"/>
                  </a:cubicBezTo>
                  <a:lnTo>
                    <a:pt x="3621" y="8993"/>
                  </a:lnTo>
                  <a:lnTo>
                    <a:pt x="3621" y="6443"/>
                  </a:lnTo>
                  <a:cubicBezTo>
                    <a:pt x="3621" y="6272"/>
                    <a:pt x="3498" y="6149"/>
                    <a:pt x="3327" y="6149"/>
                  </a:cubicBezTo>
                  <a:cubicBezTo>
                    <a:pt x="3180" y="6149"/>
                    <a:pt x="3057" y="6272"/>
                    <a:pt x="3057" y="6443"/>
                  </a:cubicBezTo>
                  <a:lnTo>
                    <a:pt x="3057" y="9140"/>
                  </a:lnTo>
                  <a:cubicBezTo>
                    <a:pt x="3057" y="9311"/>
                    <a:pt x="3133" y="9481"/>
                    <a:pt x="3280" y="9552"/>
                  </a:cubicBezTo>
                  <a:cubicBezTo>
                    <a:pt x="3351" y="9605"/>
                    <a:pt x="3451" y="9628"/>
                    <a:pt x="3527" y="9628"/>
                  </a:cubicBezTo>
                  <a:cubicBezTo>
                    <a:pt x="3598" y="9628"/>
                    <a:pt x="3674" y="9605"/>
                    <a:pt x="3745" y="9581"/>
                  </a:cubicBezTo>
                  <a:lnTo>
                    <a:pt x="4820" y="9040"/>
                  </a:lnTo>
                  <a:lnTo>
                    <a:pt x="5878" y="9581"/>
                  </a:lnTo>
                  <a:cubicBezTo>
                    <a:pt x="5945" y="9613"/>
                    <a:pt x="6022" y="9631"/>
                    <a:pt x="6098" y="9631"/>
                  </a:cubicBezTo>
                  <a:cubicBezTo>
                    <a:pt x="6188" y="9631"/>
                    <a:pt x="6276" y="9606"/>
                    <a:pt x="6343" y="9552"/>
                  </a:cubicBezTo>
                  <a:cubicBezTo>
                    <a:pt x="6490" y="9481"/>
                    <a:pt x="6584" y="9311"/>
                    <a:pt x="6584" y="9140"/>
                  </a:cubicBezTo>
                  <a:lnTo>
                    <a:pt x="6584" y="3627"/>
                  </a:lnTo>
                  <a:close/>
                  <a:moveTo>
                    <a:pt x="11315" y="13790"/>
                  </a:moveTo>
                  <a:cubicBezTo>
                    <a:pt x="11315" y="14331"/>
                    <a:pt x="11362" y="15459"/>
                    <a:pt x="11533" y="16194"/>
                  </a:cubicBezTo>
                  <a:lnTo>
                    <a:pt x="7959" y="16194"/>
                  </a:lnTo>
                  <a:cubicBezTo>
                    <a:pt x="8106" y="15459"/>
                    <a:pt x="8153" y="14331"/>
                    <a:pt x="8177" y="13790"/>
                  </a:cubicBezTo>
                  <a:close/>
                  <a:moveTo>
                    <a:pt x="1247" y="0"/>
                  </a:moveTo>
                  <a:cubicBezTo>
                    <a:pt x="535" y="0"/>
                    <a:pt x="0" y="565"/>
                    <a:pt x="0" y="1252"/>
                  </a:cubicBezTo>
                  <a:lnTo>
                    <a:pt x="0" y="12544"/>
                  </a:lnTo>
                  <a:cubicBezTo>
                    <a:pt x="0" y="13255"/>
                    <a:pt x="535" y="13790"/>
                    <a:pt x="1247" y="13790"/>
                  </a:cubicBezTo>
                  <a:lnTo>
                    <a:pt x="7589" y="13790"/>
                  </a:lnTo>
                  <a:cubicBezTo>
                    <a:pt x="7565" y="14454"/>
                    <a:pt x="7518" y="15577"/>
                    <a:pt x="7371" y="16194"/>
                  </a:cubicBezTo>
                  <a:lnTo>
                    <a:pt x="6366" y="16194"/>
                  </a:lnTo>
                  <a:cubicBezTo>
                    <a:pt x="6219" y="16194"/>
                    <a:pt x="6096" y="16311"/>
                    <a:pt x="6096" y="16488"/>
                  </a:cubicBezTo>
                  <a:cubicBezTo>
                    <a:pt x="6096" y="16635"/>
                    <a:pt x="6219" y="16782"/>
                    <a:pt x="6366" y="16782"/>
                  </a:cubicBezTo>
                  <a:lnTo>
                    <a:pt x="13102" y="16782"/>
                  </a:lnTo>
                  <a:cubicBezTo>
                    <a:pt x="13249" y="16782"/>
                    <a:pt x="13396" y="16635"/>
                    <a:pt x="13396" y="16488"/>
                  </a:cubicBezTo>
                  <a:cubicBezTo>
                    <a:pt x="13396" y="16311"/>
                    <a:pt x="13249" y="16194"/>
                    <a:pt x="13102" y="16194"/>
                  </a:cubicBezTo>
                  <a:lnTo>
                    <a:pt x="12097" y="16194"/>
                  </a:lnTo>
                  <a:cubicBezTo>
                    <a:pt x="11950" y="15577"/>
                    <a:pt x="11903" y="14454"/>
                    <a:pt x="11874" y="13790"/>
                  </a:cubicBezTo>
                  <a:lnTo>
                    <a:pt x="18222" y="13790"/>
                  </a:lnTo>
                  <a:cubicBezTo>
                    <a:pt x="18927" y="13790"/>
                    <a:pt x="19491" y="13255"/>
                    <a:pt x="19491" y="12544"/>
                  </a:cubicBezTo>
                  <a:lnTo>
                    <a:pt x="19491" y="1252"/>
                  </a:lnTo>
                  <a:cubicBezTo>
                    <a:pt x="19491" y="565"/>
                    <a:pt x="18927" y="0"/>
                    <a:pt x="1822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1" name="Google Shape;3041;p63"/>
            <p:cNvSpPr/>
            <p:nvPr/>
          </p:nvSpPr>
          <p:spPr>
            <a:xfrm>
              <a:off x="4850681" y="2089580"/>
              <a:ext cx="18564" cy="11006"/>
            </a:xfrm>
            <a:custGeom>
              <a:rect b="b" l="l" r="r" t="t"/>
              <a:pathLst>
                <a:path extrusionOk="0" h="565" w="953">
                  <a:moveTo>
                    <a:pt x="294" y="1"/>
                  </a:moveTo>
                  <a:cubicBezTo>
                    <a:pt x="118" y="1"/>
                    <a:pt x="0" y="124"/>
                    <a:pt x="0" y="271"/>
                  </a:cubicBezTo>
                  <a:cubicBezTo>
                    <a:pt x="0" y="441"/>
                    <a:pt x="118" y="565"/>
                    <a:pt x="294" y="565"/>
                  </a:cubicBezTo>
                  <a:lnTo>
                    <a:pt x="658" y="565"/>
                  </a:lnTo>
                  <a:cubicBezTo>
                    <a:pt x="829" y="565"/>
                    <a:pt x="952" y="441"/>
                    <a:pt x="952" y="271"/>
                  </a:cubicBezTo>
                  <a:cubicBezTo>
                    <a:pt x="952" y="124"/>
                    <a:pt x="829" y="1"/>
                    <a:pt x="6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2" name="Google Shape;3042;p63"/>
            <p:cNvSpPr/>
            <p:nvPr/>
          </p:nvSpPr>
          <p:spPr>
            <a:xfrm>
              <a:off x="4880680" y="2089580"/>
              <a:ext cx="18681" cy="11006"/>
            </a:xfrm>
            <a:custGeom>
              <a:rect b="b" l="l" r="r" t="t"/>
              <a:pathLst>
                <a:path extrusionOk="0" h="565" w="959">
                  <a:moveTo>
                    <a:pt x="294" y="1"/>
                  </a:moveTo>
                  <a:cubicBezTo>
                    <a:pt x="123" y="1"/>
                    <a:pt x="0" y="124"/>
                    <a:pt x="0" y="271"/>
                  </a:cubicBezTo>
                  <a:cubicBezTo>
                    <a:pt x="0" y="441"/>
                    <a:pt x="123" y="565"/>
                    <a:pt x="294" y="565"/>
                  </a:cubicBezTo>
                  <a:lnTo>
                    <a:pt x="688" y="565"/>
                  </a:lnTo>
                  <a:cubicBezTo>
                    <a:pt x="835" y="565"/>
                    <a:pt x="958" y="441"/>
                    <a:pt x="958" y="271"/>
                  </a:cubicBezTo>
                  <a:cubicBezTo>
                    <a:pt x="958"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3" name="Google Shape;3043;p63"/>
            <p:cNvSpPr/>
            <p:nvPr/>
          </p:nvSpPr>
          <p:spPr>
            <a:xfrm>
              <a:off x="4911244" y="2089580"/>
              <a:ext cx="18564" cy="11006"/>
            </a:xfrm>
            <a:custGeom>
              <a:rect b="b" l="l" r="r" t="t"/>
              <a:pathLst>
                <a:path extrusionOk="0" h="565" w="953">
                  <a:moveTo>
                    <a:pt x="271" y="1"/>
                  </a:moveTo>
                  <a:cubicBezTo>
                    <a:pt x="124" y="1"/>
                    <a:pt x="0" y="124"/>
                    <a:pt x="0" y="271"/>
                  </a:cubicBezTo>
                  <a:cubicBezTo>
                    <a:pt x="0" y="441"/>
                    <a:pt x="124" y="565"/>
                    <a:pt x="271" y="565"/>
                  </a:cubicBezTo>
                  <a:lnTo>
                    <a:pt x="659" y="565"/>
                  </a:lnTo>
                  <a:cubicBezTo>
                    <a:pt x="829" y="565"/>
                    <a:pt x="953" y="441"/>
                    <a:pt x="953" y="271"/>
                  </a:cubicBezTo>
                  <a:cubicBezTo>
                    <a:pt x="953" y="124"/>
                    <a:pt x="829"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4" name="Google Shape;3044;p63"/>
            <p:cNvSpPr/>
            <p:nvPr/>
          </p:nvSpPr>
          <p:spPr>
            <a:xfrm>
              <a:off x="4941243" y="2089580"/>
              <a:ext cx="18681" cy="11006"/>
            </a:xfrm>
            <a:custGeom>
              <a:rect b="b" l="l" r="r" t="t"/>
              <a:pathLst>
                <a:path extrusionOk="0" h="565" w="959">
                  <a:moveTo>
                    <a:pt x="294" y="1"/>
                  </a:moveTo>
                  <a:cubicBezTo>
                    <a:pt x="124" y="1"/>
                    <a:pt x="0" y="124"/>
                    <a:pt x="0" y="271"/>
                  </a:cubicBezTo>
                  <a:cubicBezTo>
                    <a:pt x="0" y="441"/>
                    <a:pt x="124" y="565"/>
                    <a:pt x="294" y="565"/>
                  </a:cubicBezTo>
                  <a:lnTo>
                    <a:pt x="688" y="565"/>
                  </a:lnTo>
                  <a:cubicBezTo>
                    <a:pt x="835" y="565"/>
                    <a:pt x="958" y="441"/>
                    <a:pt x="958" y="271"/>
                  </a:cubicBezTo>
                  <a:cubicBezTo>
                    <a:pt x="958"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5" name="Google Shape;3045;p63"/>
            <p:cNvSpPr/>
            <p:nvPr/>
          </p:nvSpPr>
          <p:spPr>
            <a:xfrm>
              <a:off x="4971358" y="2089580"/>
              <a:ext cx="19012" cy="11006"/>
            </a:xfrm>
            <a:custGeom>
              <a:rect b="b" l="l" r="r" t="t"/>
              <a:pathLst>
                <a:path extrusionOk="0" h="565" w="976">
                  <a:moveTo>
                    <a:pt x="294" y="1"/>
                  </a:moveTo>
                  <a:cubicBezTo>
                    <a:pt x="147" y="1"/>
                    <a:pt x="0" y="124"/>
                    <a:pt x="0" y="271"/>
                  </a:cubicBezTo>
                  <a:cubicBezTo>
                    <a:pt x="0" y="441"/>
                    <a:pt x="147" y="565"/>
                    <a:pt x="294" y="565"/>
                  </a:cubicBezTo>
                  <a:lnTo>
                    <a:pt x="682" y="565"/>
                  </a:lnTo>
                  <a:cubicBezTo>
                    <a:pt x="829" y="565"/>
                    <a:pt x="976" y="441"/>
                    <a:pt x="976" y="271"/>
                  </a:cubicBezTo>
                  <a:cubicBezTo>
                    <a:pt x="976" y="124"/>
                    <a:pt x="829" y="1"/>
                    <a:pt x="6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6" name="Google Shape;3046;p63"/>
            <p:cNvSpPr/>
            <p:nvPr/>
          </p:nvSpPr>
          <p:spPr>
            <a:xfrm>
              <a:off x="4820565" y="2115800"/>
              <a:ext cx="18681" cy="11006"/>
            </a:xfrm>
            <a:custGeom>
              <a:rect b="b" l="l" r="r" t="t"/>
              <a:pathLst>
                <a:path extrusionOk="0" h="565" w="959">
                  <a:moveTo>
                    <a:pt x="271" y="1"/>
                  </a:moveTo>
                  <a:cubicBezTo>
                    <a:pt x="124" y="1"/>
                    <a:pt x="0" y="124"/>
                    <a:pt x="0" y="295"/>
                  </a:cubicBezTo>
                  <a:cubicBezTo>
                    <a:pt x="0" y="441"/>
                    <a:pt x="124" y="565"/>
                    <a:pt x="271" y="565"/>
                  </a:cubicBezTo>
                  <a:lnTo>
                    <a:pt x="664" y="565"/>
                  </a:lnTo>
                  <a:cubicBezTo>
                    <a:pt x="811" y="565"/>
                    <a:pt x="958" y="441"/>
                    <a:pt x="958" y="295"/>
                  </a:cubicBezTo>
                  <a:cubicBezTo>
                    <a:pt x="958" y="124"/>
                    <a:pt x="811" y="1"/>
                    <a:pt x="6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7" name="Google Shape;3047;p63"/>
            <p:cNvSpPr/>
            <p:nvPr/>
          </p:nvSpPr>
          <p:spPr>
            <a:xfrm>
              <a:off x="4850681" y="2115800"/>
              <a:ext cx="18564" cy="11006"/>
            </a:xfrm>
            <a:custGeom>
              <a:rect b="b" l="l" r="r" t="t"/>
              <a:pathLst>
                <a:path extrusionOk="0" h="565" w="953">
                  <a:moveTo>
                    <a:pt x="294" y="1"/>
                  </a:moveTo>
                  <a:cubicBezTo>
                    <a:pt x="118" y="1"/>
                    <a:pt x="0" y="124"/>
                    <a:pt x="0" y="295"/>
                  </a:cubicBezTo>
                  <a:cubicBezTo>
                    <a:pt x="0" y="441"/>
                    <a:pt x="118" y="565"/>
                    <a:pt x="294" y="565"/>
                  </a:cubicBezTo>
                  <a:lnTo>
                    <a:pt x="658" y="565"/>
                  </a:lnTo>
                  <a:cubicBezTo>
                    <a:pt x="829" y="565"/>
                    <a:pt x="952" y="441"/>
                    <a:pt x="952" y="295"/>
                  </a:cubicBezTo>
                  <a:cubicBezTo>
                    <a:pt x="952" y="124"/>
                    <a:pt x="829" y="1"/>
                    <a:pt x="6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8" name="Google Shape;3048;p63"/>
            <p:cNvSpPr/>
            <p:nvPr/>
          </p:nvSpPr>
          <p:spPr>
            <a:xfrm>
              <a:off x="4880680" y="2115800"/>
              <a:ext cx="18681" cy="11006"/>
            </a:xfrm>
            <a:custGeom>
              <a:rect b="b" l="l" r="r" t="t"/>
              <a:pathLst>
                <a:path extrusionOk="0" h="565" w="959">
                  <a:moveTo>
                    <a:pt x="294" y="1"/>
                  </a:moveTo>
                  <a:cubicBezTo>
                    <a:pt x="123" y="1"/>
                    <a:pt x="0" y="124"/>
                    <a:pt x="0" y="295"/>
                  </a:cubicBezTo>
                  <a:cubicBezTo>
                    <a:pt x="0" y="441"/>
                    <a:pt x="123"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9" name="Google Shape;3049;p63"/>
            <p:cNvSpPr/>
            <p:nvPr/>
          </p:nvSpPr>
          <p:spPr>
            <a:xfrm>
              <a:off x="4911244" y="2115800"/>
              <a:ext cx="18564" cy="11006"/>
            </a:xfrm>
            <a:custGeom>
              <a:rect b="b" l="l" r="r" t="t"/>
              <a:pathLst>
                <a:path extrusionOk="0" h="565" w="953">
                  <a:moveTo>
                    <a:pt x="271" y="1"/>
                  </a:moveTo>
                  <a:cubicBezTo>
                    <a:pt x="124" y="1"/>
                    <a:pt x="0" y="124"/>
                    <a:pt x="0" y="295"/>
                  </a:cubicBezTo>
                  <a:cubicBezTo>
                    <a:pt x="0" y="441"/>
                    <a:pt x="124" y="565"/>
                    <a:pt x="271" y="565"/>
                  </a:cubicBezTo>
                  <a:lnTo>
                    <a:pt x="659" y="565"/>
                  </a:lnTo>
                  <a:cubicBezTo>
                    <a:pt x="829" y="565"/>
                    <a:pt x="953" y="441"/>
                    <a:pt x="953" y="295"/>
                  </a:cubicBezTo>
                  <a:cubicBezTo>
                    <a:pt x="953" y="124"/>
                    <a:pt x="829"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0" name="Google Shape;3050;p63"/>
            <p:cNvSpPr/>
            <p:nvPr/>
          </p:nvSpPr>
          <p:spPr>
            <a:xfrm>
              <a:off x="4941243" y="2115800"/>
              <a:ext cx="18681" cy="11006"/>
            </a:xfrm>
            <a:custGeom>
              <a:rect b="b" l="l" r="r" t="t"/>
              <a:pathLst>
                <a:path extrusionOk="0" h="565" w="959">
                  <a:moveTo>
                    <a:pt x="294" y="1"/>
                  </a:moveTo>
                  <a:cubicBezTo>
                    <a:pt x="124" y="1"/>
                    <a:pt x="0" y="124"/>
                    <a:pt x="0" y="295"/>
                  </a:cubicBezTo>
                  <a:cubicBezTo>
                    <a:pt x="0" y="441"/>
                    <a:pt x="124"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1" name="Google Shape;3051;p63"/>
            <p:cNvSpPr/>
            <p:nvPr/>
          </p:nvSpPr>
          <p:spPr>
            <a:xfrm>
              <a:off x="4971358" y="2115800"/>
              <a:ext cx="19012" cy="11006"/>
            </a:xfrm>
            <a:custGeom>
              <a:rect b="b" l="l" r="r" t="t"/>
              <a:pathLst>
                <a:path extrusionOk="0" h="565" w="976">
                  <a:moveTo>
                    <a:pt x="294" y="1"/>
                  </a:moveTo>
                  <a:cubicBezTo>
                    <a:pt x="147" y="1"/>
                    <a:pt x="0" y="124"/>
                    <a:pt x="0" y="295"/>
                  </a:cubicBezTo>
                  <a:cubicBezTo>
                    <a:pt x="0" y="441"/>
                    <a:pt x="147" y="565"/>
                    <a:pt x="294" y="565"/>
                  </a:cubicBezTo>
                  <a:lnTo>
                    <a:pt x="682" y="565"/>
                  </a:lnTo>
                  <a:cubicBezTo>
                    <a:pt x="829" y="565"/>
                    <a:pt x="976" y="441"/>
                    <a:pt x="976" y="295"/>
                  </a:cubicBezTo>
                  <a:cubicBezTo>
                    <a:pt x="976" y="124"/>
                    <a:pt x="829" y="1"/>
                    <a:pt x="6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2" name="Google Shape;3052;p63"/>
            <p:cNvSpPr/>
            <p:nvPr/>
          </p:nvSpPr>
          <p:spPr>
            <a:xfrm>
              <a:off x="4820565" y="2142020"/>
              <a:ext cx="18681" cy="11006"/>
            </a:xfrm>
            <a:custGeom>
              <a:rect b="b" l="l" r="r" t="t"/>
              <a:pathLst>
                <a:path extrusionOk="0" h="565" w="959">
                  <a:moveTo>
                    <a:pt x="271" y="1"/>
                  </a:moveTo>
                  <a:cubicBezTo>
                    <a:pt x="124" y="1"/>
                    <a:pt x="0" y="124"/>
                    <a:pt x="0" y="295"/>
                  </a:cubicBezTo>
                  <a:cubicBezTo>
                    <a:pt x="0" y="441"/>
                    <a:pt x="124" y="565"/>
                    <a:pt x="271" y="565"/>
                  </a:cubicBezTo>
                  <a:lnTo>
                    <a:pt x="664" y="565"/>
                  </a:lnTo>
                  <a:cubicBezTo>
                    <a:pt x="811" y="565"/>
                    <a:pt x="958" y="441"/>
                    <a:pt x="958" y="295"/>
                  </a:cubicBezTo>
                  <a:cubicBezTo>
                    <a:pt x="958" y="124"/>
                    <a:pt x="811" y="1"/>
                    <a:pt x="6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3" name="Google Shape;3053;p63"/>
            <p:cNvSpPr/>
            <p:nvPr/>
          </p:nvSpPr>
          <p:spPr>
            <a:xfrm>
              <a:off x="4850681" y="2142020"/>
              <a:ext cx="18564" cy="11006"/>
            </a:xfrm>
            <a:custGeom>
              <a:rect b="b" l="l" r="r" t="t"/>
              <a:pathLst>
                <a:path extrusionOk="0" h="565" w="953">
                  <a:moveTo>
                    <a:pt x="294" y="1"/>
                  </a:moveTo>
                  <a:cubicBezTo>
                    <a:pt x="118" y="1"/>
                    <a:pt x="0" y="124"/>
                    <a:pt x="0" y="295"/>
                  </a:cubicBezTo>
                  <a:cubicBezTo>
                    <a:pt x="0" y="441"/>
                    <a:pt x="118" y="565"/>
                    <a:pt x="294" y="565"/>
                  </a:cubicBezTo>
                  <a:lnTo>
                    <a:pt x="658" y="565"/>
                  </a:lnTo>
                  <a:cubicBezTo>
                    <a:pt x="829" y="565"/>
                    <a:pt x="952" y="441"/>
                    <a:pt x="952" y="295"/>
                  </a:cubicBezTo>
                  <a:cubicBezTo>
                    <a:pt x="952" y="124"/>
                    <a:pt x="829" y="1"/>
                    <a:pt x="6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4" name="Google Shape;3054;p63"/>
            <p:cNvSpPr/>
            <p:nvPr/>
          </p:nvSpPr>
          <p:spPr>
            <a:xfrm>
              <a:off x="4880680" y="2142020"/>
              <a:ext cx="18681" cy="11006"/>
            </a:xfrm>
            <a:custGeom>
              <a:rect b="b" l="l" r="r" t="t"/>
              <a:pathLst>
                <a:path extrusionOk="0" h="565" w="959">
                  <a:moveTo>
                    <a:pt x="294" y="1"/>
                  </a:moveTo>
                  <a:cubicBezTo>
                    <a:pt x="123" y="1"/>
                    <a:pt x="0" y="124"/>
                    <a:pt x="0" y="295"/>
                  </a:cubicBezTo>
                  <a:cubicBezTo>
                    <a:pt x="0" y="441"/>
                    <a:pt x="123"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5" name="Google Shape;3055;p63"/>
            <p:cNvSpPr/>
            <p:nvPr/>
          </p:nvSpPr>
          <p:spPr>
            <a:xfrm>
              <a:off x="4911244" y="2142020"/>
              <a:ext cx="18564" cy="11006"/>
            </a:xfrm>
            <a:custGeom>
              <a:rect b="b" l="l" r="r" t="t"/>
              <a:pathLst>
                <a:path extrusionOk="0" h="565" w="953">
                  <a:moveTo>
                    <a:pt x="271" y="1"/>
                  </a:moveTo>
                  <a:cubicBezTo>
                    <a:pt x="124" y="1"/>
                    <a:pt x="0" y="124"/>
                    <a:pt x="0" y="295"/>
                  </a:cubicBezTo>
                  <a:cubicBezTo>
                    <a:pt x="0" y="441"/>
                    <a:pt x="124" y="565"/>
                    <a:pt x="271" y="565"/>
                  </a:cubicBezTo>
                  <a:lnTo>
                    <a:pt x="659" y="565"/>
                  </a:lnTo>
                  <a:cubicBezTo>
                    <a:pt x="829" y="565"/>
                    <a:pt x="953" y="441"/>
                    <a:pt x="953" y="295"/>
                  </a:cubicBezTo>
                  <a:cubicBezTo>
                    <a:pt x="953" y="124"/>
                    <a:pt x="829"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6" name="Google Shape;3056;p63"/>
            <p:cNvSpPr/>
            <p:nvPr/>
          </p:nvSpPr>
          <p:spPr>
            <a:xfrm>
              <a:off x="4941243" y="2142020"/>
              <a:ext cx="18681" cy="11006"/>
            </a:xfrm>
            <a:custGeom>
              <a:rect b="b" l="l" r="r" t="t"/>
              <a:pathLst>
                <a:path extrusionOk="0" h="565" w="959">
                  <a:moveTo>
                    <a:pt x="294" y="1"/>
                  </a:moveTo>
                  <a:cubicBezTo>
                    <a:pt x="124" y="1"/>
                    <a:pt x="0" y="124"/>
                    <a:pt x="0" y="295"/>
                  </a:cubicBezTo>
                  <a:cubicBezTo>
                    <a:pt x="0" y="441"/>
                    <a:pt x="124"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7" name="Google Shape;3057;p63"/>
            <p:cNvSpPr/>
            <p:nvPr/>
          </p:nvSpPr>
          <p:spPr>
            <a:xfrm>
              <a:off x="4971358" y="2142020"/>
              <a:ext cx="19012" cy="11006"/>
            </a:xfrm>
            <a:custGeom>
              <a:rect b="b" l="l" r="r" t="t"/>
              <a:pathLst>
                <a:path extrusionOk="0" h="565" w="976">
                  <a:moveTo>
                    <a:pt x="294" y="1"/>
                  </a:moveTo>
                  <a:cubicBezTo>
                    <a:pt x="147" y="1"/>
                    <a:pt x="0" y="124"/>
                    <a:pt x="0" y="295"/>
                  </a:cubicBezTo>
                  <a:cubicBezTo>
                    <a:pt x="0" y="441"/>
                    <a:pt x="147" y="565"/>
                    <a:pt x="294" y="565"/>
                  </a:cubicBezTo>
                  <a:lnTo>
                    <a:pt x="682" y="565"/>
                  </a:lnTo>
                  <a:cubicBezTo>
                    <a:pt x="829" y="565"/>
                    <a:pt x="976" y="441"/>
                    <a:pt x="976" y="295"/>
                  </a:cubicBezTo>
                  <a:cubicBezTo>
                    <a:pt x="976" y="124"/>
                    <a:pt x="829" y="1"/>
                    <a:pt x="6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8" name="Google Shape;3058;p63"/>
            <p:cNvSpPr/>
            <p:nvPr/>
          </p:nvSpPr>
          <p:spPr>
            <a:xfrm>
              <a:off x="4820565" y="2168357"/>
              <a:ext cx="18681" cy="11474"/>
            </a:xfrm>
            <a:custGeom>
              <a:rect b="b" l="l" r="r" t="t"/>
              <a:pathLst>
                <a:path extrusionOk="0" h="589" w="959">
                  <a:moveTo>
                    <a:pt x="271" y="1"/>
                  </a:moveTo>
                  <a:cubicBezTo>
                    <a:pt x="124" y="1"/>
                    <a:pt x="0" y="147"/>
                    <a:pt x="0" y="294"/>
                  </a:cubicBezTo>
                  <a:cubicBezTo>
                    <a:pt x="0" y="441"/>
                    <a:pt x="124" y="588"/>
                    <a:pt x="271" y="588"/>
                  </a:cubicBezTo>
                  <a:lnTo>
                    <a:pt x="664" y="588"/>
                  </a:lnTo>
                  <a:cubicBezTo>
                    <a:pt x="811" y="588"/>
                    <a:pt x="958" y="441"/>
                    <a:pt x="958" y="294"/>
                  </a:cubicBezTo>
                  <a:cubicBezTo>
                    <a:pt x="958" y="147"/>
                    <a:pt x="811" y="1"/>
                    <a:pt x="6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9" name="Google Shape;3059;p63"/>
            <p:cNvSpPr/>
            <p:nvPr/>
          </p:nvSpPr>
          <p:spPr>
            <a:xfrm>
              <a:off x="4850681" y="2168357"/>
              <a:ext cx="18564" cy="11474"/>
            </a:xfrm>
            <a:custGeom>
              <a:rect b="b" l="l" r="r" t="t"/>
              <a:pathLst>
                <a:path extrusionOk="0" h="589" w="953">
                  <a:moveTo>
                    <a:pt x="294" y="1"/>
                  </a:moveTo>
                  <a:cubicBezTo>
                    <a:pt x="118" y="1"/>
                    <a:pt x="0" y="147"/>
                    <a:pt x="0" y="294"/>
                  </a:cubicBezTo>
                  <a:cubicBezTo>
                    <a:pt x="0" y="441"/>
                    <a:pt x="118" y="588"/>
                    <a:pt x="294" y="588"/>
                  </a:cubicBezTo>
                  <a:lnTo>
                    <a:pt x="658" y="588"/>
                  </a:lnTo>
                  <a:cubicBezTo>
                    <a:pt x="829" y="588"/>
                    <a:pt x="952" y="441"/>
                    <a:pt x="952" y="294"/>
                  </a:cubicBezTo>
                  <a:cubicBezTo>
                    <a:pt x="952" y="147"/>
                    <a:pt x="829" y="1"/>
                    <a:pt x="6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0" name="Google Shape;3060;p63"/>
            <p:cNvSpPr/>
            <p:nvPr/>
          </p:nvSpPr>
          <p:spPr>
            <a:xfrm>
              <a:off x="4880680" y="2168357"/>
              <a:ext cx="18681" cy="11474"/>
            </a:xfrm>
            <a:custGeom>
              <a:rect b="b" l="l" r="r" t="t"/>
              <a:pathLst>
                <a:path extrusionOk="0" h="589" w="959">
                  <a:moveTo>
                    <a:pt x="294" y="1"/>
                  </a:moveTo>
                  <a:cubicBezTo>
                    <a:pt x="123" y="1"/>
                    <a:pt x="0" y="147"/>
                    <a:pt x="0" y="294"/>
                  </a:cubicBezTo>
                  <a:cubicBezTo>
                    <a:pt x="0" y="441"/>
                    <a:pt x="123" y="588"/>
                    <a:pt x="294" y="588"/>
                  </a:cubicBezTo>
                  <a:lnTo>
                    <a:pt x="688" y="588"/>
                  </a:lnTo>
                  <a:cubicBezTo>
                    <a:pt x="835" y="588"/>
                    <a:pt x="958" y="441"/>
                    <a:pt x="958" y="294"/>
                  </a:cubicBezTo>
                  <a:cubicBezTo>
                    <a:pt x="958" y="147"/>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61" name="Google Shape;3061;p63"/>
          <p:cNvGrpSpPr/>
          <p:nvPr/>
        </p:nvGrpSpPr>
        <p:grpSpPr>
          <a:xfrm>
            <a:off x="8187896" y="4027568"/>
            <a:ext cx="759642" cy="581907"/>
            <a:chOff x="4093948" y="2013784"/>
            <a:chExt cx="379821" cy="290953"/>
          </a:xfrm>
        </p:grpSpPr>
        <p:sp>
          <p:nvSpPr>
            <p:cNvPr id="3062" name="Google Shape;3062;p63"/>
            <p:cNvSpPr/>
            <p:nvPr/>
          </p:nvSpPr>
          <p:spPr>
            <a:xfrm>
              <a:off x="4099675" y="2247932"/>
              <a:ext cx="368367" cy="51096"/>
            </a:xfrm>
            <a:custGeom>
              <a:rect b="b" l="l" r="r" t="t"/>
              <a:pathLst>
                <a:path extrusionOk="0" h="2623" w="18910">
                  <a:moveTo>
                    <a:pt x="465" y="1"/>
                  </a:moveTo>
                  <a:cubicBezTo>
                    <a:pt x="200" y="1"/>
                    <a:pt x="0" y="224"/>
                    <a:pt x="0" y="494"/>
                  </a:cubicBezTo>
                  <a:cubicBezTo>
                    <a:pt x="0" y="1670"/>
                    <a:pt x="959" y="2622"/>
                    <a:pt x="2134" y="2622"/>
                  </a:cubicBezTo>
                  <a:lnTo>
                    <a:pt x="16776" y="2622"/>
                  </a:lnTo>
                  <a:cubicBezTo>
                    <a:pt x="17951" y="2622"/>
                    <a:pt x="18909" y="1670"/>
                    <a:pt x="18909" y="494"/>
                  </a:cubicBezTo>
                  <a:cubicBezTo>
                    <a:pt x="18909" y="224"/>
                    <a:pt x="18715" y="1"/>
                    <a:pt x="1844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3" name="Google Shape;3063;p63"/>
            <p:cNvSpPr/>
            <p:nvPr/>
          </p:nvSpPr>
          <p:spPr>
            <a:xfrm>
              <a:off x="4408820" y="2247932"/>
              <a:ext cx="59219" cy="51096"/>
            </a:xfrm>
            <a:custGeom>
              <a:rect b="b" l="l" r="r" t="t"/>
              <a:pathLst>
                <a:path extrusionOk="0" h="2623" w="3040">
                  <a:moveTo>
                    <a:pt x="1670" y="1"/>
                  </a:moveTo>
                  <a:cubicBezTo>
                    <a:pt x="1934" y="1"/>
                    <a:pt x="2134" y="224"/>
                    <a:pt x="2134" y="494"/>
                  </a:cubicBezTo>
                  <a:cubicBezTo>
                    <a:pt x="2134" y="1082"/>
                    <a:pt x="1911" y="1617"/>
                    <a:pt x="1523" y="2011"/>
                  </a:cubicBezTo>
                  <a:cubicBezTo>
                    <a:pt x="1129" y="2381"/>
                    <a:pt x="588" y="2622"/>
                    <a:pt x="1" y="2622"/>
                  </a:cubicBezTo>
                  <a:lnTo>
                    <a:pt x="906" y="2622"/>
                  </a:lnTo>
                  <a:cubicBezTo>
                    <a:pt x="1494" y="2622"/>
                    <a:pt x="2034" y="2381"/>
                    <a:pt x="2428" y="2011"/>
                  </a:cubicBezTo>
                  <a:cubicBezTo>
                    <a:pt x="2816" y="1617"/>
                    <a:pt x="3039" y="1082"/>
                    <a:pt x="3039" y="494"/>
                  </a:cubicBezTo>
                  <a:cubicBezTo>
                    <a:pt x="3039" y="224"/>
                    <a:pt x="2845" y="1"/>
                    <a:pt x="257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4" name="Google Shape;3064;p63"/>
            <p:cNvSpPr/>
            <p:nvPr/>
          </p:nvSpPr>
          <p:spPr>
            <a:xfrm>
              <a:off x="4120733" y="2019511"/>
              <a:ext cx="326348" cy="228442"/>
            </a:xfrm>
            <a:custGeom>
              <a:rect b="b" l="l" r="r" t="t"/>
              <a:pathLst>
                <a:path extrusionOk="0" h="11727" w="16753">
                  <a:moveTo>
                    <a:pt x="853" y="0"/>
                  </a:moveTo>
                  <a:cubicBezTo>
                    <a:pt x="389" y="0"/>
                    <a:pt x="1" y="388"/>
                    <a:pt x="1" y="853"/>
                  </a:cubicBezTo>
                  <a:lnTo>
                    <a:pt x="1" y="10898"/>
                  </a:lnTo>
                  <a:cubicBezTo>
                    <a:pt x="1" y="11362"/>
                    <a:pt x="389" y="11727"/>
                    <a:pt x="853" y="11727"/>
                  </a:cubicBezTo>
                  <a:lnTo>
                    <a:pt x="15895" y="11727"/>
                  </a:lnTo>
                  <a:cubicBezTo>
                    <a:pt x="16359" y="11727"/>
                    <a:pt x="16753" y="11362"/>
                    <a:pt x="16753" y="10898"/>
                  </a:cubicBezTo>
                  <a:lnTo>
                    <a:pt x="16753" y="853"/>
                  </a:lnTo>
                  <a:cubicBezTo>
                    <a:pt x="16753" y="388"/>
                    <a:pt x="16359" y="0"/>
                    <a:pt x="15895"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5" name="Google Shape;3065;p63"/>
            <p:cNvSpPr/>
            <p:nvPr/>
          </p:nvSpPr>
          <p:spPr>
            <a:xfrm>
              <a:off x="4415579" y="2019511"/>
              <a:ext cx="31499" cy="228442"/>
            </a:xfrm>
            <a:custGeom>
              <a:rect b="b" l="l" r="r" t="t"/>
              <a:pathLst>
                <a:path extrusionOk="0" h="11727" w="1617">
                  <a:moveTo>
                    <a:pt x="0" y="0"/>
                  </a:moveTo>
                  <a:cubicBezTo>
                    <a:pt x="465" y="0"/>
                    <a:pt x="853" y="388"/>
                    <a:pt x="853" y="853"/>
                  </a:cubicBezTo>
                  <a:lnTo>
                    <a:pt x="853" y="10898"/>
                  </a:lnTo>
                  <a:cubicBezTo>
                    <a:pt x="853" y="11362"/>
                    <a:pt x="465" y="11727"/>
                    <a:pt x="0" y="11727"/>
                  </a:cubicBezTo>
                  <a:lnTo>
                    <a:pt x="759" y="11727"/>
                  </a:lnTo>
                  <a:cubicBezTo>
                    <a:pt x="1223" y="11727"/>
                    <a:pt x="1617" y="11362"/>
                    <a:pt x="1617" y="10898"/>
                  </a:cubicBezTo>
                  <a:lnTo>
                    <a:pt x="1617" y="853"/>
                  </a:lnTo>
                  <a:cubicBezTo>
                    <a:pt x="1617" y="388"/>
                    <a:pt x="1223"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6" name="Google Shape;3066;p63"/>
            <p:cNvSpPr/>
            <p:nvPr/>
          </p:nvSpPr>
          <p:spPr>
            <a:xfrm>
              <a:off x="4144557" y="2040004"/>
              <a:ext cx="278603" cy="187904"/>
            </a:xfrm>
            <a:custGeom>
              <a:rect b="b" l="l" r="r" t="t"/>
              <a:pathLst>
                <a:path extrusionOk="0" h="9646" w="14302">
                  <a:moveTo>
                    <a:pt x="318" y="0"/>
                  </a:moveTo>
                  <a:cubicBezTo>
                    <a:pt x="147" y="0"/>
                    <a:pt x="1" y="124"/>
                    <a:pt x="1" y="318"/>
                  </a:cubicBezTo>
                  <a:lnTo>
                    <a:pt x="1" y="9329"/>
                  </a:lnTo>
                  <a:cubicBezTo>
                    <a:pt x="1" y="9499"/>
                    <a:pt x="147" y="9646"/>
                    <a:pt x="318" y="9646"/>
                  </a:cubicBezTo>
                  <a:lnTo>
                    <a:pt x="13984" y="9646"/>
                  </a:lnTo>
                  <a:cubicBezTo>
                    <a:pt x="14154" y="9646"/>
                    <a:pt x="14301" y="9499"/>
                    <a:pt x="14301" y="9329"/>
                  </a:cubicBezTo>
                  <a:lnTo>
                    <a:pt x="14301" y="318"/>
                  </a:lnTo>
                  <a:cubicBezTo>
                    <a:pt x="14301" y="124"/>
                    <a:pt x="14154" y="0"/>
                    <a:pt x="1398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7" name="Google Shape;3067;p63"/>
            <p:cNvSpPr/>
            <p:nvPr/>
          </p:nvSpPr>
          <p:spPr>
            <a:xfrm>
              <a:off x="4401729" y="2040004"/>
              <a:ext cx="21428" cy="187904"/>
            </a:xfrm>
            <a:custGeom>
              <a:rect b="b" l="l" r="r" t="t"/>
              <a:pathLst>
                <a:path extrusionOk="0" h="9646" w="1100">
                  <a:moveTo>
                    <a:pt x="0" y="0"/>
                  </a:moveTo>
                  <a:cubicBezTo>
                    <a:pt x="194" y="0"/>
                    <a:pt x="318" y="124"/>
                    <a:pt x="318" y="318"/>
                  </a:cubicBezTo>
                  <a:lnTo>
                    <a:pt x="318" y="9329"/>
                  </a:lnTo>
                  <a:cubicBezTo>
                    <a:pt x="318" y="9499"/>
                    <a:pt x="194" y="9646"/>
                    <a:pt x="0" y="9646"/>
                  </a:cubicBezTo>
                  <a:lnTo>
                    <a:pt x="782" y="9646"/>
                  </a:lnTo>
                  <a:cubicBezTo>
                    <a:pt x="952" y="9646"/>
                    <a:pt x="1099" y="9499"/>
                    <a:pt x="1099" y="9329"/>
                  </a:cubicBezTo>
                  <a:lnTo>
                    <a:pt x="1099" y="318"/>
                  </a:lnTo>
                  <a:cubicBezTo>
                    <a:pt x="1099" y="124"/>
                    <a:pt x="952" y="0"/>
                    <a:pt x="782"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8" name="Google Shape;3068;p63"/>
            <p:cNvSpPr/>
            <p:nvPr/>
          </p:nvSpPr>
          <p:spPr>
            <a:xfrm>
              <a:off x="4144557" y="2040004"/>
              <a:ext cx="278603" cy="42505"/>
            </a:xfrm>
            <a:custGeom>
              <a:rect b="b" l="l" r="r" t="t"/>
              <a:pathLst>
                <a:path extrusionOk="0" h="2182" w="14302">
                  <a:moveTo>
                    <a:pt x="318" y="0"/>
                  </a:moveTo>
                  <a:cubicBezTo>
                    <a:pt x="147" y="0"/>
                    <a:pt x="1" y="124"/>
                    <a:pt x="1" y="318"/>
                  </a:cubicBezTo>
                  <a:lnTo>
                    <a:pt x="1" y="2181"/>
                  </a:lnTo>
                  <a:lnTo>
                    <a:pt x="14301" y="2181"/>
                  </a:lnTo>
                  <a:lnTo>
                    <a:pt x="14301" y="318"/>
                  </a:lnTo>
                  <a:cubicBezTo>
                    <a:pt x="14301" y="124"/>
                    <a:pt x="14154" y="0"/>
                    <a:pt x="13984"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9" name="Google Shape;3069;p63"/>
            <p:cNvSpPr/>
            <p:nvPr/>
          </p:nvSpPr>
          <p:spPr>
            <a:xfrm>
              <a:off x="4401729" y="2040004"/>
              <a:ext cx="21428" cy="42505"/>
            </a:xfrm>
            <a:custGeom>
              <a:rect b="b" l="l" r="r" t="t"/>
              <a:pathLst>
                <a:path extrusionOk="0" h="2182" w="1100">
                  <a:moveTo>
                    <a:pt x="0" y="0"/>
                  </a:moveTo>
                  <a:cubicBezTo>
                    <a:pt x="194" y="0"/>
                    <a:pt x="318" y="124"/>
                    <a:pt x="318" y="318"/>
                  </a:cubicBezTo>
                  <a:lnTo>
                    <a:pt x="318" y="2181"/>
                  </a:lnTo>
                  <a:lnTo>
                    <a:pt x="1099" y="2181"/>
                  </a:lnTo>
                  <a:lnTo>
                    <a:pt x="1099" y="318"/>
                  </a:lnTo>
                  <a:cubicBezTo>
                    <a:pt x="1099" y="124"/>
                    <a:pt x="952" y="0"/>
                    <a:pt x="782"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0" name="Google Shape;3070;p63"/>
            <p:cNvSpPr/>
            <p:nvPr/>
          </p:nvSpPr>
          <p:spPr>
            <a:xfrm>
              <a:off x="4249553" y="2247932"/>
              <a:ext cx="68725" cy="22012"/>
            </a:xfrm>
            <a:custGeom>
              <a:rect b="b" l="l" r="r" t="t"/>
              <a:pathLst>
                <a:path extrusionOk="0" h="1130" w="3528">
                  <a:moveTo>
                    <a:pt x="1" y="1"/>
                  </a:moveTo>
                  <a:lnTo>
                    <a:pt x="1" y="565"/>
                  </a:lnTo>
                  <a:cubicBezTo>
                    <a:pt x="1" y="882"/>
                    <a:pt x="265" y="1129"/>
                    <a:pt x="588" y="1129"/>
                  </a:cubicBezTo>
                  <a:lnTo>
                    <a:pt x="2939" y="1129"/>
                  </a:lnTo>
                  <a:cubicBezTo>
                    <a:pt x="3257" y="1129"/>
                    <a:pt x="3527" y="882"/>
                    <a:pt x="3527" y="565"/>
                  </a:cubicBezTo>
                  <a:lnTo>
                    <a:pt x="3527" y="1"/>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1" name="Google Shape;3071;p63"/>
            <p:cNvSpPr/>
            <p:nvPr/>
          </p:nvSpPr>
          <p:spPr>
            <a:xfrm>
              <a:off x="4198496" y="2169272"/>
              <a:ext cx="170723" cy="27155"/>
            </a:xfrm>
            <a:custGeom>
              <a:rect b="b" l="l" r="r" t="t"/>
              <a:pathLst>
                <a:path extrusionOk="0" h="1394" w="8764">
                  <a:moveTo>
                    <a:pt x="194" y="1"/>
                  </a:moveTo>
                  <a:cubicBezTo>
                    <a:pt x="71" y="1"/>
                    <a:pt x="0" y="100"/>
                    <a:pt x="0" y="218"/>
                  </a:cubicBezTo>
                  <a:lnTo>
                    <a:pt x="0" y="1176"/>
                  </a:lnTo>
                  <a:cubicBezTo>
                    <a:pt x="0" y="1300"/>
                    <a:pt x="71" y="1394"/>
                    <a:pt x="194" y="1394"/>
                  </a:cubicBezTo>
                  <a:lnTo>
                    <a:pt x="8570" y="1394"/>
                  </a:lnTo>
                  <a:cubicBezTo>
                    <a:pt x="8670" y="1394"/>
                    <a:pt x="8764" y="1300"/>
                    <a:pt x="8764" y="1176"/>
                  </a:cubicBezTo>
                  <a:lnTo>
                    <a:pt x="8764" y="218"/>
                  </a:lnTo>
                  <a:cubicBezTo>
                    <a:pt x="8764" y="100"/>
                    <a:pt x="8670" y="1"/>
                    <a:pt x="8570"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2" name="Google Shape;3072;p63"/>
            <p:cNvSpPr/>
            <p:nvPr/>
          </p:nvSpPr>
          <p:spPr>
            <a:xfrm>
              <a:off x="4350653" y="2169272"/>
              <a:ext cx="18564" cy="27155"/>
            </a:xfrm>
            <a:custGeom>
              <a:rect b="b" l="l" r="r" t="t"/>
              <a:pathLst>
                <a:path extrusionOk="0" h="1394" w="953">
                  <a:moveTo>
                    <a:pt x="1" y="1"/>
                  </a:moveTo>
                  <a:cubicBezTo>
                    <a:pt x="101" y="1"/>
                    <a:pt x="195" y="100"/>
                    <a:pt x="195" y="218"/>
                  </a:cubicBezTo>
                  <a:lnTo>
                    <a:pt x="195" y="1176"/>
                  </a:lnTo>
                  <a:cubicBezTo>
                    <a:pt x="195" y="1300"/>
                    <a:pt x="101" y="1394"/>
                    <a:pt x="1" y="1394"/>
                  </a:cubicBezTo>
                  <a:lnTo>
                    <a:pt x="759" y="1394"/>
                  </a:lnTo>
                  <a:cubicBezTo>
                    <a:pt x="859" y="1394"/>
                    <a:pt x="953" y="1300"/>
                    <a:pt x="953" y="1176"/>
                  </a:cubicBezTo>
                  <a:lnTo>
                    <a:pt x="953" y="218"/>
                  </a:lnTo>
                  <a:cubicBezTo>
                    <a:pt x="953" y="100"/>
                    <a:pt x="859" y="1"/>
                    <a:pt x="759"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3" name="Google Shape;3073;p63"/>
            <p:cNvSpPr/>
            <p:nvPr/>
          </p:nvSpPr>
          <p:spPr>
            <a:xfrm>
              <a:off x="4198496" y="2169272"/>
              <a:ext cx="121146" cy="27155"/>
            </a:xfrm>
            <a:custGeom>
              <a:rect b="b" l="l" r="r" t="t"/>
              <a:pathLst>
                <a:path extrusionOk="0" h="1394" w="6219">
                  <a:moveTo>
                    <a:pt x="194" y="1"/>
                  </a:moveTo>
                  <a:cubicBezTo>
                    <a:pt x="71" y="1"/>
                    <a:pt x="0" y="100"/>
                    <a:pt x="0" y="218"/>
                  </a:cubicBezTo>
                  <a:lnTo>
                    <a:pt x="0" y="1176"/>
                  </a:lnTo>
                  <a:cubicBezTo>
                    <a:pt x="0" y="1300"/>
                    <a:pt x="71" y="1394"/>
                    <a:pt x="194" y="1394"/>
                  </a:cubicBezTo>
                  <a:lnTo>
                    <a:pt x="6219" y="1394"/>
                  </a:lnTo>
                  <a:lnTo>
                    <a:pt x="6219"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4" name="Google Shape;3074;p63"/>
            <p:cNvSpPr/>
            <p:nvPr/>
          </p:nvSpPr>
          <p:spPr>
            <a:xfrm>
              <a:off x="4138829" y="2034277"/>
              <a:ext cx="289590" cy="199358"/>
            </a:xfrm>
            <a:custGeom>
              <a:rect b="b" l="l" r="r" t="t"/>
              <a:pathLst>
                <a:path extrusionOk="0" h="10234" w="14866">
                  <a:moveTo>
                    <a:pt x="14278" y="565"/>
                  </a:moveTo>
                  <a:cubicBezTo>
                    <a:pt x="14301" y="565"/>
                    <a:pt x="14301" y="588"/>
                    <a:pt x="14301" y="612"/>
                  </a:cubicBezTo>
                  <a:lnTo>
                    <a:pt x="14301" y="2205"/>
                  </a:lnTo>
                  <a:lnTo>
                    <a:pt x="12562" y="2205"/>
                  </a:lnTo>
                  <a:cubicBezTo>
                    <a:pt x="12391" y="2205"/>
                    <a:pt x="12268" y="2328"/>
                    <a:pt x="12268" y="2475"/>
                  </a:cubicBezTo>
                  <a:cubicBezTo>
                    <a:pt x="12268" y="2646"/>
                    <a:pt x="12391" y="2769"/>
                    <a:pt x="12562" y="2769"/>
                  </a:cubicBezTo>
                  <a:lnTo>
                    <a:pt x="14301" y="2769"/>
                  </a:lnTo>
                  <a:lnTo>
                    <a:pt x="14301" y="9623"/>
                  </a:lnTo>
                  <a:cubicBezTo>
                    <a:pt x="14301" y="9646"/>
                    <a:pt x="14301" y="9646"/>
                    <a:pt x="14278" y="9646"/>
                  </a:cubicBezTo>
                  <a:lnTo>
                    <a:pt x="612" y="9646"/>
                  </a:lnTo>
                  <a:cubicBezTo>
                    <a:pt x="588" y="9646"/>
                    <a:pt x="588" y="9646"/>
                    <a:pt x="588" y="9623"/>
                  </a:cubicBezTo>
                  <a:lnTo>
                    <a:pt x="588" y="2769"/>
                  </a:lnTo>
                  <a:lnTo>
                    <a:pt x="11216" y="2769"/>
                  </a:lnTo>
                  <a:cubicBezTo>
                    <a:pt x="11362" y="2769"/>
                    <a:pt x="11486" y="2646"/>
                    <a:pt x="11486" y="2475"/>
                  </a:cubicBezTo>
                  <a:cubicBezTo>
                    <a:pt x="11486" y="2328"/>
                    <a:pt x="11362" y="2205"/>
                    <a:pt x="11216" y="2205"/>
                  </a:cubicBezTo>
                  <a:lnTo>
                    <a:pt x="588" y="2205"/>
                  </a:lnTo>
                  <a:lnTo>
                    <a:pt x="588" y="612"/>
                  </a:lnTo>
                  <a:cubicBezTo>
                    <a:pt x="588" y="588"/>
                    <a:pt x="588" y="565"/>
                    <a:pt x="612" y="565"/>
                  </a:cubicBezTo>
                  <a:close/>
                  <a:moveTo>
                    <a:pt x="612" y="1"/>
                  </a:moveTo>
                  <a:cubicBezTo>
                    <a:pt x="295" y="1"/>
                    <a:pt x="1" y="271"/>
                    <a:pt x="1" y="612"/>
                  </a:cubicBezTo>
                  <a:lnTo>
                    <a:pt x="1" y="9623"/>
                  </a:lnTo>
                  <a:cubicBezTo>
                    <a:pt x="1" y="9940"/>
                    <a:pt x="295" y="10234"/>
                    <a:pt x="612" y="10234"/>
                  </a:cubicBezTo>
                  <a:lnTo>
                    <a:pt x="14278" y="10234"/>
                  </a:lnTo>
                  <a:cubicBezTo>
                    <a:pt x="14595" y="10234"/>
                    <a:pt x="14866" y="9940"/>
                    <a:pt x="14866" y="9623"/>
                  </a:cubicBezTo>
                  <a:lnTo>
                    <a:pt x="14866" y="612"/>
                  </a:lnTo>
                  <a:cubicBezTo>
                    <a:pt x="14866" y="271"/>
                    <a:pt x="14595" y="1"/>
                    <a:pt x="1427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5" name="Google Shape;3075;p63"/>
            <p:cNvSpPr/>
            <p:nvPr/>
          </p:nvSpPr>
          <p:spPr>
            <a:xfrm>
              <a:off x="4170328" y="2055685"/>
              <a:ext cx="11454" cy="11026"/>
            </a:xfrm>
            <a:custGeom>
              <a:rect b="b" l="l" r="r" t="t"/>
              <a:pathLst>
                <a:path extrusionOk="0" h="566" w="588">
                  <a:moveTo>
                    <a:pt x="294" y="1"/>
                  </a:moveTo>
                  <a:cubicBezTo>
                    <a:pt x="123" y="1"/>
                    <a:pt x="0" y="124"/>
                    <a:pt x="0" y="271"/>
                  </a:cubicBezTo>
                  <a:cubicBezTo>
                    <a:pt x="0" y="442"/>
                    <a:pt x="123" y="565"/>
                    <a:pt x="294" y="565"/>
                  </a:cubicBezTo>
                  <a:cubicBezTo>
                    <a:pt x="441" y="565"/>
                    <a:pt x="588" y="442"/>
                    <a:pt x="588" y="271"/>
                  </a:cubicBezTo>
                  <a:cubicBezTo>
                    <a:pt x="588"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6" name="Google Shape;3076;p63"/>
            <p:cNvSpPr/>
            <p:nvPr/>
          </p:nvSpPr>
          <p:spPr>
            <a:xfrm>
              <a:off x="4192302" y="2055685"/>
              <a:ext cx="11474" cy="11026"/>
            </a:xfrm>
            <a:custGeom>
              <a:rect b="b" l="l" r="r" t="t"/>
              <a:pathLst>
                <a:path extrusionOk="0" h="566" w="589">
                  <a:moveTo>
                    <a:pt x="294" y="1"/>
                  </a:moveTo>
                  <a:cubicBezTo>
                    <a:pt x="148" y="1"/>
                    <a:pt x="1" y="124"/>
                    <a:pt x="1" y="271"/>
                  </a:cubicBezTo>
                  <a:cubicBezTo>
                    <a:pt x="1" y="442"/>
                    <a:pt x="148" y="565"/>
                    <a:pt x="294" y="565"/>
                  </a:cubicBezTo>
                  <a:cubicBezTo>
                    <a:pt x="465" y="565"/>
                    <a:pt x="588" y="442"/>
                    <a:pt x="588" y="271"/>
                  </a:cubicBezTo>
                  <a:cubicBezTo>
                    <a:pt x="588" y="124"/>
                    <a:pt x="465"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7" name="Google Shape;3077;p63"/>
            <p:cNvSpPr/>
            <p:nvPr/>
          </p:nvSpPr>
          <p:spPr>
            <a:xfrm>
              <a:off x="4214625" y="2055685"/>
              <a:ext cx="11026" cy="11026"/>
            </a:xfrm>
            <a:custGeom>
              <a:rect b="b" l="l" r="r" t="t"/>
              <a:pathLst>
                <a:path extrusionOk="0" h="566" w="566">
                  <a:moveTo>
                    <a:pt x="271" y="1"/>
                  </a:moveTo>
                  <a:cubicBezTo>
                    <a:pt x="124" y="1"/>
                    <a:pt x="1" y="124"/>
                    <a:pt x="1" y="271"/>
                  </a:cubicBezTo>
                  <a:cubicBezTo>
                    <a:pt x="1" y="442"/>
                    <a:pt x="124" y="565"/>
                    <a:pt x="271" y="565"/>
                  </a:cubicBezTo>
                  <a:cubicBezTo>
                    <a:pt x="442" y="565"/>
                    <a:pt x="565" y="442"/>
                    <a:pt x="565" y="271"/>
                  </a:cubicBezTo>
                  <a:cubicBezTo>
                    <a:pt x="565" y="124"/>
                    <a:pt x="442"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8" name="Google Shape;3078;p63"/>
            <p:cNvSpPr/>
            <p:nvPr/>
          </p:nvSpPr>
          <p:spPr>
            <a:xfrm>
              <a:off x="4093948" y="2013784"/>
              <a:ext cx="379821" cy="290953"/>
            </a:xfrm>
            <a:custGeom>
              <a:rect b="b" l="l" r="r" t="t"/>
              <a:pathLst>
                <a:path extrusionOk="0" h="14936" w="19498">
                  <a:moveTo>
                    <a:pt x="17270" y="588"/>
                  </a:moveTo>
                  <a:cubicBezTo>
                    <a:pt x="17587" y="588"/>
                    <a:pt x="17834" y="829"/>
                    <a:pt x="17834" y="1147"/>
                  </a:cubicBezTo>
                  <a:lnTo>
                    <a:pt x="17834" y="11192"/>
                  </a:lnTo>
                  <a:cubicBezTo>
                    <a:pt x="17834" y="11486"/>
                    <a:pt x="17587" y="11756"/>
                    <a:pt x="17270" y="11756"/>
                  </a:cubicBezTo>
                  <a:lnTo>
                    <a:pt x="2228" y="11756"/>
                  </a:lnTo>
                  <a:cubicBezTo>
                    <a:pt x="1911" y="11756"/>
                    <a:pt x="1670" y="11486"/>
                    <a:pt x="1670" y="11192"/>
                  </a:cubicBezTo>
                  <a:lnTo>
                    <a:pt x="1670" y="1147"/>
                  </a:lnTo>
                  <a:cubicBezTo>
                    <a:pt x="1670" y="829"/>
                    <a:pt x="1911" y="588"/>
                    <a:pt x="2228" y="588"/>
                  </a:cubicBezTo>
                  <a:close/>
                  <a:moveTo>
                    <a:pt x="11221" y="12314"/>
                  </a:moveTo>
                  <a:lnTo>
                    <a:pt x="11221" y="12585"/>
                  </a:lnTo>
                  <a:cubicBezTo>
                    <a:pt x="11221" y="12755"/>
                    <a:pt x="11098" y="12879"/>
                    <a:pt x="10927" y="12879"/>
                  </a:cubicBezTo>
                  <a:lnTo>
                    <a:pt x="8576" y="12879"/>
                  </a:lnTo>
                  <a:cubicBezTo>
                    <a:pt x="8400" y="12879"/>
                    <a:pt x="8282" y="12755"/>
                    <a:pt x="8282" y="12585"/>
                  </a:cubicBezTo>
                  <a:lnTo>
                    <a:pt x="8282" y="12314"/>
                  </a:lnTo>
                  <a:close/>
                  <a:moveTo>
                    <a:pt x="18739" y="12314"/>
                  </a:moveTo>
                  <a:cubicBezTo>
                    <a:pt x="18833" y="12314"/>
                    <a:pt x="18933" y="12414"/>
                    <a:pt x="18933" y="12514"/>
                  </a:cubicBezTo>
                  <a:cubicBezTo>
                    <a:pt x="18933" y="13543"/>
                    <a:pt x="18098" y="14372"/>
                    <a:pt x="17070" y="14372"/>
                  </a:cubicBezTo>
                  <a:lnTo>
                    <a:pt x="2428" y="14372"/>
                  </a:lnTo>
                  <a:cubicBezTo>
                    <a:pt x="1399" y="14372"/>
                    <a:pt x="565" y="13543"/>
                    <a:pt x="565" y="12514"/>
                  </a:cubicBezTo>
                  <a:cubicBezTo>
                    <a:pt x="565" y="12414"/>
                    <a:pt x="665" y="12314"/>
                    <a:pt x="759" y="12314"/>
                  </a:cubicBezTo>
                  <a:lnTo>
                    <a:pt x="7718" y="12314"/>
                  </a:lnTo>
                  <a:lnTo>
                    <a:pt x="7718" y="12585"/>
                  </a:lnTo>
                  <a:cubicBezTo>
                    <a:pt x="7718" y="13079"/>
                    <a:pt x="8083" y="13443"/>
                    <a:pt x="8576" y="13443"/>
                  </a:cubicBezTo>
                  <a:lnTo>
                    <a:pt x="10927" y="13443"/>
                  </a:lnTo>
                  <a:cubicBezTo>
                    <a:pt x="11415" y="13443"/>
                    <a:pt x="11780" y="13079"/>
                    <a:pt x="11780" y="12585"/>
                  </a:cubicBezTo>
                  <a:lnTo>
                    <a:pt x="11780" y="12314"/>
                  </a:lnTo>
                  <a:close/>
                  <a:moveTo>
                    <a:pt x="2228" y="0"/>
                  </a:moveTo>
                  <a:cubicBezTo>
                    <a:pt x="1593" y="0"/>
                    <a:pt x="1082" y="512"/>
                    <a:pt x="1082" y="1147"/>
                  </a:cubicBezTo>
                  <a:lnTo>
                    <a:pt x="1082" y="11192"/>
                  </a:lnTo>
                  <a:cubicBezTo>
                    <a:pt x="1082" y="11386"/>
                    <a:pt x="1153" y="11580"/>
                    <a:pt x="1253" y="11756"/>
                  </a:cubicBezTo>
                  <a:lnTo>
                    <a:pt x="759" y="11756"/>
                  </a:lnTo>
                  <a:cubicBezTo>
                    <a:pt x="347" y="11756"/>
                    <a:pt x="1" y="12097"/>
                    <a:pt x="1" y="12514"/>
                  </a:cubicBezTo>
                  <a:cubicBezTo>
                    <a:pt x="1" y="13837"/>
                    <a:pt x="1082" y="14936"/>
                    <a:pt x="2428" y="14936"/>
                  </a:cubicBezTo>
                  <a:lnTo>
                    <a:pt x="17070" y="14936"/>
                  </a:lnTo>
                  <a:cubicBezTo>
                    <a:pt x="18422" y="14936"/>
                    <a:pt x="19497" y="13837"/>
                    <a:pt x="19497" y="12514"/>
                  </a:cubicBezTo>
                  <a:cubicBezTo>
                    <a:pt x="19497" y="12097"/>
                    <a:pt x="19156" y="11756"/>
                    <a:pt x="18739" y="11756"/>
                  </a:cubicBezTo>
                  <a:lnTo>
                    <a:pt x="18245" y="11756"/>
                  </a:lnTo>
                  <a:cubicBezTo>
                    <a:pt x="18345" y="11580"/>
                    <a:pt x="18422" y="11386"/>
                    <a:pt x="18422" y="11192"/>
                  </a:cubicBezTo>
                  <a:lnTo>
                    <a:pt x="18422" y="1147"/>
                  </a:lnTo>
                  <a:cubicBezTo>
                    <a:pt x="18422" y="512"/>
                    <a:pt x="17904" y="0"/>
                    <a:pt x="172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9" name="Google Shape;3079;p63"/>
            <p:cNvSpPr/>
            <p:nvPr/>
          </p:nvSpPr>
          <p:spPr>
            <a:xfrm>
              <a:off x="4306804" y="2109995"/>
              <a:ext cx="26240" cy="44064"/>
            </a:xfrm>
            <a:custGeom>
              <a:rect b="b" l="l" r="r" t="t"/>
              <a:pathLst>
                <a:path extrusionOk="0" h="2262" w="1347">
                  <a:moveTo>
                    <a:pt x="1017" y="1"/>
                  </a:moveTo>
                  <a:cubicBezTo>
                    <a:pt x="916" y="1"/>
                    <a:pt x="810" y="67"/>
                    <a:pt x="759" y="175"/>
                  </a:cubicBezTo>
                  <a:lnTo>
                    <a:pt x="47" y="1868"/>
                  </a:lnTo>
                  <a:cubicBezTo>
                    <a:pt x="0" y="2015"/>
                    <a:pt x="71" y="2185"/>
                    <a:pt x="194" y="2232"/>
                  </a:cubicBezTo>
                  <a:cubicBezTo>
                    <a:pt x="241" y="2262"/>
                    <a:pt x="294" y="2262"/>
                    <a:pt x="318" y="2262"/>
                  </a:cubicBezTo>
                  <a:cubicBezTo>
                    <a:pt x="441" y="2262"/>
                    <a:pt x="535" y="2209"/>
                    <a:pt x="588" y="2085"/>
                  </a:cubicBezTo>
                  <a:lnTo>
                    <a:pt x="1294" y="399"/>
                  </a:lnTo>
                  <a:cubicBezTo>
                    <a:pt x="1346" y="252"/>
                    <a:pt x="1270" y="81"/>
                    <a:pt x="1123" y="28"/>
                  </a:cubicBezTo>
                  <a:cubicBezTo>
                    <a:pt x="1090" y="9"/>
                    <a:pt x="1054" y="1"/>
                    <a:pt x="101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0" name="Google Shape;3080;p63"/>
            <p:cNvSpPr/>
            <p:nvPr/>
          </p:nvSpPr>
          <p:spPr>
            <a:xfrm>
              <a:off x="4300045" y="2114436"/>
              <a:ext cx="11922" cy="13870"/>
            </a:xfrm>
            <a:custGeom>
              <a:rect b="b" l="l" r="r" t="t"/>
              <a:pathLst>
                <a:path extrusionOk="0" h="712" w="612">
                  <a:moveTo>
                    <a:pt x="318" y="0"/>
                  </a:moveTo>
                  <a:cubicBezTo>
                    <a:pt x="148" y="0"/>
                    <a:pt x="1" y="147"/>
                    <a:pt x="1" y="341"/>
                  </a:cubicBezTo>
                  <a:cubicBezTo>
                    <a:pt x="1" y="564"/>
                    <a:pt x="148" y="711"/>
                    <a:pt x="318" y="711"/>
                  </a:cubicBezTo>
                  <a:cubicBezTo>
                    <a:pt x="494" y="711"/>
                    <a:pt x="612" y="564"/>
                    <a:pt x="612" y="341"/>
                  </a:cubicBezTo>
                  <a:cubicBezTo>
                    <a:pt x="612" y="147"/>
                    <a:pt x="494" y="0"/>
                    <a:pt x="31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1" name="Google Shape;3081;p63"/>
            <p:cNvSpPr/>
            <p:nvPr/>
          </p:nvSpPr>
          <p:spPr>
            <a:xfrm>
              <a:off x="4327764" y="2136877"/>
              <a:ext cx="11922" cy="13753"/>
            </a:xfrm>
            <a:custGeom>
              <a:rect b="b" l="l" r="r" t="t"/>
              <a:pathLst>
                <a:path extrusionOk="0" h="706" w="612">
                  <a:moveTo>
                    <a:pt x="294" y="0"/>
                  </a:moveTo>
                  <a:cubicBezTo>
                    <a:pt x="123" y="0"/>
                    <a:pt x="0" y="147"/>
                    <a:pt x="0" y="341"/>
                  </a:cubicBezTo>
                  <a:cubicBezTo>
                    <a:pt x="0" y="559"/>
                    <a:pt x="123" y="705"/>
                    <a:pt x="294" y="705"/>
                  </a:cubicBezTo>
                  <a:cubicBezTo>
                    <a:pt x="464" y="705"/>
                    <a:pt x="611" y="559"/>
                    <a:pt x="611" y="341"/>
                  </a:cubicBezTo>
                  <a:cubicBezTo>
                    <a:pt x="611" y="147"/>
                    <a:pt x="464"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2" name="Google Shape;3082;p63"/>
            <p:cNvSpPr/>
            <p:nvPr/>
          </p:nvSpPr>
          <p:spPr>
            <a:xfrm>
              <a:off x="4222301" y="2109625"/>
              <a:ext cx="30584" cy="45349"/>
            </a:xfrm>
            <a:custGeom>
              <a:rect b="b" l="l" r="r" t="t"/>
              <a:pathLst>
                <a:path extrusionOk="0" h="2328" w="1570">
                  <a:moveTo>
                    <a:pt x="294" y="0"/>
                  </a:moveTo>
                  <a:cubicBezTo>
                    <a:pt x="124" y="0"/>
                    <a:pt x="1" y="147"/>
                    <a:pt x="1" y="294"/>
                  </a:cubicBezTo>
                  <a:cubicBezTo>
                    <a:pt x="1" y="465"/>
                    <a:pt x="124" y="588"/>
                    <a:pt x="294" y="588"/>
                  </a:cubicBezTo>
                  <a:lnTo>
                    <a:pt x="812" y="588"/>
                  </a:lnTo>
                  <a:lnTo>
                    <a:pt x="224" y="1934"/>
                  </a:lnTo>
                  <a:cubicBezTo>
                    <a:pt x="171" y="2081"/>
                    <a:pt x="224" y="2251"/>
                    <a:pt x="371" y="2304"/>
                  </a:cubicBezTo>
                  <a:cubicBezTo>
                    <a:pt x="418" y="2328"/>
                    <a:pt x="441" y="2328"/>
                    <a:pt x="488" y="2328"/>
                  </a:cubicBezTo>
                  <a:cubicBezTo>
                    <a:pt x="588" y="2328"/>
                    <a:pt x="712" y="2281"/>
                    <a:pt x="735" y="2157"/>
                  </a:cubicBezTo>
                  <a:lnTo>
                    <a:pt x="1517" y="418"/>
                  </a:lnTo>
                  <a:cubicBezTo>
                    <a:pt x="1570" y="318"/>
                    <a:pt x="1546" y="224"/>
                    <a:pt x="1494" y="147"/>
                  </a:cubicBezTo>
                  <a:cubicBezTo>
                    <a:pt x="1447" y="47"/>
                    <a:pt x="1347" y="0"/>
                    <a:pt x="125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3" name="Google Shape;3083;p63"/>
            <p:cNvSpPr/>
            <p:nvPr/>
          </p:nvSpPr>
          <p:spPr>
            <a:xfrm>
              <a:off x="4257559" y="2109157"/>
              <a:ext cx="31051" cy="46733"/>
            </a:xfrm>
            <a:custGeom>
              <a:rect b="b" l="l" r="r" t="t"/>
              <a:pathLst>
                <a:path extrusionOk="0" h="2399" w="1594">
                  <a:moveTo>
                    <a:pt x="812" y="565"/>
                  </a:moveTo>
                  <a:cubicBezTo>
                    <a:pt x="936" y="565"/>
                    <a:pt x="1030" y="659"/>
                    <a:pt x="1030" y="782"/>
                  </a:cubicBezTo>
                  <a:lnTo>
                    <a:pt x="1030" y="1594"/>
                  </a:lnTo>
                  <a:cubicBezTo>
                    <a:pt x="1030" y="1717"/>
                    <a:pt x="936" y="1835"/>
                    <a:pt x="812" y="1835"/>
                  </a:cubicBezTo>
                  <a:cubicBezTo>
                    <a:pt x="689" y="1835"/>
                    <a:pt x="589" y="1717"/>
                    <a:pt x="589" y="1594"/>
                  </a:cubicBezTo>
                  <a:lnTo>
                    <a:pt x="589" y="782"/>
                  </a:lnTo>
                  <a:cubicBezTo>
                    <a:pt x="589" y="659"/>
                    <a:pt x="689" y="565"/>
                    <a:pt x="812" y="565"/>
                  </a:cubicBezTo>
                  <a:close/>
                  <a:moveTo>
                    <a:pt x="812" y="1"/>
                  </a:moveTo>
                  <a:cubicBezTo>
                    <a:pt x="371" y="1"/>
                    <a:pt x="1" y="365"/>
                    <a:pt x="1" y="782"/>
                  </a:cubicBezTo>
                  <a:lnTo>
                    <a:pt x="1" y="1594"/>
                  </a:lnTo>
                  <a:cubicBezTo>
                    <a:pt x="1" y="2034"/>
                    <a:pt x="371" y="2399"/>
                    <a:pt x="812" y="2399"/>
                  </a:cubicBezTo>
                  <a:cubicBezTo>
                    <a:pt x="1253" y="2399"/>
                    <a:pt x="1594" y="2034"/>
                    <a:pt x="1594" y="1594"/>
                  </a:cubicBezTo>
                  <a:lnTo>
                    <a:pt x="1594" y="782"/>
                  </a:lnTo>
                  <a:cubicBezTo>
                    <a:pt x="1594" y="365"/>
                    <a:pt x="1253" y="1"/>
                    <a:pt x="81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4" name="Google Shape;3084;p63"/>
            <p:cNvSpPr/>
            <p:nvPr/>
          </p:nvSpPr>
          <p:spPr>
            <a:xfrm>
              <a:off x="4192769" y="2164013"/>
              <a:ext cx="182177" cy="37674"/>
            </a:xfrm>
            <a:custGeom>
              <a:rect b="b" l="l" r="r" t="t"/>
              <a:pathLst>
                <a:path extrusionOk="0" h="1934" w="9352">
                  <a:moveTo>
                    <a:pt x="8793" y="564"/>
                  </a:moveTo>
                  <a:lnTo>
                    <a:pt x="8793" y="1370"/>
                  </a:lnTo>
                  <a:lnTo>
                    <a:pt x="6783" y="1370"/>
                  </a:lnTo>
                  <a:lnTo>
                    <a:pt x="6783" y="564"/>
                  </a:lnTo>
                  <a:close/>
                  <a:moveTo>
                    <a:pt x="488" y="0"/>
                  </a:moveTo>
                  <a:cubicBezTo>
                    <a:pt x="218" y="0"/>
                    <a:pt x="0" y="224"/>
                    <a:pt x="0" y="488"/>
                  </a:cubicBezTo>
                  <a:lnTo>
                    <a:pt x="0" y="1446"/>
                  </a:lnTo>
                  <a:cubicBezTo>
                    <a:pt x="0" y="1716"/>
                    <a:pt x="218" y="1934"/>
                    <a:pt x="488" y="1934"/>
                  </a:cubicBezTo>
                  <a:lnTo>
                    <a:pt x="1370" y="1934"/>
                  </a:lnTo>
                  <a:cubicBezTo>
                    <a:pt x="1540" y="1934"/>
                    <a:pt x="1664" y="1811"/>
                    <a:pt x="1664" y="1664"/>
                  </a:cubicBezTo>
                  <a:cubicBezTo>
                    <a:pt x="1664" y="1493"/>
                    <a:pt x="1540" y="1370"/>
                    <a:pt x="1370" y="1370"/>
                  </a:cubicBezTo>
                  <a:lnTo>
                    <a:pt x="564" y="1370"/>
                  </a:lnTo>
                  <a:lnTo>
                    <a:pt x="564" y="564"/>
                  </a:lnTo>
                  <a:lnTo>
                    <a:pt x="6219" y="564"/>
                  </a:lnTo>
                  <a:lnTo>
                    <a:pt x="6219" y="1370"/>
                  </a:lnTo>
                  <a:lnTo>
                    <a:pt x="2669" y="1370"/>
                  </a:lnTo>
                  <a:cubicBezTo>
                    <a:pt x="2522" y="1370"/>
                    <a:pt x="2375" y="1493"/>
                    <a:pt x="2375" y="1664"/>
                  </a:cubicBezTo>
                  <a:cubicBezTo>
                    <a:pt x="2375" y="1811"/>
                    <a:pt x="2522" y="1934"/>
                    <a:pt x="2669" y="1934"/>
                  </a:cubicBezTo>
                  <a:lnTo>
                    <a:pt x="8864" y="1934"/>
                  </a:lnTo>
                  <a:cubicBezTo>
                    <a:pt x="9134" y="1934"/>
                    <a:pt x="9352" y="1716"/>
                    <a:pt x="9352" y="1446"/>
                  </a:cubicBezTo>
                  <a:lnTo>
                    <a:pt x="9352" y="488"/>
                  </a:lnTo>
                  <a:cubicBezTo>
                    <a:pt x="9352" y="224"/>
                    <a:pt x="9134" y="0"/>
                    <a:pt x="88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85" name="Google Shape;3085;p63"/>
          <p:cNvGrpSpPr/>
          <p:nvPr/>
        </p:nvGrpSpPr>
        <p:grpSpPr>
          <a:xfrm>
            <a:off x="7035352" y="3992076"/>
            <a:ext cx="759642" cy="653827"/>
            <a:chOff x="3517676" y="1996038"/>
            <a:chExt cx="379821" cy="326913"/>
          </a:xfrm>
        </p:grpSpPr>
        <p:sp>
          <p:nvSpPr>
            <p:cNvPr id="3086" name="Google Shape;3086;p63"/>
            <p:cNvSpPr/>
            <p:nvPr/>
          </p:nvSpPr>
          <p:spPr>
            <a:xfrm>
              <a:off x="3523403" y="2211758"/>
              <a:ext cx="368815" cy="47648"/>
            </a:xfrm>
            <a:custGeom>
              <a:rect b="b" l="l" r="r" t="t"/>
              <a:pathLst>
                <a:path extrusionOk="0" h="2446" w="18933">
                  <a:moveTo>
                    <a:pt x="0" y="0"/>
                  </a:moveTo>
                  <a:lnTo>
                    <a:pt x="0" y="1470"/>
                  </a:lnTo>
                  <a:cubicBezTo>
                    <a:pt x="0" y="2005"/>
                    <a:pt x="441" y="2445"/>
                    <a:pt x="953" y="2445"/>
                  </a:cubicBezTo>
                  <a:lnTo>
                    <a:pt x="17951" y="2445"/>
                  </a:lnTo>
                  <a:cubicBezTo>
                    <a:pt x="18492" y="2445"/>
                    <a:pt x="18933" y="2005"/>
                    <a:pt x="18933" y="1470"/>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7" name="Google Shape;3087;p63"/>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8" name="Google Shape;3088;p63"/>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9" name="Google Shape;3089;p63"/>
            <p:cNvSpPr/>
            <p:nvPr/>
          </p:nvSpPr>
          <p:spPr>
            <a:xfrm>
              <a:off x="3858320" y="2001298"/>
              <a:ext cx="33895" cy="210481"/>
            </a:xfrm>
            <a:custGeom>
              <a:rect b="b" l="l" r="r" t="t"/>
              <a:pathLst>
                <a:path extrusionOk="0" h="10805" w="1740">
                  <a:moveTo>
                    <a:pt x="0" y="1"/>
                  </a:moveTo>
                  <a:cubicBezTo>
                    <a:pt x="541" y="1"/>
                    <a:pt x="982" y="442"/>
                    <a:pt x="982" y="982"/>
                  </a:cubicBezTo>
                  <a:lnTo>
                    <a:pt x="982" y="10804"/>
                  </a:lnTo>
                  <a:lnTo>
                    <a:pt x="1740" y="10804"/>
                  </a:lnTo>
                  <a:lnTo>
                    <a:pt x="1740" y="982"/>
                  </a:lnTo>
                  <a:cubicBezTo>
                    <a:pt x="1740" y="442"/>
                    <a:pt x="129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0" name="Google Shape;3090;p63"/>
            <p:cNvSpPr/>
            <p:nvPr/>
          </p:nvSpPr>
          <p:spPr>
            <a:xfrm>
              <a:off x="3858320" y="2211758"/>
              <a:ext cx="33895" cy="47648"/>
            </a:xfrm>
            <a:custGeom>
              <a:rect b="b" l="l" r="r" t="t"/>
              <a:pathLst>
                <a:path extrusionOk="0" h="2446" w="1740">
                  <a:moveTo>
                    <a:pt x="982" y="0"/>
                  </a:moveTo>
                  <a:lnTo>
                    <a:pt x="982" y="1470"/>
                  </a:lnTo>
                  <a:cubicBezTo>
                    <a:pt x="982" y="2005"/>
                    <a:pt x="541" y="2445"/>
                    <a:pt x="0" y="2445"/>
                  </a:cubicBezTo>
                  <a:lnTo>
                    <a:pt x="758" y="2445"/>
                  </a:lnTo>
                  <a:cubicBezTo>
                    <a:pt x="1299" y="2445"/>
                    <a:pt x="1740" y="2005"/>
                    <a:pt x="1740" y="1470"/>
                  </a:cubicBezTo>
                  <a:lnTo>
                    <a:pt x="1740"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1" name="Google Shape;3091;p63"/>
            <p:cNvSpPr/>
            <p:nvPr/>
          </p:nvSpPr>
          <p:spPr>
            <a:xfrm>
              <a:off x="3665606" y="2259386"/>
              <a:ext cx="83959" cy="57836"/>
            </a:xfrm>
            <a:custGeom>
              <a:rect b="b" l="l" r="r" t="t"/>
              <a:pathLst>
                <a:path extrusionOk="0" h="2969" w="4310">
                  <a:moveTo>
                    <a:pt x="318" y="0"/>
                  </a:moveTo>
                  <a:cubicBezTo>
                    <a:pt x="318" y="0"/>
                    <a:pt x="295" y="2158"/>
                    <a:pt x="1" y="2969"/>
                  </a:cubicBezTo>
                  <a:lnTo>
                    <a:pt x="4309" y="2969"/>
                  </a:lnTo>
                  <a:cubicBezTo>
                    <a:pt x="4039" y="2158"/>
                    <a:pt x="4015" y="0"/>
                    <a:pt x="401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2" name="Google Shape;3092;p63"/>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3" name="Google Shape;3093;p63"/>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4" name="Google Shape;3094;p63"/>
            <p:cNvSpPr/>
            <p:nvPr/>
          </p:nvSpPr>
          <p:spPr>
            <a:xfrm>
              <a:off x="3546760" y="2027069"/>
              <a:ext cx="322102" cy="184709"/>
            </a:xfrm>
            <a:custGeom>
              <a:rect b="b" l="l" r="r" t="t"/>
              <a:pathLst>
                <a:path extrusionOk="0" h="9482" w="16535">
                  <a:moveTo>
                    <a:pt x="418" y="0"/>
                  </a:moveTo>
                  <a:cubicBezTo>
                    <a:pt x="171" y="0"/>
                    <a:pt x="0" y="200"/>
                    <a:pt x="0" y="418"/>
                  </a:cubicBezTo>
                  <a:lnTo>
                    <a:pt x="0" y="9481"/>
                  </a:lnTo>
                  <a:lnTo>
                    <a:pt x="16535" y="9481"/>
                  </a:lnTo>
                  <a:lnTo>
                    <a:pt x="16535" y="418"/>
                  </a:lnTo>
                  <a:cubicBezTo>
                    <a:pt x="16535" y="200"/>
                    <a:pt x="16335" y="0"/>
                    <a:pt x="16117"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5" name="Google Shape;3095;p63"/>
            <p:cNvSpPr/>
            <p:nvPr/>
          </p:nvSpPr>
          <p:spPr>
            <a:xfrm>
              <a:off x="3546760" y="2027069"/>
              <a:ext cx="322102" cy="33915"/>
            </a:xfrm>
            <a:custGeom>
              <a:rect b="b" l="l" r="r" t="t"/>
              <a:pathLst>
                <a:path extrusionOk="0" h="1741" w="16535">
                  <a:moveTo>
                    <a:pt x="418" y="0"/>
                  </a:moveTo>
                  <a:cubicBezTo>
                    <a:pt x="171" y="0"/>
                    <a:pt x="0" y="200"/>
                    <a:pt x="0" y="418"/>
                  </a:cubicBezTo>
                  <a:lnTo>
                    <a:pt x="0" y="1740"/>
                  </a:lnTo>
                  <a:lnTo>
                    <a:pt x="16535" y="1740"/>
                  </a:lnTo>
                  <a:lnTo>
                    <a:pt x="16535" y="418"/>
                  </a:lnTo>
                  <a:cubicBezTo>
                    <a:pt x="16535" y="200"/>
                    <a:pt x="16335" y="0"/>
                    <a:pt x="1611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6" name="Google Shape;3096;p63"/>
            <p:cNvSpPr/>
            <p:nvPr/>
          </p:nvSpPr>
          <p:spPr>
            <a:xfrm>
              <a:off x="3845950" y="2027069"/>
              <a:ext cx="22908" cy="33915"/>
            </a:xfrm>
            <a:custGeom>
              <a:rect b="b" l="l" r="r" t="t"/>
              <a:pathLst>
                <a:path extrusionOk="0" h="1741" w="1176">
                  <a:moveTo>
                    <a:pt x="0" y="0"/>
                  </a:moveTo>
                  <a:cubicBezTo>
                    <a:pt x="218" y="0"/>
                    <a:pt x="412" y="200"/>
                    <a:pt x="412" y="418"/>
                  </a:cubicBezTo>
                  <a:lnTo>
                    <a:pt x="412" y="1740"/>
                  </a:lnTo>
                  <a:lnTo>
                    <a:pt x="1176" y="1740"/>
                  </a:lnTo>
                  <a:lnTo>
                    <a:pt x="1176" y="418"/>
                  </a:lnTo>
                  <a:cubicBezTo>
                    <a:pt x="1176" y="224"/>
                    <a:pt x="1029" y="24"/>
                    <a:pt x="80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7" name="Google Shape;3097;p63"/>
            <p:cNvSpPr/>
            <p:nvPr/>
          </p:nvSpPr>
          <p:spPr>
            <a:xfrm>
              <a:off x="3568285" y="2038523"/>
              <a:ext cx="11474" cy="11454"/>
            </a:xfrm>
            <a:custGeom>
              <a:rect b="b" l="l" r="r" t="t"/>
              <a:pathLst>
                <a:path extrusionOk="0" h="588" w="589">
                  <a:moveTo>
                    <a:pt x="294" y="0"/>
                  </a:moveTo>
                  <a:cubicBezTo>
                    <a:pt x="147" y="0"/>
                    <a:pt x="1" y="147"/>
                    <a:pt x="1" y="294"/>
                  </a:cubicBezTo>
                  <a:cubicBezTo>
                    <a:pt x="1" y="464"/>
                    <a:pt x="147" y="588"/>
                    <a:pt x="294" y="588"/>
                  </a:cubicBezTo>
                  <a:cubicBezTo>
                    <a:pt x="441" y="588"/>
                    <a:pt x="588" y="464"/>
                    <a:pt x="588" y="294"/>
                  </a:cubicBezTo>
                  <a:cubicBezTo>
                    <a:pt x="588"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8" name="Google Shape;3098;p63"/>
            <p:cNvSpPr/>
            <p:nvPr/>
          </p:nvSpPr>
          <p:spPr>
            <a:xfrm>
              <a:off x="3590609" y="2038523"/>
              <a:ext cx="11006" cy="11454"/>
            </a:xfrm>
            <a:custGeom>
              <a:rect b="b" l="l" r="r" t="t"/>
              <a:pathLst>
                <a:path extrusionOk="0" h="588" w="565">
                  <a:moveTo>
                    <a:pt x="271" y="0"/>
                  </a:moveTo>
                  <a:cubicBezTo>
                    <a:pt x="124" y="0"/>
                    <a:pt x="1" y="147"/>
                    <a:pt x="1" y="294"/>
                  </a:cubicBezTo>
                  <a:cubicBezTo>
                    <a:pt x="1" y="464"/>
                    <a:pt x="124" y="588"/>
                    <a:pt x="271" y="588"/>
                  </a:cubicBezTo>
                  <a:cubicBezTo>
                    <a:pt x="442" y="588"/>
                    <a:pt x="565" y="464"/>
                    <a:pt x="565" y="294"/>
                  </a:cubicBezTo>
                  <a:cubicBezTo>
                    <a:pt x="565" y="147"/>
                    <a:pt x="442"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9" name="Google Shape;3099;p63"/>
            <p:cNvSpPr/>
            <p:nvPr/>
          </p:nvSpPr>
          <p:spPr>
            <a:xfrm>
              <a:off x="3612601" y="2038523"/>
              <a:ext cx="11006" cy="11454"/>
            </a:xfrm>
            <a:custGeom>
              <a:rect b="b" l="l" r="r" t="t"/>
              <a:pathLst>
                <a:path extrusionOk="0" h="588" w="565">
                  <a:moveTo>
                    <a:pt x="294" y="0"/>
                  </a:moveTo>
                  <a:cubicBezTo>
                    <a:pt x="124" y="0"/>
                    <a:pt x="0" y="147"/>
                    <a:pt x="0" y="294"/>
                  </a:cubicBezTo>
                  <a:cubicBezTo>
                    <a:pt x="0" y="464"/>
                    <a:pt x="124" y="588"/>
                    <a:pt x="294" y="588"/>
                  </a:cubicBezTo>
                  <a:cubicBezTo>
                    <a:pt x="441" y="588"/>
                    <a:pt x="564" y="464"/>
                    <a:pt x="564" y="294"/>
                  </a:cubicBezTo>
                  <a:cubicBezTo>
                    <a:pt x="564"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0" name="Google Shape;3100;p63"/>
            <p:cNvSpPr/>
            <p:nvPr/>
          </p:nvSpPr>
          <p:spPr>
            <a:xfrm>
              <a:off x="3612601" y="2095307"/>
              <a:ext cx="26240" cy="62998"/>
            </a:xfrm>
            <a:custGeom>
              <a:rect b="b" l="l" r="r" t="t"/>
              <a:pathLst>
                <a:path extrusionOk="0" h="3234" w="1347">
                  <a:moveTo>
                    <a:pt x="664" y="0"/>
                  </a:moveTo>
                  <a:cubicBezTo>
                    <a:pt x="517" y="0"/>
                    <a:pt x="394" y="124"/>
                    <a:pt x="394" y="271"/>
                  </a:cubicBezTo>
                  <a:lnTo>
                    <a:pt x="394" y="688"/>
                  </a:lnTo>
                  <a:lnTo>
                    <a:pt x="294" y="688"/>
                  </a:lnTo>
                  <a:cubicBezTo>
                    <a:pt x="124" y="688"/>
                    <a:pt x="0" y="812"/>
                    <a:pt x="0" y="982"/>
                  </a:cubicBezTo>
                  <a:cubicBezTo>
                    <a:pt x="0" y="1129"/>
                    <a:pt x="124" y="1252"/>
                    <a:pt x="294" y="1252"/>
                  </a:cubicBezTo>
                  <a:lnTo>
                    <a:pt x="394" y="1252"/>
                  </a:lnTo>
                  <a:lnTo>
                    <a:pt x="394" y="2939"/>
                  </a:lnTo>
                  <a:cubicBezTo>
                    <a:pt x="394" y="3110"/>
                    <a:pt x="517" y="3233"/>
                    <a:pt x="664" y="3233"/>
                  </a:cubicBezTo>
                  <a:cubicBezTo>
                    <a:pt x="835" y="3233"/>
                    <a:pt x="958" y="3110"/>
                    <a:pt x="958" y="2939"/>
                  </a:cubicBezTo>
                  <a:lnTo>
                    <a:pt x="958" y="1252"/>
                  </a:lnTo>
                  <a:lnTo>
                    <a:pt x="1052" y="1252"/>
                  </a:lnTo>
                  <a:cubicBezTo>
                    <a:pt x="1223" y="1252"/>
                    <a:pt x="1346" y="1129"/>
                    <a:pt x="1346" y="982"/>
                  </a:cubicBezTo>
                  <a:cubicBezTo>
                    <a:pt x="1346" y="812"/>
                    <a:pt x="1223" y="688"/>
                    <a:pt x="1052" y="688"/>
                  </a:cubicBezTo>
                  <a:lnTo>
                    <a:pt x="958" y="688"/>
                  </a:lnTo>
                  <a:lnTo>
                    <a:pt x="958" y="271"/>
                  </a:lnTo>
                  <a:cubicBezTo>
                    <a:pt x="958" y="124"/>
                    <a:pt x="835" y="0"/>
                    <a:pt x="6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1" name="Google Shape;3101;p63"/>
            <p:cNvSpPr/>
            <p:nvPr/>
          </p:nvSpPr>
          <p:spPr>
            <a:xfrm>
              <a:off x="3646496" y="2095307"/>
              <a:ext cx="25772" cy="62998"/>
            </a:xfrm>
            <a:custGeom>
              <a:rect b="b" l="l" r="r" t="t"/>
              <a:pathLst>
                <a:path extrusionOk="0" h="3234" w="1323">
                  <a:moveTo>
                    <a:pt x="658" y="0"/>
                  </a:moveTo>
                  <a:cubicBezTo>
                    <a:pt x="511" y="0"/>
                    <a:pt x="364" y="124"/>
                    <a:pt x="364" y="271"/>
                  </a:cubicBezTo>
                  <a:lnTo>
                    <a:pt x="364" y="688"/>
                  </a:lnTo>
                  <a:lnTo>
                    <a:pt x="270" y="688"/>
                  </a:lnTo>
                  <a:cubicBezTo>
                    <a:pt x="123" y="688"/>
                    <a:pt x="0" y="812"/>
                    <a:pt x="0" y="982"/>
                  </a:cubicBezTo>
                  <a:cubicBezTo>
                    <a:pt x="0" y="1129"/>
                    <a:pt x="123" y="1252"/>
                    <a:pt x="270" y="1252"/>
                  </a:cubicBezTo>
                  <a:lnTo>
                    <a:pt x="364" y="1252"/>
                  </a:lnTo>
                  <a:lnTo>
                    <a:pt x="364" y="2939"/>
                  </a:lnTo>
                  <a:cubicBezTo>
                    <a:pt x="364" y="3110"/>
                    <a:pt x="511" y="3233"/>
                    <a:pt x="658" y="3233"/>
                  </a:cubicBezTo>
                  <a:cubicBezTo>
                    <a:pt x="805" y="3233"/>
                    <a:pt x="952" y="3110"/>
                    <a:pt x="952" y="2939"/>
                  </a:cubicBezTo>
                  <a:lnTo>
                    <a:pt x="952" y="1252"/>
                  </a:lnTo>
                  <a:lnTo>
                    <a:pt x="1052" y="1252"/>
                  </a:lnTo>
                  <a:cubicBezTo>
                    <a:pt x="1199" y="1252"/>
                    <a:pt x="1323" y="1129"/>
                    <a:pt x="1323" y="982"/>
                  </a:cubicBezTo>
                  <a:cubicBezTo>
                    <a:pt x="1323" y="812"/>
                    <a:pt x="1199" y="688"/>
                    <a:pt x="1052" y="688"/>
                  </a:cubicBezTo>
                  <a:lnTo>
                    <a:pt x="952" y="688"/>
                  </a:lnTo>
                  <a:lnTo>
                    <a:pt x="952" y="271"/>
                  </a:lnTo>
                  <a:cubicBezTo>
                    <a:pt x="952" y="124"/>
                    <a:pt x="805" y="0"/>
                    <a:pt x="65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2" name="Google Shape;3102;p63"/>
            <p:cNvSpPr/>
            <p:nvPr/>
          </p:nvSpPr>
          <p:spPr>
            <a:xfrm>
              <a:off x="3727104" y="2111943"/>
              <a:ext cx="34811" cy="45895"/>
            </a:xfrm>
            <a:custGeom>
              <a:rect b="b" l="l" r="r" t="t"/>
              <a:pathLst>
                <a:path extrusionOk="0" h="2356" w="1787">
                  <a:moveTo>
                    <a:pt x="936" y="0"/>
                  </a:moveTo>
                  <a:cubicBezTo>
                    <a:pt x="840" y="0"/>
                    <a:pt x="738" y="15"/>
                    <a:pt x="635" y="52"/>
                  </a:cubicBezTo>
                  <a:cubicBezTo>
                    <a:pt x="370" y="128"/>
                    <a:pt x="170" y="346"/>
                    <a:pt x="147" y="592"/>
                  </a:cubicBezTo>
                  <a:cubicBezTo>
                    <a:pt x="123" y="763"/>
                    <a:pt x="170" y="1010"/>
                    <a:pt x="294" y="1133"/>
                  </a:cubicBezTo>
                  <a:cubicBezTo>
                    <a:pt x="488" y="1304"/>
                    <a:pt x="782" y="1374"/>
                    <a:pt x="1005" y="1451"/>
                  </a:cubicBezTo>
                  <a:cubicBezTo>
                    <a:pt x="1105" y="1498"/>
                    <a:pt x="1199" y="1574"/>
                    <a:pt x="1199" y="1621"/>
                  </a:cubicBezTo>
                  <a:cubicBezTo>
                    <a:pt x="1176" y="1692"/>
                    <a:pt x="1105" y="1791"/>
                    <a:pt x="929" y="1791"/>
                  </a:cubicBezTo>
                  <a:cubicBezTo>
                    <a:pt x="782" y="1791"/>
                    <a:pt x="635" y="1721"/>
                    <a:pt x="541" y="1621"/>
                  </a:cubicBezTo>
                  <a:cubicBezTo>
                    <a:pt x="473" y="1553"/>
                    <a:pt x="392" y="1516"/>
                    <a:pt x="311" y="1516"/>
                  </a:cubicBezTo>
                  <a:cubicBezTo>
                    <a:pt x="245" y="1516"/>
                    <a:pt x="179" y="1542"/>
                    <a:pt x="123" y="1598"/>
                  </a:cubicBezTo>
                  <a:cubicBezTo>
                    <a:pt x="0" y="1692"/>
                    <a:pt x="0" y="1868"/>
                    <a:pt x="100" y="1985"/>
                  </a:cubicBezTo>
                  <a:cubicBezTo>
                    <a:pt x="317" y="2232"/>
                    <a:pt x="611" y="2356"/>
                    <a:pt x="929" y="2356"/>
                  </a:cubicBezTo>
                  <a:cubicBezTo>
                    <a:pt x="1346" y="2356"/>
                    <a:pt x="1693" y="2085"/>
                    <a:pt x="1740" y="1721"/>
                  </a:cubicBezTo>
                  <a:cubicBezTo>
                    <a:pt x="1787" y="1451"/>
                    <a:pt x="1693" y="1104"/>
                    <a:pt x="1199" y="910"/>
                  </a:cubicBezTo>
                  <a:cubicBezTo>
                    <a:pt x="982" y="839"/>
                    <a:pt x="782" y="763"/>
                    <a:pt x="711" y="739"/>
                  </a:cubicBezTo>
                  <a:lnTo>
                    <a:pt x="711" y="692"/>
                  </a:lnTo>
                  <a:cubicBezTo>
                    <a:pt x="711" y="639"/>
                    <a:pt x="758" y="616"/>
                    <a:pt x="811" y="592"/>
                  </a:cubicBezTo>
                  <a:cubicBezTo>
                    <a:pt x="850" y="579"/>
                    <a:pt x="888" y="573"/>
                    <a:pt x="924" y="573"/>
                  </a:cubicBezTo>
                  <a:cubicBezTo>
                    <a:pt x="1092" y="573"/>
                    <a:pt x="1223" y="692"/>
                    <a:pt x="1223" y="692"/>
                  </a:cubicBezTo>
                  <a:cubicBezTo>
                    <a:pt x="1276" y="733"/>
                    <a:pt x="1344" y="752"/>
                    <a:pt x="1411" y="752"/>
                  </a:cubicBezTo>
                  <a:cubicBezTo>
                    <a:pt x="1499" y="752"/>
                    <a:pt x="1587" y="720"/>
                    <a:pt x="1640" y="663"/>
                  </a:cubicBezTo>
                  <a:cubicBezTo>
                    <a:pt x="1740" y="545"/>
                    <a:pt x="1716" y="346"/>
                    <a:pt x="1593" y="252"/>
                  </a:cubicBezTo>
                  <a:cubicBezTo>
                    <a:pt x="1482" y="141"/>
                    <a:pt x="1232" y="0"/>
                    <a:pt x="93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3" name="Google Shape;3103;p63"/>
            <p:cNvSpPr/>
            <p:nvPr/>
          </p:nvSpPr>
          <p:spPr>
            <a:xfrm>
              <a:off x="3571148" y="2095307"/>
              <a:ext cx="35746" cy="62998"/>
            </a:xfrm>
            <a:custGeom>
              <a:rect b="b" l="l" r="r" t="t"/>
              <a:pathLst>
                <a:path extrusionOk="0" h="3234" w="1835">
                  <a:moveTo>
                    <a:pt x="294" y="0"/>
                  </a:moveTo>
                  <a:cubicBezTo>
                    <a:pt x="118" y="0"/>
                    <a:pt x="0" y="124"/>
                    <a:pt x="0" y="271"/>
                  </a:cubicBezTo>
                  <a:lnTo>
                    <a:pt x="0" y="2939"/>
                  </a:lnTo>
                  <a:cubicBezTo>
                    <a:pt x="0" y="3110"/>
                    <a:pt x="118" y="3233"/>
                    <a:pt x="294" y="3233"/>
                  </a:cubicBezTo>
                  <a:cubicBezTo>
                    <a:pt x="441" y="3233"/>
                    <a:pt x="559" y="3110"/>
                    <a:pt x="559" y="2939"/>
                  </a:cubicBezTo>
                  <a:lnTo>
                    <a:pt x="559" y="2034"/>
                  </a:lnTo>
                  <a:cubicBezTo>
                    <a:pt x="559" y="1693"/>
                    <a:pt x="735" y="1446"/>
                    <a:pt x="953" y="1446"/>
                  </a:cubicBezTo>
                  <a:cubicBezTo>
                    <a:pt x="1100" y="1446"/>
                    <a:pt x="1123" y="1493"/>
                    <a:pt x="1147" y="1517"/>
                  </a:cubicBezTo>
                  <a:cubicBezTo>
                    <a:pt x="1200" y="1546"/>
                    <a:pt x="1270" y="1664"/>
                    <a:pt x="1270" y="2034"/>
                  </a:cubicBezTo>
                  <a:lnTo>
                    <a:pt x="1270" y="2939"/>
                  </a:lnTo>
                  <a:cubicBezTo>
                    <a:pt x="1270" y="3110"/>
                    <a:pt x="1393" y="3233"/>
                    <a:pt x="1540" y="3233"/>
                  </a:cubicBezTo>
                  <a:cubicBezTo>
                    <a:pt x="1711" y="3233"/>
                    <a:pt x="1834" y="3110"/>
                    <a:pt x="1834" y="2939"/>
                  </a:cubicBezTo>
                  <a:lnTo>
                    <a:pt x="1834" y="2034"/>
                  </a:lnTo>
                  <a:cubicBezTo>
                    <a:pt x="1834" y="1593"/>
                    <a:pt x="1734" y="1299"/>
                    <a:pt x="1564" y="1106"/>
                  </a:cubicBezTo>
                  <a:cubicBezTo>
                    <a:pt x="1417" y="959"/>
                    <a:pt x="1200" y="882"/>
                    <a:pt x="953" y="882"/>
                  </a:cubicBezTo>
                  <a:cubicBezTo>
                    <a:pt x="806" y="882"/>
                    <a:pt x="682" y="906"/>
                    <a:pt x="559" y="982"/>
                  </a:cubicBezTo>
                  <a:lnTo>
                    <a:pt x="559" y="271"/>
                  </a:lnTo>
                  <a:cubicBezTo>
                    <a:pt x="559"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4" name="Google Shape;3104;p63"/>
            <p:cNvSpPr/>
            <p:nvPr/>
          </p:nvSpPr>
          <p:spPr>
            <a:xfrm>
              <a:off x="3790978" y="2105515"/>
              <a:ext cx="29688" cy="52791"/>
            </a:xfrm>
            <a:custGeom>
              <a:rect b="b" l="l" r="r" t="t"/>
              <a:pathLst>
                <a:path extrusionOk="0" h="2710" w="1524">
                  <a:moveTo>
                    <a:pt x="1203" y="0"/>
                  </a:moveTo>
                  <a:cubicBezTo>
                    <a:pt x="1085" y="0"/>
                    <a:pt x="972" y="72"/>
                    <a:pt x="935" y="188"/>
                  </a:cubicBezTo>
                  <a:lnTo>
                    <a:pt x="77" y="2315"/>
                  </a:lnTo>
                  <a:cubicBezTo>
                    <a:pt x="1" y="2515"/>
                    <a:pt x="148" y="2709"/>
                    <a:pt x="348" y="2709"/>
                  </a:cubicBezTo>
                  <a:cubicBezTo>
                    <a:pt x="471" y="2709"/>
                    <a:pt x="565" y="2639"/>
                    <a:pt x="618" y="2539"/>
                  </a:cubicBezTo>
                  <a:lnTo>
                    <a:pt x="1470" y="382"/>
                  </a:lnTo>
                  <a:cubicBezTo>
                    <a:pt x="1523" y="235"/>
                    <a:pt x="1447" y="88"/>
                    <a:pt x="1300" y="17"/>
                  </a:cubicBezTo>
                  <a:cubicBezTo>
                    <a:pt x="1268" y="6"/>
                    <a:pt x="1236" y="0"/>
                    <a:pt x="120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5" name="Google Shape;3105;p63"/>
            <p:cNvSpPr/>
            <p:nvPr/>
          </p:nvSpPr>
          <p:spPr>
            <a:xfrm>
              <a:off x="3815834" y="2105515"/>
              <a:ext cx="29103" cy="52791"/>
            </a:xfrm>
            <a:custGeom>
              <a:rect b="b" l="l" r="r" t="t"/>
              <a:pathLst>
                <a:path extrusionOk="0" h="2710" w="1494">
                  <a:moveTo>
                    <a:pt x="1182" y="0"/>
                  </a:moveTo>
                  <a:cubicBezTo>
                    <a:pt x="1069" y="0"/>
                    <a:pt x="966" y="72"/>
                    <a:pt x="906" y="188"/>
                  </a:cubicBezTo>
                  <a:lnTo>
                    <a:pt x="77" y="2315"/>
                  </a:lnTo>
                  <a:cubicBezTo>
                    <a:pt x="0" y="2462"/>
                    <a:pt x="77" y="2639"/>
                    <a:pt x="224" y="2686"/>
                  </a:cubicBezTo>
                  <a:cubicBezTo>
                    <a:pt x="247" y="2709"/>
                    <a:pt x="294" y="2709"/>
                    <a:pt x="318" y="2709"/>
                  </a:cubicBezTo>
                  <a:cubicBezTo>
                    <a:pt x="441" y="2709"/>
                    <a:pt x="541" y="2639"/>
                    <a:pt x="588" y="2539"/>
                  </a:cubicBezTo>
                  <a:lnTo>
                    <a:pt x="1446" y="382"/>
                  </a:lnTo>
                  <a:cubicBezTo>
                    <a:pt x="1493" y="235"/>
                    <a:pt x="1423" y="88"/>
                    <a:pt x="1276" y="17"/>
                  </a:cubicBezTo>
                  <a:cubicBezTo>
                    <a:pt x="1244" y="6"/>
                    <a:pt x="1213" y="0"/>
                    <a:pt x="11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6" name="Google Shape;3106;p63"/>
            <p:cNvSpPr/>
            <p:nvPr/>
          </p:nvSpPr>
          <p:spPr>
            <a:xfrm>
              <a:off x="3680372" y="2112021"/>
              <a:ext cx="42505" cy="62083"/>
            </a:xfrm>
            <a:custGeom>
              <a:rect b="b" l="l" r="r" t="t"/>
              <a:pathLst>
                <a:path extrusionOk="0" h="3187" w="2182">
                  <a:moveTo>
                    <a:pt x="1077" y="565"/>
                  </a:moveTo>
                  <a:cubicBezTo>
                    <a:pt x="1370" y="565"/>
                    <a:pt x="1617" y="806"/>
                    <a:pt x="1617" y="1076"/>
                  </a:cubicBezTo>
                  <a:cubicBezTo>
                    <a:pt x="1617" y="1370"/>
                    <a:pt x="1370" y="1594"/>
                    <a:pt x="1077" y="1594"/>
                  </a:cubicBezTo>
                  <a:cubicBezTo>
                    <a:pt x="806" y="1594"/>
                    <a:pt x="565" y="1370"/>
                    <a:pt x="565" y="1076"/>
                  </a:cubicBezTo>
                  <a:cubicBezTo>
                    <a:pt x="565" y="806"/>
                    <a:pt x="806" y="565"/>
                    <a:pt x="1077" y="565"/>
                  </a:cubicBezTo>
                  <a:close/>
                  <a:moveTo>
                    <a:pt x="295" y="1"/>
                  </a:moveTo>
                  <a:cubicBezTo>
                    <a:pt x="124" y="1"/>
                    <a:pt x="1" y="124"/>
                    <a:pt x="1" y="295"/>
                  </a:cubicBezTo>
                  <a:lnTo>
                    <a:pt x="1" y="2893"/>
                  </a:lnTo>
                  <a:cubicBezTo>
                    <a:pt x="1" y="3063"/>
                    <a:pt x="124" y="3186"/>
                    <a:pt x="295" y="3186"/>
                  </a:cubicBezTo>
                  <a:cubicBezTo>
                    <a:pt x="442" y="3186"/>
                    <a:pt x="565" y="3063"/>
                    <a:pt x="565" y="2893"/>
                  </a:cubicBezTo>
                  <a:lnTo>
                    <a:pt x="565" y="2034"/>
                  </a:lnTo>
                  <a:cubicBezTo>
                    <a:pt x="736" y="2128"/>
                    <a:pt x="906" y="2181"/>
                    <a:pt x="1077" y="2181"/>
                  </a:cubicBezTo>
                  <a:cubicBezTo>
                    <a:pt x="1688" y="2181"/>
                    <a:pt x="2182" y="1688"/>
                    <a:pt x="2182" y="1076"/>
                  </a:cubicBezTo>
                  <a:cubicBezTo>
                    <a:pt x="2182" y="489"/>
                    <a:pt x="1688" y="1"/>
                    <a:pt x="1077" y="1"/>
                  </a:cubicBezTo>
                  <a:cubicBezTo>
                    <a:pt x="883" y="1"/>
                    <a:pt x="712" y="48"/>
                    <a:pt x="536" y="148"/>
                  </a:cubicBezTo>
                  <a:cubicBezTo>
                    <a:pt x="489" y="48"/>
                    <a:pt x="389"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7" name="Google Shape;3107;p63"/>
            <p:cNvSpPr/>
            <p:nvPr/>
          </p:nvSpPr>
          <p:spPr>
            <a:xfrm>
              <a:off x="3772433" y="2118215"/>
              <a:ext cx="11006" cy="11454"/>
            </a:xfrm>
            <a:custGeom>
              <a:rect b="b" l="l" r="r" t="t"/>
              <a:pathLst>
                <a:path extrusionOk="0" h="588" w="565">
                  <a:moveTo>
                    <a:pt x="295" y="0"/>
                  </a:moveTo>
                  <a:cubicBezTo>
                    <a:pt x="124" y="0"/>
                    <a:pt x="1" y="147"/>
                    <a:pt x="1" y="294"/>
                  </a:cubicBezTo>
                  <a:cubicBezTo>
                    <a:pt x="1" y="441"/>
                    <a:pt x="124" y="588"/>
                    <a:pt x="295" y="588"/>
                  </a:cubicBezTo>
                  <a:cubicBezTo>
                    <a:pt x="441" y="588"/>
                    <a:pt x="565" y="441"/>
                    <a:pt x="565" y="294"/>
                  </a:cubicBezTo>
                  <a:cubicBezTo>
                    <a:pt x="565" y="147"/>
                    <a:pt x="44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8" name="Google Shape;3108;p63"/>
            <p:cNvSpPr/>
            <p:nvPr/>
          </p:nvSpPr>
          <p:spPr>
            <a:xfrm>
              <a:off x="3772433" y="2140656"/>
              <a:ext cx="11006" cy="11006"/>
            </a:xfrm>
            <a:custGeom>
              <a:rect b="b" l="l" r="r" t="t"/>
              <a:pathLst>
                <a:path extrusionOk="0" h="565" w="565">
                  <a:moveTo>
                    <a:pt x="295" y="0"/>
                  </a:moveTo>
                  <a:cubicBezTo>
                    <a:pt x="124" y="0"/>
                    <a:pt x="1" y="124"/>
                    <a:pt x="1" y="270"/>
                  </a:cubicBezTo>
                  <a:cubicBezTo>
                    <a:pt x="1" y="441"/>
                    <a:pt x="124" y="564"/>
                    <a:pt x="295" y="564"/>
                  </a:cubicBezTo>
                  <a:cubicBezTo>
                    <a:pt x="441" y="564"/>
                    <a:pt x="565" y="441"/>
                    <a:pt x="565" y="270"/>
                  </a:cubicBezTo>
                  <a:cubicBezTo>
                    <a:pt x="565" y="124"/>
                    <a:pt x="44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9" name="Google Shape;3109;p63"/>
            <p:cNvSpPr/>
            <p:nvPr/>
          </p:nvSpPr>
          <p:spPr>
            <a:xfrm>
              <a:off x="3689430" y="2229835"/>
              <a:ext cx="36778" cy="11026"/>
            </a:xfrm>
            <a:custGeom>
              <a:rect b="b" l="l" r="r" t="t"/>
              <a:pathLst>
                <a:path extrusionOk="0" h="566" w="1888">
                  <a:moveTo>
                    <a:pt x="294" y="1"/>
                  </a:moveTo>
                  <a:cubicBezTo>
                    <a:pt x="124" y="1"/>
                    <a:pt x="0" y="124"/>
                    <a:pt x="0" y="295"/>
                  </a:cubicBezTo>
                  <a:cubicBezTo>
                    <a:pt x="0" y="442"/>
                    <a:pt x="124" y="565"/>
                    <a:pt x="294" y="565"/>
                  </a:cubicBezTo>
                  <a:lnTo>
                    <a:pt x="1593" y="565"/>
                  </a:lnTo>
                  <a:cubicBezTo>
                    <a:pt x="1740" y="565"/>
                    <a:pt x="1887" y="442"/>
                    <a:pt x="1887" y="295"/>
                  </a:cubicBezTo>
                  <a:cubicBezTo>
                    <a:pt x="1887" y="124"/>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0" name="Google Shape;3110;p63"/>
            <p:cNvSpPr/>
            <p:nvPr/>
          </p:nvSpPr>
          <p:spPr>
            <a:xfrm>
              <a:off x="3517676" y="1996038"/>
              <a:ext cx="379821" cy="326913"/>
            </a:xfrm>
            <a:custGeom>
              <a:rect b="b" l="l" r="r" t="t"/>
              <a:pathLst>
                <a:path extrusionOk="0" h="16782" w="19498">
                  <a:moveTo>
                    <a:pt x="17734" y="3627"/>
                  </a:moveTo>
                  <a:lnTo>
                    <a:pt x="17734" y="10780"/>
                  </a:lnTo>
                  <a:lnTo>
                    <a:pt x="1764" y="10780"/>
                  </a:lnTo>
                  <a:lnTo>
                    <a:pt x="1764" y="3627"/>
                  </a:lnTo>
                  <a:close/>
                  <a:moveTo>
                    <a:pt x="18933" y="11345"/>
                  </a:moveTo>
                  <a:lnTo>
                    <a:pt x="18933" y="12544"/>
                  </a:lnTo>
                  <a:cubicBezTo>
                    <a:pt x="18933" y="12932"/>
                    <a:pt x="18639" y="13225"/>
                    <a:pt x="18245" y="13225"/>
                  </a:cubicBezTo>
                  <a:lnTo>
                    <a:pt x="1247" y="13225"/>
                  </a:lnTo>
                  <a:cubicBezTo>
                    <a:pt x="882" y="13225"/>
                    <a:pt x="588" y="12932"/>
                    <a:pt x="588" y="12544"/>
                  </a:cubicBezTo>
                  <a:lnTo>
                    <a:pt x="588" y="11345"/>
                  </a:lnTo>
                  <a:close/>
                  <a:moveTo>
                    <a:pt x="11315" y="13790"/>
                  </a:moveTo>
                  <a:cubicBezTo>
                    <a:pt x="11339" y="14331"/>
                    <a:pt x="11386" y="15459"/>
                    <a:pt x="11533" y="16194"/>
                  </a:cubicBezTo>
                  <a:lnTo>
                    <a:pt x="7959" y="16194"/>
                  </a:lnTo>
                  <a:cubicBezTo>
                    <a:pt x="8130" y="15459"/>
                    <a:pt x="8182" y="14331"/>
                    <a:pt x="8182" y="13790"/>
                  </a:cubicBezTo>
                  <a:close/>
                  <a:moveTo>
                    <a:pt x="1247" y="0"/>
                  </a:moveTo>
                  <a:cubicBezTo>
                    <a:pt x="565" y="0"/>
                    <a:pt x="1" y="565"/>
                    <a:pt x="1" y="1252"/>
                  </a:cubicBezTo>
                  <a:lnTo>
                    <a:pt x="1" y="5096"/>
                  </a:lnTo>
                  <a:cubicBezTo>
                    <a:pt x="1" y="5243"/>
                    <a:pt x="147" y="5390"/>
                    <a:pt x="294" y="5390"/>
                  </a:cubicBezTo>
                  <a:cubicBezTo>
                    <a:pt x="465" y="5390"/>
                    <a:pt x="588" y="5243"/>
                    <a:pt x="588" y="5096"/>
                  </a:cubicBezTo>
                  <a:lnTo>
                    <a:pt x="588" y="1252"/>
                  </a:lnTo>
                  <a:cubicBezTo>
                    <a:pt x="588" y="882"/>
                    <a:pt x="882" y="565"/>
                    <a:pt x="1247" y="565"/>
                  </a:cubicBezTo>
                  <a:lnTo>
                    <a:pt x="18245" y="565"/>
                  </a:lnTo>
                  <a:cubicBezTo>
                    <a:pt x="18639" y="565"/>
                    <a:pt x="18933" y="882"/>
                    <a:pt x="18933" y="1252"/>
                  </a:cubicBezTo>
                  <a:lnTo>
                    <a:pt x="18933" y="10780"/>
                  </a:lnTo>
                  <a:lnTo>
                    <a:pt x="18322" y="10780"/>
                  </a:lnTo>
                  <a:lnTo>
                    <a:pt x="18322" y="2011"/>
                  </a:lnTo>
                  <a:cubicBezTo>
                    <a:pt x="18322" y="1617"/>
                    <a:pt x="17998" y="1299"/>
                    <a:pt x="17610" y="1299"/>
                  </a:cubicBezTo>
                  <a:lnTo>
                    <a:pt x="13326" y="1299"/>
                  </a:lnTo>
                  <a:cubicBezTo>
                    <a:pt x="13149" y="1299"/>
                    <a:pt x="13032" y="1446"/>
                    <a:pt x="13032" y="1593"/>
                  </a:cubicBezTo>
                  <a:cubicBezTo>
                    <a:pt x="13032" y="1740"/>
                    <a:pt x="13149" y="1887"/>
                    <a:pt x="13326" y="1887"/>
                  </a:cubicBezTo>
                  <a:lnTo>
                    <a:pt x="17610" y="1887"/>
                  </a:lnTo>
                  <a:cubicBezTo>
                    <a:pt x="17681" y="1887"/>
                    <a:pt x="17734" y="1940"/>
                    <a:pt x="17734" y="2011"/>
                  </a:cubicBezTo>
                  <a:lnTo>
                    <a:pt x="17734" y="3063"/>
                  </a:lnTo>
                  <a:lnTo>
                    <a:pt x="1764" y="3063"/>
                  </a:lnTo>
                  <a:lnTo>
                    <a:pt x="1764" y="2011"/>
                  </a:lnTo>
                  <a:cubicBezTo>
                    <a:pt x="1764" y="1940"/>
                    <a:pt x="1834" y="1887"/>
                    <a:pt x="1911" y="1887"/>
                  </a:cubicBezTo>
                  <a:lnTo>
                    <a:pt x="12003" y="1887"/>
                  </a:lnTo>
                  <a:cubicBezTo>
                    <a:pt x="12173" y="1887"/>
                    <a:pt x="12297" y="1740"/>
                    <a:pt x="12297" y="1593"/>
                  </a:cubicBezTo>
                  <a:cubicBezTo>
                    <a:pt x="12297" y="1446"/>
                    <a:pt x="12173" y="1299"/>
                    <a:pt x="12003" y="1299"/>
                  </a:cubicBezTo>
                  <a:lnTo>
                    <a:pt x="1911" y="1299"/>
                  </a:lnTo>
                  <a:cubicBezTo>
                    <a:pt x="1517" y="1299"/>
                    <a:pt x="1200" y="1617"/>
                    <a:pt x="1200" y="2011"/>
                  </a:cubicBezTo>
                  <a:lnTo>
                    <a:pt x="1200" y="10780"/>
                  </a:lnTo>
                  <a:lnTo>
                    <a:pt x="588" y="10780"/>
                  </a:lnTo>
                  <a:lnTo>
                    <a:pt x="588" y="6419"/>
                  </a:lnTo>
                  <a:cubicBezTo>
                    <a:pt x="588" y="6249"/>
                    <a:pt x="465" y="6125"/>
                    <a:pt x="294" y="6125"/>
                  </a:cubicBezTo>
                  <a:cubicBezTo>
                    <a:pt x="147" y="6125"/>
                    <a:pt x="1" y="6249"/>
                    <a:pt x="1" y="6419"/>
                  </a:cubicBezTo>
                  <a:lnTo>
                    <a:pt x="1" y="12544"/>
                  </a:lnTo>
                  <a:cubicBezTo>
                    <a:pt x="1" y="13255"/>
                    <a:pt x="565" y="13790"/>
                    <a:pt x="1247" y="13790"/>
                  </a:cubicBezTo>
                  <a:lnTo>
                    <a:pt x="7618" y="13790"/>
                  </a:lnTo>
                  <a:cubicBezTo>
                    <a:pt x="7595" y="14454"/>
                    <a:pt x="7542" y="15577"/>
                    <a:pt x="7395" y="16194"/>
                  </a:cubicBezTo>
                  <a:lnTo>
                    <a:pt x="6390" y="16194"/>
                  </a:lnTo>
                  <a:cubicBezTo>
                    <a:pt x="6243" y="16194"/>
                    <a:pt x="6096" y="16311"/>
                    <a:pt x="6096" y="16488"/>
                  </a:cubicBezTo>
                  <a:cubicBezTo>
                    <a:pt x="6096" y="16635"/>
                    <a:pt x="6243" y="16782"/>
                    <a:pt x="6390" y="16782"/>
                  </a:cubicBezTo>
                  <a:lnTo>
                    <a:pt x="13126" y="16782"/>
                  </a:lnTo>
                  <a:cubicBezTo>
                    <a:pt x="13273" y="16782"/>
                    <a:pt x="13396" y="16635"/>
                    <a:pt x="13396" y="16488"/>
                  </a:cubicBezTo>
                  <a:cubicBezTo>
                    <a:pt x="13396" y="16311"/>
                    <a:pt x="13273" y="16194"/>
                    <a:pt x="13126" y="16194"/>
                  </a:cubicBezTo>
                  <a:lnTo>
                    <a:pt x="12121" y="16194"/>
                  </a:lnTo>
                  <a:cubicBezTo>
                    <a:pt x="11974" y="15577"/>
                    <a:pt x="11927" y="14454"/>
                    <a:pt x="11903"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11" name="Google Shape;3111;p63"/>
          <p:cNvGrpSpPr/>
          <p:nvPr/>
        </p:nvGrpSpPr>
        <p:grpSpPr>
          <a:xfrm>
            <a:off x="5883705" y="3954051"/>
            <a:ext cx="759408" cy="728942"/>
            <a:chOff x="2941853" y="1977026"/>
            <a:chExt cx="379704" cy="364471"/>
          </a:xfrm>
        </p:grpSpPr>
        <p:sp>
          <p:nvSpPr>
            <p:cNvPr id="3112" name="Google Shape;3112;p63"/>
            <p:cNvSpPr/>
            <p:nvPr/>
          </p:nvSpPr>
          <p:spPr>
            <a:xfrm>
              <a:off x="2947132" y="1982753"/>
              <a:ext cx="368698" cy="353017"/>
            </a:xfrm>
            <a:custGeom>
              <a:rect b="b" l="l" r="r" t="t"/>
              <a:pathLst>
                <a:path extrusionOk="0" h="18122" w="18927">
                  <a:moveTo>
                    <a:pt x="412" y="1"/>
                  </a:moveTo>
                  <a:cubicBezTo>
                    <a:pt x="194" y="1"/>
                    <a:pt x="0" y="195"/>
                    <a:pt x="0" y="418"/>
                  </a:cubicBezTo>
                  <a:lnTo>
                    <a:pt x="0" y="17705"/>
                  </a:lnTo>
                  <a:cubicBezTo>
                    <a:pt x="0" y="17951"/>
                    <a:pt x="194" y="18122"/>
                    <a:pt x="412" y="18122"/>
                  </a:cubicBezTo>
                  <a:lnTo>
                    <a:pt x="18515" y="18122"/>
                  </a:lnTo>
                  <a:cubicBezTo>
                    <a:pt x="18756" y="18122"/>
                    <a:pt x="18927" y="17951"/>
                    <a:pt x="18927" y="17705"/>
                  </a:cubicBezTo>
                  <a:lnTo>
                    <a:pt x="18927" y="418"/>
                  </a:lnTo>
                  <a:cubicBezTo>
                    <a:pt x="18927" y="195"/>
                    <a:pt x="18756" y="1"/>
                    <a:pt x="18515"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3" name="Google Shape;3113;p63"/>
            <p:cNvSpPr/>
            <p:nvPr/>
          </p:nvSpPr>
          <p:spPr>
            <a:xfrm>
              <a:off x="2978046" y="2005661"/>
              <a:ext cx="307336" cy="307219"/>
            </a:xfrm>
            <a:custGeom>
              <a:rect b="b" l="l" r="r" t="t"/>
              <a:pathLst>
                <a:path extrusionOk="0" h="15771" w="15777">
                  <a:moveTo>
                    <a:pt x="7888" y="0"/>
                  </a:moveTo>
                  <a:cubicBezTo>
                    <a:pt x="3527" y="0"/>
                    <a:pt x="0" y="3527"/>
                    <a:pt x="0" y="7882"/>
                  </a:cubicBezTo>
                  <a:cubicBezTo>
                    <a:pt x="0" y="12244"/>
                    <a:pt x="3527" y="15770"/>
                    <a:pt x="7888" y="15770"/>
                  </a:cubicBezTo>
                  <a:cubicBezTo>
                    <a:pt x="12250" y="15770"/>
                    <a:pt x="15776" y="12244"/>
                    <a:pt x="15776" y="7882"/>
                  </a:cubicBezTo>
                  <a:cubicBezTo>
                    <a:pt x="15776" y="3527"/>
                    <a:pt x="12250" y="0"/>
                    <a:pt x="788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4" name="Google Shape;3114;p63"/>
            <p:cNvSpPr/>
            <p:nvPr/>
          </p:nvSpPr>
          <p:spPr>
            <a:xfrm>
              <a:off x="3045836" y="2024654"/>
              <a:ext cx="239546" cy="288226"/>
            </a:xfrm>
            <a:custGeom>
              <a:rect b="b" l="l" r="r" t="t"/>
              <a:pathLst>
                <a:path extrusionOk="0" h="14796" w="12297">
                  <a:moveTo>
                    <a:pt x="8205" y="1"/>
                  </a:moveTo>
                  <a:lnTo>
                    <a:pt x="8205" y="1"/>
                  </a:lnTo>
                  <a:cubicBezTo>
                    <a:pt x="10286" y="1423"/>
                    <a:pt x="11656" y="3821"/>
                    <a:pt x="11656" y="6543"/>
                  </a:cubicBezTo>
                  <a:cubicBezTo>
                    <a:pt x="11656" y="10875"/>
                    <a:pt x="8129" y="14431"/>
                    <a:pt x="3797" y="14431"/>
                  </a:cubicBezTo>
                  <a:cubicBezTo>
                    <a:pt x="2398" y="14431"/>
                    <a:pt x="1129" y="14061"/>
                    <a:pt x="0" y="13449"/>
                  </a:cubicBezTo>
                  <a:lnTo>
                    <a:pt x="0" y="13449"/>
                  </a:lnTo>
                  <a:cubicBezTo>
                    <a:pt x="1252" y="14307"/>
                    <a:pt x="2768" y="14795"/>
                    <a:pt x="4408" y="14795"/>
                  </a:cubicBezTo>
                  <a:cubicBezTo>
                    <a:pt x="8770" y="14795"/>
                    <a:pt x="12296" y="11269"/>
                    <a:pt x="12296" y="6907"/>
                  </a:cubicBezTo>
                  <a:cubicBezTo>
                    <a:pt x="12296" y="3945"/>
                    <a:pt x="10627" y="1353"/>
                    <a:pt x="820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5" name="Google Shape;3115;p63"/>
            <p:cNvSpPr/>
            <p:nvPr/>
          </p:nvSpPr>
          <p:spPr>
            <a:xfrm>
              <a:off x="3003798" y="2031413"/>
              <a:ext cx="255811" cy="255694"/>
            </a:xfrm>
            <a:custGeom>
              <a:rect b="b" l="l" r="r" t="t"/>
              <a:pathLst>
                <a:path extrusionOk="0" h="13126" w="13132">
                  <a:moveTo>
                    <a:pt x="6566" y="1"/>
                  </a:moveTo>
                  <a:cubicBezTo>
                    <a:pt x="2940" y="1"/>
                    <a:pt x="1" y="2940"/>
                    <a:pt x="1" y="6560"/>
                  </a:cubicBezTo>
                  <a:cubicBezTo>
                    <a:pt x="1" y="10187"/>
                    <a:pt x="2940" y="13126"/>
                    <a:pt x="6566" y="13126"/>
                  </a:cubicBezTo>
                  <a:cubicBezTo>
                    <a:pt x="10193" y="13126"/>
                    <a:pt x="13132" y="10187"/>
                    <a:pt x="13132" y="6560"/>
                  </a:cubicBezTo>
                  <a:cubicBezTo>
                    <a:pt x="13132" y="2940"/>
                    <a:pt x="10193" y="1"/>
                    <a:pt x="6566"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6" name="Google Shape;3116;p63"/>
            <p:cNvSpPr/>
            <p:nvPr/>
          </p:nvSpPr>
          <p:spPr>
            <a:xfrm>
              <a:off x="3048232" y="2052822"/>
              <a:ext cx="211377" cy="234286"/>
            </a:xfrm>
            <a:custGeom>
              <a:rect b="b" l="l" r="r" t="t"/>
              <a:pathLst>
                <a:path extrusionOk="0" h="12027" w="10851">
                  <a:moveTo>
                    <a:pt x="7936" y="1"/>
                  </a:moveTo>
                  <a:lnTo>
                    <a:pt x="7936" y="1"/>
                  </a:lnTo>
                  <a:cubicBezTo>
                    <a:pt x="9358" y="1229"/>
                    <a:pt x="10240" y="3016"/>
                    <a:pt x="10240" y="4997"/>
                  </a:cubicBezTo>
                  <a:cubicBezTo>
                    <a:pt x="10240" y="8624"/>
                    <a:pt x="7301" y="11562"/>
                    <a:pt x="3674" y="11562"/>
                  </a:cubicBezTo>
                  <a:cubicBezTo>
                    <a:pt x="2305" y="11562"/>
                    <a:pt x="1053" y="11145"/>
                    <a:pt x="0" y="10457"/>
                  </a:cubicBezTo>
                  <a:lnTo>
                    <a:pt x="0" y="10457"/>
                  </a:lnTo>
                  <a:cubicBezTo>
                    <a:pt x="1153" y="11439"/>
                    <a:pt x="2645" y="12027"/>
                    <a:pt x="4285" y="12027"/>
                  </a:cubicBezTo>
                  <a:cubicBezTo>
                    <a:pt x="7912" y="12027"/>
                    <a:pt x="10851" y="9088"/>
                    <a:pt x="10851" y="5461"/>
                  </a:cubicBezTo>
                  <a:cubicBezTo>
                    <a:pt x="10851" y="3187"/>
                    <a:pt x="9699" y="1200"/>
                    <a:pt x="79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7" name="Google Shape;3117;p63"/>
            <p:cNvSpPr/>
            <p:nvPr/>
          </p:nvSpPr>
          <p:spPr>
            <a:xfrm>
              <a:off x="3119801" y="2052977"/>
              <a:ext cx="56336" cy="81504"/>
            </a:xfrm>
            <a:custGeom>
              <a:rect b="b" l="l" r="r" t="t"/>
              <a:pathLst>
                <a:path extrusionOk="0" h="4184" w="2892">
                  <a:moveTo>
                    <a:pt x="267" y="1"/>
                  </a:moveTo>
                  <a:cubicBezTo>
                    <a:pt x="122" y="1"/>
                    <a:pt x="0" y="124"/>
                    <a:pt x="0" y="287"/>
                  </a:cubicBezTo>
                  <a:lnTo>
                    <a:pt x="0" y="4184"/>
                  </a:lnTo>
                  <a:lnTo>
                    <a:pt x="1099" y="4184"/>
                  </a:lnTo>
                  <a:cubicBezTo>
                    <a:pt x="2892" y="1927"/>
                    <a:pt x="1276" y="557"/>
                    <a:pt x="417" y="46"/>
                  </a:cubicBezTo>
                  <a:cubicBezTo>
                    <a:pt x="367" y="15"/>
                    <a:pt x="316" y="1"/>
                    <a:pt x="267"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8" name="Google Shape;3118;p63"/>
            <p:cNvSpPr/>
            <p:nvPr/>
          </p:nvSpPr>
          <p:spPr>
            <a:xfrm>
              <a:off x="3087386" y="2184038"/>
              <a:ext cx="56239" cy="81504"/>
            </a:xfrm>
            <a:custGeom>
              <a:rect b="b" l="l" r="r" t="t"/>
              <a:pathLst>
                <a:path extrusionOk="0" h="4184" w="2887">
                  <a:moveTo>
                    <a:pt x="1788" y="1"/>
                  </a:moveTo>
                  <a:cubicBezTo>
                    <a:pt x="1" y="2281"/>
                    <a:pt x="1617" y="3627"/>
                    <a:pt x="2446" y="4139"/>
                  </a:cubicBezTo>
                  <a:cubicBezTo>
                    <a:pt x="2496" y="4170"/>
                    <a:pt x="2549" y="4184"/>
                    <a:pt x="2600" y="4184"/>
                  </a:cubicBezTo>
                  <a:cubicBezTo>
                    <a:pt x="2752" y="4184"/>
                    <a:pt x="2887" y="4061"/>
                    <a:pt x="2887" y="3898"/>
                  </a:cubicBezTo>
                  <a:lnTo>
                    <a:pt x="2887" y="1"/>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9" name="Google Shape;3119;p63"/>
            <p:cNvSpPr/>
            <p:nvPr/>
          </p:nvSpPr>
          <p:spPr>
            <a:xfrm>
              <a:off x="3034382" y="2100762"/>
              <a:ext cx="80628" cy="56628"/>
            </a:xfrm>
            <a:custGeom>
              <a:rect b="b" l="l" r="r" t="t"/>
              <a:pathLst>
                <a:path extrusionOk="0" h="2907" w="4139">
                  <a:moveTo>
                    <a:pt x="1811" y="0"/>
                  </a:moveTo>
                  <a:cubicBezTo>
                    <a:pt x="1180" y="0"/>
                    <a:pt x="594" y="253"/>
                    <a:pt x="224" y="455"/>
                  </a:cubicBezTo>
                  <a:cubicBezTo>
                    <a:pt x="24" y="579"/>
                    <a:pt x="0" y="849"/>
                    <a:pt x="194" y="943"/>
                  </a:cubicBezTo>
                  <a:lnTo>
                    <a:pt x="3574" y="2906"/>
                  </a:lnTo>
                  <a:lnTo>
                    <a:pt x="4138" y="1948"/>
                  </a:lnTo>
                  <a:cubicBezTo>
                    <a:pt x="3530" y="427"/>
                    <a:pt x="2632" y="0"/>
                    <a:pt x="181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0" name="Google Shape;3120;p63"/>
            <p:cNvSpPr/>
            <p:nvPr/>
          </p:nvSpPr>
          <p:spPr>
            <a:xfrm>
              <a:off x="3148417" y="2161149"/>
              <a:ext cx="80180" cy="56667"/>
            </a:xfrm>
            <a:custGeom>
              <a:rect b="b" l="l" r="r" t="t"/>
              <a:pathLst>
                <a:path extrusionOk="0" h="2909" w="4116">
                  <a:moveTo>
                    <a:pt x="541" y="0"/>
                  </a:moveTo>
                  <a:lnTo>
                    <a:pt x="1" y="982"/>
                  </a:lnTo>
                  <a:cubicBezTo>
                    <a:pt x="593" y="2485"/>
                    <a:pt x="1490" y="2908"/>
                    <a:pt x="2314" y="2908"/>
                  </a:cubicBezTo>
                  <a:cubicBezTo>
                    <a:pt x="2952" y="2908"/>
                    <a:pt x="3546" y="2654"/>
                    <a:pt x="3921" y="2451"/>
                  </a:cubicBezTo>
                  <a:cubicBezTo>
                    <a:pt x="4115" y="2351"/>
                    <a:pt x="4115" y="2057"/>
                    <a:pt x="3921" y="1958"/>
                  </a:cubicBezTo>
                  <a:lnTo>
                    <a:pt x="541" y="0"/>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1" name="Google Shape;3121;p63"/>
            <p:cNvSpPr/>
            <p:nvPr/>
          </p:nvSpPr>
          <p:spPr>
            <a:xfrm>
              <a:off x="3042057" y="2162493"/>
              <a:ext cx="73985" cy="58421"/>
            </a:xfrm>
            <a:custGeom>
              <a:rect b="b" l="l" r="r" t="t"/>
              <a:pathLst>
                <a:path extrusionOk="0" h="2999" w="3798">
                  <a:moveTo>
                    <a:pt x="2547" y="0"/>
                  </a:moveTo>
                  <a:cubicBezTo>
                    <a:pt x="326" y="0"/>
                    <a:pt x="21" y="1806"/>
                    <a:pt x="0" y="2700"/>
                  </a:cubicBezTo>
                  <a:cubicBezTo>
                    <a:pt x="0" y="2871"/>
                    <a:pt x="150" y="2999"/>
                    <a:pt x="300" y="2999"/>
                  </a:cubicBezTo>
                  <a:cubicBezTo>
                    <a:pt x="340" y="2999"/>
                    <a:pt x="380" y="2990"/>
                    <a:pt x="417" y="2970"/>
                  </a:cubicBezTo>
                  <a:lnTo>
                    <a:pt x="3797" y="1007"/>
                  </a:lnTo>
                  <a:lnTo>
                    <a:pt x="3256" y="55"/>
                  </a:lnTo>
                  <a:cubicBezTo>
                    <a:pt x="3000" y="17"/>
                    <a:pt x="2764" y="0"/>
                    <a:pt x="2547"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2" name="Google Shape;3122;p63"/>
            <p:cNvSpPr/>
            <p:nvPr/>
          </p:nvSpPr>
          <p:spPr>
            <a:xfrm>
              <a:off x="3146936" y="2097762"/>
              <a:ext cx="74433" cy="58732"/>
            </a:xfrm>
            <a:custGeom>
              <a:rect b="b" l="l" r="r" t="t"/>
              <a:pathLst>
                <a:path extrusionOk="0" h="3015" w="3821">
                  <a:moveTo>
                    <a:pt x="3534" y="0"/>
                  </a:moveTo>
                  <a:cubicBezTo>
                    <a:pt x="3483" y="0"/>
                    <a:pt x="3430" y="14"/>
                    <a:pt x="3380" y="45"/>
                  </a:cubicBezTo>
                  <a:lnTo>
                    <a:pt x="0" y="1979"/>
                  </a:lnTo>
                  <a:lnTo>
                    <a:pt x="564" y="2960"/>
                  </a:lnTo>
                  <a:cubicBezTo>
                    <a:pt x="818" y="2997"/>
                    <a:pt x="1052" y="3014"/>
                    <a:pt x="1268" y="3014"/>
                  </a:cubicBezTo>
                  <a:cubicBezTo>
                    <a:pt x="3495" y="3014"/>
                    <a:pt x="3799" y="1187"/>
                    <a:pt x="3821" y="292"/>
                  </a:cubicBezTo>
                  <a:cubicBezTo>
                    <a:pt x="3821" y="124"/>
                    <a:pt x="3685" y="0"/>
                    <a:pt x="3534"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3" name="Google Shape;3123;p63"/>
            <p:cNvSpPr/>
            <p:nvPr/>
          </p:nvSpPr>
          <p:spPr>
            <a:xfrm>
              <a:off x="3119801" y="2052977"/>
              <a:ext cx="56336" cy="81504"/>
            </a:xfrm>
            <a:custGeom>
              <a:rect b="b" l="l" r="r" t="t"/>
              <a:pathLst>
                <a:path extrusionOk="0" h="4184" w="2892">
                  <a:moveTo>
                    <a:pt x="267" y="1"/>
                  </a:moveTo>
                  <a:cubicBezTo>
                    <a:pt x="122" y="1"/>
                    <a:pt x="0" y="124"/>
                    <a:pt x="0" y="287"/>
                  </a:cubicBezTo>
                  <a:lnTo>
                    <a:pt x="0" y="704"/>
                  </a:lnTo>
                  <a:cubicBezTo>
                    <a:pt x="782" y="1192"/>
                    <a:pt x="1470" y="2103"/>
                    <a:pt x="882" y="3790"/>
                  </a:cubicBezTo>
                  <a:cubicBezTo>
                    <a:pt x="805" y="3984"/>
                    <a:pt x="635" y="4131"/>
                    <a:pt x="441" y="4184"/>
                  </a:cubicBezTo>
                  <a:lnTo>
                    <a:pt x="1099" y="4184"/>
                  </a:lnTo>
                  <a:cubicBezTo>
                    <a:pt x="2892" y="1927"/>
                    <a:pt x="1276" y="557"/>
                    <a:pt x="417" y="46"/>
                  </a:cubicBezTo>
                  <a:cubicBezTo>
                    <a:pt x="367" y="15"/>
                    <a:pt x="316" y="1"/>
                    <a:pt x="267"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4" name="Google Shape;3124;p63"/>
            <p:cNvSpPr/>
            <p:nvPr/>
          </p:nvSpPr>
          <p:spPr>
            <a:xfrm>
              <a:off x="3087386" y="2184038"/>
              <a:ext cx="56239" cy="81504"/>
            </a:xfrm>
            <a:custGeom>
              <a:rect b="b" l="l" r="r" t="t"/>
              <a:pathLst>
                <a:path extrusionOk="0" h="4184" w="2887">
                  <a:moveTo>
                    <a:pt x="1788" y="1"/>
                  </a:moveTo>
                  <a:cubicBezTo>
                    <a:pt x="1" y="2281"/>
                    <a:pt x="1617" y="3627"/>
                    <a:pt x="2446" y="4139"/>
                  </a:cubicBezTo>
                  <a:cubicBezTo>
                    <a:pt x="2496" y="4170"/>
                    <a:pt x="2549" y="4184"/>
                    <a:pt x="2600" y="4184"/>
                  </a:cubicBezTo>
                  <a:cubicBezTo>
                    <a:pt x="2752" y="4184"/>
                    <a:pt x="2887" y="4061"/>
                    <a:pt x="2887" y="3898"/>
                  </a:cubicBezTo>
                  <a:lnTo>
                    <a:pt x="2887" y="3504"/>
                  </a:lnTo>
                  <a:cubicBezTo>
                    <a:pt x="2105" y="3016"/>
                    <a:pt x="1394" y="2082"/>
                    <a:pt x="2005" y="418"/>
                  </a:cubicBezTo>
                  <a:cubicBezTo>
                    <a:pt x="2058" y="195"/>
                    <a:pt x="2228" y="48"/>
                    <a:pt x="2446"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5" name="Google Shape;3125;p63"/>
            <p:cNvSpPr/>
            <p:nvPr/>
          </p:nvSpPr>
          <p:spPr>
            <a:xfrm>
              <a:off x="3034382" y="2100762"/>
              <a:ext cx="80628" cy="48953"/>
            </a:xfrm>
            <a:custGeom>
              <a:rect b="b" l="l" r="r" t="t"/>
              <a:pathLst>
                <a:path extrusionOk="0" h="2513" w="4139">
                  <a:moveTo>
                    <a:pt x="1811" y="0"/>
                  </a:moveTo>
                  <a:cubicBezTo>
                    <a:pt x="1180" y="0"/>
                    <a:pt x="594" y="253"/>
                    <a:pt x="224" y="455"/>
                  </a:cubicBezTo>
                  <a:cubicBezTo>
                    <a:pt x="24" y="555"/>
                    <a:pt x="0" y="849"/>
                    <a:pt x="194" y="943"/>
                  </a:cubicBezTo>
                  <a:lnTo>
                    <a:pt x="565" y="1166"/>
                  </a:lnTo>
                  <a:cubicBezTo>
                    <a:pt x="894" y="986"/>
                    <a:pt x="1281" y="855"/>
                    <a:pt x="1703" y="855"/>
                  </a:cubicBezTo>
                  <a:cubicBezTo>
                    <a:pt x="2312" y="855"/>
                    <a:pt x="2993" y="1129"/>
                    <a:pt x="3674" y="1925"/>
                  </a:cubicBezTo>
                  <a:cubicBezTo>
                    <a:pt x="3821" y="2095"/>
                    <a:pt x="3868" y="2318"/>
                    <a:pt x="3797" y="2512"/>
                  </a:cubicBezTo>
                  <a:lnTo>
                    <a:pt x="4138" y="1948"/>
                  </a:lnTo>
                  <a:cubicBezTo>
                    <a:pt x="3530" y="427"/>
                    <a:pt x="2632" y="0"/>
                    <a:pt x="1811"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6" name="Google Shape;3126;p63"/>
            <p:cNvSpPr/>
            <p:nvPr/>
          </p:nvSpPr>
          <p:spPr>
            <a:xfrm>
              <a:off x="3148417" y="2168824"/>
              <a:ext cx="80180" cy="48992"/>
            </a:xfrm>
            <a:custGeom>
              <a:rect b="b" l="l" r="r" t="t"/>
              <a:pathLst>
                <a:path extrusionOk="0" h="2515" w="4116">
                  <a:moveTo>
                    <a:pt x="318" y="0"/>
                  </a:moveTo>
                  <a:lnTo>
                    <a:pt x="1" y="588"/>
                  </a:lnTo>
                  <a:cubicBezTo>
                    <a:pt x="593" y="2091"/>
                    <a:pt x="1490" y="2514"/>
                    <a:pt x="2314" y="2514"/>
                  </a:cubicBezTo>
                  <a:cubicBezTo>
                    <a:pt x="2952" y="2514"/>
                    <a:pt x="3546" y="2260"/>
                    <a:pt x="3921" y="2057"/>
                  </a:cubicBezTo>
                  <a:cubicBezTo>
                    <a:pt x="4115" y="1957"/>
                    <a:pt x="4115" y="1663"/>
                    <a:pt x="3921" y="1564"/>
                  </a:cubicBezTo>
                  <a:lnTo>
                    <a:pt x="3574" y="1370"/>
                  </a:lnTo>
                  <a:cubicBezTo>
                    <a:pt x="3236" y="1540"/>
                    <a:pt x="2847" y="1669"/>
                    <a:pt x="2428" y="1669"/>
                  </a:cubicBezTo>
                  <a:cubicBezTo>
                    <a:pt x="1820" y="1669"/>
                    <a:pt x="1146" y="1398"/>
                    <a:pt x="465" y="588"/>
                  </a:cubicBezTo>
                  <a:cubicBezTo>
                    <a:pt x="318" y="441"/>
                    <a:pt x="271" y="218"/>
                    <a:pt x="31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7" name="Google Shape;3127;p63"/>
            <p:cNvSpPr/>
            <p:nvPr/>
          </p:nvSpPr>
          <p:spPr>
            <a:xfrm>
              <a:off x="3042057" y="2162493"/>
              <a:ext cx="69622" cy="58421"/>
            </a:xfrm>
            <a:custGeom>
              <a:rect b="b" l="l" r="r" t="t"/>
              <a:pathLst>
                <a:path extrusionOk="0" h="2999" w="3574">
                  <a:moveTo>
                    <a:pt x="2547" y="0"/>
                  </a:moveTo>
                  <a:cubicBezTo>
                    <a:pt x="326" y="0"/>
                    <a:pt x="21" y="1806"/>
                    <a:pt x="0" y="2700"/>
                  </a:cubicBezTo>
                  <a:cubicBezTo>
                    <a:pt x="0" y="2871"/>
                    <a:pt x="150" y="2999"/>
                    <a:pt x="300" y="2999"/>
                  </a:cubicBezTo>
                  <a:cubicBezTo>
                    <a:pt x="340" y="2999"/>
                    <a:pt x="380" y="2990"/>
                    <a:pt x="417" y="2970"/>
                  </a:cubicBezTo>
                  <a:lnTo>
                    <a:pt x="782" y="2747"/>
                  </a:lnTo>
                  <a:cubicBezTo>
                    <a:pt x="805" y="1818"/>
                    <a:pt x="1246" y="766"/>
                    <a:pt x="3010" y="448"/>
                  </a:cubicBezTo>
                  <a:cubicBezTo>
                    <a:pt x="3052" y="437"/>
                    <a:pt x="3096" y="432"/>
                    <a:pt x="3140" y="432"/>
                  </a:cubicBezTo>
                  <a:cubicBezTo>
                    <a:pt x="3300" y="432"/>
                    <a:pt x="3458" y="504"/>
                    <a:pt x="3574" y="619"/>
                  </a:cubicBezTo>
                  <a:lnTo>
                    <a:pt x="3256" y="55"/>
                  </a:lnTo>
                  <a:cubicBezTo>
                    <a:pt x="3000" y="17"/>
                    <a:pt x="2764" y="0"/>
                    <a:pt x="2547"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8" name="Google Shape;3128;p63"/>
            <p:cNvSpPr/>
            <p:nvPr/>
          </p:nvSpPr>
          <p:spPr>
            <a:xfrm>
              <a:off x="3151280" y="2097762"/>
              <a:ext cx="70089" cy="58732"/>
            </a:xfrm>
            <a:custGeom>
              <a:rect b="b" l="l" r="r" t="t"/>
              <a:pathLst>
                <a:path extrusionOk="0" h="3015" w="3598">
                  <a:moveTo>
                    <a:pt x="3311" y="0"/>
                  </a:moveTo>
                  <a:cubicBezTo>
                    <a:pt x="3260" y="0"/>
                    <a:pt x="3207" y="14"/>
                    <a:pt x="3157" y="45"/>
                  </a:cubicBezTo>
                  <a:lnTo>
                    <a:pt x="2816" y="245"/>
                  </a:lnTo>
                  <a:cubicBezTo>
                    <a:pt x="2769" y="1173"/>
                    <a:pt x="2328" y="2226"/>
                    <a:pt x="588" y="2567"/>
                  </a:cubicBezTo>
                  <a:cubicBezTo>
                    <a:pt x="557" y="2571"/>
                    <a:pt x="525" y="2573"/>
                    <a:pt x="493" y="2573"/>
                  </a:cubicBezTo>
                  <a:cubicBezTo>
                    <a:pt x="304" y="2573"/>
                    <a:pt x="127" y="2499"/>
                    <a:pt x="0" y="2373"/>
                  </a:cubicBezTo>
                  <a:lnTo>
                    <a:pt x="0" y="2373"/>
                  </a:lnTo>
                  <a:lnTo>
                    <a:pt x="341" y="2960"/>
                  </a:lnTo>
                  <a:cubicBezTo>
                    <a:pt x="595" y="2997"/>
                    <a:pt x="829" y="3014"/>
                    <a:pt x="1045" y="3014"/>
                  </a:cubicBezTo>
                  <a:cubicBezTo>
                    <a:pt x="3272" y="3014"/>
                    <a:pt x="3576" y="1187"/>
                    <a:pt x="3598" y="292"/>
                  </a:cubicBezTo>
                  <a:cubicBezTo>
                    <a:pt x="3598" y="124"/>
                    <a:pt x="3462" y="0"/>
                    <a:pt x="3311"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9" name="Google Shape;3129;p63"/>
            <p:cNvSpPr/>
            <p:nvPr/>
          </p:nvSpPr>
          <p:spPr>
            <a:xfrm>
              <a:off x="3099289" y="2126787"/>
              <a:ext cx="64829" cy="64946"/>
            </a:xfrm>
            <a:custGeom>
              <a:rect b="b" l="l" r="r" t="t"/>
              <a:pathLst>
                <a:path extrusionOk="0" h="3334" w="3328">
                  <a:moveTo>
                    <a:pt x="1664" y="1"/>
                  </a:moveTo>
                  <a:cubicBezTo>
                    <a:pt x="736" y="1"/>
                    <a:pt x="1" y="759"/>
                    <a:pt x="1" y="1664"/>
                  </a:cubicBezTo>
                  <a:cubicBezTo>
                    <a:pt x="1" y="2599"/>
                    <a:pt x="736" y="3334"/>
                    <a:pt x="1664" y="3334"/>
                  </a:cubicBezTo>
                  <a:cubicBezTo>
                    <a:pt x="2570" y="3334"/>
                    <a:pt x="3328" y="2599"/>
                    <a:pt x="3328" y="1664"/>
                  </a:cubicBezTo>
                  <a:cubicBezTo>
                    <a:pt x="3328" y="759"/>
                    <a:pt x="2570" y="1"/>
                    <a:pt x="1664"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0" name="Google Shape;3130;p63"/>
            <p:cNvSpPr/>
            <p:nvPr/>
          </p:nvSpPr>
          <p:spPr>
            <a:xfrm>
              <a:off x="2941853" y="1977026"/>
              <a:ext cx="379704" cy="364471"/>
            </a:xfrm>
            <a:custGeom>
              <a:rect b="b" l="l" r="r" t="t"/>
              <a:pathLst>
                <a:path extrusionOk="0" h="18710" w="19492">
                  <a:moveTo>
                    <a:pt x="18786" y="588"/>
                  </a:moveTo>
                  <a:cubicBezTo>
                    <a:pt x="18857" y="588"/>
                    <a:pt x="18933" y="636"/>
                    <a:pt x="18933" y="712"/>
                  </a:cubicBezTo>
                  <a:lnTo>
                    <a:pt x="18933" y="17999"/>
                  </a:lnTo>
                  <a:cubicBezTo>
                    <a:pt x="18933" y="18075"/>
                    <a:pt x="18857" y="18146"/>
                    <a:pt x="18786" y="18146"/>
                  </a:cubicBezTo>
                  <a:lnTo>
                    <a:pt x="683" y="18146"/>
                  </a:lnTo>
                  <a:cubicBezTo>
                    <a:pt x="636" y="18146"/>
                    <a:pt x="565" y="18075"/>
                    <a:pt x="565" y="17999"/>
                  </a:cubicBezTo>
                  <a:lnTo>
                    <a:pt x="565" y="712"/>
                  </a:lnTo>
                  <a:cubicBezTo>
                    <a:pt x="565" y="636"/>
                    <a:pt x="636" y="588"/>
                    <a:pt x="683" y="588"/>
                  </a:cubicBezTo>
                  <a:close/>
                  <a:moveTo>
                    <a:pt x="683" y="1"/>
                  </a:moveTo>
                  <a:cubicBezTo>
                    <a:pt x="318" y="1"/>
                    <a:pt x="1" y="318"/>
                    <a:pt x="1" y="712"/>
                  </a:cubicBezTo>
                  <a:lnTo>
                    <a:pt x="1" y="17999"/>
                  </a:lnTo>
                  <a:cubicBezTo>
                    <a:pt x="1" y="18392"/>
                    <a:pt x="318" y="18710"/>
                    <a:pt x="683" y="18710"/>
                  </a:cubicBezTo>
                  <a:lnTo>
                    <a:pt x="18786" y="18710"/>
                  </a:lnTo>
                  <a:cubicBezTo>
                    <a:pt x="19174" y="18710"/>
                    <a:pt x="19492" y="18392"/>
                    <a:pt x="19492" y="17999"/>
                  </a:cubicBezTo>
                  <a:lnTo>
                    <a:pt x="19492" y="712"/>
                  </a:lnTo>
                  <a:cubicBezTo>
                    <a:pt x="19492" y="318"/>
                    <a:pt x="19174" y="1"/>
                    <a:pt x="187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1" name="Google Shape;3131;p63"/>
            <p:cNvSpPr/>
            <p:nvPr/>
          </p:nvSpPr>
          <p:spPr>
            <a:xfrm>
              <a:off x="2971851" y="2004629"/>
              <a:ext cx="11026" cy="11006"/>
            </a:xfrm>
            <a:custGeom>
              <a:rect b="b" l="l" r="r" t="t"/>
              <a:pathLst>
                <a:path extrusionOk="0" h="565" w="566">
                  <a:moveTo>
                    <a:pt x="271" y="0"/>
                  </a:moveTo>
                  <a:cubicBezTo>
                    <a:pt x="124" y="0"/>
                    <a:pt x="1" y="124"/>
                    <a:pt x="1" y="271"/>
                  </a:cubicBezTo>
                  <a:cubicBezTo>
                    <a:pt x="1" y="441"/>
                    <a:pt x="124" y="565"/>
                    <a:pt x="271" y="565"/>
                  </a:cubicBezTo>
                  <a:cubicBezTo>
                    <a:pt x="442" y="565"/>
                    <a:pt x="565" y="441"/>
                    <a:pt x="565" y="271"/>
                  </a:cubicBezTo>
                  <a:cubicBezTo>
                    <a:pt x="565" y="124"/>
                    <a:pt x="442"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2" name="Google Shape;3132;p63"/>
            <p:cNvSpPr/>
            <p:nvPr/>
          </p:nvSpPr>
          <p:spPr>
            <a:xfrm>
              <a:off x="3280548" y="2004629"/>
              <a:ext cx="11006" cy="11006"/>
            </a:xfrm>
            <a:custGeom>
              <a:rect b="b" l="l" r="r" t="t"/>
              <a:pathLst>
                <a:path extrusionOk="0" h="565" w="565">
                  <a:moveTo>
                    <a:pt x="271" y="0"/>
                  </a:moveTo>
                  <a:cubicBezTo>
                    <a:pt x="124" y="0"/>
                    <a:pt x="1" y="124"/>
                    <a:pt x="1" y="271"/>
                  </a:cubicBezTo>
                  <a:cubicBezTo>
                    <a:pt x="1" y="441"/>
                    <a:pt x="124" y="565"/>
                    <a:pt x="271" y="565"/>
                  </a:cubicBezTo>
                  <a:cubicBezTo>
                    <a:pt x="441" y="565"/>
                    <a:pt x="565" y="441"/>
                    <a:pt x="565" y="271"/>
                  </a:cubicBezTo>
                  <a:cubicBezTo>
                    <a:pt x="565"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3" name="Google Shape;3133;p63"/>
            <p:cNvSpPr/>
            <p:nvPr/>
          </p:nvSpPr>
          <p:spPr>
            <a:xfrm>
              <a:off x="2971851" y="2302884"/>
              <a:ext cx="11026" cy="10909"/>
            </a:xfrm>
            <a:custGeom>
              <a:rect b="b" l="l" r="r" t="t"/>
              <a:pathLst>
                <a:path extrusionOk="0" h="560" w="566">
                  <a:moveTo>
                    <a:pt x="271" y="1"/>
                  </a:moveTo>
                  <a:cubicBezTo>
                    <a:pt x="124" y="1"/>
                    <a:pt x="1" y="119"/>
                    <a:pt x="1" y="295"/>
                  </a:cubicBezTo>
                  <a:cubicBezTo>
                    <a:pt x="1" y="442"/>
                    <a:pt x="124" y="559"/>
                    <a:pt x="271" y="559"/>
                  </a:cubicBezTo>
                  <a:cubicBezTo>
                    <a:pt x="442" y="559"/>
                    <a:pt x="565" y="442"/>
                    <a:pt x="565" y="295"/>
                  </a:cubicBezTo>
                  <a:cubicBezTo>
                    <a:pt x="565" y="119"/>
                    <a:pt x="442"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4" name="Google Shape;3134;p63"/>
            <p:cNvSpPr/>
            <p:nvPr/>
          </p:nvSpPr>
          <p:spPr>
            <a:xfrm>
              <a:off x="3280548" y="2302884"/>
              <a:ext cx="11006" cy="10909"/>
            </a:xfrm>
            <a:custGeom>
              <a:rect b="b" l="l" r="r" t="t"/>
              <a:pathLst>
                <a:path extrusionOk="0" h="560" w="565">
                  <a:moveTo>
                    <a:pt x="271" y="1"/>
                  </a:moveTo>
                  <a:cubicBezTo>
                    <a:pt x="124" y="1"/>
                    <a:pt x="1" y="119"/>
                    <a:pt x="1" y="295"/>
                  </a:cubicBezTo>
                  <a:cubicBezTo>
                    <a:pt x="1" y="442"/>
                    <a:pt x="124" y="559"/>
                    <a:pt x="271" y="559"/>
                  </a:cubicBezTo>
                  <a:cubicBezTo>
                    <a:pt x="441" y="559"/>
                    <a:pt x="565" y="442"/>
                    <a:pt x="565" y="295"/>
                  </a:cubicBezTo>
                  <a:cubicBezTo>
                    <a:pt x="565" y="119"/>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5" name="Google Shape;3135;p63"/>
            <p:cNvSpPr/>
            <p:nvPr/>
          </p:nvSpPr>
          <p:spPr>
            <a:xfrm>
              <a:off x="2972319" y="2000382"/>
              <a:ext cx="318323" cy="318225"/>
            </a:xfrm>
            <a:custGeom>
              <a:rect b="b" l="l" r="r" t="t"/>
              <a:pathLst>
                <a:path extrusionOk="0" h="16336" w="16341">
                  <a:moveTo>
                    <a:pt x="8182" y="565"/>
                  </a:moveTo>
                  <a:cubicBezTo>
                    <a:pt x="12373" y="565"/>
                    <a:pt x="15777" y="3968"/>
                    <a:pt x="15777" y="8153"/>
                  </a:cubicBezTo>
                  <a:cubicBezTo>
                    <a:pt x="15777" y="12344"/>
                    <a:pt x="12373" y="15747"/>
                    <a:pt x="8182" y="15747"/>
                  </a:cubicBezTo>
                  <a:cubicBezTo>
                    <a:pt x="3997" y="15747"/>
                    <a:pt x="588" y="12344"/>
                    <a:pt x="588" y="8153"/>
                  </a:cubicBezTo>
                  <a:cubicBezTo>
                    <a:pt x="588" y="3968"/>
                    <a:pt x="3997" y="565"/>
                    <a:pt x="8182" y="565"/>
                  </a:cubicBezTo>
                  <a:close/>
                  <a:moveTo>
                    <a:pt x="8182" y="1"/>
                  </a:moveTo>
                  <a:cubicBezTo>
                    <a:pt x="6002" y="1"/>
                    <a:pt x="3944" y="835"/>
                    <a:pt x="2404" y="2375"/>
                  </a:cubicBezTo>
                  <a:cubicBezTo>
                    <a:pt x="859" y="3921"/>
                    <a:pt x="0" y="5979"/>
                    <a:pt x="0" y="8153"/>
                  </a:cubicBezTo>
                  <a:cubicBezTo>
                    <a:pt x="0" y="10334"/>
                    <a:pt x="859" y="12391"/>
                    <a:pt x="2404" y="13937"/>
                  </a:cubicBezTo>
                  <a:cubicBezTo>
                    <a:pt x="3944" y="15477"/>
                    <a:pt x="6002" y="16335"/>
                    <a:pt x="8182" y="16335"/>
                  </a:cubicBezTo>
                  <a:cubicBezTo>
                    <a:pt x="10363" y="16335"/>
                    <a:pt x="12420" y="15477"/>
                    <a:pt x="13960" y="13937"/>
                  </a:cubicBezTo>
                  <a:cubicBezTo>
                    <a:pt x="15506" y="12391"/>
                    <a:pt x="16341" y="10334"/>
                    <a:pt x="16341" y="8153"/>
                  </a:cubicBezTo>
                  <a:cubicBezTo>
                    <a:pt x="16341" y="5979"/>
                    <a:pt x="15506" y="3921"/>
                    <a:pt x="13960" y="2375"/>
                  </a:cubicBezTo>
                  <a:cubicBezTo>
                    <a:pt x="12420" y="835"/>
                    <a:pt x="10363" y="1"/>
                    <a:pt x="81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6" name="Google Shape;3136;p63"/>
            <p:cNvSpPr/>
            <p:nvPr/>
          </p:nvSpPr>
          <p:spPr>
            <a:xfrm>
              <a:off x="2998071" y="2025686"/>
              <a:ext cx="267266" cy="267149"/>
            </a:xfrm>
            <a:custGeom>
              <a:rect b="b" l="l" r="r" t="t"/>
              <a:pathLst>
                <a:path extrusionOk="0" h="13714" w="13720">
                  <a:moveTo>
                    <a:pt x="6860" y="1"/>
                  </a:moveTo>
                  <a:cubicBezTo>
                    <a:pt x="5268" y="1"/>
                    <a:pt x="3728" y="565"/>
                    <a:pt x="2499" y="1564"/>
                  </a:cubicBezTo>
                  <a:cubicBezTo>
                    <a:pt x="2381" y="1664"/>
                    <a:pt x="2352" y="1858"/>
                    <a:pt x="2452" y="1982"/>
                  </a:cubicBezTo>
                  <a:cubicBezTo>
                    <a:pt x="2505" y="2047"/>
                    <a:pt x="2583" y="2077"/>
                    <a:pt x="2664" y="2077"/>
                  </a:cubicBezTo>
                  <a:cubicBezTo>
                    <a:pt x="2737" y="2077"/>
                    <a:pt x="2811" y="2052"/>
                    <a:pt x="2869" y="2005"/>
                  </a:cubicBezTo>
                  <a:cubicBezTo>
                    <a:pt x="3969" y="1076"/>
                    <a:pt x="5391" y="589"/>
                    <a:pt x="6860" y="589"/>
                  </a:cubicBezTo>
                  <a:cubicBezTo>
                    <a:pt x="10317" y="589"/>
                    <a:pt x="13132" y="3404"/>
                    <a:pt x="13132" y="6854"/>
                  </a:cubicBezTo>
                  <a:cubicBezTo>
                    <a:pt x="13132" y="10334"/>
                    <a:pt x="10317" y="13149"/>
                    <a:pt x="6860" y="13149"/>
                  </a:cubicBezTo>
                  <a:cubicBezTo>
                    <a:pt x="3381" y="13149"/>
                    <a:pt x="565" y="10334"/>
                    <a:pt x="565" y="6854"/>
                  </a:cubicBezTo>
                  <a:cubicBezTo>
                    <a:pt x="565" y="5438"/>
                    <a:pt x="1059" y="4015"/>
                    <a:pt x="1964" y="2916"/>
                  </a:cubicBezTo>
                  <a:cubicBezTo>
                    <a:pt x="2058" y="2793"/>
                    <a:pt x="2035" y="2622"/>
                    <a:pt x="1911" y="2499"/>
                  </a:cubicBezTo>
                  <a:cubicBezTo>
                    <a:pt x="1862" y="2457"/>
                    <a:pt x="1802" y="2437"/>
                    <a:pt x="1742" y="2437"/>
                  </a:cubicBezTo>
                  <a:cubicBezTo>
                    <a:pt x="1660" y="2437"/>
                    <a:pt x="1578" y="2474"/>
                    <a:pt x="1523" y="2546"/>
                  </a:cubicBezTo>
                  <a:cubicBezTo>
                    <a:pt x="542" y="3768"/>
                    <a:pt x="1" y="5291"/>
                    <a:pt x="1" y="6854"/>
                  </a:cubicBezTo>
                  <a:cubicBezTo>
                    <a:pt x="1" y="10628"/>
                    <a:pt x="3063" y="13714"/>
                    <a:pt x="6860" y="13714"/>
                  </a:cubicBezTo>
                  <a:cubicBezTo>
                    <a:pt x="10634" y="13714"/>
                    <a:pt x="13720" y="10628"/>
                    <a:pt x="13720" y="6854"/>
                  </a:cubicBezTo>
                  <a:cubicBezTo>
                    <a:pt x="13720" y="3087"/>
                    <a:pt x="10634" y="1"/>
                    <a:pt x="686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7" name="Google Shape;3137;p63"/>
            <p:cNvSpPr/>
            <p:nvPr/>
          </p:nvSpPr>
          <p:spPr>
            <a:xfrm>
              <a:off x="3030135" y="2047582"/>
              <a:ext cx="203254" cy="223845"/>
            </a:xfrm>
            <a:custGeom>
              <a:rect b="b" l="l" r="r" t="t"/>
              <a:pathLst>
                <a:path extrusionOk="0" h="11491" w="10434">
                  <a:moveTo>
                    <a:pt x="4873" y="564"/>
                  </a:moveTo>
                  <a:cubicBezTo>
                    <a:pt x="5314" y="834"/>
                    <a:pt x="6049" y="1375"/>
                    <a:pt x="6196" y="2204"/>
                  </a:cubicBezTo>
                  <a:cubicBezTo>
                    <a:pt x="6290" y="2721"/>
                    <a:pt x="6143" y="3285"/>
                    <a:pt x="5779" y="3873"/>
                  </a:cubicBezTo>
                  <a:cubicBezTo>
                    <a:pt x="5608" y="3820"/>
                    <a:pt x="5408" y="3797"/>
                    <a:pt x="5214" y="3797"/>
                  </a:cubicBezTo>
                  <a:cubicBezTo>
                    <a:pt x="5091" y="3797"/>
                    <a:pt x="4997" y="3797"/>
                    <a:pt x="4873" y="3820"/>
                  </a:cubicBezTo>
                  <a:lnTo>
                    <a:pt x="4873" y="564"/>
                  </a:lnTo>
                  <a:close/>
                  <a:moveTo>
                    <a:pt x="2025" y="3015"/>
                  </a:moveTo>
                  <a:cubicBezTo>
                    <a:pt x="2231" y="3015"/>
                    <a:pt x="2441" y="3044"/>
                    <a:pt x="2646" y="3115"/>
                  </a:cubicBezTo>
                  <a:cubicBezTo>
                    <a:pt x="3134" y="3285"/>
                    <a:pt x="3551" y="3702"/>
                    <a:pt x="3892" y="4314"/>
                  </a:cubicBezTo>
                  <a:cubicBezTo>
                    <a:pt x="3674" y="4531"/>
                    <a:pt x="3498" y="4778"/>
                    <a:pt x="3381" y="5072"/>
                  </a:cubicBezTo>
                  <a:lnTo>
                    <a:pt x="559" y="3432"/>
                  </a:lnTo>
                  <a:cubicBezTo>
                    <a:pt x="885" y="3249"/>
                    <a:pt x="1440" y="3015"/>
                    <a:pt x="2025" y="3015"/>
                  </a:cubicBezTo>
                  <a:close/>
                  <a:moveTo>
                    <a:pt x="9523" y="2868"/>
                  </a:moveTo>
                  <a:lnTo>
                    <a:pt x="9523" y="2868"/>
                  </a:lnTo>
                  <a:cubicBezTo>
                    <a:pt x="9499" y="3356"/>
                    <a:pt x="9405" y="4290"/>
                    <a:pt x="8765" y="4825"/>
                  </a:cubicBezTo>
                  <a:cubicBezTo>
                    <a:pt x="8382" y="5143"/>
                    <a:pt x="7900" y="5293"/>
                    <a:pt x="7274" y="5293"/>
                  </a:cubicBezTo>
                  <a:cubicBezTo>
                    <a:pt x="7218" y="5293"/>
                    <a:pt x="7160" y="5292"/>
                    <a:pt x="7101" y="5289"/>
                  </a:cubicBezTo>
                  <a:cubicBezTo>
                    <a:pt x="7025" y="4996"/>
                    <a:pt x="6907" y="4731"/>
                    <a:pt x="6707" y="4484"/>
                  </a:cubicBezTo>
                  <a:lnTo>
                    <a:pt x="9523" y="2868"/>
                  </a:lnTo>
                  <a:close/>
                  <a:moveTo>
                    <a:pt x="5214" y="4361"/>
                  </a:moveTo>
                  <a:cubicBezTo>
                    <a:pt x="5973" y="4361"/>
                    <a:pt x="6584" y="4972"/>
                    <a:pt x="6584" y="5730"/>
                  </a:cubicBezTo>
                  <a:cubicBezTo>
                    <a:pt x="6584" y="6494"/>
                    <a:pt x="5973" y="7106"/>
                    <a:pt x="5214" y="7106"/>
                  </a:cubicBezTo>
                  <a:cubicBezTo>
                    <a:pt x="4456" y="7106"/>
                    <a:pt x="3845" y="6494"/>
                    <a:pt x="3845" y="5730"/>
                  </a:cubicBezTo>
                  <a:cubicBezTo>
                    <a:pt x="3845" y="4972"/>
                    <a:pt x="4456" y="4361"/>
                    <a:pt x="5214" y="4361"/>
                  </a:cubicBezTo>
                  <a:close/>
                  <a:moveTo>
                    <a:pt x="7025" y="6418"/>
                  </a:moveTo>
                  <a:lnTo>
                    <a:pt x="9846" y="8034"/>
                  </a:lnTo>
                  <a:cubicBezTo>
                    <a:pt x="9522" y="8216"/>
                    <a:pt x="8984" y="8461"/>
                    <a:pt x="8400" y="8461"/>
                  </a:cubicBezTo>
                  <a:cubicBezTo>
                    <a:pt x="8190" y="8461"/>
                    <a:pt x="7974" y="8430"/>
                    <a:pt x="7759" y="8352"/>
                  </a:cubicBezTo>
                  <a:cubicBezTo>
                    <a:pt x="7272" y="8181"/>
                    <a:pt x="6854" y="7764"/>
                    <a:pt x="6537" y="7153"/>
                  </a:cubicBezTo>
                  <a:cubicBezTo>
                    <a:pt x="6760" y="6959"/>
                    <a:pt x="6931" y="6688"/>
                    <a:pt x="7025" y="6418"/>
                  </a:cubicBezTo>
                  <a:close/>
                  <a:moveTo>
                    <a:pt x="3304" y="6171"/>
                  </a:moveTo>
                  <a:cubicBezTo>
                    <a:pt x="3381" y="6465"/>
                    <a:pt x="3527" y="6759"/>
                    <a:pt x="3721" y="6982"/>
                  </a:cubicBezTo>
                  <a:lnTo>
                    <a:pt x="906" y="8599"/>
                  </a:lnTo>
                  <a:cubicBezTo>
                    <a:pt x="906" y="8111"/>
                    <a:pt x="1029" y="7176"/>
                    <a:pt x="1664" y="6641"/>
                  </a:cubicBezTo>
                  <a:cubicBezTo>
                    <a:pt x="2029" y="6318"/>
                    <a:pt x="2546" y="6171"/>
                    <a:pt x="3157" y="6171"/>
                  </a:cubicBezTo>
                  <a:close/>
                  <a:moveTo>
                    <a:pt x="4885" y="1"/>
                  </a:moveTo>
                  <a:cubicBezTo>
                    <a:pt x="4787" y="1"/>
                    <a:pt x="4688" y="26"/>
                    <a:pt x="4603" y="76"/>
                  </a:cubicBezTo>
                  <a:cubicBezTo>
                    <a:pt x="4433" y="176"/>
                    <a:pt x="4309" y="370"/>
                    <a:pt x="4309" y="564"/>
                  </a:cubicBezTo>
                  <a:lnTo>
                    <a:pt x="4309" y="3920"/>
                  </a:lnTo>
                  <a:cubicBezTo>
                    <a:pt x="3915" y="3232"/>
                    <a:pt x="3428" y="2791"/>
                    <a:pt x="2840" y="2574"/>
                  </a:cubicBezTo>
                  <a:cubicBezTo>
                    <a:pt x="2570" y="2483"/>
                    <a:pt x="2299" y="2445"/>
                    <a:pt x="2037" y="2445"/>
                  </a:cubicBezTo>
                  <a:cubicBezTo>
                    <a:pt x="1320" y="2445"/>
                    <a:pt x="669" y="2723"/>
                    <a:pt x="295" y="2938"/>
                  </a:cubicBezTo>
                  <a:cubicBezTo>
                    <a:pt x="118" y="3038"/>
                    <a:pt x="1" y="3232"/>
                    <a:pt x="1" y="3432"/>
                  </a:cubicBezTo>
                  <a:cubicBezTo>
                    <a:pt x="1" y="3626"/>
                    <a:pt x="95" y="3820"/>
                    <a:pt x="265" y="3920"/>
                  </a:cubicBezTo>
                  <a:lnTo>
                    <a:pt x="3181" y="5613"/>
                  </a:lnTo>
                  <a:cubicBezTo>
                    <a:pt x="2399" y="5613"/>
                    <a:pt x="1788" y="5807"/>
                    <a:pt x="1294" y="6201"/>
                  </a:cubicBezTo>
                  <a:cubicBezTo>
                    <a:pt x="489" y="6906"/>
                    <a:pt x="342" y="8011"/>
                    <a:pt x="318" y="8599"/>
                  </a:cubicBezTo>
                  <a:cubicBezTo>
                    <a:pt x="318" y="8793"/>
                    <a:pt x="442" y="8992"/>
                    <a:pt x="612" y="9110"/>
                  </a:cubicBezTo>
                  <a:cubicBezTo>
                    <a:pt x="706" y="9163"/>
                    <a:pt x="806" y="9186"/>
                    <a:pt x="906" y="9186"/>
                  </a:cubicBezTo>
                  <a:cubicBezTo>
                    <a:pt x="1000" y="9186"/>
                    <a:pt x="1100" y="9163"/>
                    <a:pt x="1176" y="9110"/>
                  </a:cubicBezTo>
                  <a:lnTo>
                    <a:pt x="4086" y="7423"/>
                  </a:lnTo>
                  <a:lnTo>
                    <a:pt x="4086" y="7423"/>
                  </a:lnTo>
                  <a:cubicBezTo>
                    <a:pt x="3698" y="8111"/>
                    <a:pt x="3551" y="8746"/>
                    <a:pt x="3674" y="9357"/>
                  </a:cubicBezTo>
                  <a:cubicBezTo>
                    <a:pt x="3745" y="9798"/>
                    <a:pt x="4062" y="10679"/>
                    <a:pt x="5238" y="11391"/>
                  </a:cubicBezTo>
                  <a:cubicBezTo>
                    <a:pt x="5338" y="11438"/>
                    <a:pt x="5438" y="11491"/>
                    <a:pt x="5532" y="11491"/>
                  </a:cubicBezTo>
                  <a:cubicBezTo>
                    <a:pt x="5632" y="11491"/>
                    <a:pt x="5732" y="11461"/>
                    <a:pt x="5826" y="11414"/>
                  </a:cubicBezTo>
                  <a:cubicBezTo>
                    <a:pt x="5996" y="11291"/>
                    <a:pt x="6120" y="11120"/>
                    <a:pt x="6120" y="10903"/>
                  </a:cubicBezTo>
                  <a:lnTo>
                    <a:pt x="6120" y="9674"/>
                  </a:lnTo>
                  <a:cubicBezTo>
                    <a:pt x="6120" y="9527"/>
                    <a:pt x="5973" y="9380"/>
                    <a:pt x="5826" y="9380"/>
                  </a:cubicBezTo>
                  <a:cubicBezTo>
                    <a:pt x="5679" y="9380"/>
                    <a:pt x="5532" y="9527"/>
                    <a:pt x="5532" y="9674"/>
                  </a:cubicBezTo>
                  <a:lnTo>
                    <a:pt x="5532" y="10903"/>
                  </a:lnTo>
                  <a:cubicBezTo>
                    <a:pt x="5114" y="10656"/>
                    <a:pt x="4380" y="10092"/>
                    <a:pt x="4233" y="9257"/>
                  </a:cubicBezTo>
                  <a:cubicBezTo>
                    <a:pt x="4139" y="8746"/>
                    <a:pt x="4286" y="8181"/>
                    <a:pt x="4650" y="7594"/>
                  </a:cubicBezTo>
                  <a:cubicBezTo>
                    <a:pt x="4821" y="7641"/>
                    <a:pt x="5020" y="7693"/>
                    <a:pt x="5214" y="7693"/>
                  </a:cubicBezTo>
                  <a:cubicBezTo>
                    <a:pt x="5314" y="7693"/>
                    <a:pt x="5438" y="7670"/>
                    <a:pt x="5532" y="7641"/>
                  </a:cubicBezTo>
                  <a:lnTo>
                    <a:pt x="5532" y="8352"/>
                  </a:lnTo>
                  <a:cubicBezTo>
                    <a:pt x="5532" y="8522"/>
                    <a:pt x="5679" y="8646"/>
                    <a:pt x="5826" y="8646"/>
                  </a:cubicBezTo>
                  <a:cubicBezTo>
                    <a:pt x="5973" y="8646"/>
                    <a:pt x="6120" y="8522"/>
                    <a:pt x="6120" y="8352"/>
                  </a:cubicBezTo>
                  <a:lnTo>
                    <a:pt x="6120" y="7570"/>
                  </a:lnTo>
                  <a:cubicBezTo>
                    <a:pt x="6490" y="8228"/>
                    <a:pt x="6978" y="8669"/>
                    <a:pt x="7566" y="8893"/>
                  </a:cubicBezTo>
                  <a:cubicBezTo>
                    <a:pt x="7836" y="8992"/>
                    <a:pt x="8130" y="9016"/>
                    <a:pt x="8400" y="9016"/>
                  </a:cubicBezTo>
                  <a:cubicBezTo>
                    <a:pt x="9111" y="9016"/>
                    <a:pt x="9746" y="8746"/>
                    <a:pt x="10140" y="8522"/>
                  </a:cubicBezTo>
                  <a:cubicBezTo>
                    <a:pt x="10310" y="8428"/>
                    <a:pt x="10434" y="8258"/>
                    <a:pt x="10434" y="8034"/>
                  </a:cubicBezTo>
                  <a:cubicBezTo>
                    <a:pt x="10434" y="7840"/>
                    <a:pt x="10310" y="7641"/>
                    <a:pt x="10140" y="7547"/>
                  </a:cubicBezTo>
                  <a:lnTo>
                    <a:pt x="7248" y="5877"/>
                  </a:lnTo>
                  <a:lnTo>
                    <a:pt x="7272" y="5877"/>
                  </a:lnTo>
                  <a:cubicBezTo>
                    <a:pt x="8030" y="5877"/>
                    <a:pt x="8641" y="5660"/>
                    <a:pt x="9135" y="5266"/>
                  </a:cubicBezTo>
                  <a:cubicBezTo>
                    <a:pt x="9940" y="4584"/>
                    <a:pt x="10087" y="3479"/>
                    <a:pt x="10087" y="2868"/>
                  </a:cubicBezTo>
                  <a:cubicBezTo>
                    <a:pt x="10087" y="2674"/>
                    <a:pt x="9993" y="2474"/>
                    <a:pt x="9817" y="2380"/>
                  </a:cubicBezTo>
                  <a:cubicBezTo>
                    <a:pt x="9731" y="2318"/>
                    <a:pt x="9635" y="2287"/>
                    <a:pt x="9534" y="2287"/>
                  </a:cubicBezTo>
                  <a:cubicBezTo>
                    <a:pt x="9433" y="2287"/>
                    <a:pt x="9329" y="2318"/>
                    <a:pt x="9229" y="2380"/>
                  </a:cubicBezTo>
                  <a:lnTo>
                    <a:pt x="6343" y="4043"/>
                  </a:lnTo>
                  <a:cubicBezTo>
                    <a:pt x="6731" y="3379"/>
                    <a:pt x="6878" y="2721"/>
                    <a:pt x="6760" y="2110"/>
                  </a:cubicBezTo>
                  <a:cubicBezTo>
                    <a:pt x="6684" y="1669"/>
                    <a:pt x="6366" y="787"/>
                    <a:pt x="5167" y="76"/>
                  </a:cubicBezTo>
                  <a:cubicBezTo>
                    <a:pt x="5082" y="26"/>
                    <a:pt x="4984" y="1"/>
                    <a:pt x="488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38" name="Google Shape;3138;p63"/>
          <p:cNvGrpSpPr/>
          <p:nvPr/>
        </p:nvGrpSpPr>
        <p:grpSpPr>
          <a:xfrm>
            <a:off x="4732097" y="3938701"/>
            <a:ext cx="758473" cy="759642"/>
            <a:chOff x="2366048" y="1969351"/>
            <a:chExt cx="379237" cy="379821"/>
          </a:xfrm>
        </p:grpSpPr>
        <p:sp>
          <p:nvSpPr>
            <p:cNvPr id="3139" name="Google Shape;3139;p63"/>
            <p:cNvSpPr/>
            <p:nvPr/>
          </p:nvSpPr>
          <p:spPr>
            <a:xfrm>
              <a:off x="2371191" y="2028550"/>
              <a:ext cx="368367" cy="218488"/>
            </a:xfrm>
            <a:custGeom>
              <a:rect b="b" l="l" r="r" t="t"/>
              <a:pathLst>
                <a:path extrusionOk="0" h="11216" w="18910">
                  <a:moveTo>
                    <a:pt x="983" y="1"/>
                  </a:moveTo>
                  <a:cubicBezTo>
                    <a:pt x="442" y="1"/>
                    <a:pt x="1" y="418"/>
                    <a:pt x="1" y="953"/>
                  </a:cubicBezTo>
                  <a:lnTo>
                    <a:pt x="1" y="11216"/>
                  </a:lnTo>
                  <a:lnTo>
                    <a:pt x="18910" y="11216"/>
                  </a:lnTo>
                  <a:lnTo>
                    <a:pt x="18910" y="953"/>
                  </a:lnTo>
                  <a:cubicBezTo>
                    <a:pt x="18910" y="418"/>
                    <a:pt x="18493" y="1"/>
                    <a:pt x="1795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0" name="Google Shape;3140;p63"/>
            <p:cNvSpPr/>
            <p:nvPr/>
          </p:nvSpPr>
          <p:spPr>
            <a:xfrm>
              <a:off x="2371191" y="2237977"/>
              <a:ext cx="368367" cy="48213"/>
            </a:xfrm>
            <a:custGeom>
              <a:rect b="b" l="l" r="r" t="t"/>
              <a:pathLst>
                <a:path extrusionOk="0" h="2475" w="18910">
                  <a:moveTo>
                    <a:pt x="1" y="0"/>
                  </a:moveTo>
                  <a:lnTo>
                    <a:pt x="1" y="1493"/>
                  </a:lnTo>
                  <a:cubicBezTo>
                    <a:pt x="1" y="2034"/>
                    <a:pt x="442" y="2475"/>
                    <a:pt x="983" y="2475"/>
                  </a:cubicBezTo>
                  <a:lnTo>
                    <a:pt x="17958" y="2475"/>
                  </a:lnTo>
                  <a:cubicBezTo>
                    <a:pt x="18493" y="2475"/>
                    <a:pt x="18910" y="2034"/>
                    <a:pt x="18910" y="1493"/>
                  </a:cubicBezTo>
                  <a:lnTo>
                    <a:pt x="18910"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1" name="Google Shape;3141;p63"/>
            <p:cNvSpPr/>
            <p:nvPr/>
          </p:nvSpPr>
          <p:spPr>
            <a:xfrm>
              <a:off x="2371191" y="2028550"/>
              <a:ext cx="368367" cy="209449"/>
            </a:xfrm>
            <a:custGeom>
              <a:rect b="b" l="l" r="r" t="t"/>
              <a:pathLst>
                <a:path extrusionOk="0" h="10752" w="18910">
                  <a:moveTo>
                    <a:pt x="983" y="1"/>
                  </a:moveTo>
                  <a:cubicBezTo>
                    <a:pt x="442" y="1"/>
                    <a:pt x="1" y="418"/>
                    <a:pt x="1" y="953"/>
                  </a:cubicBezTo>
                  <a:lnTo>
                    <a:pt x="1" y="10751"/>
                  </a:lnTo>
                  <a:lnTo>
                    <a:pt x="18910" y="10751"/>
                  </a:lnTo>
                  <a:lnTo>
                    <a:pt x="18910" y="953"/>
                  </a:lnTo>
                  <a:cubicBezTo>
                    <a:pt x="18910" y="418"/>
                    <a:pt x="18493" y="1"/>
                    <a:pt x="1795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2" name="Google Shape;3142;p63"/>
            <p:cNvSpPr/>
            <p:nvPr/>
          </p:nvSpPr>
          <p:spPr>
            <a:xfrm>
              <a:off x="2706108" y="2028550"/>
              <a:ext cx="33447" cy="209449"/>
            </a:xfrm>
            <a:custGeom>
              <a:rect b="b" l="l" r="r" t="t"/>
              <a:pathLst>
                <a:path extrusionOk="0" h="10752" w="1717">
                  <a:moveTo>
                    <a:pt x="1" y="1"/>
                  </a:moveTo>
                  <a:cubicBezTo>
                    <a:pt x="518" y="1"/>
                    <a:pt x="959" y="418"/>
                    <a:pt x="959" y="953"/>
                  </a:cubicBezTo>
                  <a:lnTo>
                    <a:pt x="959" y="10751"/>
                  </a:lnTo>
                  <a:lnTo>
                    <a:pt x="1717" y="10751"/>
                  </a:lnTo>
                  <a:lnTo>
                    <a:pt x="1717" y="953"/>
                  </a:lnTo>
                  <a:cubicBezTo>
                    <a:pt x="1717" y="418"/>
                    <a:pt x="1300" y="1"/>
                    <a:pt x="765"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3" name="Google Shape;3143;p63"/>
            <p:cNvSpPr/>
            <p:nvPr/>
          </p:nvSpPr>
          <p:spPr>
            <a:xfrm>
              <a:off x="2706108" y="2237977"/>
              <a:ext cx="33447" cy="48213"/>
            </a:xfrm>
            <a:custGeom>
              <a:rect b="b" l="l" r="r" t="t"/>
              <a:pathLst>
                <a:path extrusionOk="0" h="2475" w="1717">
                  <a:moveTo>
                    <a:pt x="959" y="0"/>
                  </a:moveTo>
                  <a:lnTo>
                    <a:pt x="959" y="1493"/>
                  </a:lnTo>
                  <a:cubicBezTo>
                    <a:pt x="959" y="2034"/>
                    <a:pt x="518" y="2475"/>
                    <a:pt x="1" y="2475"/>
                  </a:cubicBezTo>
                  <a:lnTo>
                    <a:pt x="765" y="2475"/>
                  </a:lnTo>
                  <a:cubicBezTo>
                    <a:pt x="1300" y="2475"/>
                    <a:pt x="1717" y="2034"/>
                    <a:pt x="1717" y="1493"/>
                  </a:cubicBezTo>
                  <a:lnTo>
                    <a:pt x="1717"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4" name="Google Shape;3144;p63"/>
            <p:cNvSpPr/>
            <p:nvPr/>
          </p:nvSpPr>
          <p:spPr>
            <a:xfrm>
              <a:off x="2513413" y="2286171"/>
              <a:ext cx="83939" cy="57271"/>
            </a:xfrm>
            <a:custGeom>
              <a:rect b="b" l="l" r="r" t="t"/>
              <a:pathLst>
                <a:path extrusionOk="0" h="2940" w="4309">
                  <a:moveTo>
                    <a:pt x="318" y="1"/>
                  </a:moveTo>
                  <a:cubicBezTo>
                    <a:pt x="318" y="1"/>
                    <a:pt x="294" y="2152"/>
                    <a:pt x="0" y="2940"/>
                  </a:cubicBezTo>
                  <a:lnTo>
                    <a:pt x="4309" y="2940"/>
                  </a:lnTo>
                  <a:cubicBezTo>
                    <a:pt x="4044" y="2152"/>
                    <a:pt x="4015" y="1"/>
                    <a:pt x="401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5" name="Google Shape;3145;p63"/>
            <p:cNvSpPr/>
            <p:nvPr/>
          </p:nvSpPr>
          <p:spPr>
            <a:xfrm>
              <a:off x="2519140" y="2286171"/>
              <a:ext cx="73069" cy="14805"/>
            </a:xfrm>
            <a:custGeom>
              <a:rect b="b" l="l" r="r" t="t"/>
              <a:pathLst>
                <a:path extrusionOk="0" h="760" w="3751">
                  <a:moveTo>
                    <a:pt x="24" y="1"/>
                  </a:moveTo>
                  <a:cubicBezTo>
                    <a:pt x="24" y="1"/>
                    <a:pt x="24" y="318"/>
                    <a:pt x="0" y="759"/>
                  </a:cubicBezTo>
                  <a:lnTo>
                    <a:pt x="3750" y="759"/>
                  </a:lnTo>
                  <a:cubicBezTo>
                    <a:pt x="3721" y="318"/>
                    <a:pt x="3721" y="1"/>
                    <a:pt x="3721"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6" name="Google Shape;3146;p63"/>
            <p:cNvSpPr/>
            <p:nvPr/>
          </p:nvSpPr>
          <p:spPr>
            <a:xfrm>
              <a:off x="2519140" y="2286171"/>
              <a:ext cx="73069" cy="14805"/>
            </a:xfrm>
            <a:custGeom>
              <a:rect b="b" l="l" r="r" t="t"/>
              <a:pathLst>
                <a:path extrusionOk="0" h="760" w="3751">
                  <a:moveTo>
                    <a:pt x="24" y="1"/>
                  </a:moveTo>
                  <a:cubicBezTo>
                    <a:pt x="24" y="1"/>
                    <a:pt x="24" y="318"/>
                    <a:pt x="0" y="759"/>
                  </a:cubicBezTo>
                  <a:lnTo>
                    <a:pt x="3750" y="759"/>
                  </a:lnTo>
                  <a:cubicBezTo>
                    <a:pt x="3721" y="318"/>
                    <a:pt x="3721" y="1"/>
                    <a:pt x="372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7" name="Google Shape;3147;p63"/>
            <p:cNvSpPr/>
            <p:nvPr/>
          </p:nvSpPr>
          <p:spPr>
            <a:xfrm>
              <a:off x="2394664" y="2053854"/>
              <a:ext cx="322004" cy="184144"/>
            </a:xfrm>
            <a:custGeom>
              <a:rect b="b" l="l" r="r" t="t"/>
              <a:pathLst>
                <a:path extrusionOk="0" h="9453" w="16530">
                  <a:moveTo>
                    <a:pt x="412" y="1"/>
                  </a:moveTo>
                  <a:cubicBezTo>
                    <a:pt x="195" y="1"/>
                    <a:pt x="1" y="195"/>
                    <a:pt x="1" y="412"/>
                  </a:cubicBezTo>
                  <a:lnTo>
                    <a:pt x="1" y="9452"/>
                  </a:lnTo>
                  <a:lnTo>
                    <a:pt x="16529" y="9452"/>
                  </a:lnTo>
                  <a:lnTo>
                    <a:pt x="16529" y="412"/>
                  </a:lnTo>
                  <a:cubicBezTo>
                    <a:pt x="16529" y="195"/>
                    <a:pt x="16335" y="1"/>
                    <a:pt x="1608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8" name="Google Shape;3148;p63"/>
            <p:cNvSpPr/>
            <p:nvPr/>
          </p:nvSpPr>
          <p:spPr>
            <a:xfrm>
              <a:off x="2693290" y="2053854"/>
              <a:ext cx="23376" cy="184144"/>
            </a:xfrm>
            <a:custGeom>
              <a:rect b="b" l="l" r="r" t="t"/>
              <a:pathLst>
                <a:path extrusionOk="0" h="9453" w="1200">
                  <a:moveTo>
                    <a:pt x="0" y="1"/>
                  </a:moveTo>
                  <a:cubicBezTo>
                    <a:pt x="247" y="1"/>
                    <a:pt x="418" y="195"/>
                    <a:pt x="418" y="412"/>
                  </a:cubicBezTo>
                  <a:lnTo>
                    <a:pt x="418" y="9452"/>
                  </a:lnTo>
                  <a:lnTo>
                    <a:pt x="1199" y="9452"/>
                  </a:lnTo>
                  <a:lnTo>
                    <a:pt x="1199" y="412"/>
                  </a:lnTo>
                  <a:cubicBezTo>
                    <a:pt x="1199" y="195"/>
                    <a:pt x="1005" y="1"/>
                    <a:pt x="75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9" name="Google Shape;3149;p63"/>
            <p:cNvSpPr/>
            <p:nvPr/>
          </p:nvSpPr>
          <p:spPr>
            <a:xfrm>
              <a:off x="2433254" y="1975078"/>
              <a:ext cx="244825" cy="208981"/>
            </a:xfrm>
            <a:custGeom>
              <a:rect b="b" l="l" r="r" t="t"/>
              <a:pathLst>
                <a:path extrusionOk="0" h="10728" w="12568">
                  <a:moveTo>
                    <a:pt x="6275" y="1"/>
                  </a:moveTo>
                  <a:cubicBezTo>
                    <a:pt x="5965" y="1"/>
                    <a:pt x="5658" y="148"/>
                    <a:pt x="5485" y="442"/>
                  </a:cubicBezTo>
                  <a:lnTo>
                    <a:pt x="342" y="9358"/>
                  </a:lnTo>
                  <a:cubicBezTo>
                    <a:pt x="1" y="9970"/>
                    <a:pt x="442" y="10728"/>
                    <a:pt x="1153" y="10728"/>
                  </a:cubicBezTo>
                  <a:lnTo>
                    <a:pt x="11415" y="10728"/>
                  </a:lnTo>
                  <a:cubicBezTo>
                    <a:pt x="12127" y="10728"/>
                    <a:pt x="12567" y="9970"/>
                    <a:pt x="12197" y="9358"/>
                  </a:cubicBezTo>
                  <a:lnTo>
                    <a:pt x="7078" y="442"/>
                  </a:lnTo>
                  <a:cubicBezTo>
                    <a:pt x="6895" y="148"/>
                    <a:pt x="6584" y="1"/>
                    <a:pt x="6275"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0" name="Google Shape;3150;p63"/>
            <p:cNvSpPr/>
            <p:nvPr/>
          </p:nvSpPr>
          <p:spPr>
            <a:xfrm>
              <a:off x="2541581" y="2130118"/>
              <a:ext cx="27720" cy="27720"/>
            </a:xfrm>
            <a:custGeom>
              <a:rect b="b" l="l" r="r" t="t"/>
              <a:pathLst>
                <a:path extrusionOk="0" h="1423" w="1423">
                  <a:moveTo>
                    <a:pt x="711" y="0"/>
                  </a:moveTo>
                  <a:cubicBezTo>
                    <a:pt x="318" y="0"/>
                    <a:pt x="0" y="318"/>
                    <a:pt x="0" y="712"/>
                  </a:cubicBezTo>
                  <a:cubicBezTo>
                    <a:pt x="0" y="1105"/>
                    <a:pt x="318" y="1423"/>
                    <a:pt x="711" y="1423"/>
                  </a:cubicBezTo>
                  <a:cubicBezTo>
                    <a:pt x="1099" y="1423"/>
                    <a:pt x="1423" y="1105"/>
                    <a:pt x="1423" y="712"/>
                  </a:cubicBezTo>
                  <a:cubicBezTo>
                    <a:pt x="1423" y="318"/>
                    <a:pt x="1099" y="0"/>
                    <a:pt x="71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1" name="Google Shape;3151;p63"/>
            <p:cNvSpPr/>
            <p:nvPr/>
          </p:nvSpPr>
          <p:spPr>
            <a:xfrm>
              <a:off x="2543529" y="2130566"/>
              <a:ext cx="25772" cy="27272"/>
            </a:xfrm>
            <a:custGeom>
              <a:rect b="b" l="l" r="r" t="t"/>
              <a:pathLst>
                <a:path extrusionOk="0" h="1400" w="1323">
                  <a:moveTo>
                    <a:pt x="705" y="1"/>
                  </a:moveTo>
                  <a:lnTo>
                    <a:pt x="705" y="1"/>
                  </a:lnTo>
                  <a:cubicBezTo>
                    <a:pt x="758" y="101"/>
                    <a:pt x="782" y="201"/>
                    <a:pt x="782" y="324"/>
                  </a:cubicBezTo>
                  <a:cubicBezTo>
                    <a:pt x="782" y="712"/>
                    <a:pt x="464" y="1029"/>
                    <a:pt x="71" y="1029"/>
                  </a:cubicBezTo>
                  <a:lnTo>
                    <a:pt x="0" y="1029"/>
                  </a:lnTo>
                  <a:cubicBezTo>
                    <a:pt x="118" y="1253"/>
                    <a:pt x="341" y="1400"/>
                    <a:pt x="611" y="1400"/>
                  </a:cubicBezTo>
                  <a:cubicBezTo>
                    <a:pt x="999" y="1400"/>
                    <a:pt x="1323" y="1082"/>
                    <a:pt x="1323" y="689"/>
                  </a:cubicBezTo>
                  <a:cubicBezTo>
                    <a:pt x="1323" y="324"/>
                    <a:pt x="1052" y="30"/>
                    <a:pt x="705"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2" name="Google Shape;3152;p63"/>
            <p:cNvSpPr/>
            <p:nvPr/>
          </p:nvSpPr>
          <p:spPr>
            <a:xfrm>
              <a:off x="2542945" y="2024206"/>
              <a:ext cx="25324" cy="85439"/>
            </a:xfrm>
            <a:custGeom>
              <a:rect b="b" l="l" r="r" t="t"/>
              <a:pathLst>
                <a:path extrusionOk="0" h="4386" w="1300">
                  <a:moveTo>
                    <a:pt x="641" y="0"/>
                  </a:moveTo>
                  <a:cubicBezTo>
                    <a:pt x="295" y="0"/>
                    <a:pt x="1" y="294"/>
                    <a:pt x="1" y="665"/>
                  </a:cubicBezTo>
                  <a:lnTo>
                    <a:pt x="1" y="3750"/>
                  </a:lnTo>
                  <a:cubicBezTo>
                    <a:pt x="1" y="4091"/>
                    <a:pt x="295" y="4385"/>
                    <a:pt x="641" y="4385"/>
                  </a:cubicBezTo>
                  <a:cubicBezTo>
                    <a:pt x="1006" y="4385"/>
                    <a:pt x="1300" y="4091"/>
                    <a:pt x="1300" y="3750"/>
                  </a:cubicBezTo>
                  <a:lnTo>
                    <a:pt x="1300" y="665"/>
                  </a:lnTo>
                  <a:cubicBezTo>
                    <a:pt x="1300" y="294"/>
                    <a:pt x="1006" y="0"/>
                    <a:pt x="64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3" name="Google Shape;3153;p63"/>
            <p:cNvSpPr/>
            <p:nvPr/>
          </p:nvSpPr>
          <p:spPr>
            <a:xfrm>
              <a:off x="2549704" y="2024206"/>
              <a:ext cx="18564" cy="85439"/>
            </a:xfrm>
            <a:custGeom>
              <a:rect b="b" l="l" r="r" t="t"/>
              <a:pathLst>
                <a:path extrusionOk="0" h="4386" w="953">
                  <a:moveTo>
                    <a:pt x="294" y="0"/>
                  </a:moveTo>
                  <a:cubicBezTo>
                    <a:pt x="194" y="0"/>
                    <a:pt x="71" y="53"/>
                    <a:pt x="0" y="100"/>
                  </a:cubicBezTo>
                  <a:cubicBezTo>
                    <a:pt x="194" y="200"/>
                    <a:pt x="318" y="418"/>
                    <a:pt x="318" y="665"/>
                  </a:cubicBezTo>
                  <a:lnTo>
                    <a:pt x="318" y="3750"/>
                  </a:lnTo>
                  <a:cubicBezTo>
                    <a:pt x="318" y="3991"/>
                    <a:pt x="194" y="4191"/>
                    <a:pt x="0" y="4315"/>
                  </a:cubicBezTo>
                  <a:cubicBezTo>
                    <a:pt x="71" y="4362"/>
                    <a:pt x="194" y="4385"/>
                    <a:pt x="294" y="4385"/>
                  </a:cubicBezTo>
                  <a:cubicBezTo>
                    <a:pt x="659" y="4385"/>
                    <a:pt x="953" y="4091"/>
                    <a:pt x="953" y="3750"/>
                  </a:cubicBezTo>
                  <a:lnTo>
                    <a:pt x="953" y="665"/>
                  </a:lnTo>
                  <a:cubicBezTo>
                    <a:pt x="953" y="294"/>
                    <a:pt x="659" y="0"/>
                    <a:pt x="294"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4" name="Google Shape;3154;p63"/>
            <p:cNvSpPr/>
            <p:nvPr/>
          </p:nvSpPr>
          <p:spPr>
            <a:xfrm>
              <a:off x="2537218" y="2256522"/>
              <a:ext cx="36330" cy="11006"/>
            </a:xfrm>
            <a:custGeom>
              <a:rect b="b" l="l" r="r" t="t"/>
              <a:pathLst>
                <a:path extrusionOk="0" h="565" w="1865">
                  <a:moveTo>
                    <a:pt x="295" y="0"/>
                  </a:moveTo>
                  <a:cubicBezTo>
                    <a:pt x="124" y="0"/>
                    <a:pt x="1" y="124"/>
                    <a:pt x="1" y="271"/>
                  </a:cubicBezTo>
                  <a:cubicBezTo>
                    <a:pt x="1" y="441"/>
                    <a:pt x="124" y="565"/>
                    <a:pt x="295" y="565"/>
                  </a:cubicBezTo>
                  <a:lnTo>
                    <a:pt x="1594" y="565"/>
                  </a:lnTo>
                  <a:cubicBezTo>
                    <a:pt x="1741" y="565"/>
                    <a:pt x="1864" y="441"/>
                    <a:pt x="1864" y="271"/>
                  </a:cubicBezTo>
                  <a:cubicBezTo>
                    <a:pt x="1864" y="124"/>
                    <a:pt x="1741" y="0"/>
                    <a:pt x="15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5" name="Google Shape;3155;p63"/>
            <p:cNvSpPr/>
            <p:nvPr/>
          </p:nvSpPr>
          <p:spPr>
            <a:xfrm>
              <a:off x="2366048" y="1969351"/>
              <a:ext cx="379237" cy="379821"/>
            </a:xfrm>
            <a:custGeom>
              <a:rect b="b" l="l" r="r" t="t"/>
              <a:pathLst>
                <a:path extrusionOk="0" h="19498" w="19468">
                  <a:moveTo>
                    <a:pt x="7124" y="3310"/>
                  </a:moveTo>
                  <a:lnTo>
                    <a:pt x="6684" y="4068"/>
                  </a:lnTo>
                  <a:lnTo>
                    <a:pt x="1881" y="4068"/>
                  </a:lnTo>
                  <a:cubicBezTo>
                    <a:pt x="1493" y="4068"/>
                    <a:pt x="1176" y="4386"/>
                    <a:pt x="1176" y="4750"/>
                  </a:cubicBezTo>
                  <a:lnTo>
                    <a:pt x="1176" y="13520"/>
                  </a:lnTo>
                  <a:lnTo>
                    <a:pt x="559" y="13520"/>
                  </a:lnTo>
                  <a:lnTo>
                    <a:pt x="559" y="3992"/>
                  </a:lnTo>
                  <a:cubicBezTo>
                    <a:pt x="559" y="3627"/>
                    <a:pt x="853" y="3310"/>
                    <a:pt x="1247" y="3310"/>
                  </a:cubicBezTo>
                  <a:close/>
                  <a:moveTo>
                    <a:pt x="18222" y="3310"/>
                  </a:moveTo>
                  <a:cubicBezTo>
                    <a:pt x="18586" y="3310"/>
                    <a:pt x="18880" y="3627"/>
                    <a:pt x="18880" y="3992"/>
                  </a:cubicBezTo>
                  <a:lnTo>
                    <a:pt x="18880" y="13520"/>
                  </a:lnTo>
                  <a:lnTo>
                    <a:pt x="18269" y="13520"/>
                  </a:lnTo>
                  <a:lnTo>
                    <a:pt x="18269" y="4750"/>
                  </a:lnTo>
                  <a:cubicBezTo>
                    <a:pt x="18269" y="4386"/>
                    <a:pt x="17951" y="4068"/>
                    <a:pt x="17557" y="4068"/>
                  </a:cubicBezTo>
                  <a:lnTo>
                    <a:pt x="12755" y="4068"/>
                  </a:lnTo>
                  <a:lnTo>
                    <a:pt x="12344" y="3310"/>
                  </a:lnTo>
                  <a:close/>
                  <a:moveTo>
                    <a:pt x="17557" y="4633"/>
                  </a:moveTo>
                  <a:cubicBezTo>
                    <a:pt x="17634" y="4633"/>
                    <a:pt x="17704" y="4680"/>
                    <a:pt x="17704" y="4750"/>
                  </a:cubicBezTo>
                  <a:lnTo>
                    <a:pt x="17704" y="13520"/>
                  </a:lnTo>
                  <a:lnTo>
                    <a:pt x="14225" y="13520"/>
                  </a:lnTo>
                  <a:cubicBezTo>
                    <a:pt x="14078" y="13520"/>
                    <a:pt x="13931" y="13643"/>
                    <a:pt x="13931" y="13790"/>
                  </a:cubicBezTo>
                  <a:cubicBezTo>
                    <a:pt x="13931" y="13961"/>
                    <a:pt x="14078" y="14084"/>
                    <a:pt x="14225" y="14084"/>
                  </a:cubicBezTo>
                  <a:lnTo>
                    <a:pt x="18880" y="14084"/>
                  </a:lnTo>
                  <a:lnTo>
                    <a:pt x="18880" y="15283"/>
                  </a:lnTo>
                  <a:cubicBezTo>
                    <a:pt x="18880" y="15654"/>
                    <a:pt x="18586" y="15971"/>
                    <a:pt x="18222" y="15971"/>
                  </a:cubicBezTo>
                  <a:lnTo>
                    <a:pt x="1247" y="15971"/>
                  </a:lnTo>
                  <a:cubicBezTo>
                    <a:pt x="853" y="15971"/>
                    <a:pt x="559" y="15654"/>
                    <a:pt x="559" y="15283"/>
                  </a:cubicBezTo>
                  <a:lnTo>
                    <a:pt x="559" y="14084"/>
                  </a:lnTo>
                  <a:lnTo>
                    <a:pt x="12855" y="14084"/>
                  </a:lnTo>
                  <a:cubicBezTo>
                    <a:pt x="13026" y="14084"/>
                    <a:pt x="13149" y="13961"/>
                    <a:pt x="13149" y="13790"/>
                  </a:cubicBezTo>
                  <a:cubicBezTo>
                    <a:pt x="13149" y="13643"/>
                    <a:pt x="13026" y="13520"/>
                    <a:pt x="12855" y="13520"/>
                  </a:cubicBezTo>
                  <a:lnTo>
                    <a:pt x="1764" y="13520"/>
                  </a:lnTo>
                  <a:lnTo>
                    <a:pt x="1764" y="4750"/>
                  </a:lnTo>
                  <a:cubicBezTo>
                    <a:pt x="1764" y="4680"/>
                    <a:pt x="1811" y="4633"/>
                    <a:pt x="1881" y="4633"/>
                  </a:cubicBezTo>
                  <a:lnTo>
                    <a:pt x="6366" y="4633"/>
                  </a:lnTo>
                  <a:lnTo>
                    <a:pt x="3551" y="9505"/>
                  </a:lnTo>
                  <a:cubicBezTo>
                    <a:pt x="3327" y="9870"/>
                    <a:pt x="3327" y="10311"/>
                    <a:pt x="3551" y="10704"/>
                  </a:cubicBezTo>
                  <a:cubicBezTo>
                    <a:pt x="3768" y="11069"/>
                    <a:pt x="4162" y="11292"/>
                    <a:pt x="4603" y="11292"/>
                  </a:cubicBezTo>
                  <a:lnTo>
                    <a:pt x="14865" y="11292"/>
                  </a:lnTo>
                  <a:cubicBezTo>
                    <a:pt x="15306" y="11292"/>
                    <a:pt x="15694" y="11069"/>
                    <a:pt x="15894" y="10704"/>
                  </a:cubicBezTo>
                  <a:cubicBezTo>
                    <a:pt x="16112" y="10311"/>
                    <a:pt x="16112" y="9870"/>
                    <a:pt x="15894" y="9505"/>
                  </a:cubicBezTo>
                  <a:lnTo>
                    <a:pt x="13102" y="4633"/>
                  </a:lnTo>
                  <a:close/>
                  <a:moveTo>
                    <a:pt x="11286" y="16535"/>
                  </a:moveTo>
                  <a:cubicBezTo>
                    <a:pt x="11315" y="17070"/>
                    <a:pt x="11362" y="18199"/>
                    <a:pt x="11509" y="18933"/>
                  </a:cubicBezTo>
                  <a:lnTo>
                    <a:pt x="7935" y="18933"/>
                  </a:lnTo>
                  <a:cubicBezTo>
                    <a:pt x="8106" y="18199"/>
                    <a:pt x="8153" y="17070"/>
                    <a:pt x="8153" y="16535"/>
                  </a:cubicBezTo>
                  <a:close/>
                  <a:moveTo>
                    <a:pt x="9722" y="1"/>
                  </a:moveTo>
                  <a:cubicBezTo>
                    <a:pt x="9305" y="1"/>
                    <a:pt x="8911" y="224"/>
                    <a:pt x="8694" y="612"/>
                  </a:cubicBezTo>
                  <a:lnTo>
                    <a:pt x="8400" y="1077"/>
                  </a:lnTo>
                  <a:cubicBezTo>
                    <a:pt x="8323" y="1223"/>
                    <a:pt x="8376" y="1400"/>
                    <a:pt x="8523" y="1470"/>
                  </a:cubicBezTo>
                  <a:cubicBezTo>
                    <a:pt x="8561" y="1495"/>
                    <a:pt x="8604" y="1506"/>
                    <a:pt x="8649" y="1506"/>
                  </a:cubicBezTo>
                  <a:cubicBezTo>
                    <a:pt x="8745" y="1506"/>
                    <a:pt x="8847" y="1455"/>
                    <a:pt x="8911" y="1370"/>
                  </a:cubicBezTo>
                  <a:lnTo>
                    <a:pt x="9182" y="883"/>
                  </a:lnTo>
                  <a:cubicBezTo>
                    <a:pt x="9305" y="689"/>
                    <a:pt x="9499" y="565"/>
                    <a:pt x="9722" y="565"/>
                  </a:cubicBezTo>
                  <a:cubicBezTo>
                    <a:pt x="9963" y="565"/>
                    <a:pt x="10163" y="689"/>
                    <a:pt x="10287" y="883"/>
                  </a:cubicBezTo>
                  <a:lnTo>
                    <a:pt x="15400" y="9776"/>
                  </a:lnTo>
                  <a:cubicBezTo>
                    <a:pt x="15524" y="9970"/>
                    <a:pt x="15524" y="10217"/>
                    <a:pt x="15400" y="10410"/>
                  </a:cubicBezTo>
                  <a:cubicBezTo>
                    <a:pt x="15306" y="10604"/>
                    <a:pt x="15083" y="10728"/>
                    <a:pt x="14865" y="10728"/>
                  </a:cubicBezTo>
                  <a:lnTo>
                    <a:pt x="4603" y="10728"/>
                  </a:lnTo>
                  <a:cubicBezTo>
                    <a:pt x="4356" y="10728"/>
                    <a:pt x="4162" y="10604"/>
                    <a:pt x="4038" y="10410"/>
                  </a:cubicBezTo>
                  <a:cubicBezTo>
                    <a:pt x="3939" y="10217"/>
                    <a:pt x="3939" y="9970"/>
                    <a:pt x="4038" y="9776"/>
                  </a:cubicBezTo>
                  <a:lnTo>
                    <a:pt x="8253" y="2499"/>
                  </a:lnTo>
                  <a:cubicBezTo>
                    <a:pt x="8323" y="2376"/>
                    <a:pt x="8276" y="2205"/>
                    <a:pt x="8153" y="2105"/>
                  </a:cubicBezTo>
                  <a:cubicBezTo>
                    <a:pt x="8108" y="2083"/>
                    <a:pt x="8061" y="2073"/>
                    <a:pt x="8014" y="2073"/>
                  </a:cubicBezTo>
                  <a:cubicBezTo>
                    <a:pt x="7910" y="2073"/>
                    <a:pt x="7812" y="2127"/>
                    <a:pt x="7759" y="2229"/>
                  </a:cubicBezTo>
                  <a:lnTo>
                    <a:pt x="7442" y="2746"/>
                  </a:lnTo>
                  <a:lnTo>
                    <a:pt x="1247" y="2746"/>
                  </a:lnTo>
                  <a:cubicBezTo>
                    <a:pt x="559" y="2746"/>
                    <a:pt x="0" y="3310"/>
                    <a:pt x="0" y="3992"/>
                  </a:cubicBezTo>
                  <a:lnTo>
                    <a:pt x="0" y="15283"/>
                  </a:lnTo>
                  <a:cubicBezTo>
                    <a:pt x="0" y="15971"/>
                    <a:pt x="559" y="16535"/>
                    <a:pt x="1247" y="16535"/>
                  </a:cubicBezTo>
                  <a:lnTo>
                    <a:pt x="7589" y="16535"/>
                  </a:lnTo>
                  <a:cubicBezTo>
                    <a:pt x="7565" y="17193"/>
                    <a:pt x="7495" y="18322"/>
                    <a:pt x="7371" y="18933"/>
                  </a:cubicBezTo>
                  <a:lnTo>
                    <a:pt x="6366" y="18933"/>
                  </a:lnTo>
                  <a:cubicBezTo>
                    <a:pt x="6219" y="18933"/>
                    <a:pt x="6072" y="19057"/>
                    <a:pt x="6072" y="19204"/>
                  </a:cubicBezTo>
                  <a:cubicBezTo>
                    <a:pt x="6072" y="19374"/>
                    <a:pt x="6219" y="19498"/>
                    <a:pt x="6366" y="19498"/>
                  </a:cubicBezTo>
                  <a:lnTo>
                    <a:pt x="13079" y="19498"/>
                  </a:lnTo>
                  <a:cubicBezTo>
                    <a:pt x="13249" y="19498"/>
                    <a:pt x="13372" y="19374"/>
                    <a:pt x="13372" y="19204"/>
                  </a:cubicBezTo>
                  <a:cubicBezTo>
                    <a:pt x="13372" y="19057"/>
                    <a:pt x="13249" y="18933"/>
                    <a:pt x="13079" y="18933"/>
                  </a:cubicBezTo>
                  <a:lnTo>
                    <a:pt x="12097" y="18933"/>
                  </a:lnTo>
                  <a:cubicBezTo>
                    <a:pt x="11950" y="18322"/>
                    <a:pt x="11874" y="17193"/>
                    <a:pt x="11850" y="16535"/>
                  </a:cubicBezTo>
                  <a:lnTo>
                    <a:pt x="18222" y="16535"/>
                  </a:lnTo>
                  <a:cubicBezTo>
                    <a:pt x="18903" y="16535"/>
                    <a:pt x="19468" y="15971"/>
                    <a:pt x="19468" y="15283"/>
                  </a:cubicBezTo>
                  <a:lnTo>
                    <a:pt x="19468" y="3992"/>
                  </a:lnTo>
                  <a:cubicBezTo>
                    <a:pt x="19468" y="3310"/>
                    <a:pt x="18903" y="2746"/>
                    <a:pt x="18222" y="2746"/>
                  </a:cubicBezTo>
                  <a:lnTo>
                    <a:pt x="11997" y="2746"/>
                  </a:lnTo>
                  <a:lnTo>
                    <a:pt x="10774" y="612"/>
                  </a:lnTo>
                  <a:cubicBezTo>
                    <a:pt x="10551" y="224"/>
                    <a:pt x="10163" y="1"/>
                    <a:pt x="972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6" name="Google Shape;3156;p63"/>
            <p:cNvSpPr/>
            <p:nvPr/>
          </p:nvSpPr>
          <p:spPr>
            <a:xfrm>
              <a:off x="2536302" y="2124839"/>
              <a:ext cx="38726" cy="38726"/>
            </a:xfrm>
            <a:custGeom>
              <a:rect b="b" l="l" r="r" t="t"/>
              <a:pathLst>
                <a:path extrusionOk="0" h="1988" w="1988">
                  <a:moveTo>
                    <a:pt x="982" y="565"/>
                  </a:moveTo>
                  <a:cubicBezTo>
                    <a:pt x="1223" y="565"/>
                    <a:pt x="1400" y="765"/>
                    <a:pt x="1400" y="983"/>
                  </a:cubicBezTo>
                  <a:cubicBezTo>
                    <a:pt x="1400" y="1229"/>
                    <a:pt x="1223" y="1400"/>
                    <a:pt x="982" y="1400"/>
                  </a:cubicBezTo>
                  <a:cubicBezTo>
                    <a:pt x="759" y="1400"/>
                    <a:pt x="565" y="1229"/>
                    <a:pt x="565" y="983"/>
                  </a:cubicBezTo>
                  <a:cubicBezTo>
                    <a:pt x="565" y="765"/>
                    <a:pt x="759" y="565"/>
                    <a:pt x="982" y="565"/>
                  </a:cubicBezTo>
                  <a:close/>
                  <a:moveTo>
                    <a:pt x="982" y="1"/>
                  </a:moveTo>
                  <a:cubicBezTo>
                    <a:pt x="442" y="1"/>
                    <a:pt x="1" y="442"/>
                    <a:pt x="1" y="983"/>
                  </a:cubicBezTo>
                  <a:cubicBezTo>
                    <a:pt x="1" y="1523"/>
                    <a:pt x="442" y="1988"/>
                    <a:pt x="982" y="1988"/>
                  </a:cubicBezTo>
                  <a:cubicBezTo>
                    <a:pt x="1547" y="1988"/>
                    <a:pt x="1987" y="1523"/>
                    <a:pt x="1987" y="983"/>
                  </a:cubicBezTo>
                  <a:cubicBezTo>
                    <a:pt x="1987" y="442"/>
                    <a:pt x="1547" y="1"/>
                    <a:pt x="9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7" name="Google Shape;3157;p63"/>
            <p:cNvSpPr/>
            <p:nvPr/>
          </p:nvSpPr>
          <p:spPr>
            <a:xfrm>
              <a:off x="2537218" y="2018927"/>
              <a:ext cx="36778" cy="96445"/>
            </a:xfrm>
            <a:custGeom>
              <a:rect b="b" l="l" r="r" t="t"/>
              <a:pathLst>
                <a:path extrusionOk="0" h="4951" w="1888">
                  <a:moveTo>
                    <a:pt x="935" y="565"/>
                  </a:moveTo>
                  <a:cubicBezTo>
                    <a:pt x="1153" y="565"/>
                    <a:pt x="1300" y="736"/>
                    <a:pt x="1300" y="936"/>
                  </a:cubicBezTo>
                  <a:lnTo>
                    <a:pt x="1300" y="4021"/>
                  </a:lnTo>
                  <a:cubicBezTo>
                    <a:pt x="1300" y="4215"/>
                    <a:pt x="1153" y="4362"/>
                    <a:pt x="935" y="4362"/>
                  </a:cubicBezTo>
                  <a:cubicBezTo>
                    <a:pt x="735" y="4362"/>
                    <a:pt x="589" y="4215"/>
                    <a:pt x="589" y="4021"/>
                  </a:cubicBezTo>
                  <a:lnTo>
                    <a:pt x="589" y="936"/>
                  </a:lnTo>
                  <a:cubicBezTo>
                    <a:pt x="589" y="736"/>
                    <a:pt x="735" y="565"/>
                    <a:pt x="935" y="565"/>
                  </a:cubicBezTo>
                  <a:close/>
                  <a:moveTo>
                    <a:pt x="935" y="1"/>
                  </a:moveTo>
                  <a:cubicBezTo>
                    <a:pt x="442" y="1"/>
                    <a:pt x="1" y="418"/>
                    <a:pt x="1" y="936"/>
                  </a:cubicBezTo>
                  <a:lnTo>
                    <a:pt x="1" y="4021"/>
                  </a:lnTo>
                  <a:cubicBezTo>
                    <a:pt x="1" y="4533"/>
                    <a:pt x="442" y="4950"/>
                    <a:pt x="935" y="4950"/>
                  </a:cubicBezTo>
                  <a:cubicBezTo>
                    <a:pt x="1447" y="4950"/>
                    <a:pt x="1888" y="4533"/>
                    <a:pt x="1888" y="4021"/>
                  </a:cubicBezTo>
                  <a:lnTo>
                    <a:pt x="1888" y="936"/>
                  </a:lnTo>
                  <a:cubicBezTo>
                    <a:pt x="1888" y="418"/>
                    <a:pt x="1447" y="1"/>
                    <a:pt x="9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58" name="Google Shape;3158;p63"/>
          <p:cNvGrpSpPr/>
          <p:nvPr/>
        </p:nvGrpSpPr>
        <p:grpSpPr>
          <a:xfrm>
            <a:off x="3579319" y="3938701"/>
            <a:ext cx="758707" cy="759642"/>
            <a:chOff x="1789660" y="1969351"/>
            <a:chExt cx="379354" cy="379821"/>
          </a:xfrm>
        </p:grpSpPr>
        <p:sp>
          <p:nvSpPr>
            <p:cNvPr id="3159" name="Google Shape;3159;p63"/>
            <p:cNvSpPr/>
            <p:nvPr/>
          </p:nvSpPr>
          <p:spPr>
            <a:xfrm>
              <a:off x="1795387" y="2237977"/>
              <a:ext cx="368367" cy="48213"/>
            </a:xfrm>
            <a:custGeom>
              <a:rect b="b" l="l" r="r" t="t"/>
              <a:pathLst>
                <a:path extrusionOk="0" h="2475" w="18910">
                  <a:moveTo>
                    <a:pt x="0" y="0"/>
                  </a:moveTo>
                  <a:lnTo>
                    <a:pt x="0" y="1493"/>
                  </a:lnTo>
                  <a:cubicBezTo>
                    <a:pt x="0" y="2034"/>
                    <a:pt x="418" y="2475"/>
                    <a:pt x="958" y="2475"/>
                  </a:cubicBezTo>
                  <a:lnTo>
                    <a:pt x="17928" y="2475"/>
                  </a:lnTo>
                  <a:cubicBezTo>
                    <a:pt x="18468" y="2475"/>
                    <a:pt x="18909" y="2034"/>
                    <a:pt x="18909" y="1493"/>
                  </a:cubicBezTo>
                  <a:lnTo>
                    <a:pt x="18909"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0" name="Google Shape;3160;p63"/>
            <p:cNvSpPr/>
            <p:nvPr/>
          </p:nvSpPr>
          <p:spPr>
            <a:xfrm>
              <a:off x="1795387" y="2028550"/>
              <a:ext cx="368367" cy="209449"/>
            </a:xfrm>
            <a:custGeom>
              <a:rect b="b" l="l" r="r" t="t"/>
              <a:pathLst>
                <a:path extrusionOk="0" h="10752" w="18910">
                  <a:moveTo>
                    <a:pt x="958" y="1"/>
                  </a:moveTo>
                  <a:cubicBezTo>
                    <a:pt x="418" y="1"/>
                    <a:pt x="0" y="418"/>
                    <a:pt x="0" y="953"/>
                  </a:cubicBezTo>
                  <a:lnTo>
                    <a:pt x="0" y="10751"/>
                  </a:lnTo>
                  <a:lnTo>
                    <a:pt x="18909" y="10751"/>
                  </a:lnTo>
                  <a:lnTo>
                    <a:pt x="18909" y="953"/>
                  </a:lnTo>
                  <a:cubicBezTo>
                    <a:pt x="18909" y="418"/>
                    <a:pt x="18468" y="1"/>
                    <a:pt x="1792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1" name="Google Shape;3161;p63"/>
            <p:cNvSpPr/>
            <p:nvPr/>
          </p:nvSpPr>
          <p:spPr>
            <a:xfrm>
              <a:off x="1795387" y="2028550"/>
              <a:ext cx="368367" cy="209449"/>
            </a:xfrm>
            <a:custGeom>
              <a:rect b="b" l="l" r="r" t="t"/>
              <a:pathLst>
                <a:path extrusionOk="0" h="10752" w="18910">
                  <a:moveTo>
                    <a:pt x="958" y="1"/>
                  </a:moveTo>
                  <a:cubicBezTo>
                    <a:pt x="418" y="1"/>
                    <a:pt x="0" y="418"/>
                    <a:pt x="0" y="953"/>
                  </a:cubicBezTo>
                  <a:lnTo>
                    <a:pt x="0" y="10751"/>
                  </a:lnTo>
                  <a:lnTo>
                    <a:pt x="18909" y="10751"/>
                  </a:lnTo>
                  <a:lnTo>
                    <a:pt x="18909" y="953"/>
                  </a:lnTo>
                  <a:cubicBezTo>
                    <a:pt x="18909" y="418"/>
                    <a:pt x="18468" y="1"/>
                    <a:pt x="1792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2" name="Google Shape;3162;p63"/>
            <p:cNvSpPr/>
            <p:nvPr/>
          </p:nvSpPr>
          <p:spPr>
            <a:xfrm>
              <a:off x="2129836" y="2028550"/>
              <a:ext cx="33915" cy="209449"/>
            </a:xfrm>
            <a:custGeom>
              <a:rect b="b" l="l" r="r" t="t"/>
              <a:pathLst>
                <a:path extrusionOk="0" h="10752" w="1741">
                  <a:moveTo>
                    <a:pt x="1" y="1"/>
                  </a:moveTo>
                  <a:cubicBezTo>
                    <a:pt x="541" y="1"/>
                    <a:pt x="982" y="418"/>
                    <a:pt x="982" y="953"/>
                  </a:cubicBezTo>
                  <a:lnTo>
                    <a:pt x="982" y="10751"/>
                  </a:lnTo>
                  <a:lnTo>
                    <a:pt x="1740" y="10751"/>
                  </a:lnTo>
                  <a:lnTo>
                    <a:pt x="1740" y="953"/>
                  </a:lnTo>
                  <a:cubicBezTo>
                    <a:pt x="1740" y="418"/>
                    <a:pt x="1299"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3" name="Google Shape;3163;p63"/>
            <p:cNvSpPr/>
            <p:nvPr/>
          </p:nvSpPr>
          <p:spPr>
            <a:xfrm>
              <a:off x="2129836" y="2237977"/>
              <a:ext cx="33915" cy="48213"/>
            </a:xfrm>
            <a:custGeom>
              <a:rect b="b" l="l" r="r" t="t"/>
              <a:pathLst>
                <a:path extrusionOk="0" h="2475" w="1741">
                  <a:moveTo>
                    <a:pt x="982" y="0"/>
                  </a:moveTo>
                  <a:lnTo>
                    <a:pt x="982" y="1493"/>
                  </a:lnTo>
                  <a:cubicBezTo>
                    <a:pt x="982" y="2034"/>
                    <a:pt x="541" y="2475"/>
                    <a:pt x="1" y="2475"/>
                  </a:cubicBezTo>
                  <a:lnTo>
                    <a:pt x="759" y="2475"/>
                  </a:lnTo>
                  <a:cubicBezTo>
                    <a:pt x="1299" y="2475"/>
                    <a:pt x="1740" y="2034"/>
                    <a:pt x="1740" y="1493"/>
                  </a:cubicBezTo>
                  <a:lnTo>
                    <a:pt x="1740"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4" name="Google Shape;3164;p63"/>
            <p:cNvSpPr/>
            <p:nvPr/>
          </p:nvSpPr>
          <p:spPr>
            <a:xfrm>
              <a:off x="1937590" y="2286171"/>
              <a:ext cx="83959" cy="57271"/>
            </a:xfrm>
            <a:custGeom>
              <a:rect b="b" l="l" r="r" t="t"/>
              <a:pathLst>
                <a:path extrusionOk="0" h="2940" w="4310">
                  <a:moveTo>
                    <a:pt x="295" y="1"/>
                  </a:moveTo>
                  <a:cubicBezTo>
                    <a:pt x="295" y="1"/>
                    <a:pt x="271" y="2152"/>
                    <a:pt x="1" y="2940"/>
                  </a:cubicBezTo>
                  <a:lnTo>
                    <a:pt x="4309" y="2940"/>
                  </a:lnTo>
                  <a:cubicBezTo>
                    <a:pt x="4015" y="2152"/>
                    <a:pt x="3992" y="1"/>
                    <a:pt x="3992"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5" name="Google Shape;3165;p63"/>
            <p:cNvSpPr/>
            <p:nvPr/>
          </p:nvSpPr>
          <p:spPr>
            <a:xfrm>
              <a:off x="1942869" y="2286171"/>
              <a:ext cx="72953" cy="14805"/>
            </a:xfrm>
            <a:custGeom>
              <a:rect b="b" l="l" r="r" t="t"/>
              <a:pathLst>
                <a:path extrusionOk="0" h="760" w="3745">
                  <a:moveTo>
                    <a:pt x="24" y="1"/>
                  </a:moveTo>
                  <a:cubicBezTo>
                    <a:pt x="24" y="1"/>
                    <a:pt x="24" y="318"/>
                    <a:pt x="0" y="759"/>
                  </a:cubicBezTo>
                  <a:lnTo>
                    <a:pt x="3744" y="759"/>
                  </a:lnTo>
                  <a:cubicBezTo>
                    <a:pt x="3721" y="318"/>
                    <a:pt x="3721" y="1"/>
                    <a:pt x="3721"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6" name="Google Shape;3166;p63"/>
            <p:cNvSpPr/>
            <p:nvPr/>
          </p:nvSpPr>
          <p:spPr>
            <a:xfrm>
              <a:off x="1942869" y="2286171"/>
              <a:ext cx="72953" cy="14805"/>
            </a:xfrm>
            <a:custGeom>
              <a:rect b="b" l="l" r="r" t="t"/>
              <a:pathLst>
                <a:path extrusionOk="0" h="760" w="3745">
                  <a:moveTo>
                    <a:pt x="24" y="1"/>
                  </a:moveTo>
                  <a:cubicBezTo>
                    <a:pt x="24" y="1"/>
                    <a:pt x="24" y="318"/>
                    <a:pt x="0" y="759"/>
                  </a:cubicBezTo>
                  <a:lnTo>
                    <a:pt x="3744" y="759"/>
                  </a:lnTo>
                  <a:cubicBezTo>
                    <a:pt x="3721" y="318"/>
                    <a:pt x="3721" y="1"/>
                    <a:pt x="372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7" name="Google Shape;3167;p63"/>
            <p:cNvSpPr/>
            <p:nvPr/>
          </p:nvSpPr>
          <p:spPr>
            <a:xfrm>
              <a:off x="1818276" y="2053854"/>
              <a:ext cx="322121" cy="184144"/>
            </a:xfrm>
            <a:custGeom>
              <a:rect b="b" l="l" r="r" t="t"/>
              <a:pathLst>
                <a:path extrusionOk="0" h="9453" w="16536">
                  <a:moveTo>
                    <a:pt x="442" y="1"/>
                  </a:moveTo>
                  <a:cubicBezTo>
                    <a:pt x="201" y="1"/>
                    <a:pt x="1" y="195"/>
                    <a:pt x="1" y="412"/>
                  </a:cubicBezTo>
                  <a:lnTo>
                    <a:pt x="1" y="9452"/>
                  </a:lnTo>
                  <a:lnTo>
                    <a:pt x="16535" y="9452"/>
                  </a:lnTo>
                  <a:lnTo>
                    <a:pt x="16535" y="412"/>
                  </a:lnTo>
                  <a:cubicBezTo>
                    <a:pt x="16535" y="195"/>
                    <a:pt x="16335" y="1"/>
                    <a:pt x="1611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8" name="Google Shape;3168;p63"/>
            <p:cNvSpPr/>
            <p:nvPr/>
          </p:nvSpPr>
          <p:spPr>
            <a:xfrm>
              <a:off x="2117466" y="2053854"/>
              <a:ext cx="22928" cy="184144"/>
            </a:xfrm>
            <a:custGeom>
              <a:rect b="b" l="l" r="r" t="t"/>
              <a:pathLst>
                <a:path extrusionOk="0" h="9453" w="1177">
                  <a:moveTo>
                    <a:pt x="1" y="1"/>
                  </a:moveTo>
                  <a:cubicBezTo>
                    <a:pt x="218" y="1"/>
                    <a:pt x="418" y="195"/>
                    <a:pt x="418" y="412"/>
                  </a:cubicBezTo>
                  <a:lnTo>
                    <a:pt x="418" y="9452"/>
                  </a:lnTo>
                  <a:lnTo>
                    <a:pt x="1176" y="9452"/>
                  </a:lnTo>
                  <a:lnTo>
                    <a:pt x="1176" y="412"/>
                  </a:lnTo>
                  <a:cubicBezTo>
                    <a:pt x="1176" y="195"/>
                    <a:pt x="976"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9" name="Google Shape;3169;p63"/>
            <p:cNvSpPr/>
            <p:nvPr/>
          </p:nvSpPr>
          <p:spPr>
            <a:xfrm>
              <a:off x="1938505" y="2022375"/>
              <a:ext cx="181398" cy="172223"/>
            </a:xfrm>
            <a:custGeom>
              <a:rect b="b" l="l" r="r" t="t"/>
              <a:pathLst>
                <a:path extrusionOk="0" h="8841" w="9312">
                  <a:moveTo>
                    <a:pt x="248" y="0"/>
                  </a:moveTo>
                  <a:cubicBezTo>
                    <a:pt x="124" y="0"/>
                    <a:pt x="1" y="94"/>
                    <a:pt x="1" y="241"/>
                  </a:cubicBezTo>
                  <a:lnTo>
                    <a:pt x="1" y="8570"/>
                  </a:lnTo>
                  <a:cubicBezTo>
                    <a:pt x="1" y="8717"/>
                    <a:pt x="124" y="8841"/>
                    <a:pt x="248" y="8841"/>
                  </a:cubicBezTo>
                  <a:lnTo>
                    <a:pt x="9041" y="8841"/>
                  </a:lnTo>
                  <a:cubicBezTo>
                    <a:pt x="9188" y="8841"/>
                    <a:pt x="9311" y="8717"/>
                    <a:pt x="9311" y="8570"/>
                  </a:cubicBezTo>
                  <a:lnTo>
                    <a:pt x="9311" y="241"/>
                  </a:lnTo>
                  <a:cubicBezTo>
                    <a:pt x="9311" y="94"/>
                    <a:pt x="9188" y="0"/>
                    <a:pt x="904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0" name="Google Shape;3170;p63"/>
            <p:cNvSpPr/>
            <p:nvPr/>
          </p:nvSpPr>
          <p:spPr>
            <a:xfrm>
              <a:off x="1938505" y="2022375"/>
              <a:ext cx="181398" cy="29551"/>
            </a:xfrm>
            <a:custGeom>
              <a:rect b="b" l="l" r="r" t="t"/>
              <a:pathLst>
                <a:path extrusionOk="0" h="1517" w="9312">
                  <a:moveTo>
                    <a:pt x="248" y="0"/>
                  </a:moveTo>
                  <a:cubicBezTo>
                    <a:pt x="124" y="0"/>
                    <a:pt x="1" y="94"/>
                    <a:pt x="1" y="241"/>
                  </a:cubicBezTo>
                  <a:lnTo>
                    <a:pt x="1" y="1517"/>
                  </a:lnTo>
                  <a:lnTo>
                    <a:pt x="9311" y="1517"/>
                  </a:lnTo>
                  <a:lnTo>
                    <a:pt x="9311" y="241"/>
                  </a:lnTo>
                  <a:cubicBezTo>
                    <a:pt x="9311" y="94"/>
                    <a:pt x="9188" y="0"/>
                    <a:pt x="9041"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1" name="Google Shape;3171;p63"/>
            <p:cNvSpPr/>
            <p:nvPr/>
          </p:nvSpPr>
          <p:spPr>
            <a:xfrm>
              <a:off x="1839353" y="1975078"/>
              <a:ext cx="180813" cy="172242"/>
            </a:xfrm>
            <a:custGeom>
              <a:rect b="b" l="l" r="r" t="t"/>
              <a:pathLst>
                <a:path extrusionOk="0" h="8842" w="9282">
                  <a:moveTo>
                    <a:pt x="241" y="1"/>
                  </a:moveTo>
                  <a:cubicBezTo>
                    <a:pt x="95" y="1"/>
                    <a:pt x="0" y="124"/>
                    <a:pt x="0" y="248"/>
                  </a:cubicBezTo>
                  <a:lnTo>
                    <a:pt x="0" y="8571"/>
                  </a:lnTo>
                  <a:cubicBezTo>
                    <a:pt x="0" y="8718"/>
                    <a:pt x="95" y="8841"/>
                    <a:pt x="241" y="8841"/>
                  </a:cubicBezTo>
                  <a:lnTo>
                    <a:pt x="9035" y="8841"/>
                  </a:lnTo>
                  <a:cubicBezTo>
                    <a:pt x="9182" y="8841"/>
                    <a:pt x="9282" y="8718"/>
                    <a:pt x="9282" y="8571"/>
                  </a:cubicBezTo>
                  <a:lnTo>
                    <a:pt x="9282" y="248"/>
                  </a:lnTo>
                  <a:cubicBezTo>
                    <a:pt x="9282" y="124"/>
                    <a:pt x="9182" y="1"/>
                    <a:pt x="9035"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2" name="Google Shape;3172;p63"/>
            <p:cNvSpPr/>
            <p:nvPr/>
          </p:nvSpPr>
          <p:spPr>
            <a:xfrm>
              <a:off x="2000568" y="1975078"/>
              <a:ext cx="19597" cy="172242"/>
            </a:xfrm>
            <a:custGeom>
              <a:rect b="b" l="l" r="r" t="t"/>
              <a:pathLst>
                <a:path extrusionOk="0" h="8842" w="1006">
                  <a:moveTo>
                    <a:pt x="0" y="1"/>
                  </a:moveTo>
                  <a:cubicBezTo>
                    <a:pt x="147" y="1"/>
                    <a:pt x="247" y="124"/>
                    <a:pt x="247" y="248"/>
                  </a:cubicBezTo>
                  <a:lnTo>
                    <a:pt x="247" y="8571"/>
                  </a:lnTo>
                  <a:cubicBezTo>
                    <a:pt x="247" y="8718"/>
                    <a:pt x="147" y="8841"/>
                    <a:pt x="0" y="8841"/>
                  </a:cubicBezTo>
                  <a:lnTo>
                    <a:pt x="759" y="8841"/>
                  </a:lnTo>
                  <a:cubicBezTo>
                    <a:pt x="906" y="8841"/>
                    <a:pt x="1006" y="8718"/>
                    <a:pt x="1006" y="8571"/>
                  </a:cubicBezTo>
                  <a:lnTo>
                    <a:pt x="1006" y="248"/>
                  </a:lnTo>
                  <a:cubicBezTo>
                    <a:pt x="1006" y="124"/>
                    <a:pt x="906" y="1"/>
                    <a:pt x="759"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3" name="Google Shape;3173;p63"/>
            <p:cNvSpPr/>
            <p:nvPr/>
          </p:nvSpPr>
          <p:spPr>
            <a:xfrm>
              <a:off x="1839353" y="1975078"/>
              <a:ext cx="180813" cy="29571"/>
            </a:xfrm>
            <a:custGeom>
              <a:rect b="b" l="l" r="r" t="t"/>
              <a:pathLst>
                <a:path extrusionOk="0" h="1518" w="9282">
                  <a:moveTo>
                    <a:pt x="241" y="1"/>
                  </a:moveTo>
                  <a:cubicBezTo>
                    <a:pt x="95" y="1"/>
                    <a:pt x="0" y="124"/>
                    <a:pt x="0" y="248"/>
                  </a:cubicBezTo>
                  <a:lnTo>
                    <a:pt x="0" y="1517"/>
                  </a:lnTo>
                  <a:lnTo>
                    <a:pt x="9282" y="1517"/>
                  </a:lnTo>
                  <a:lnTo>
                    <a:pt x="9282" y="248"/>
                  </a:lnTo>
                  <a:cubicBezTo>
                    <a:pt x="9282" y="124"/>
                    <a:pt x="9182" y="1"/>
                    <a:pt x="9035"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4" name="Google Shape;3174;p63"/>
            <p:cNvSpPr/>
            <p:nvPr/>
          </p:nvSpPr>
          <p:spPr>
            <a:xfrm>
              <a:off x="1960946" y="2256522"/>
              <a:ext cx="36778" cy="11006"/>
            </a:xfrm>
            <a:custGeom>
              <a:rect b="b" l="l" r="r" t="t"/>
              <a:pathLst>
                <a:path extrusionOk="0" h="565" w="1888">
                  <a:moveTo>
                    <a:pt x="295" y="0"/>
                  </a:moveTo>
                  <a:cubicBezTo>
                    <a:pt x="148" y="0"/>
                    <a:pt x="1" y="124"/>
                    <a:pt x="1" y="271"/>
                  </a:cubicBezTo>
                  <a:cubicBezTo>
                    <a:pt x="1" y="441"/>
                    <a:pt x="148" y="565"/>
                    <a:pt x="295" y="565"/>
                  </a:cubicBezTo>
                  <a:lnTo>
                    <a:pt x="1594" y="565"/>
                  </a:lnTo>
                  <a:cubicBezTo>
                    <a:pt x="1764" y="565"/>
                    <a:pt x="1888" y="441"/>
                    <a:pt x="1888" y="271"/>
                  </a:cubicBezTo>
                  <a:cubicBezTo>
                    <a:pt x="1888" y="124"/>
                    <a:pt x="1764" y="0"/>
                    <a:pt x="15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5" name="Google Shape;3175;p63"/>
            <p:cNvSpPr/>
            <p:nvPr/>
          </p:nvSpPr>
          <p:spPr>
            <a:xfrm>
              <a:off x="1789660" y="1969351"/>
              <a:ext cx="379354" cy="379821"/>
            </a:xfrm>
            <a:custGeom>
              <a:rect b="b" l="l" r="r" t="t"/>
              <a:pathLst>
                <a:path extrusionOk="0" h="19498" w="19474">
                  <a:moveTo>
                    <a:pt x="11562" y="565"/>
                  </a:moveTo>
                  <a:lnTo>
                    <a:pt x="11562" y="1517"/>
                  </a:lnTo>
                  <a:lnTo>
                    <a:pt x="2816" y="1517"/>
                  </a:lnTo>
                  <a:lnTo>
                    <a:pt x="2816" y="565"/>
                  </a:lnTo>
                  <a:close/>
                  <a:moveTo>
                    <a:pt x="16658" y="2987"/>
                  </a:moveTo>
                  <a:lnTo>
                    <a:pt x="16658" y="3945"/>
                  </a:lnTo>
                  <a:lnTo>
                    <a:pt x="12126" y="3945"/>
                  </a:lnTo>
                  <a:lnTo>
                    <a:pt x="12126" y="2987"/>
                  </a:lnTo>
                  <a:close/>
                  <a:moveTo>
                    <a:pt x="11562" y="2105"/>
                  </a:moveTo>
                  <a:lnTo>
                    <a:pt x="11562" y="5902"/>
                  </a:lnTo>
                  <a:cubicBezTo>
                    <a:pt x="11562" y="6049"/>
                    <a:pt x="11686" y="6173"/>
                    <a:pt x="11833" y="6173"/>
                  </a:cubicBezTo>
                  <a:cubicBezTo>
                    <a:pt x="12003" y="6173"/>
                    <a:pt x="12126" y="6049"/>
                    <a:pt x="12126" y="5902"/>
                  </a:cubicBezTo>
                  <a:lnTo>
                    <a:pt x="12126" y="4509"/>
                  </a:lnTo>
                  <a:lnTo>
                    <a:pt x="16658" y="4509"/>
                  </a:lnTo>
                  <a:lnTo>
                    <a:pt x="16658" y="11269"/>
                  </a:lnTo>
                  <a:lnTo>
                    <a:pt x="7912" y="11269"/>
                  </a:lnTo>
                  <a:lnTo>
                    <a:pt x="7912" y="9429"/>
                  </a:lnTo>
                  <a:lnTo>
                    <a:pt x="11586" y="9429"/>
                  </a:lnTo>
                  <a:cubicBezTo>
                    <a:pt x="11880" y="9429"/>
                    <a:pt x="12126" y="9188"/>
                    <a:pt x="12126" y="8865"/>
                  </a:cubicBezTo>
                  <a:lnTo>
                    <a:pt x="12126" y="7225"/>
                  </a:lnTo>
                  <a:cubicBezTo>
                    <a:pt x="12126" y="7054"/>
                    <a:pt x="12003" y="6931"/>
                    <a:pt x="11833" y="6931"/>
                  </a:cubicBezTo>
                  <a:cubicBezTo>
                    <a:pt x="11686" y="6931"/>
                    <a:pt x="11562" y="7054"/>
                    <a:pt x="11562" y="7225"/>
                  </a:cubicBezTo>
                  <a:lnTo>
                    <a:pt x="11562" y="8841"/>
                  </a:lnTo>
                  <a:lnTo>
                    <a:pt x="2816" y="8841"/>
                  </a:lnTo>
                  <a:lnTo>
                    <a:pt x="2816" y="2105"/>
                  </a:lnTo>
                  <a:close/>
                  <a:moveTo>
                    <a:pt x="2258" y="3310"/>
                  </a:moveTo>
                  <a:lnTo>
                    <a:pt x="2258" y="4045"/>
                  </a:lnTo>
                  <a:lnTo>
                    <a:pt x="1911" y="4045"/>
                  </a:lnTo>
                  <a:cubicBezTo>
                    <a:pt x="1523" y="4045"/>
                    <a:pt x="1200" y="4362"/>
                    <a:pt x="1200" y="4750"/>
                  </a:cubicBezTo>
                  <a:lnTo>
                    <a:pt x="1200" y="13520"/>
                  </a:lnTo>
                  <a:lnTo>
                    <a:pt x="565" y="13520"/>
                  </a:lnTo>
                  <a:lnTo>
                    <a:pt x="565" y="3992"/>
                  </a:lnTo>
                  <a:cubicBezTo>
                    <a:pt x="565" y="3627"/>
                    <a:pt x="882" y="3310"/>
                    <a:pt x="1252" y="3310"/>
                  </a:cubicBezTo>
                  <a:close/>
                  <a:moveTo>
                    <a:pt x="17587" y="4633"/>
                  </a:moveTo>
                  <a:cubicBezTo>
                    <a:pt x="17657" y="4633"/>
                    <a:pt x="17710" y="4680"/>
                    <a:pt x="17710" y="4750"/>
                  </a:cubicBezTo>
                  <a:lnTo>
                    <a:pt x="17710" y="13520"/>
                  </a:lnTo>
                  <a:lnTo>
                    <a:pt x="1764" y="13520"/>
                  </a:lnTo>
                  <a:lnTo>
                    <a:pt x="1764" y="4750"/>
                  </a:lnTo>
                  <a:cubicBezTo>
                    <a:pt x="1764" y="4680"/>
                    <a:pt x="1817" y="4633"/>
                    <a:pt x="1911" y="4633"/>
                  </a:cubicBezTo>
                  <a:lnTo>
                    <a:pt x="2258" y="4633"/>
                  </a:lnTo>
                  <a:lnTo>
                    <a:pt x="2258" y="8865"/>
                  </a:lnTo>
                  <a:cubicBezTo>
                    <a:pt x="2258" y="9188"/>
                    <a:pt x="2499" y="9429"/>
                    <a:pt x="2792" y="9429"/>
                  </a:cubicBezTo>
                  <a:lnTo>
                    <a:pt x="7348" y="9429"/>
                  </a:lnTo>
                  <a:lnTo>
                    <a:pt x="7348" y="11292"/>
                  </a:lnTo>
                  <a:cubicBezTo>
                    <a:pt x="7348" y="11610"/>
                    <a:pt x="7595" y="11856"/>
                    <a:pt x="7889" y="11856"/>
                  </a:cubicBezTo>
                  <a:lnTo>
                    <a:pt x="16682" y="11856"/>
                  </a:lnTo>
                  <a:cubicBezTo>
                    <a:pt x="16976" y="11856"/>
                    <a:pt x="17217" y="11610"/>
                    <a:pt x="17217" y="11292"/>
                  </a:cubicBezTo>
                  <a:lnTo>
                    <a:pt x="17217" y="4633"/>
                  </a:lnTo>
                  <a:close/>
                  <a:moveTo>
                    <a:pt x="18222" y="3310"/>
                  </a:moveTo>
                  <a:cubicBezTo>
                    <a:pt x="18616" y="3310"/>
                    <a:pt x="18909" y="3627"/>
                    <a:pt x="18909" y="3992"/>
                  </a:cubicBezTo>
                  <a:lnTo>
                    <a:pt x="18909" y="13520"/>
                  </a:lnTo>
                  <a:lnTo>
                    <a:pt x="18298" y="13520"/>
                  </a:lnTo>
                  <a:lnTo>
                    <a:pt x="18298" y="4750"/>
                  </a:lnTo>
                  <a:cubicBezTo>
                    <a:pt x="18298" y="4362"/>
                    <a:pt x="17981" y="4045"/>
                    <a:pt x="17587" y="4045"/>
                  </a:cubicBezTo>
                  <a:lnTo>
                    <a:pt x="17217" y="4045"/>
                  </a:lnTo>
                  <a:lnTo>
                    <a:pt x="17217" y="3310"/>
                  </a:lnTo>
                  <a:close/>
                  <a:moveTo>
                    <a:pt x="18909" y="14084"/>
                  </a:moveTo>
                  <a:lnTo>
                    <a:pt x="18909" y="15283"/>
                  </a:lnTo>
                  <a:cubicBezTo>
                    <a:pt x="18909" y="15654"/>
                    <a:pt x="18616" y="15971"/>
                    <a:pt x="18222" y="15971"/>
                  </a:cubicBezTo>
                  <a:lnTo>
                    <a:pt x="1252" y="15971"/>
                  </a:lnTo>
                  <a:cubicBezTo>
                    <a:pt x="882" y="15971"/>
                    <a:pt x="565" y="15654"/>
                    <a:pt x="565" y="15283"/>
                  </a:cubicBezTo>
                  <a:lnTo>
                    <a:pt x="565" y="14084"/>
                  </a:lnTo>
                  <a:close/>
                  <a:moveTo>
                    <a:pt x="2792" y="1"/>
                  </a:moveTo>
                  <a:cubicBezTo>
                    <a:pt x="2499" y="1"/>
                    <a:pt x="2258" y="248"/>
                    <a:pt x="2258" y="542"/>
                  </a:cubicBezTo>
                  <a:lnTo>
                    <a:pt x="2258" y="2746"/>
                  </a:lnTo>
                  <a:lnTo>
                    <a:pt x="1252" y="2746"/>
                  </a:lnTo>
                  <a:cubicBezTo>
                    <a:pt x="565" y="2746"/>
                    <a:pt x="1" y="3310"/>
                    <a:pt x="1" y="3992"/>
                  </a:cubicBezTo>
                  <a:lnTo>
                    <a:pt x="1" y="15283"/>
                  </a:lnTo>
                  <a:cubicBezTo>
                    <a:pt x="1" y="15971"/>
                    <a:pt x="565" y="16535"/>
                    <a:pt x="1252" y="16535"/>
                  </a:cubicBezTo>
                  <a:lnTo>
                    <a:pt x="7595" y="16535"/>
                  </a:lnTo>
                  <a:lnTo>
                    <a:pt x="7595" y="16976"/>
                  </a:lnTo>
                  <a:cubicBezTo>
                    <a:pt x="7571" y="17146"/>
                    <a:pt x="7695" y="17270"/>
                    <a:pt x="7865" y="17270"/>
                  </a:cubicBezTo>
                  <a:cubicBezTo>
                    <a:pt x="7877" y="17272"/>
                    <a:pt x="7889" y="17273"/>
                    <a:pt x="7901" y="17273"/>
                  </a:cubicBezTo>
                  <a:cubicBezTo>
                    <a:pt x="8035" y="17273"/>
                    <a:pt x="8159" y="17156"/>
                    <a:pt x="8159" y="17000"/>
                  </a:cubicBezTo>
                  <a:cubicBezTo>
                    <a:pt x="8159" y="16829"/>
                    <a:pt x="8182" y="16653"/>
                    <a:pt x="8182" y="16535"/>
                  </a:cubicBezTo>
                  <a:lnTo>
                    <a:pt x="11315" y="16535"/>
                  </a:lnTo>
                  <a:cubicBezTo>
                    <a:pt x="11315" y="17070"/>
                    <a:pt x="11368" y="18199"/>
                    <a:pt x="11539" y="18933"/>
                  </a:cubicBezTo>
                  <a:lnTo>
                    <a:pt x="7959" y="18933"/>
                  </a:lnTo>
                  <a:cubicBezTo>
                    <a:pt x="7988" y="18763"/>
                    <a:pt x="8012" y="18592"/>
                    <a:pt x="8035" y="18369"/>
                  </a:cubicBezTo>
                  <a:cubicBezTo>
                    <a:pt x="8059" y="18222"/>
                    <a:pt x="7959" y="18075"/>
                    <a:pt x="7789" y="18052"/>
                  </a:cubicBezTo>
                  <a:cubicBezTo>
                    <a:pt x="7776" y="18050"/>
                    <a:pt x="7764" y="18049"/>
                    <a:pt x="7752" y="18049"/>
                  </a:cubicBezTo>
                  <a:cubicBezTo>
                    <a:pt x="7618" y="18049"/>
                    <a:pt x="7493" y="18164"/>
                    <a:pt x="7471" y="18299"/>
                  </a:cubicBezTo>
                  <a:cubicBezTo>
                    <a:pt x="7448" y="18540"/>
                    <a:pt x="7424" y="18763"/>
                    <a:pt x="7371" y="18933"/>
                  </a:cubicBezTo>
                  <a:lnTo>
                    <a:pt x="6372" y="18933"/>
                  </a:lnTo>
                  <a:cubicBezTo>
                    <a:pt x="6225" y="18933"/>
                    <a:pt x="6102" y="19057"/>
                    <a:pt x="6102" y="19204"/>
                  </a:cubicBezTo>
                  <a:cubicBezTo>
                    <a:pt x="6102" y="19374"/>
                    <a:pt x="6225" y="19498"/>
                    <a:pt x="6372" y="19498"/>
                  </a:cubicBezTo>
                  <a:lnTo>
                    <a:pt x="13102" y="19498"/>
                  </a:lnTo>
                  <a:cubicBezTo>
                    <a:pt x="13249" y="19498"/>
                    <a:pt x="13373" y="19374"/>
                    <a:pt x="13373" y="19204"/>
                  </a:cubicBezTo>
                  <a:cubicBezTo>
                    <a:pt x="13373" y="19057"/>
                    <a:pt x="13249" y="18933"/>
                    <a:pt x="13102" y="18933"/>
                  </a:cubicBezTo>
                  <a:lnTo>
                    <a:pt x="12103" y="18933"/>
                  </a:lnTo>
                  <a:cubicBezTo>
                    <a:pt x="11956" y="18322"/>
                    <a:pt x="11903" y="17193"/>
                    <a:pt x="11880" y="16535"/>
                  </a:cubicBezTo>
                  <a:lnTo>
                    <a:pt x="18222" y="16535"/>
                  </a:lnTo>
                  <a:cubicBezTo>
                    <a:pt x="18909" y="16535"/>
                    <a:pt x="19474" y="15971"/>
                    <a:pt x="19474" y="15283"/>
                  </a:cubicBezTo>
                  <a:lnTo>
                    <a:pt x="19474" y="3992"/>
                  </a:lnTo>
                  <a:cubicBezTo>
                    <a:pt x="19474" y="3310"/>
                    <a:pt x="18909" y="2746"/>
                    <a:pt x="18222" y="2746"/>
                  </a:cubicBezTo>
                  <a:lnTo>
                    <a:pt x="17170" y="2746"/>
                  </a:lnTo>
                  <a:cubicBezTo>
                    <a:pt x="17099" y="2546"/>
                    <a:pt x="16899" y="2428"/>
                    <a:pt x="16682" y="2428"/>
                  </a:cubicBezTo>
                  <a:lnTo>
                    <a:pt x="12126" y="2428"/>
                  </a:lnTo>
                  <a:lnTo>
                    <a:pt x="12126" y="542"/>
                  </a:lnTo>
                  <a:cubicBezTo>
                    <a:pt x="12126" y="248"/>
                    <a:pt x="11880" y="1"/>
                    <a:pt x="115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6" name="Google Shape;3176;p63"/>
            <p:cNvSpPr/>
            <p:nvPr/>
          </p:nvSpPr>
          <p:spPr>
            <a:xfrm>
              <a:off x="1888013" y="2025238"/>
              <a:ext cx="114523" cy="10889"/>
            </a:xfrm>
            <a:custGeom>
              <a:rect b="b" l="l" r="r" t="t"/>
              <a:pathLst>
                <a:path extrusionOk="0" h="559" w="5879">
                  <a:moveTo>
                    <a:pt x="294" y="0"/>
                  </a:moveTo>
                  <a:cubicBezTo>
                    <a:pt x="148" y="0"/>
                    <a:pt x="1" y="118"/>
                    <a:pt x="1" y="265"/>
                  </a:cubicBezTo>
                  <a:cubicBezTo>
                    <a:pt x="1" y="441"/>
                    <a:pt x="148" y="559"/>
                    <a:pt x="294" y="559"/>
                  </a:cubicBezTo>
                  <a:lnTo>
                    <a:pt x="5584" y="559"/>
                  </a:lnTo>
                  <a:cubicBezTo>
                    <a:pt x="5755" y="559"/>
                    <a:pt x="5878" y="441"/>
                    <a:pt x="5878" y="265"/>
                  </a:cubicBezTo>
                  <a:cubicBezTo>
                    <a:pt x="5878" y="118"/>
                    <a:pt x="5755" y="0"/>
                    <a:pt x="558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7" name="Google Shape;3177;p63"/>
            <p:cNvSpPr/>
            <p:nvPr/>
          </p:nvSpPr>
          <p:spPr>
            <a:xfrm>
              <a:off x="1856982" y="2047562"/>
              <a:ext cx="145555" cy="11006"/>
            </a:xfrm>
            <a:custGeom>
              <a:rect b="b" l="l" r="r" t="t"/>
              <a:pathLst>
                <a:path extrusionOk="0" h="565" w="7472">
                  <a:moveTo>
                    <a:pt x="295" y="0"/>
                  </a:moveTo>
                  <a:cubicBezTo>
                    <a:pt x="124" y="0"/>
                    <a:pt x="1" y="124"/>
                    <a:pt x="1" y="294"/>
                  </a:cubicBezTo>
                  <a:cubicBezTo>
                    <a:pt x="1" y="441"/>
                    <a:pt x="124" y="565"/>
                    <a:pt x="295" y="565"/>
                  </a:cubicBezTo>
                  <a:lnTo>
                    <a:pt x="7177" y="565"/>
                  </a:lnTo>
                  <a:cubicBezTo>
                    <a:pt x="7348" y="565"/>
                    <a:pt x="7471" y="441"/>
                    <a:pt x="7471" y="294"/>
                  </a:cubicBezTo>
                  <a:cubicBezTo>
                    <a:pt x="7471" y="124"/>
                    <a:pt x="7348" y="0"/>
                    <a:pt x="717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8" name="Google Shape;3178;p63"/>
            <p:cNvSpPr/>
            <p:nvPr/>
          </p:nvSpPr>
          <p:spPr>
            <a:xfrm>
              <a:off x="1856982" y="2070003"/>
              <a:ext cx="145555" cy="11474"/>
            </a:xfrm>
            <a:custGeom>
              <a:rect b="b" l="l" r="r" t="t"/>
              <a:pathLst>
                <a:path extrusionOk="0" h="589" w="7472">
                  <a:moveTo>
                    <a:pt x="295" y="0"/>
                  </a:moveTo>
                  <a:cubicBezTo>
                    <a:pt x="124" y="0"/>
                    <a:pt x="1" y="147"/>
                    <a:pt x="1" y="294"/>
                  </a:cubicBezTo>
                  <a:cubicBezTo>
                    <a:pt x="1" y="441"/>
                    <a:pt x="124" y="588"/>
                    <a:pt x="295" y="588"/>
                  </a:cubicBezTo>
                  <a:lnTo>
                    <a:pt x="7177" y="588"/>
                  </a:lnTo>
                  <a:cubicBezTo>
                    <a:pt x="7348" y="588"/>
                    <a:pt x="7471" y="441"/>
                    <a:pt x="7471" y="294"/>
                  </a:cubicBezTo>
                  <a:cubicBezTo>
                    <a:pt x="7471" y="147"/>
                    <a:pt x="7348" y="0"/>
                    <a:pt x="717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9" name="Google Shape;3179;p63"/>
            <p:cNvSpPr/>
            <p:nvPr/>
          </p:nvSpPr>
          <p:spPr>
            <a:xfrm>
              <a:off x="1856982" y="2092911"/>
              <a:ext cx="145555" cy="11006"/>
            </a:xfrm>
            <a:custGeom>
              <a:rect b="b" l="l" r="r" t="t"/>
              <a:pathLst>
                <a:path extrusionOk="0" h="565" w="7472">
                  <a:moveTo>
                    <a:pt x="295" y="0"/>
                  </a:moveTo>
                  <a:cubicBezTo>
                    <a:pt x="124" y="0"/>
                    <a:pt x="1" y="123"/>
                    <a:pt x="1" y="270"/>
                  </a:cubicBezTo>
                  <a:cubicBezTo>
                    <a:pt x="1" y="441"/>
                    <a:pt x="124" y="564"/>
                    <a:pt x="295" y="564"/>
                  </a:cubicBezTo>
                  <a:lnTo>
                    <a:pt x="7177" y="564"/>
                  </a:lnTo>
                  <a:cubicBezTo>
                    <a:pt x="7348" y="564"/>
                    <a:pt x="7471" y="441"/>
                    <a:pt x="7471" y="270"/>
                  </a:cubicBezTo>
                  <a:cubicBezTo>
                    <a:pt x="7471" y="123"/>
                    <a:pt x="7348" y="0"/>
                    <a:pt x="717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0" name="Google Shape;3180;p63"/>
            <p:cNvSpPr/>
            <p:nvPr/>
          </p:nvSpPr>
          <p:spPr>
            <a:xfrm>
              <a:off x="1856982" y="2115352"/>
              <a:ext cx="113042" cy="11006"/>
            </a:xfrm>
            <a:custGeom>
              <a:rect b="b" l="l" r="r" t="t"/>
              <a:pathLst>
                <a:path extrusionOk="0" h="565" w="5803">
                  <a:moveTo>
                    <a:pt x="295" y="0"/>
                  </a:moveTo>
                  <a:cubicBezTo>
                    <a:pt x="124" y="0"/>
                    <a:pt x="1" y="124"/>
                    <a:pt x="1" y="294"/>
                  </a:cubicBezTo>
                  <a:cubicBezTo>
                    <a:pt x="1" y="441"/>
                    <a:pt x="124" y="564"/>
                    <a:pt x="295" y="564"/>
                  </a:cubicBezTo>
                  <a:lnTo>
                    <a:pt x="5508" y="564"/>
                  </a:lnTo>
                  <a:cubicBezTo>
                    <a:pt x="5679" y="564"/>
                    <a:pt x="5802" y="441"/>
                    <a:pt x="5802" y="294"/>
                  </a:cubicBezTo>
                  <a:cubicBezTo>
                    <a:pt x="5802" y="124"/>
                    <a:pt x="5679" y="0"/>
                    <a:pt x="550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81" name="Google Shape;3181;p63"/>
          <p:cNvGrpSpPr/>
          <p:nvPr/>
        </p:nvGrpSpPr>
        <p:grpSpPr>
          <a:xfrm>
            <a:off x="13949250" y="8550278"/>
            <a:ext cx="759408" cy="573452"/>
            <a:chOff x="6974625" y="4275139"/>
            <a:chExt cx="379704" cy="286726"/>
          </a:xfrm>
        </p:grpSpPr>
        <p:sp>
          <p:nvSpPr>
            <p:cNvPr id="3182" name="Google Shape;3182;p63"/>
            <p:cNvSpPr/>
            <p:nvPr/>
          </p:nvSpPr>
          <p:spPr>
            <a:xfrm>
              <a:off x="7084764" y="4513630"/>
              <a:ext cx="62083" cy="42505"/>
            </a:xfrm>
            <a:custGeom>
              <a:rect b="b" l="l" r="r" t="t"/>
              <a:pathLst>
                <a:path extrusionOk="0" h="2182" w="3187">
                  <a:moveTo>
                    <a:pt x="224" y="1"/>
                  </a:moveTo>
                  <a:cubicBezTo>
                    <a:pt x="224" y="1"/>
                    <a:pt x="195" y="1594"/>
                    <a:pt x="1" y="2181"/>
                  </a:cubicBezTo>
                  <a:lnTo>
                    <a:pt x="3187" y="2181"/>
                  </a:lnTo>
                  <a:cubicBezTo>
                    <a:pt x="2963" y="1594"/>
                    <a:pt x="2940" y="1"/>
                    <a:pt x="2940"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3" name="Google Shape;3183;p63"/>
            <p:cNvSpPr/>
            <p:nvPr/>
          </p:nvSpPr>
          <p:spPr>
            <a:xfrm>
              <a:off x="7088543" y="4513630"/>
              <a:ext cx="54408" cy="15253"/>
            </a:xfrm>
            <a:custGeom>
              <a:rect b="b" l="l" r="r" t="t"/>
              <a:pathLst>
                <a:path extrusionOk="0" h="783" w="2793">
                  <a:moveTo>
                    <a:pt x="30" y="1"/>
                  </a:moveTo>
                  <a:cubicBezTo>
                    <a:pt x="30" y="1"/>
                    <a:pt x="30" y="342"/>
                    <a:pt x="1" y="783"/>
                  </a:cubicBezTo>
                  <a:lnTo>
                    <a:pt x="2793" y="783"/>
                  </a:lnTo>
                  <a:cubicBezTo>
                    <a:pt x="2746" y="342"/>
                    <a:pt x="2746" y="1"/>
                    <a:pt x="274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4" name="Google Shape;3184;p63"/>
            <p:cNvSpPr/>
            <p:nvPr/>
          </p:nvSpPr>
          <p:spPr>
            <a:xfrm>
              <a:off x="7221259" y="4280866"/>
              <a:ext cx="127341" cy="275720"/>
            </a:xfrm>
            <a:custGeom>
              <a:rect b="b" l="l" r="r" t="t"/>
              <a:pathLst>
                <a:path extrusionOk="0" h="14154" w="6537">
                  <a:moveTo>
                    <a:pt x="318" y="0"/>
                  </a:moveTo>
                  <a:cubicBezTo>
                    <a:pt x="147" y="0"/>
                    <a:pt x="0" y="147"/>
                    <a:pt x="0" y="318"/>
                  </a:cubicBezTo>
                  <a:lnTo>
                    <a:pt x="0" y="13837"/>
                  </a:lnTo>
                  <a:cubicBezTo>
                    <a:pt x="0" y="14007"/>
                    <a:pt x="147" y="14154"/>
                    <a:pt x="318" y="14154"/>
                  </a:cubicBezTo>
                  <a:lnTo>
                    <a:pt x="6243" y="14154"/>
                  </a:lnTo>
                  <a:cubicBezTo>
                    <a:pt x="6413" y="14154"/>
                    <a:pt x="6536" y="14007"/>
                    <a:pt x="6536" y="13837"/>
                  </a:cubicBezTo>
                  <a:lnTo>
                    <a:pt x="6536" y="318"/>
                  </a:lnTo>
                  <a:cubicBezTo>
                    <a:pt x="6536" y="147"/>
                    <a:pt x="6413" y="0"/>
                    <a:pt x="6243"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5" name="Google Shape;3185;p63"/>
            <p:cNvSpPr/>
            <p:nvPr/>
          </p:nvSpPr>
          <p:spPr>
            <a:xfrm>
              <a:off x="7328534" y="4280866"/>
              <a:ext cx="20064" cy="275720"/>
            </a:xfrm>
            <a:custGeom>
              <a:rect b="b" l="l" r="r" t="t"/>
              <a:pathLst>
                <a:path extrusionOk="0" h="14154" w="1030">
                  <a:moveTo>
                    <a:pt x="1" y="0"/>
                  </a:moveTo>
                  <a:cubicBezTo>
                    <a:pt x="171" y="0"/>
                    <a:pt x="295" y="147"/>
                    <a:pt x="295" y="318"/>
                  </a:cubicBezTo>
                  <a:lnTo>
                    <a:pt x="295" y="13837"/>
                  </a:lnTo>
                  <a:cubicBezTo>
                    <a:pt x="295" y="14007"/>
                    <a:pt x="171" y="14154"/>
                    <a:pt x="1" y="14154"/>
                  </a:cubicBezTo>
                  <a:lnTo>
                    <a:pt x="736" y="14154"/>
                  </a:lnTo>
                  <a:cubicBezTo>
                    <a:pt x="906" y="14154"/>
                    <a:pt x="1029" y="14007"/>
                    <a:pt x="1029" y="13837"/>
                  </a:cubicBezTo>
                  <a:lnTo>
                    <a:pt x="1029" y="318"/>
                  </a:lnTo>
                  <a:cubicBezTo>
                    <a:pt x="1029" y="147"/>
                    <a:pt x="906" y="0"/>
                    <a:pt x="73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6" name="Google Shape;3186;p63"/>
            <p:cNvSpPr/>
            <p:nvPr/>
          </p:nvSpPr>
          <p:spPr>
            <a:xfrm>
              <a:off x="7221259" y="4345675"/>
              <a:ext cx="127341" cy="146003"/>
            </a:xfrm>
            <a:custGeom>
              <a:rect b="b" l="l" r="r" t="t"/>
              <a:pathLst>
                <a:path extrusionOk="0" h="7495" w="6537">
                  <a:moveTo>
                    <a:pt x="0" y="0"/>
                  </a:moveTo>
                  <a:lnTo>
                    <a:pt x="0" y="7494"/>
                  </a:lnTo>
                  <a:lnTo>
                    <a:pt x="6536" y="7494"/>
                  </a:lnTo>
                  <a:lnTo>
                    <a:pt x="6536"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7" name="Google Shape;3187;p63"/>
            <p:cNvSpPr/>
            <p:nvPr/>
          </p:nvSpPr>
          <p:spPr>
            <a:xfrm>
              <a:off x="6980352" y="4329975"/>
              <a:ext cx="270928" cy="183677"/>
            </a:xfrm>
            <a:custGeom>
              <a:rect b="b" l="l" r="r" t="t"/>
              <a:pathLst>
                <a:path extrusionOk="0" h="9429" w="13908">
                  <a:moveTo>
                    <a:pt x="706" y="1"/>
                  </a:moveTo>
                  <a:cubicBezTo>
                    <a:pt x="318" y="1"/>
                    <a:pt x="0" y="318"/>
                    <a:pt x="0" y="712"/>
                  </a:cubicBezTo>
                  <a:lnTo>
                    <a:pt x="0" y="8718"/>
                  </a:lnTo>
                  <a:cubicBezTo>
                    <a:pt x="0" y="9111"/>
                    <a:pt x="318" y="9429"/>
                    <a:pt x="706" y="9429"/>
                  </a:cubicBezTo>
                  <a:lnTo>
                    <a:pt x="13196" y="9429"/>
                  </a:lnTo>
                  <a:cubicBezTo>
                    <a:pt x="13590" y="9429"/>
                    <a:pt x="13907" y="9111"/>
                    <a:pt x="13907" y="8718"/>
                  </a:cubicBezTo>
                  <a:lnTo>
                    <a:pt x="13907" y="712"/>
                  </a:lnTo>
                  <a:cubicBezTo>
                    <a:pt x="13907" y="318"/>
                    <a:pt x="13590" y="1"/>
                    <a:pt x="13196"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8" name="Google Shape;3188;p63"/>
            <p:cNvSpPr/>
            <p:nvPr/>
          </p:nvSpPr>
          <p:spPr>
            <a:xfrm>
              <a:off x="7222623" y="4329975"/>
              <a:ext cx="28655" cy="183677"/>
            </a:xfrm>
            <a:custGeom>
              <a:rect b="b" l="l" r="r" t="t"/>
              <a:pathLst>
                <a:path extrusionOk="0" h="9429" w="1471">
                  <a:moveTo>
                    <a:pt x="1" y="1"/>
                  </a:moveTo>
                  <a:cubicBezTo>
                    <a:pt x="395" y="1"/>
                    <a:pt x="712" y="318"/>
                    <a:pt x="712" y="712"/>
                  </a:cubicBezTo>
                  <a:lnTo>
                    <a:pt x="712" y="8718"/>
                  </a:lnTo>
                  <a:cubicBezTo>
                    <a:pt x="712" y="9111"/>
                    <a:pt x="395" y="9429"/>
                    <a:pt x="1" y="9429"/>
                  </a:cubicBezTo>
                  <a:lnTo>
                    <a:pt x="759" y="9429"/>
                  </a:lnTo>
                  <a:cubicBezTo>
                    <a:pt x="1153" y="9429"/>
                    <a:pt x="1470" y="9111"/>
                    <a:pt x="1470" y="8718"/>
                  </a:cubicBezTo>
                  <a:lnTo>
                    <a:pt x="1470" y="712"/>
                  </a:lnTo>
                  <a:cubicBezTo>
                    <a:pt x="1470" y="318"/>
                    <a:pt x="1153"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9" name="Google Shape;3189;p63"/>
            <p:cNvSpPr/>
            <p:nvPr/>
          </p:nvSpPr>
          <p:spPr>
            <a:xfrm>
              <a:off x="6980352" y="4478372"/>
              <a:ext cx="270928" cy="35278"/>
            </a:xfrm>
            <a:custGeom>
              <a:rect b="b" l="l" r="r" t="t"/>
              <a:pathLst>
                <a:path extrusionOk="0" h="1811" w="13908">
                  <a:moveTo>
                    <a:pt x="0" y="0"/>
                  </a:moveTo>
                  <a:lnTo>
                    <a:pt x="0" y="1100"/>
                  </a:lnTo>
                  <a:cubicBezTo>
                    <a:pt x="0" y="1493"/>
                    <a:pt x="318" y="1811"/>
                    <a:pt x="706" y="1811"/>
                  </a:cubicBezTo>
                  <a:lnTo>
                    <a:pt x="13196" y="1811"/>
                  </a:lnTo>
                  <a:cubicBezTo>
                    <a:pt x="13590" y="1811"/>
                    <a:pt x="13907" y="1493"/>
                    <a:pt x="13907" y="1100"/>
                  </a:cubicBezTo>
                  <a:lnTo>
                    <a:pt x="13907"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0" name="Google Shape;3190;p63"/>
            <p:cNvSpPr/>
            <p:nvPr/>
          </p:nvSpPr>
          <p:spPr>
            <a:xfrm>
              <a:off x="7222623" y="4478372"/>
              <a:ext cx="28655" cy="35278"/>
            </a:xfrm>
            <a:custGeom>
              <a:rect b="b" l="l" r="r" t="t"/>
              <a:pathLst>
                <a:path extrusionOk="0" h="1811" w="1471">
                  <a:moveTo>
                    <a:pt x="712" y="0"/>
                  </a:moveTo>
                  <a:lnTo>
                    <a:pt x="712" y="1100"/>
                  </a:lnTo>
                  <a:cubicBezTo>
                    <a:pt x="712" y="1493"/>
                    <a:pt x="395" y="1811"/>
                    <a:pt x="1" y="1811"/>
                  </a:cubicBezTo>
                  <a:lnTo>
                    <a:pt x="759" y="1811"/>
                  </a:lnTo>
                  <a:cubicBezTo>
                    <a:pt x="1153" y="1811"/>
                    <a:pt x="1470" y="1493"/>
                    <a:pt x="1470" y="1100"/>
                  </a:cubicBezTo>
                  <a:lnTo>
                    <a:pt x="1470"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1" name="Google Shape;3191;p63"/>
            <p:cNvSpPr/>
            <p:nvPr/>
          </p:nvSpPr>
          <p:spPr>
            <a:xfrm>
              <a:off x="7272783" y="4406238"/>
              <a:ext cx="24292" cy="24408"/>
            </a:xfrm>
            <a:custGeom>
              <a:rect b="b" l="l" r="r" t="t"/>
              <a:pathLst>
                <a:path extrusionOk="0" h="1253" w="1247">
                  <a:moveTo>
                    <a:pt x="635" y="0"/>
                  </a:moveTo>
                  <a:cubicBezTo>
                    <a:pt x="271" y="0"/>
                    <a:pt x="0" y="294"/>
                    <a:pt x="0" y="641"/>
                  </a:cubicBezTo>
                  <a:cubicBezTo>
                    <a:pt x="0" y="982"/>
                    <a:pt x="271" y="1252"/>
                    <a:pt x="635" y="1252"/>
                  </a:cubicBezTo>
                  <a:cubicBezTo>
                    <a:pt x="976" y="1252"/>
                    <a:pt x="1246" y="982"/>
                    <a:pt x="1246" y="641"/>
                  </a:cubicBezTo>
                  <a:cubicBezTo>
                    <a:pt x="1246" y="294"/>
                    <a:pt x="976" y="0"/>
                    <a:pt x="635"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2" name="Google Shape;3192;p63"/>
            <p:cNvSpPr/>
            <p:nvPr/>
          </p:nvSpPr>
          <p:spPr>
            <a:xfrm>
              <a:off x="7273231" y="4406803"/>
              <a:ext cx="23844" cy="23844"/>
            </a:xfrm>
            <a:custGeom>
              <a:rect b="b" l="l" r="r" t="t"/>
              <a:pathLst>
                <a:path extrusionOk="0" h="1224" w="1224">
                  <a:moveTo>
                    <a:pt x="759" y="1"/>
                  </a:moveTo>
                  <a:cubicBezTo>
                    <a:pt x="783" y="71"/>
                    <a:pt x="806" y="118"/>
                    <a:pt x="806" y="195"/>
                  </a:cubicBezTo>
                  <a:cubicBezTo>
                    <a:pt x="806" y="536"/>
                    <a:pt x="512" y="830"/>
                    <a:pt x="171" y="830"/>
                  </a:cubicBezTo>
                  <a:cubicBezTo>
                    <a:pt x="124" y="830"/>
                    <a:pt x="48" y="830"/>
                    <a:pt x="1" y="806"/>
                  </a:cubicBezTo>
                  <a:lnTo>
                    <a:pt x="1" y="806"/>
                  </a:lnTo>
                  <a:cubicBezTo>
                    <a:pt x="101" y="1053"/>
                    <a:pt x="318" y="1223"/>
                    <a:pt x="612" y="1223"/>
                  </a:cubicBezTo>
                  <a:cubicBezTo>
                    <a:pt x="953" y="1223"/>
                    <a:pt x="1223" y="953"/>
                    <a:pt x="1223" y="612"/>
                  </a:cubicBezTo>
                  <a:cubicBezTo>
                    <a:pt x="1223" y="318"/>
                    <a:pt x="1029" y="7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3" name="Google Shape;3193;p63"/>
            <p:cNvSpPr/>
            <p:nvPr/>
          </p:nvSpPr>
          <p:spPr>
            <a:xfrm>
              <a:off x="7251706" y="4307534"/>
              <a:ext cx="66427" cy="11006"/>
            </a:xfrm>
            <a:custGeom>
              <a:rect b="b" l="l" r="r" t="t"/>
              <a:pathLst>
                <a:path extrusionOk="0" h="565" w="3410">
                  <a:moveTo>
                    <a:pt x="295" y="1"/>
                  </a:moveTo>
                  <a:cubicBezTo>
                    <a:pt x="124" y="1"/>
                    <a:pt x="1" y="124"/>
                    <a:pt x="1" y="295"/>
                  </a:cubicBezTo>
                  <a:cubicBezTo>
                    <a:pt x="1" y="442"/>
                    <a:pt x="124" y="565"/>
                    <a:pt x="295" y="565"/>
                  </a:cubicBezTo>
                  <a:lnTo>
                    <a:pt x="3116" y="565"/>
                  </a:lnTo>
                  <a:cubicBezTo>
                    <a:pt x="3287" y="565"/>
                    <a:pt x="3410" y="442"/>
                    <a:pt x="3410" y="295"/>
                  </a:cubicBezTo>
                  <a:cubicBezTo>
                    <a:pt x="3410" y="124"/>
                    <a:pt x="3287" y="1"/>
                    <a:pt x="311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4" name="Google Shape;3194;p63"/>
            <p:cNvSpPr/>
            <p:nvPr/>
          </p:nvSpPr>
          <p:spPr>
            <a:xfrm>
              <a:off x="7037603" y="4365778"/>
              <a:ext cx="60135" cy="67264"/>
            </a:xfrm>
            <a:custGeom>
              <a:rect b="b" l="l" r="r" t="t"/>
              <a:pathLst>
                <a:path extrusionOk="0" h="3453" w="3087">
                  <a:moveTo>
                    <a:pt x="2766" y="1"/>
                  </a:moveTo>
                  <a:cubicBezTo>
                    <a:pt x="2688" y="1"/>
                    <a:pt x="2610" y="32"/>
                    <a:pt x="2545" y="97"/>
                  </a:cubicBezTo>
                  <a:lnTo>
                    <a:pt x="94" y="2988"/>
                  </a:lnTo>
                  <a:cubicBezTo>
                    <a:pt x="0" y="3106"/>
                    <a:pt x="0" y="3282"/>
                    <a:pt x="118" y="3376"/>
                  </a:cubicBezTo>
                  <a:cubicBezTo>
                    <a:pt x="194" y="3429"/>
                    <a:pt x="241" y="3453"/>
                    <a:pt x="318" y="3453"/>
                  </a:cubicBezTo>
                  <a:cubicBezTo>
                    <a:pt x="388" y="3453"/>
                    <a:pt x="465" y="3429"/>
                    <a:pt x="535" y="3353"/>
                  </a:cubicBezTo>
                  <a:lnTo>
                    <a:pt x="2986" y="461"/>
                  </a:lnTo>
                  <a:cubicBezTo>
                    <a:pt x="3086" y="367"/>
                    <a:pt x="3086" y="167"/>
                    <a:pt x="2963" y="73"/>
                  </a:cubicBezTo>
                  <a:cubicBezTo>
                    <a:pt x="2904" y="26"/>
                    <a:pt x="2835" y="1"/>
                    <a:pt x="276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5" name="Google Shape;3195;p63"/>
            <p:cNvSpPr/>
            <p:nvPr/>
          </p:nvSpPr>
          <p:spPr>
            <a:xfrm>
              <a:off x="7037603" y="4377700"/>
              <a:ext cx="25207" cy="25694"/>
            </a:xfrm>
            <a:custGeom>
              <a:rect b="b" l="l" r="r" t="t"/>
              <a:pathLst>
                <a:path extrusionOk="0" h="1319" w="1294">
                  <a:moveTo>
                    <a:pt x="979" y="0"/>
                  </a:moveTo>
                  <a:cubicBezTo>
                    <a:pt x="902" y="0"/>
                    <a:pt x="824" y="31"/>
                    <a:pt x="759" y="96"/>
                  </a:cubicBezTo>
                  <a:lnTo>
                    <a:pt x="94" y="854"/>
                  </a:lnTo>
                  <a:cubicBezTo>
                    <a:pt x="0" y="978"/>
                    <a:pt x="0" y="1148"/>
                    <a:pt x="118" y="1248"/>
                  </a:cubicBezTo>
                  <a:cubicBezTo>
                    <a:pt x="171" y="1295"/>
                    <a:pt x="241" y="1318"/>
                    <a:pt x="318" y="1318"/>
                  </a:cubicBezTo>
                  <a:cubicBezTo>
                    <a:pt x="388" y="1318"/>
                    <a:pt x="465" y="1295"/>
                    <a:pt x="535" y="1224"/>
                  </a:cubicBezTo>
                  <a:lnTo>
                    <a:pt x="1199" y="490"/>
                  </a:lnTo>
                  <a:cubicBezTo>
                    <a:pt x="1293" y="366"/>
                    <a:pt x="1293" y="196"/>
                    <a:pt x="1176" y="72"/>
                  </a:cubicBezTo>
                  <a:cubicBezTo>
                    <a:pt x="1117" y="25"/>
                    <a:pt x="1048" y="0"/>
                    <a:pt x="97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6" name="Google Shape;3196;p63"/>
            <p:cNvSpPr/>
            <p:nvPr/>
          </p:nvSpPr>
          <p:spPr>
            <a:xfrm>
              <a:off x="7101029" y="4490742"/>
              <a:ext cx="29571" cy="11006"/>
            </a:xfrm>
            <a:custGeom>
              <a:rect b="b" l="l" r="r" t="t"/>
              <a:pathLst>
                <a:path extrusionOk="0" h="565" w="1518">
                  <a:moveTo>
                    <a:pt x="271" y="0"/>
                  </a:moveTo>
                  <a:cubicBezTo>
                    <a:pt x="124" y="0"/>
                    <a:pt x="1" y="124"/>
                    <a:pt x="1" y="271"/>
                  </a:cubicBezTo>
                  <a:cubicBezTo>
                    <a:pt x="1" y="441"/>
                    <a:pt x="124" y="564"/>
                    <a:pt x="271" y="564"/>
                  </a:cubicBezTo>
                  <a:lnTo>
                    <a:pt x="1223" y="564"/>
                  </a:lnTo>
                  <a:cubicBezTo>
                    <a:pt x="1394" y="564"/>
                    <a:pt x="1517" y="441"/>
                    <a:pt x="1517" y="271"/>
                  </a:cubicBezTo>
                  <a:cubicBezTo>
                    <a:pt x="1517" y="124"/>
                    <a:pt x="1394" y="0"/>
                    <a:pt x="122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7" name="Google Shape;3197;p63"/>
            <p:cNvSpPr/>
            <p:nvPr/>
          </p:nvSpPr>
          <p:spPr>
            <a:xfrm>
              <a:off x="6974625" y="4275139"/>
              <a:ext cx="379704" cy="286726"/>
            </a:xfrm>
            <a:custGeom>
              <a:rect b="b" l="l" r="r" t="t"/>
              <a:pathLst>
                <a:path extrusionOk="0" h="14719" w="19492">
                  <a:moveTo>
                    <a:pt x="18904" y="588"/>
                  </a:moveTo>
                  <a:cubicBezTo>
                    <a:pt x="18904" y="588"/>
                    <a:pt x="18927" y="588"/>
                    <a:pt x="18927" y="612"/>
                  </a:cubicBezTo>
                  <a:lnTo>
                    <a:pt x="18927" y="3327"/>
                  </a:lnTo>
                  <a:lnTo>
                    <a:pt x="14472" y="3327"/>
                  </a:lnTo>
                  <a:cubicBezTo>
                    <a:pt x="14372" y="2863"/>
                    <a:pt x="13984" y="2522"/>
                    <a:pt x="13490" y="2522"/>
                  </a:cubicBezTo>
                  <a:lnTo>
                    <a:pt x="12955" y="2522"/>
                  </a:lnTo>
                  <a:lnTo>
                    <a:pt x="12955" y="612"/>
                  </a:lnTo>
                  <a:cubicBezTo>
                    <a:pt x="12955" y="588"/>
                    <a:pt x="12955" y="588"/>
                    <a:pt x="12979" y="588"/>
                  </a:cubicBezTo>
                  <a:close/>
                  <a:moveTo>
                    <a:pt x="18927" y="3891"/>
                  </a:moveTo>
                  <a:lnTo>
                    <a:pt x="18927" y="10821"/>
                  </a:lnTo>
                  <a:lnTo>
                    <a:pt x="14495" y="10821"/>
                  </a:lnTo>
                  <a:lnTo>
                    <a:pt x="14495" y="3891"/>
                  </a:lnTo>
                  <a:close/>
                  <a:moveTo>
                    <a:pt x="13907" y="10727"/>
                  </a:moveTo>
                  <a:lnTo>
                    <a:pt x="13907" y="11533"/>
                  </a:lnTo>
                  <a:cubicBezTo>
                    <a:pt x="13907" y="11727"/>
                    <a:pt x="13760" y="11903"/>
                    <a:pt x="13567" y="11950"/>
                  </a:cubicBezTo>
                  <a:lnTo>
                    <a:pt x="906" y="11950"/>
                  </a:lnTo>
                  <a:cubicBezTo>
                    <a:pt x="706" y="11903"/>
                    <a:pt x="559" y="11727"/>
                    <a:pt x="559" y="11533"/>
                  </a:cubicBezTo>
                  <a:lnTo>
                    <a:pt x="559" y="10727"/>
                  </a:lnTo>
                  <a:close/>
                  <a:moveTo>
                    <a:pt x="8324" y="12538"/>
                  </a:moveTo>
                  <a:cubicBezTo>
                    <a:pt x="8324" y="12931"/>
                    <a:pt x="8376" y="13613"/>
                    <a:pt x="8470" y="14131"/>
                  </a:cubicBezTo>
                  <a:lnTo>
                    <a:pt x="6025" y="14131"/>
                  </a:lnTo>
                  <a:cubicBezTo>
                    <a:pt x="6119" y="13613"/>
                    <a:pt x="6143" y="12931"/>
                    <a:pt x="6172" y="12538"/>
                  </a:cubicBezTo>
                  <a:close/>
                  <a:moveTo>
                    <a:pt x="12979" y="0"/>
                  </a:moveTo>
                  <a:cubicBezTo>
                    <a:pt x="12638" y="0"/>
                    <a:pt x="12367" y="265"/>
                    <a:pt x="12367" y="612"/>
                  </a:cubicBezTo>
                  <a:lnTo>
                    <a:pt x="12367" y="2522"/>
                  </a:lnTo>
                  <a:lnTo>
                    <a:pt x="10675" y="2522"/>
                  </a:lnTo>
                  <a:cubicBezTo>
                    <a:pt x="10504" y="2522"/>
                    <a:pt x="10381" y="2645"/>
                    <a:pt x="10381" y="2816"/>
                  </a:cubicBezTo>
                  <a:cubicBezTo>
                    <a:pt x="10381" y="2963"/>
                    <a:pt x="10504" y="3086"/>
                    <a:pt x="10675" y="3086"/>
                  </a:cubicBezTo>
                  <a:lnTo>
                    <a:pt x="13490" y="3086"/>
                  </a:lnTo>
                  <a:cubicBezTo>
                    <a:pt x="13737" y="3086"/>
                    <a:pt x="13907" y="3280"/>
                    <a:pt x="13907" y="3527"/>
                  </a:cubicBezTo>
                  <a:lnTo>
                    <a:pt x="13907" y="10163"/>
                  </a:lnTo>
                  <a:lnTo>
                    <a:pt x="559" y="10163"/>
                  </a:lnTo>
                  <a:lnTo>
                    <a:pt x="559" y="3527"/>
                  </a:lnTo>
                  <a:cubicBezTo>
                    <a:pt x="559" y="3280"/>
                    <a:pt x="759" y="3086"/>
                    <a:pt x="1000" y="3086"/>
                  </a:cubicBezTo>
                  <a:lnTo>
                    <a:pt x="9329" y="3086"/>
                  </a:lnTo>
                  <a:cubicBezTo>
                    <a:pt x="9499" y="3086"/>
                    <a:pt x="9623" y="2963"/>
                    <a:pt x="9623" y="2816"/>
                  </a:cubicBezTo>
                  <a:cubicBezTo>
                    <a:pt x="9623" y="2645"/>
                    <a:pt x="9499" y="2522"/>
                    <a:pt x="9329" y="2522"/>
                  </a:cubicBezTo>
                  <a:lnTo>
                    <a:pt x="1000" y="2522"/>
                  </a:lnTo>
                  <a:cubicBezTo>
                    <a:pt x="441" y="2522"/>
                    <a:pt x="1" y="2963"/>
                    <a:pt x="1" y="3527"/>
                  </a:cubicBezTo>
                  <a:lnTo>
                    <a:pt x="1" y="11533"/>
                  </a:lnTo>
                  <a:cubicBezTo>
                    <a:pt x="1" y="12073"/>
                    <a:pt x="441" y="12538"/>
                    <a:pt x="1000" y="12538"/>
                  </a:cubicBezTo>
                  <a:lnTo>
                    <a:pt x="5584" y="12538"/>
                  </a:lnTo>
                  <a:cubicBezTo>
                    <a:pt x="5584" y="13002"/>
                    <a:pt x="5532" y="13737"/>
                    <a:pt x="5438" y="14154"/>
                  </a:cubicBezTo>
                  <a:lnTo>
                    <a:pt x="4285" y="14154"/>
                  </a:lnTo>
                  <a:cubicBezTo>
                    <a:pt x="4139" y="14154"/>
                    <a:pt x="3992" y="14278"/>
                    <a:pt x="3992" y="14448"/>
                  </a:cubicBezTo>
                  <a:cubicBezTo>
                    <a:pt x="3992" y="14595"/>
                    <a:pt x="4139" y="14718"/>
                    <a:pt x="4285" y="14718"/>
                  </a:cubicBezTo>
                  <a:lnTo>
                    <a:pt x="10210" y="14718"/>
                  </a:lnTo>
                  <a:cubicBezTo>
                    <a:pt x="10357" y="14718"/>
                    <a:pt x="10481" y="14595"/>
                    <a:pt x="10481" y="14448"/>
                  </a:cubicBezTo>
                  <a:cubicBezTo>
                    <a:pt x="10481" y="14278"/>
                    <a:pt x="10357" y="14154"/>
                    <a:pt x="10210" y="14154"/>
                  </a:cubicBezTo>
                  <a:lnTo>
                    <a:pt x="9058" y="14154"/>
                  </a:lnTo>
                  <a:cubicBezTo>
                    <a:pt x="8964" y="13737"/>
                    <a:pt x="8911" y="13002"/>
                    <a:pt x="8888" y="12538"/>
                  </a:cubicBezTo>
                  <a:lnTo>
                    <a:pt x="12367" y="12538"/>
                  </a:lnTo>
                  <a:lnTo>
                    <a:pt x="12367" y="14131"/>
                  </a:lnTo>
                  <a:cubicBezTo>
                    <a:pt x="12367" y="14448"/>
                    <a:pt x="12638" y="14718"/>
                    <a:pt x="12979" y="14718"/>
                  </a:cubicBezTo>
                  <a:lnTo>
                    <a:pt x="16259" y="14718"/>
                  </a:lnTo>
                  <a:cubicBezTo>
                    <a:pt x="16406" y="14718"/>
                    <a:pt x="16529" y="14595"/>
                    <a:pt x="16529" y="14448"/>
                  </a:cubicBezTo>
                  <a:cubicBezTo>
                    <a:pt x="16529" y="14278"/>
                    <a:pt x="16406" y="14154"/>
                    <a:pt x="16259" y="14154"/>
                  </a:cubicBezTo>
                  <a:lnTo>
                    <a:pt x="12979" y="14154"/>
                  </a:lnTo>
                  <a:cubicBezTo>
                    <a:pt x="12955" y="14154"/>
                    <a:pt x="12955" y="14154"/>
                    <a:pt x="12955" y="14131"/>
                  </a:cubicBezTo>
                  <a:lnTo>
                    <a:pt x="12955" y="12538"/>
                  </a:lnTo>
                  <a:lnTo>
                    <a:pt x="13490" y="12538"/>
                  </a:lnTo>
                  <a:cubicBezTo>
                    <a:pt x="14031" y="12538"/>
                    <a:pt x="14495" y="12073"/>
                    <a:pt x="14495" y="11533"/>
                  </a:cubicBezTo>
                  <a:lnTo>
                    <a:pt x="14495" y="11409"/>
                  </a:lnTo>
                  <a:lnTo>
                    <a:pt x="18927" y="11409"/>
                  </a:lnTo>
                  <a:lnTo>
                    <a:pt x="18927" y="14131"/>
                  </a:lnTo>
                  <a:cubicBezTo>
                    <a:pt x="18927" y="14154"/>
                    <a:pt x="18904" y="14154"/>
                    <a:pt x="18904" y="14154"/>
                  </a:cubicBezTo>
                  <a:lnTo>
                    <a:pt x="17581" y="14154"/>
                  </a:lnTo>
                  <a:cubicBezTo>
                    <a:pt x="17434" y="14154"/>
                    <a:pt x="17311" y="14278"/>
                    <a:pt x="17311" y="14448"/>
                  </a:cubicBezTo>
                  <a:cubicBezTo>
                    <a:pt x="17311" y="14595"/>
                    <a:pt x="17434" y="14718"/>
                    <a:pt x="17581" y="14718"/>
                  </a:cubicBezTo>
                  <a:lnTo>
                    <a:pt x="18904" y="14718"/>
                  </a:lnTo>
                  <a:cubicBezTo>
                    <a:pt x="19221" y="14718"/>
                    <a:pt x="19491" y="14448"/>
                    <a:pt x="19491" y="14131"/>
                  </a:cubicBezTo>
                  <a:lnTo>
                    <a:pt x="19491" y="612"/>
                  </a:lnTo>
                  <a:cubicBezTo>
                    <a:pt x="19491" y="265"/>
                    <a:pt x="19221" y="0"/>
                    <a:pt x="1890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8" name="Google Shape;3198;p63"/>
            <p:cNvSpPr/>
            <p:nvPr/>
          </p:nvSpPr>
          <p:spPr>
            <a:xfrm>
              <a:off x="7267056" y="4401076"/>
              <a:ext cx="35746" cy="35298"/>
            </a:xfrm>
            <a:custGeom>
              <a:rect b="b" l="l" r="r" t="t"/>
              <a:pathLst>
                <a:path extrusionOk="0" h="1812" w="1835">
                  <a:moveTo>
                    <a:pt x="929" y="559"/>
                  </a:moveTo>
                  <a:cubicBezTo>
                    <a:pt x="1100" y="559"/>
                    <a:pt x="1270" y="706"/>
                    <a:pt x="1270" y="906"/>
                  </a:cubicBezTo>
                  <a:cubicBezTo>
                    <a:pt x="1270" y="1100"/>
                    <a:pt x="1100" y="1247"/>
                    <a:pt x="929" y="1247"/>
                  </a:cubicBezTo>
                  <a:cubicBezTo>
                    <a:pt x="735" y="1247"/>
                    <a:pt x="588" y="1100"/>
                    <a:pt x="588" y="906"/>
                  </a:cubicBezTo>
                  <a:cubicBezTo>
                    <a:pt x="588" y="706"/>
                    <a:pt x="735" y="559"/>
                    <a:pt x="929" y="559"/>
                  </a:cubicBezTo>
                  <a:close/>
                  <a:moveTo>
                    <a:pt x="929" y="1"/>
                  </a:moveTo>
                  <a:cubicBezTo>
                    <a:pt x="418" y="1"/>
                    <a:pt x="0" y="389"/>
                    <a:pt x="0" y="906"/>
                  </a:cubicBezTo>
                  <a:cubicBezTo>
                    <a:pt x="0" y="1394"/>
                    <a:pt x="418" y="1811"/>
                    <a:pt x="929" y="1811"/>
                  </a:cubicBezTo>
                  <a:cubicBezTo>
                    <a:pt x="1417" y="1811"/>
                    <a:pt x="1834" y="1394"/>
                    <a:pt x="1834" y="906"/>
                  </a:cubicBezTo>
                  <a:cubicBezTo>
                    <a:pt x="1834" y="389"/>
                    <a:pt x="1417" y="1"/>
                    <a:pt x="92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199" name="Google Shape;3199;p63"/>
          <p:cNvGrpSpPr/>
          <p:nvPr/>
        </p:nvGrpSpPr>
        <p:grpSpPr>
          <a:xfrm>
            <a:off x="12796472" y="8457515"/>
            <a:ext cx="759642" cy="759642"/>
            <a:chOff x="6398236" y="4228757"/>
            <a:chExt cx="379821" cy="379821"/>
          </a:xfrm>
        </p:grpSpPr>
        <p:sp>
          <p:nvSpPr>
            <p:cNvPr id="3200" name="Google Shape;3200;p63"/>
            <p:cNvSpPr/>
            <p:nvPr/>
          </p:nvSpPr>
          <p:spPr>
            <a:xfrm>
              <a:off x="6403963" y="4497384"/>
              <a:ext cx="368815" cy="47765"/>
            </a:xfrm>
            <a:custGeom>
              <a:rect b="b" l="l" r="r" t="t"/>
              <a:pathLst>
                <a:path extrusionOk="0" h="2452" w="18933">
                  <a:moveTo>
                    <a:pt x="0" y="0"/>
                  </a:moveTo>
                  <a:lnTo>
                    <a:pt x="0" y="1493"/>
                  </a:lnTo>
                  <a:cubicBezTo>
                    <a:pt x="0" y="2010"/>
                    <a:pt x="441" y="2451"/>
                    <a:pt x="959" y="2451"/>
                  </a:cubicBezTo>
                  <a:lnTo>
                    <a:pt x="17951" y="2451"/>
                  </a:lnTo>
                  <a:cubicBezTo>
                    <a:pt x="18492" y="2451"/>
                    <a:pt x="18933" y="2010"/>
                    <a:pt x="18933" y="1493"/>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1" name="Google Shape;3201;p63"/>
            <p:cNvSpPr/>
            <p:nvPr/>
          </p:nvSpPr>
          <p:spPr>
            <a:xfrm>
              <a:off x="6403963" y="4287508"/>
              <a:ext cx="368815" cy="209897"/>
            </a:xfrm>
            <a:custGeom>
              <a:rect b="b" l="l" r="r" t="t"/>
              <a:pathLst>
                <a:path extrusionOk="0" h="10775" w="18933">
                  <a:moveTo>
                    <a:pt x="959" y="0"/>
                  </a:moveTo>
                  <a:cubicBezTo>
                    <a:pt x="441" y="0"/>
                    <a:pt x="0" y="417"/>
                    <a:pt x="0" y="952"/>
                  </a:cubicBezTo>
                  <a:lnTo>
                    <a:pt x="0" y="10774"/>
                  </a:lnTo>
                  <a:lnTo>
                    <a:pt x="18933" y="10774"/>
                  </a:lnTo>
                  <a:lnTo>
                    <a:pt x="18933" y="952"/>
                  </a:lnTo>
                  <a:cubicBezTo>
                    <a:pt x="18933" y="417"/>
                    <a:pt x="18492" y="0"/>
                    <a:pt x="1795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2" name="Google Shape;3202;p63"/>
            <p:cNvSpPr/>
            <p:nvPr/>
          </p:nvSpPr>
          <p:spPr>
            <a:xfrm>
              <a:off x="6403963" y="4287508"/>
              <a:ext cx="368815" cy="209897"/>
            </a:xfrm>
            <a:custGeom>
              <a:rect b="b" l="l" r="r" t="t"/>
              <a:pathLst>
                <a:path extrusionOk="0" h="10775" w="18933">
                  <a:moveTo>
                    <a:pt x="959" y="0"/>
                  </a:moveTo>
                  <a:cubicBezTo>
                    <a:pt x="441" y="0"/>
                    <a:pt x="0" y="417"/>
                    <a:pt x="0" y="952"/>
                  </a:cubicBezTo>
                  <a:lnTo>
                    <a:pt x="0" y="10774"/>
                  </a:lnTo>
                  <a:lnTo>
                    <a:pt x="18933" y="10774"/>
                  </a:lnTo>
                  <a:lnTo>
                    <a:pt x="18933" y="952"/>
                  </a:lnTo>
                  <a:cubicBezTo>
                    <a:pt x="18933" y="417"/>
                    <a:pt x="18492" y="0"/>
                    <a:pt x="1795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3" name="Google Shape;3203;p63"/>
            <p:cNvSpPr/>
            <p:nvPr/>
          </p:nvSpPr>
          <p:spPr>
            <a:xfrm>
              <a:off x="6738880" y="4287508"/>
              <a:ext cx="33895" cy="209897"/>
            </a:xfrm>
            <a:custGeom>
              <a:rect b="b" l="l" r="r" t="t"/>
              <a:pathLst>
                <a:path extrusionOk="0" h="10775" w="1740">
                  <a:moveTo>
                    <a:pt x="0" y="0"/>
                  </a:moveTo>
                  <a:cubicBezTo>
                    <a:pt x="541" y="0"/>
                    <a:pt x="982" y="417"/>
                    <a:pt x="982" y="952"/>
                  </a:cubicBezTo>
                  <a:lnTo>
                    <a:pt x="982" y="10774"/>
                  </a:lnTo>
                  <a:lnTo>
                    <a:pt x="1740" y="10774"/>
                  </a:lnTo>
                  <a:lnTo>
                    <a:pt x="1740" y="952"/>
                  </a:lnTo>
                  <a:cubicBezTo>
                    <a:pt x="1740" y="417"/>
                    <a:pt x="1299" y="0"/>
                    <a:pt x="75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4" name="Google Shape;3204;p63"/>
            <p:cNvSpPr/>
            <p:nvPr/>
          </p:nvSpPr>
          <p:spPr>
            <a:xfrm>
              <a:off x="6738880" y="4497384"/>
              <a:ext cx="33895" cy="47765"/>
            </a:xfrm>
            <a:custGeom>
              <a:rect b="b" l="l" r="r" t="t"/>
              <a:pathLst>
                <a:path extrusionOk="0" h="2452" w="1740">
                  <a:moveTo>
                    <a:pt x="982" y="0"/>
                  </a:moveTo>
                  <a:lnTo>
                    <a:pt x="982" y="1493"/>
                  </a:lnTo>
                  <a:cubicBezTo>
                    <a:pt x="982" y="2010"/>
                    <a:pt x="541" y="2451"/>
                    <a:pt x="0" y="2451"/>
                  </a:cubicBezTo>
                  <a:lnTo>
                    <a:pt x="758" y="2451"/>
                  </a:lnTo>
                  <a:cubicBezTo>
                    <a:pt x="1299" y="2451"/>
                    <a:pt x="1740" y="2010"/>
                    <a:pt x="1740" y="1493"/>
                  </a:cubicBezTo>
                  <a:lnTo>
                    <a:pt x="1740"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5" name="Google Shape;3205;p63"/>
            <p:cNvSpPr/>
            <p:nvPr/>
          </p:nvSpPr>
          <p:spPr>
            <a:xfrm>
              <a:off x="6546166" y="4545129"/>
              <a:ext cx="83959" cy="57719"/>
            </a:xfrm>
            <a:custGeom>
              <a:rect b="b" l="l" r="r" t="t"/>
              <a:pathLst>
                <a:path extrusionOk="0" h="2963" w="4310">
                  <a:moveTo>
                    <a:pt x="318" y="0"/>
                  </a:moveTo>
                  <a:cubicBezTo>
                    <a:pt x="318" y="0"/>
                    <a:pt x="295" y="2181"/>
                    <a:pt x="1" y="2963"/>
                  </a:cubicBezTo>
                  <a:lnTo>
                    <a:pt x="4309" y="2963"/>
                  </a:lnTo>
                  <a:cubicBezTo>
                    <a:pt x="4039" y="2181"/>
                    <a:pt x="4015" y="0"/>
                    <a:pt x="401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6" name="Google Shape;3206;p63"/>
            <p:cNvSpPr/>
            <p:nvPr/>
          </p:nvSpPr>
          <p:spPr>
            <a:xfrm>
              <a:off x="6551893" y="4545129"/>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7" name="Google Shape;3207;p63"/>
            <p:cNvSpPr/>
            <p:nvPr/>
          </p:nvSpPr>
          <p:spPr>
            <a:xfrm>
              <a:off x="6551893" y="4545129"/>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8" name="Google Shape;3208;p63"/>
            <p:cNvSpPr/>
            <p:nvPr/>
          </p:nvSpPr>
          <p:spPr>
            <a:xfrm>
              <a:off x="6427320" y="4312813"/>
              <a:ext cx="322102" cy="184592"/>
            </a:xfrm>
            <a:custGeom>
              <a:rect b="b" l="l" r="r" t="t"/>
              <a:pathLst>
                <a:path extrusionOk="0" h="9476" w="16535">
                  <a:moveTo>
                    <a:pt x="418" y="0"/>
                  </a:moveTo>
                  <a:cubicBezTo>
                    <a:pt x="177" y="0"/>
                    <a:pt x="1" y="194"/>
                    <a:pt x="1" y="417"/>
                  </a:cubicBezTo>
                  <a:lnTo>
                    <a:pt x="1" y="9475"/>
                  </a:lnTo>
                  <a:lnTo>
                    <a:pt x="16535" y="9475"/>
                  </a:lnTo>
                  <a:lnTo>
                    <a:pt x="16535" y="417"/>
                  </a:lnTo>
                  <a:cubicBezTo>
                    <a:pt x="16535" y="194"/>
                    <a:pt x="16341" y="0"/>
                    <a:pt x="1611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9" name="Google Shape;3209;p63"/>
            <p:cNvSpPr/>
            <p:nvPr/>
          </p:nvSpPr>
          <p:spPr>
            <a:xfrm>
              <a:off x="6726510" y="4312813"/>
              <a:ext cx="22908" cy="184592"/>
            </a:xfrm>
            <a:custGeom>
              <a:rect b="b" l="l" r="r" t="t"/>
              <a:pathLst>
                <a:path extrusionOk="0" h="9476" w="1176">
                  <a:moveTo>
                    <a:pt x="0" y="0"/>
                  </a:moveTo>
                  <a:cubicBezTo>
                    <a:pt x="218" y="0"/>
                    <a:pt x="418" y="194"/>
                    <a:pt x="418" y="417"/>
                  </a:cubicBezTo>
                  <a:lnTo>
                    <a:pt x="418" y="9475"/>
                  </a:lnTo>
                  <a:lnTo>
                    <a:pt x="1176" y="9475"/>
                  </a:lnTo>
                  <a:lnTo>
                    <a:pt x="1176" y="417"/>
                  </a:lnTo>
                  <a:cubicBezTo>
                    <a:pt x="1176" y="194"/>
                    <a:pt x="982" y="0"/>
                    <a:pt x="759"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0" name="Google Shape;3210;p63"/>
            <p:cNvSpPr/>
            <p:nvPr/>
          </p:nvSpPr>
          <p:spPr>
            <a:xfrm>
              <a:off x="6565295" y="4234484"/>
              <a:ext cx="163184" cy="163184"/>
            </a:xfrm>
            <a:custGeom>
              <a:rect b="b" l="l" r="r" t="t"/>
              <a:pathLst>
                <a:path extrusionOk="0" h="8377" w="8377">
                  <a:moveTo>
                    <a:pt x="3721" y="1"/>
                  </a:moveTo>
                  <a:cubicBezTo>
                    <a:pt x="3621" y="1"/>
                    <a:pt x="3527" y="77"/>
                    <a:pt x="3527" y="201"/>
                  </a:cubicBezTo>
                  <a:lnTo>
                    <a:pt x="3527" y="835"/>
                  </a:lnTo>
                  <a:cubicBezTo>
                    <a:pt x="3527" y="912"/>
                    <a:pt x="3474" y="1006"/>
                    <a:pt x="3380" y="1029"/>
                  </a:cubicBezTo>
                  <a:cubicBezTo>
                    <a:pt x="3086" y="1106"/>
                    <a:pt x="2792" y="1229"/>
                    <a:pt x="2522" y="1376"/>
                  </a:cubicBezTo>
                  <a:cubicBezTo>
                    <a:pt x="2488" y="1397"/>
                    <a:pt x="2450" y="1409"/>
                    <a:pt x="2411" y="1409"/>
                  </a:cubicBezTo>
                  <a:cubicBezTo>
                    <a:pt x="2365" y="1409"/>
                    <a:pt x="2317" y="1391"/>
                    <a:pt x="2275" y="1353"/>
                  </a:cubicBezTo>
                  <a:lnTo>
                    <a:pt x="1834" y="882"/>
                  </a:lnTo>
                  <a:cubicBezTo>
                    <a:pt x="1799" y="847"/>
                    <a:pt x="1750" y="829"/>
                    <a:pt x="1701" y="829"/>
                  </a:cubicBezTo>
                  <a:cubicBezTo>
                    <a:pt x="1652" y="829"/>
                    <a:pt x="1602" y="847"/>
                    <a:pt x="1564" y="882"/>
                  </a:cubicBezTo>
                  <a:lnTo>
                    <a:pt x="906" y="1547"/>
                  </a:lnTo>
                  <a:cubicBezTo>
                    <a:pt x="829" y="1617"/>
                    <a:pt x="829" y="1741"/>
                    <a:pt x="906" y="1817"/>
                  </a:cubicBezTo>
                  <a:lnTo>
                    <a:pt x="1346" y="2281"/>
                  </a:lnTo>
                  <a:cubicBezTo>
                    <a:pt x="1417" y="2328"/>
                    <a:pt x="1417" y="2428"/>
                    <a:pt x="1393" y="2528"/>
                  </a:cubicBezTo>
                  <a:cubicBezTo>
                    <a:pt x="1223" y="2769"/>
                    <a:pt x="1099" y="3063"/>
                    <a:pt x="1029" y="3380"/>
                  </a:cubicBezTo>
                  <a:cubicBezTo>
                    <a:pt x="1000" y="3457"/>
                    <a:pt x="929" y="3527"/>
                    <a:pt x="829" y="3527"/>
                  </a:cubicBezTo>
                  <a:lnTo>
                    <a:pt x="194" y="3527"/>
                  </a:lnTo>
                  <a:cubicBezTo>
                    <a:pt x="94" y="3527"/>
                    <a:pt x="0" y="3604"/>
                    <a:pt x="0" y="3727"/>
                  </a:cubicBezTo>
                  <a:lnTo>
                    <a:pt x="0" y="4656"/>
                  </a:lnTo>
                  <a:cubicBezTo>
                    <a:pt x="0" y="4756"/>
                    <a:pt x="94" y="4850"/>
                    <a:pt x="194" y="4850"/>
                  </a:cubicBezTo>
                  <a:lnTo>
                    <a:pt x="829" y="4850"/>
                  </a:lnTo>
                  <a:cubicBezTo>
                    <a:pt x="929" y="4850"/>
                    <a:pt x="1000" y="4903"/>
                    <a:pt x="1029" y="4997"/>
                  </a:cubicBezTo>
                  <a:cubicBezTo>
                    <a:pt x="1099" y="5291"/>
                    <a:pt x="1223" y="5585"/>
                    <a:pt x="1393" y="5855"/>
                  </a:cubicBezTo>
                  <a:cubicBezTo>
                    <a:pt x="1417" y="5931"/>
                    <a:pt x="1417" y="6025"/>
                    <a:pt x="1346" y="6078"/>
                  </a:cubicBezTo>
                  <a:lnTo>
                    <a:pt x="906" y="6543"/>
                  </a:lnTo>
                  <a:cubicBezTo>
                    <a:pt x="829" y="6613"/>
                    <a:pt x="829" y="6737"/>
                    <a:pt x="906" y="6813"/>
                  </a:cubicBezTo>
                  <a:lnTo>
                    <a:pt x="1564" y="7471"/>
                  </a:lnTo>
                  <a:cubicBezTo>
                    <a:pt x="1602" y="7510"/>
                    <a:pt x="1652" y="7529"/>
                    <a:pt x="1701" y="7529"/>
                  </a:cubicBezTo>
                  <a:cubicBezTo>
                    <a:pt x="1750" y="7529"/>
                    <a:pt x="1799" y="7510"/>
                    <a:pt x="1834" y="7471"/>
                  </a:cubicBezTo>
                  <a:lnTo>
                    <a:pt x="2275" y="7007"/>
                  </a:lnTo>
                  <a:cubicBezTo>
                    <a:pt x="2322" y="6978"/>
                    <a:pt x="2376" y="6958"/>
                    <a:pt x="2429" y="6958"/>
                  </a:cubicBezTo>
                  <a:cubicBezTo>
                    <a:pt x="2461" y="6958"/>
                    <a:pt x="2493" y="6966"/>
                    <a:pt x="2522" y="6984"/>
                  </a:cubicBezTo>
                  <a:cubicBezTo>
                    <a:pt x="2792" y="7154"/>
                    <a:pt x="3086" y="7277"/>
                    <a:pt x="3380" y="7348"/>
                  </a:cubicBezTo>
                  <a:cubicBezTo>
                    <a:pt x="3474" y="7377"/>
                    <a:pt x="3527" y="7448"/>
                    <a:pt x="3527" y="7548"/>
                  </a:cubicBezTo>
                  <a:lnTo>
                    <a:pt x="3527" y="8183"/>
                  </a:lnTo>
                  <a:cubicBezTo>
                    <a:pt x="3527" y="8283"/>
                    <a:pt x="3621" y="8377"/>
                    <a:pt x="3721" y="8377"/>
                  </a:cubicBezTo>
                  <a:lnTo>
                    <a:pt x="4650" y="8377"/>
                  </a:lnTo>
                  <a:cubicBezTo>
                    <a:pt x="4750" y="8377"/>
                    <a:pt x="4850" y="8283"/>
                    <a:pt x="4850" y="8183"/>
                  </a:cubicBezTo>
                  <a:lnTo>
                    <a:pt x="4850" y="7548"/>
                  </a:lnTo>
                  <a:cubicBezTo>
                    <a:pt x="4850" y="7448"/>
                    <a:pt x="4897" y="7377"/>
                    <a:pt x="4996" y="7348"/>
                  </a:cubicBezTo>
                  <a:cubicBezTo>
                    <a:pt x="5314" y="7277"/>
                    <a:pt x="5584" y="7154"/>
                    <a:pt x="5849" y="6984"/>
                  </a:cubicBezTo>
                  <a:cubicBezTo>
                    <a:pt x="5878" y="6966"/>
                    <a:pt x="5911" y="6958"/>
                    <a:pt x="5944" y="6958"/>
                  </a:cubicBezTo>
                  <a:cubicBezTo>
                    <a:pt x="5997" y="6958"/>
                    <a:pt x="6052" y="6978"/>
                    <a:pt x="6096" y="7007"/>
                  </a:cubicBezTo>
                  <a:lnTo>
                    <a:pt x="6536" y="7471"/>
                  </a:lnTo>
                  <a:cubicBezTo>
                    <a:pt x="6586" y="7510"/>
                    <a:pt x="6642" y="7529"/>
                    <a:pt x="6694" y="7529"/>
                  </a:cubicBezTo>
                  <a:cubicBezTo>
                    <a:pt x="6747" y="7529"/>
                    <a:pt x="6795" y="7510"/>
                    <a:pt x="6830" y="7471"/>
                  </a:cubicBezTo>
                  <a:lnTo>
                    <a:pt x="7465" y="6813"/>
                  </a:lnTo>
                  <a:cubicBezTo>
                    <a:pt x="7565" y="6737"/>
                    <a:pt x="7565" y="6613"/>
                    <a:pt x="7465" y="6543"/>
                  </a:cubicBezTo>
                  <a:lnTo>
                    <a:pt x="7024" y="6078"/>
                  </a:lnTo>
                  <a:cubicBezTo>
                    <a:pt x="6954" y="6025"/>
                    <a:pt x="6954" y="5931"/>
                    <a:pt x="7001" y="5855"/>
                  </a:cubicBezTo>
                  <a:cubicBezTo>
                    <a:pt x="7148" y="5585"/>
                    <a:pt x="7271" y="5291"/>
                    <a:pt x="7348" y="4997"/>
                  </a:cubicBezTo>
                  <a:cubicBezTo>
                    <a:pt x="7371" y="4903"/>
                    <a:pt x="7442" y="4850"/>
                    <a:pt x="7542" y="4850"/>
                  </a:cubicBezTo>
                  <a:lnTo>
                    <a:pt x="8176" y="4850"/>
                  </a:lnTo>
                  <a:cubicBezTo>
                    <a:pt x="8300" y="4850"/>
                    <a:pt x="8376" y="4756"/>
                    <a:pt x="8376" y="4656"/>
                  </a:cubicBezTo>
                  <a:lnTo>
                    <a:pt x="8376" y="3727"/>
                  </a:lnTo>
                  <a:cubicBezTo>
                    <a:pt x="8376" y="3604"/>
                    <a:pt x="8300" y="3527"/>
                    <a:pt x="8176" y="3527"/>
                  </a:cubicBezTo>
                  <a:lnTo>
                    <a:pt x="7542" y="3527"/>
                  </a:lnTo>
                  <a:cubicBezTo>
                    <a:pt x="7442" y="3527"/>
                    <a:pt x="7371" y="3457"/>
                    <a:pt x="7348" y="3380"/>
                  </a:cubicBezTo>
                  <a:cubicBezTo>
                    <a:pt x="7271" y="3063"/>
                    <a:pt x="7148" y="2769"/>
                    <a:pt x="7001" y="2528"/>
                  </a:cubicBezTo>
                  <a:cubicBezTo>
                    <a:pt x="6954" y="2428"/>
                    <a:pt x="6954" y="2328"/>
                    <a:pt x="7024" y="2281"/>
                  </a:cubicBezTo>
                  <a:lnTo>
                    <a:pt x="7465" y="1817"/>
                  </a:lnTo>
                  <a:cubicBezTo>
                    <a:pt x="7565" y="1741"/>
                    <a:pt x="7565" y="1617"/>
                    <a:pt x="7465" y="1547"/>
                  </a:cubicBezTo>
                  <a:lnTo>
                    <a:pt x="6830" y="882"/>
                  </a:lnTo>
                  <a:cubicBezTo>
                    <a:pt x="6795" y="847"/>
                    <a:pt x="6747" y="829"/>
                    <a:pt x="6694" y="829"/>
                  </a:cubicBezTo>
                  <a:cubicBezTo>
                    <a:pt x="6642" y="829"/>
                    <a:pt x="6586" y="847"/>
                    <a:pt x="6536" y="882"/>
                  </a:cubicBezTo>
                  <a:lnTo>
                    <a:pt x="6096" y="1353"/>
                  </a:lnTo>
                  <a:cubicBezTo>
                    <a:pt x="6057" y="1391"/>
                    <a:pt x="6009" y="1409"/>
                    <a:pt x="5961" y="1409"/>
                  </a:cubicBezTo>
                  <a:cubicBezTo>
                    <a:pt x="5922" y="1409"/>
                    <a:pt x="5883" y="1397"/>
                    <a:pt x="5849" y="1376"/>
                  </a:cubicBezTo>
                  <a:cubicBezTo>
                    <a:pt x="5584" y="1229"/>
                    <a:pt x="5314" y="1106"/>
                    <a:pt x="4996" y="1029"/>
                  </a:cubicBezTo>
                  <a:cubicBezTo>
                    <a:pt x="4897" y="1006"/>
                    <a:pt x="4850" y="912"/>
                    <a:pt x="4850" y="835"/>
                  </a:cubicBezTo>
                  <a:lnTo>
                    <a:pt x="4850" y="201"/>
                  </a:lnTo>
                  <a:cubicBezTo>
                    <a:pt x="4850" y="77"/>
                    <a:pt x="4750" y="1"/>
                    <a:pt x="4650"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1" name="Google Shape;3211;p63"/>
            <p:cNvSpPr/>
            <p:nvPr/>
          </p:nvSpPr>
          <p:spPr>
            <a:xfrm>
              <a:off x="6609144" y="4278450"/>
              <a:ext cx="75368" cy="75368"/>
            </a:xfrm>
            <a:custGeom>
              <a:rect b="b" l="l" r="r" t="t"/>
              <a:pathLst>
                <a:path extrusionOk="0" h="3869" w="3869">
                  <a:moveTo>
                    <a:pt x="1934" y="1"/>
                  </a:moveTo>
                  <a:cubicBezTo>
                    <a:pt x="882" y="1"/>
                    <a:pt x="1" y="859"/>
                    <a:pt x="1" y="1935"/>
                  </a:cubicBezTo>
                  <a:cubicBezTo>
                    <a:pt x="1" y="2987"/>
                    <a:pt x="882" y="3868"/>
                    <a:pt x="1934" y="3868"/>
                  </a:cubicBezTo>
                  <a:cubicBezTo>
                    <a:pt x="3010" y="3868"/>
                    <a:pt x="3868" y="2987"/>
                    <a:pt x="3868" y="1935"/>
                  </a:cubicBezTo>
                  <a:cubicBezTo>
                    <a:pt x="3868" y="859"/>
                    <a:pt x="3010" y="1"/>
                    <a:pt x="1934"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2" name="Google Shape;3212;p63"/>
            <p:cNvSpPr/>
            <p:nvPr/>
          </p:nvSpPr>
          <p:spPr>
            <a:xfrm>
              <a:off x="6623462" y="4280281"/>
              <a:ext cx="61050" cy="73537"/>
            </a:xfrm>
            <a:custGeom>
              <a:rect b="b" l="l" r="r" t="t"/>
              <a:pathLst>
                <a:path extrusionOk="0" h="3775" w="3134">
                  <a:moveTo>
                    <a:pt x="1787" y="1"/>
                  </a:moveTo>
                  <a:cubicBezTo>
                    <a:pt x="2228" y="348"/>
                    <a:pt x="2522" y="882"/>
                    <a:pt x="2522" y="1500"/>
                  </a:cubicBezTo>
                  <a:cubicBezTo>
                    <a:pt x="2522" y="2575"/>
                    <a:pt x="1664" y="3433"/>
                    <a:pt x="588" y="3433"/>
                  </a:cubicBezTo>
                  <a:cubicBezTo>
                    <a:pt x="394" y="3433"/>
                    <a:pt x="194" y="3410"/>
                    <a:pt x="0" y="3334"/>
                  </a:cubicBezTo>
                  <a:lnTo>
                    <a:pt x="0" y="3334"/>
                  </a:lnTo>
                  <a:cubicBezTo>
                    <a:pt x="318" y="3604"/>
                    <a:pt x="758" y="3774"/>
                    <a:pt x="1199" y="3774"/>
                  </a:cubicBezTo>
                  <a:cubicBezTo>
                    <a:pt x="2275" y="3774"/>
                    <a:pt x="3133" y="2893"/>
                    <a:pt x="3133" y="1841"/>
                  </a:cubicBezTo>
                  <a:cubicBezTo>
                    <a:pt x="3133" y="982"/>
                    <a:pt x="2569" y="248"/>
                    <a:pt x="1787"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3" name="Google Shape;3213;p63"/>
            <p:cNvSpPr/>
            <p:nvPr/>
          </p:nvSpPr>
          <p:spPr>
            <a:xfrm>
              <a:off x="6630105" y="4298943"/>
              <a:ext cx="33895" cy="33915"/>
            </a:xfrm>
            <a:custGeom>
              <a:rect b="b" l="l" r="r" t="t"/>
              <a:pathLst>
                <a:path extrusionOk="0" h="1741" w="1740">
                  <a:moveTo>
                    <a:pt x="858" y="1"/>
                  </a:moveTo>
                  <a:cubicBezTo>
                    <a:pt x="394" y="1"/>
                    <a:pt x="0" y="395"/>
                    <a:pt x="0" y="883"/>
                  </a:cubicBezTo>
                  <a:cubicBezTo>
                    <a:pt x="0" y="1347"/>
                    <a:pt x="394" y="1741"/>
                    <a:pt x="858" y="1741"/>
                  </a:cubicBezTo>
                  <a:cubicBezTo>
                    <a:pt x="1346" y="1741"/>
                    <a:pt x="1740" y="1347"/>
                    <a:pt x="1740" y="883"/>
                  </a:cubicBezTo>
                  <a:cubicBezTo>
                    <a:pt x="1740" y="395"/>
                    <a:pt x="1346" y="1"/>
                    <a:pt x="85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4" name="Google Shape;3214;p63"/>
            <p:cNvSpPr/>
            <p:nvPr/>
          </p:nvSpPr>
          <p:spPr>
            <a:xfrm>
              <a:off x="6631585" y="4299859"/>
              <a:ext cx="32415" cy="32999"/>
            </a:xfrm>
            <a:custGeom>
              <a:rect b="b" l="l" r="r" t="t"/>
              <a:pathLst>
                <a:path extrusionOk="0" h="1694" w="1664">
                  <a:moveTo>
                    <a:pt x="1076" y="1"/>
                  </a:moveTo>
                  <a:lnTo>
                    <a:pt x="1076" y="1"/>
                  </a:lnTo>
                  <a:cubicBezTo>
                    <a:pt x="1123" y="124"/>
                    <a:pt x="1153" y="248"/>
                    <a:pt x="1153" y="371"/>
                  </a:cubicBezTo>
                  <a:cubicBezTo>
                    <a:pt x="1153" y="859"/>
                    <a:pt x="759" y="1253"/>
                    <a:pt x="294" y="1253"/>
                  </a:cubicBezTo>
                  <a:cubicBezTo>
                    <a:pt x="195" y="1253"/>
                    <a:pt x="95" y="1229"/>
                    <a:pt x="1" y="1200"/>
                  </a:cubicBezTo>
                  <a:lnTo>
                    <a:pt x="1" y="1200"/>
                  </a:lnTo>
                  <a:cubicBezTo>
                    <a:pt x="148" y="1494"/>
                    <a:pt x="441" y="1694"/>
                    <a:pt x="782" y="1694"/>
                  </a:cubicBezTo>
                  <a:cubicBezTo>
                    <a:pt x="1270" y="1694"/>
                    <a:pt x="1664" y="1300"/>
                    <a:pt x="1664" y="836"/>
                  </a:cubicBezTo>
                  <a:cubicBezTo>
                    <a:pt x="1664" y="442"/>
                    <a:pt x="1417" y="124"/>
                    <a:pt x="1076"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5" name="Google Shape;3215;p63"/>
            <p:cNvSpPr/>
            <p:nvPr/>
          </p:nvSpPr>
          <p:spPr>
            <a:xfrm>
              <a:off x="6449760" y="4348071"/>
              <a:ext cx="125062" cy="125062"/>
            </a:xfrm>
            <a:custGeom>
              <a:rect b="b" l="l" r="r" t="t"/>
              <a:pathLst>
                <a:path extrusionOk="0" h="6420" w="6420">
                  <a:moveTo>
                    <a:pt x="2845" y="0"/>
                  </a:moveTo>
                  <a:cubicBezTo>
                    <a:pt x="2769" y="0"/>
                    <a:pt x="2699" y="47"/>
                    <a:pt x="2699" y="147"/>
                  </a:cubicBezTo>
                  <a:lnTo>
                    <a:pt x="2699" y="635"/>
                  </a:lnTo>
                  <a:cubicBezTo>
                    <a:pt x="2699" y="712"/>
                    <a:pt x="2646" y="759"/>
                    <a:pt x="2575" y="782"/>
                  </a:cubicBezTo>
                  <a:cubicBezTo>
                    <a:pt x="2352" y="835"/>
                    <a:pt x="2134" y="929"/>
                    <a:pt x="1911" y="1053"/>
                  </a:cubicBezTo>
                  <a:cubicBezTo>
                    <a:pt x="1891" y="1062"/>
                    <a:pt x="1867" y="1068"/>
                    <a:pt x="1842" y="1068"/>
                  </a:cubicBezTo>
                  <a:cubicBezTo>
                    <a:pt x="1806" y="1068"/>
                    <a:pt x="1768" y="1057"/>
                    <a:pt x="1740" y="1029"/>
                  </a:cubicBezTo>
                  <a:lnTo>
                    <a:pt x="1400" y="688"/>
                  </a:lnTo>
                  <a:cubicBezTo>
                    <a:pt x="1361" y="650"/>
                    <a:pt x="1325" y="631"/>
                    <a:pt x="1288" y="631"/>
                  </a:cubicBezTo>
                  <a:cubicBezTo>
                    <a:pt x="1251" y="631"/>
                    <a:pt x="1214" y="650"/>
                    <a:pt x="1176" y="688"/>
                  </a:cubicBezTo>
                  <a:lnTo>
                    <a:pt x="688" y="1176"/>
                  </a:lnTo>
                  <a:cubicBezTo>
                    <a:pt x="612" y="1252"/>
                    <a:pt x="612" y="1323"/>
                    <a:pt x="688" y="1399"/>
                  </a:cubicBezTo>
                  <a:lnTo>
                    <a:pt x="1029" y="1740"/>
                  </a:lnTo>
                  <a:cubicBezTo>
                    <a:pt x="1082" y="1787"/>
                    <a:pt x="1082" y="1864"/>
                    <a:pt x="1053" y="1934"/>
                  </a:cubicBezTo>
                  <a:cubicBezTo>
                    <a:pt x="935" y="2134"/>
                    <a:pt x="835" y="2352"/>
                    <a:pt x="788" y="2575"/>
                  </a:cubicBezTo>
                  <a:cubicBezTo>
                    <a:pt x="759" y="2645"/>
                    <a:pt x="712" y="2693"/>
                    <a:pt x="641" y="2693"/>
                  </a:cubicBezTo>
                  <a:lnTo>
                    <a:pt x="148" y="2693"/>
                  </a:lnTo>
                  <a:cubicBezTo>
                    <a:pt x="54" y="2693"/>
                    <a:pt x="1" y="2769"/>
                    <a:pt x="1" y="2839"/>
                  </a:cubicBezTo>
                  <a:lnTo>
                    <a:pt x="1" y="3551"/>
                  </a:lnTo>
                  <a:cubicBezTo>
                    <a:pt x="1" y="3627"/>
                    <a:pt x="54" y="3698"/>
                    <a:pt x="148" y="3698"/>
                  </a:cubicBezTo>
                  <a:lnTo>
                    <a:pt x="641" y="3698"/>
                  </a:lnTo>
                  <a:cubicBezTo>
                    <a:pt x="712" y="3698"/>
                    <a:pt x="759" y="3751"/>
                    <a:pt x="788" y="3821"/>
                  </a:cubicBezTo>
                  <a:cubicBezTo>
                    <a:pt x="835" y="4044"/>
                    <a:pt x="935" y="4262"/>
                    <a:pt x="1053" y="4485"/>
                  </a:cubicBezTo>
                  <a:cubicBezTo>
                    <a:pt x="1082" y="4532"/>
                    <a:pt x="1082" y="4603"/>
                    <a:pt x="1029" y="4656"/>
                  </a:cubicBezTo>
                  <a:lnTo>
                    <a:pt x="688" y="4997"/>
                  </a:lnTo>
                  <a:cubicBezTo>
                    <a:pt x="612" y="5073"/>
                    <a:pt x="612" y="5167"/>
                    <a:pt x="688" y="5220"/>
                  </a:cubicBezTo>
                  <a:lnTo>
                    <a:pt x="1176" y="5731"/>
                  </a:lnTo>
                  <a:cubicBezTo>
                    <a:pt x="1214" y="5755"/>
                    <a:pt x="1251" y="5767"/>
                    <a:pt x="1288" y="5767"/>
                  </a:cubicBezTo>
                  <a:cubicBezTo>
                    <a:pt x="1325" y="5767"/>
                    <a:pt x="1361" y="5755"/>
                    <a:pt x="1400" y="5731"/>
                  </a:cubicBezTo>
                  <a:lnTo>
                    <a:pt x="1740" y="5367"/>
                  </a:lnTo>
                  <a:cubicBezTo>
                    <a:pt x="1769" y="5335"/>
                    <a:pt x="1807" y="5322"/>
                    <a:pt x="1844" y="5322"/>
                  </a:cubicBezTo>
                  <a:cubicBezTo>
                    <a:pt x="1869" y="5322"/>
                    <a:pt x="1892" y="5328"/>
                    <a:pt x="1911" y="5338"/>
                  </a:cubicBezTo>
                  <a:cubicBezTo>
                    <a:pt x="2134" y="5461"/>
                    <a:pt x="2352" y="5561"/>
                    <a:pt x="2575" y="5631"/>
                  </a:cubicBezTo>
                  <a:cubicBezTo>
                    <a:pt x="2646" y="5631"/>
                    <a:pt x="2699" y="5708"/>
                    <a:pt x="2699" y="5755"/>
                  </a:cubicBezTo>
                  <a:lnTo>
                    <a:pt x="2699" y="6272"/>
                  </a:lnTo>
                  <a:cubicBezTo>
                    <a:pt x="2699" y="6343"/>
                    <a:pt x="2769" y="6419"/>
                    <a:pt x="2845" y="6419"/>
                  </a:cubicBezTo>
                  <a:lnTo>
                    <a:pt x="3551" y="6419"/>
                  </a:lnTo>
                  <a:cubicBezTo>
                    <a:pt x="3627" y="6419"/>
                    <a:pt x="3698" y="6343"/>
                    <a:pt x="3698" y="6272"/>
                  </a:cubicBezTo>
                  <a:lnTo>
                    <a:pt x="3698" y="5755"/>
                  </a:lnTo>
                  <a:cubicBezTo>
                    <a:pt x="3698" y="5708"/>
                    <a:pt x="3751" y="5631"/>
                    <a:pt x="3821" y="5631"/>
                  </a:cubicBezTo>
                  <a:cubicBezTo>
                    <a:pt x="4045" y="5561"/>
                    <a:pt x="4262" y="5461"/>
                    <a:pt x="4485" y="5338"/>
                  </a:cubicBezTo>
                  <a:cubicBezTo>
                    <a:pt x="4504" y="5328"/>
                    <a:pt x="4528" y="5322"/>
                    <a:pt x="4552" y="5322"/>
                  </a:cubicBezTo>
                  <a:cubicBezTo>
                    <a:pt x="4589" y="5322"/>
                    <a:pt x="4628" y="5335"/>
                    <a:pt x="4656" y="5367"/>
                  </a:cubicBezTo>
                  <a:lnTo>
                    <a:pt x="4997" y="5731"/>
                  </a:lnTo>
                  <a:cubicBezTo>
                    <a:pt x="5035" y="5755"/>
                    <a:pt x="5078" y="5767"/>
                    <a:pt x="5117" y="5767"/>
                  </a:cubicBezTo>
                  <a:cubicBezTo>
                    <a:pt x="5157" y="5767"/>
                    <a:pt x="5194" y="5755"/>
                    <a:pt x="5220" y="5731"/>
                  </a:cubicBezTo>
                  <a:lnTo>
                    <a:pt x="5708" y="5220"/>
                  </a:lnTo>
                  <a:cubicBezTo>
                    <a:pt x="5784" y="5167"/>
                    <a:pt x="5784" y="5073"/>
                    <a:pt x="5708" y="4997"/>
                  </a:cubicBezTo>
                  <a:lnTo>
                    <a:pt x="5367" y="4656"/>
                  </a:lnTo>
                  <a:cubicBezTo>
                    <a:pt x="5314" y="4603"/>
                    <a:pt x="5314" y="4532"/>
                    <a:pt x="5344" y="4485"/>
                  </a:cubicBezTo>
                  <a:cubicBezTo>
                    <a:pt x="5461" y="4262"/>
                    <a:pt x="5561" y="4044"/>
                    <a:pt x="5608" y="3821"/>
                  </a:cubicBezTo>
                  <a:cubicBezTo>
                    <a:pt x="5637" y="3751"/>
                    <a:pt x="5708" y="3698"/>
                    <a:pt x="5755" y="3698"/>
                  </a:cubicBezTo>
                  <a:lnTo>
                    <a:pt x="6272" y="3698"/>
                  </a:lnTo>
                  <a:cubicBezTo>
                    <a:pt x="6343" y="3698"/>
                    <a:pt x="6419" y="3627"/>
                    <a:pt x="6419" y="3551"/>
                  </a:cubicBezTo>
                  <a:lnTo>
                    <a:pt x="6419" y="2839"/>
                  </a:lnTo>
                  <a:cubicBezTo>
                    <a:pt x="6419" y="2769"/>
                    <a:pt x="6343" y="2693"/>
                    <a:pt x="6272" y="2693"/>
                  </a:cubicBezTo>
                  <a:lnTo>
                    <a:pt x="5755" y="2693"/>
                  </a:lnTo>
                  <a:cubicBezTo>
                    <a:pt x="5708" y="2693"/>
                    <a:pt x="5637" y="2645"/>
                    <a:pt x="5608" y="2575"/>
                  </a:cubicBezTo>
                  <a:cubicBezTo>
                    <a:pt x="5561" y="2352"/>
                    <a:pt x="5461" y="2134"/>
                    <a:pt x="5344" y="1934"/>
                  </a:cubicBezTo>
                  <a:cubicBezTo>
                    <a:pt x="5314" y="1864"/>
                    <a:pt x="5314" y="1787"/>
                    <a:pt x="5367" y="1740"/>
                  </a:cubicBezTo>
                  <a:lnTo>
                    <a:pt x="5708" y="1399"/>
                  </a:lnTo>
                  <a:cubicBezTo>
                    <a:pt x="5784" y="1323"/>
                    <a:pt x="5784" y="1252"/>
                    <a:pt x="5708" y="1176"/>
                  </a:cubicBezTo>
                  <a:lnTo>
                    <a:pt x="5220" y="688"/>
                  </a:lnTo>
                  <a:cubicBezTo>
                    <a:pt x="5194" y="650"/>
                    <a:pt x="5157" y="631"/>
                    <a:pt x="5117" y="631"/>
                  </a:cubicBezTo>
                  <a:cubicBezTo>
                    <a:pt x="5078" y="631"/>
                    <a:pt x="5035" y="650"/>
                    <a:pt x="4997" y="688"/>
                  </a:cubicBezTo>
                  <a:lnTo>
                    <a:pt x="4656" y="1029"/>
                  </a:lnTo>
                  <a:cubicBezTo>
                    <a:pt x="4628" y="1057"/>
                    <a:pt x="4591" y="1068"/>
                    <a:pt x="4555" y="1068"/>
                  </a:cubicBezTo>
                  <a:cubicBezTo>
                    <a:pt x="4529" y="1068"/>
                    <a:pt x="4505" y="1062"/>
                    <a:pt x="4485" y="1053"/>
                  </a:cubicBezTo>
                  <a:cubicBezTo>
                    <a:pt x="4262" y="929"/>
                    <a:pt x="4045" y="835"/>
                    <a:pt x="3821" y="782"/>
                  </a:cubicBezTo>
                  <a:cubicBezTo>
                    <a:pt x="3751" y="759"/>
                    <a:pt x="3698" y="712"/>
                    <a:pt x="3698" y="635"/>
                  </a:cubicBezTo>
                  <a:lnTo>
                    <a:pt x="3698" y="147"/>
                  </a:lnTo>
                  <a:cubicBezTo>
                    <a:pt x="3698" y="47"/>
                    <a:pt x="3627" y="0"/>
                    <a:pt x="3551"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6" name="Google Shape;3216;p63"/>
            <p:cNvSpPr/>
            <p:nvPr/>
          </p:nvSpPr>
          <p:spPr>
            <a:xfrm>
              <a:off x="6487999" y="4386778"/>
              <a:ext cx="48116" cy="47648"/>
            </a:xfrm>
            <a:custGeom>
              <a:rect b="b" l="l" r="r" t="t"/>
              <a:pathLst>
                <a:path extrusionOk="0" h="2446" w="2470">
                  <a:moveTo>
                    <a:pt x="1247" y="0"/>
                  </a:moveTo>
                  <a:cubicBezTo>
                    <a:pt x="559" y="0"/>
                    <a:pt x="1" y="535"/>
                    <a:pt x="1" y="1223"/>
                  </a:cubicBezTo>
                  <a:cubicBezTo>
                    <a:pt x="1" y="1881"/>
                    <a:pt x="559" y="2445"/>
                    <a:pt x="1247" y="2445"/>
                  </a:cubicBezTo>
                  <a:cubicBezTo>
                    <a:pt x="1911" y="2445"/>
                    <a:pt x="2469" y="1881"/>
                    <a:pt x="2469" y="1223"/>
                  </a:cubicBezTo>
                  <a:cubicBezTo>
                    <a:pt x="2469" y="535"/>
                    <a:pt x="1911" y="0"/>
                    <a:pt x="124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7" name="Google Shape;3217;p63"/>
            <p:cNvSpPr/>
            <p:nvPr/>
          </p:nvSpPr>
          <p:spPr>
            <a:xfrm>
              <a:off x="6492694" y="4388609"/>
              <a:ext cx="43421" cy="45817"/>
            </a:xfrm>
            <a:custGeom>
              <a:rect b="b" l="l" r="r" t="t"/>
              <a:pathLst>
                <a:path extrusionOk="0" h="2352" w="2229">
                  <a:moveTo>
                    <a:pt x="1494" y="0"/>
                  </a:moveTo>
                  <a:lnTo>
                    <a:pt x="1494" y="0"/>
                  </a:lnTo>
                  <a:cubicBezTo>
                    <a:pt x="1641" y="200"/>
                    <a:pt x="1717" y="441"/>
                    <a:pt x="1717" y="711"/>
                  </a:cubicBezTo>
                  <a:cubicBezTo>
                    <a:pt x="1717" y="1399"/>
                    <a:pt x="1176" y="1934"/>
                    <a:pt x="495" y="1934"/>
                  </a:cubicBezTo>
                  <a:cubicBezTo>
                    <a:pt x="318" y="1934"/>
                    <a:pt x="148" y="1911"/>
                    <a:pt x="1" y="1840"/>
                  </a:cubicBezTo>
                  <a:lnTo>
                    <a:pt x="1" y="1840"/>
                  </a:lnTo>
                  <a:cubicBezTo>
                    <a:pt x="224" y="2134"/>
                    <a:pt x="589" y="2351"/>
                    <a:pt x="1006" y="2351"/>
                  </a:cubicBezTo>
                  <a:cubicBezTo>
                    <a:pt x="1670" y="2351"/>
                    <a:pt x="2228" y="1787"/>
                    <a:pt x="2228" y="1129"/>
                  </a:cubicBezTo>
                  <a:cubicBezTo>
                    <a:pt x="2228" y="612"/>
                    <a:pt x="1911" y="200"/>
                    <a:pt x="1494"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8" name="Google Shape;3218;p63"/>
            <p:cNvSpPr/>
            <p:nvPr/>
          </p:nvSpPr>
          <p:spPr>
            <a:xfrm>
              <a:off x="6569990" y="4515578"/>
              <a:ext cx="36778" cy="11474"/>
            </a:xfrm>
            <a:custGeom>
              <a:rect b="b" l="l" r="r" t="t"/>
              <a:pathLst>
                <a:path extrusionOk="0" h="589" w="1888">
                  <a:moveTo>
                    <a:pt x="294" y="1"/>
                  </a:moveTo>
                  <a:cubicBezTo>
                    <a:pt x="124" y="1"/>
                    <a:pt x="0" y="118"/>
                    <a:pt x="0" y="295"/>
                  </a:cubicBezTo>
                  <a:cubicBezTo>
                    <a:pt x="0" y="442"/>
                    <a:pt x="124" y="588"/>
                    <a:pt x="294" y="588"/>
                  </a:cubicBezTo>
                  <a:lnTo>
                    <a:pt x="1593" y="588"/>
                  </a:lnTo>
                  <a:cubicBezTo>
                    <a:pt x="1740" y="588"/>
                    <a:pt x="1887" y="442"/>
                    <a:pt x="1887" y="295"/>
                  </a:cubicBezTo>
                  <a:cubicBezTo>
                    <a:pt x="1887" y="118"/>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9" name="Google Shape;3219;p63"/>
            <p:cNvSpPr/>
            <p:nvPr/>
          </p:nvSpPr>
          <p:spPr>
            <a:xfrm>
              <a:off x="6398236" y="4228757"/>
              <a:ext cx="379821" cy="379821"/>
            </a:xfrm>
            <a:custGeom>
              <a:rect b="b" l="l" r="r" t="t"/>
              <a:pathLst>
                <a:path extrusionOk="0" h="19498" w="19498">
                  <a:moveTo>
                    <a:pt x="13132" y="565"/>
                  </a:moveTo>
                  <a:lnTo>
                    <a:pt x="13132" y="1129"/>
                  </a:lnTo>
                  <a:cubicBezTo>
                    <a:pt x="13132" y="1353"/>
                    <a:pt x="13279" y="1547"/>
                    <a:pt x="13496" y="1594"/>
                  </a:cubicBezTo>
                  <a:cubicBezTo>
                    <a:pt x="13766" y="1670"/>
                    <a:pt x="14037" y="1764"/>
                    <a:pt x="14278" y="1911"/>
                  </a:cubicBezTo>
                  <a:cubicBezTo>
                    <a:pt x="14362" y="1963"/>
                    <a:pt x="14453" y="1989"/>
                    <a:pt x="14541" y="1989"/>
                  </a:cubicBezTo>
                  <a:cubicBezTo>
                    <a:pt x="14663" y="1989"/>
                    <a:pt x="14780" y="1939"/>
                    <a:pt x="14866" y="1841"/>
                  </a:cubicBezTo>
                  <a:lnTo>
                    <a:pt x="15259" y="1447"/>
                  </a:lnTo>
                  <a:lnTo>
                    <a:pt x="15800" y="1987"/>
                  </a:lnTo>
                  <a:lnTo>
                    <a:pt x="15406" y="2381"/>
                  </a:lnTo>
                  <a:cubicBezTo>
                    <a:pt x="15236" y="2528"/>
                    <a:pt x="15212" y="2769"/>
                    <a:pt x="15336" y="2969"/>
                  </a:cubicBezTo>
                  <a:cubicBezTo>
                    <a:pt x="15483" y="3210"/>
                    <a:pt x="15577" y="3457"/>
                    <a:pt x="15653" y="3751"/>
                  </a:cubicBezTo>
                  <a:cubicBezTo>
                    <a:pt x="15700" y="3945"/>
                    <a:pt x="15894" y="4115"/>
                    <a:pt x="16118" y="4115"/>
                  </a:cubicBezTo>
                  <a:lnTo>
                    <a:pt x="16682" y="4115"/>
                  </a:lnTo>
                  <a:lnTo>
                    <a:pt x="16682" y="4850"/>
                  </a:lnTo>
                  <a:lnTo>
                    <a:pt x="16118" y="4850"/>
                  </a:lnTo>
                  <a:cubicBezTo>
                    <a:pt x="15894" y="4850"/>
                    <a:pt x="15700" y="4997"/>
                    <a:pt x="15653" y="5220"/>
                  </a:cubicBezTo>
                  <a:cubicBezTo>
                    <a:pt x="15577" y="5491"/>
                    <a:pt x="15483" y="5761"/>
                    <a:pt x="15336" y="6002"/>
                  </a:cubicBezTo>
                  <a:cubicBezTo>
                    <a:pt x="15212" y="6202"/>
                    <a:pt x="15236" y="6419"/>
                    <a:pt x="15406" y="6590"/>
                  </a:cubicBezTo>
                  <a:lnTo>
                    <a:pt x="15800" y="6984"/>
                  </a:lnTo>
                  <a:lnTo>
                    <a:pt x="15259" y="7495"/>
                  </a:lnTo>
                  <a:lnTo>
                    <a:pt x="14866" y="7107"/>
                  </a:lnTo>
                  <a:cubicBezTo>
                    <a:pt x="14777" y="7018"/>
                    <a:pt x="14654" y="6975"/>
                    <a:pt x="14526" y="6975"/>
                  </a:cubicBezTo>
                  <a:cubicBezTo>
                    <a:pt x="14443" y="6975"/>
                    <a:pt x="14357" y="6993"/>
                    <a:pt x="14278" y="7031"/>
                  </a:cubicBezTo>
                  <a:cubicBezTo>
                    <a:pt x="14037" y="7178"/>
                    <a:pt x="13766" y="7301"/>
                    <a:pt x="13496" y="7377"/>
                  </a:cubicBezTo>
                  <a:cubicBezTo>
                    <a:pt x="13279" y="7424"/>
                    <a:pt x="13132" y="7618"/>
                    <a:pt x="13132" y="7842"/>
                  </a:cubicBezTo>
                  <a:lnTo>
                    <a:pt x="13132" y="8377"/>
                  </a:lnTo>
                  <a:lnTo>
                    <a:pt x="12397" y="8377"/>
                  </a:lnTo>
                  <a:lnTo>
                    <a:pt x="12397" y="7842"/>
                  </a:lnTo>
                  <a:cubicBezTo>
                    <a:pt x="12397" y="7618"/>
                    <a:pt x="12250" y="7424"/>
                    <a:pt x="12027" y="7377"/>
                  </a:cubicBezTo>
                  <a:cubicBezTo>
                    <a:pt x="11756" y="7301"/>
                    <a:pt x="11486" y="7178"/>
                    <a:pt x="11245" y="7031"/>
                  </a:cubicBezTo>
                  <a:cubicBezTo>
                    <a:pt x="11166" y="6993"/>
                    <a:pt x="11080" y="6975"/>
                    <a:pt x="10996" y="6975"/>
                  </a:cubicBezTo>
                  <a:cubicBezTo>
                    <a:pt x="10869" y="6975"/>
                    <a:pt x="10746" y="7018"/>
                    <a:pt x="10657" y="7107"/>
                  </a:cubicBezTo>
                  <a:lnTo>
                    <a:pt x="10263" y="7495"/>
                  </a:lnTo>
                  <a:lnTo>
                    <a:pt x="9752" y="6984"/>
                  </a:lnTo>
                  <a:lnTo>
                    <a:pt x="10140" y="6590"/>
                  </a:lnTo>
                  <a:cubicBezTo>
                    <a:pt x="10287" y="6419"/>
                    <a:pt x="10310" y="6202"/>
                    <a:pt x="10216" y="6002"/>
                  </a:cubicBezTo>
                  <a:cubicBezTo>
                    <a:pt x="10069" y="5761"/>
                    <a:pt x="9946" y="5491"/>
                    <a:pt x="9869" y="5220"/>
                  </a:cubicBezTo>
                  <a:cubicBezTo>
                    <a:pt x="9822" y="4997"/>
                    <a:pt x="9628" y="4850"/>
                    <a:pt x="9405" y="4850"/>
                  </a:cubicBezTo>
                  <a:lnTo>
                    <a:pt x="8870" y="4850"/>
                  </a:lnTo>
                  <a:lnTo>
                    <a:pt x="8870" y="4115"/>
                  </a:lnTo>
                  <a:lnTo>
                    <a:pt x="9405" y="4115"/>
                  </a:lnTo>
                  <a:cubicBezTo>
                    <a:pt x="9628" y="4115"/>
                    <a:pt x="9822" y="3945"/>
                    <a:pt x="9869" y="3751"/>
                  </a:cubicBezTo>
                  <a:cubicBezTo>
                    <a:pt x="9946" y="3457"/>
                    <a:pt x="10069" y="3210"/>
                    <a:pt x="10216" y="2969"/>
                  </a:cubicBezTo>
                  <a:cubicBezTo>
                    <a:pt x="10310" y="2769"/>
                    <a:pt x="10287" y="2528"/>
                    <a:pt x="10140" y="2381"/>
                  </a:cubicBezTo>
                  <a:lnTo>
                    <a:pt x="9752" y="1987"/>
                  </a:lnTo>
                  <a:lnTo>
                    <a:pt x="10263" y="1447"/>
                  </a:lnTo>
                  <a:lnTo>
                    <a:pt x="10657" y="1841"/>
                  </a:lnTo>
                  <a:cubicBezTo>
                    <a:pt x="10742" y="1939"/>
                    <a:pt x="10859" y="1989"/>
                    <a:pt x="10981" y="1989"/>
                  </a:cubicBezTo>
                  <a:cubicBezTo>
                    <a:pt x="11070" y="1989"/>
                    <a:pt x="11161" y="1963"/>
                    <a:pt x="11245" y="1911"/>
                  </a:cubicBezTo>
                  <a:cubicBezTo>
                    <a:pt x="11486" y="1764"/>
                    <a:pt x="11756" y="1670"/>
                    <a:pt x="12027" y="1594"/>
                  </a:cubicBezTo>
                  <a:cubicBezTo>
                    <a:pt x="12250" y="1547"/>
                    <a:pt x="12397" y="1353"/>
                    <a:pt x="12397" y="1129"/>
                  </a:cubicBezTo>
                  <a:lnTo>
                    <a:pt x="12397" y="565"/>
                  </a:lnTo>
                  <a:close/>
                  <a:moveTo>
                    <a:pt x="9429" y="3286"/>
                  </a:moveTo>
                  <a:cubicBezTo>
                    <a:pt x="9382" y="3381"/>
                    <a:pt x="9358" y="3457"/>
                    <a:pt x="9335" y="3527"/>
                  </a:cubicBezTo>
                  <a:lnTo>
                    <a:pt x="8770" y="3527"/>
                  </a:lnTo>
                  <a:cubicBezTo>
                    <a:pt x="8500" y="3527"/>
                    <a:pt x="8282" y="3751"/>
                    <a:pt x="8282" y="4021"/>
                  </a:cubicBezTo>
                  <a:lnTo>
                    <a:pt x="1911" y="4021"/>
                  </a:lnTo>
                  <a:cubicBezTo>
                    <a:pt x="1523" y="4021"/>
                    <a:pt x="1200" y="4339"/>
                    <a:pt x="1200" y="4732"/>
                  </a:cubicBezTo>
                  <a:lnTo>
                    <a:pt x="1200" y="13496"/>
                  </a:lnTo>
                  <a:lnTo>
                    <a:pt x="588" y="13496"/>
                  </a:lnTo>
                  <a:lnTo>
                    <a:pt x="588" y="3968"/>
                  </a:lnTo>
                  <a:cubicBezTo>
                    <a:pt x="588" y="3604"/>
                    <a:pt x="882" y="3286"/>
                    <a:pt x="1253" y="3286"/>
                  </a:cubicBezTo>
                  <a:close/>
                  <a:moveTo>
                    <a:pt x="17611" y="4609"/>
                  </a:moveTo>
                  <a:cubicBezTo>
                    <a:pt x="17687" y="4609"/>
                    <a:pt x="17734" y="4656"/>
                    <a:pt x="17734" y="4732"/>
                  </a:cubicBezTo>
                  <a:lnTo>
                    <a:pt x="17734" y="13496"/>
                  </a:lnTo>
                  <a:lnTo>
                    <a:pt x="1764" y="13496"/>
                  </a:lnTo>
                  <a:lnTo>
                    <a:pt x="1764" y="4732"/>
                  </a:lnTo>
                  <a:cubicBezTo>
                    <a:pt x="1764" y="4656"/>
                    <a:pt x="1840" y="4609"/>
                    <a:pt x="1911" y="4609"/>
                  </a:cubicBezTo>
                  <a:lnTo>
                    <a:pt x="8282" y="4609"/>
                  </a:lnTo>
                  <a:lnTo>
                    <a:pt x="8282" y="4950"/>
                  </a:lnTo>
                  <a:cubicBezTo>
                    <a:pt x="8282" y="5197"/>
                    <a:pt x="8500" y="5414"/>
                    <a:pt x="8770" y="5414"/>
                  </a:cubicBezTo>
                  <a:lnTo>
                    <a:pt x="9335" y="5414"/>
                  </a:lnTo>
                  <a:cubicBezTo>
                    <a:pt x="9429" y="5708"/>
                    <a:pt x="9529" y="5979"/>
                    <a:pt x="9675" y="6225"/>
                  </a:cubicBezTo>
                  <a:lnTo>
                    <a:pt x="9282" y="6643"/>
                  </a:lnTo>
                  <a:cubicBezTo>
                    <a:pt x="9088" y="6813"/>
                    <a:pt x="9088" y="7131"/>
                    <a:pt x="9282" y="7325"/>
                  </a:cubicBezTo>
                  <a:lnTo>
                    <a:pt x="9922" y="7965"/>
                  </a:lnTo>
                  <a:cubicBezTo>
                    <a:pt x="10019" y="8062"/>
                    <a:pt x="10141" y="8111"/>
                    <a:pt x="10263" y="8111"/>
                  </a:cubicBezTo>
                  <a:cubicBezTo>
                    <a:pt x="10385" y="8111"/>
                    <a:pt x="10507" y="8062"/>
                    <a:pt x="10604" y="7965"/>
                  </a:cubicBezTo>
                  <a:lnTo>
                    <a:pt x="11021" y="7571"/>
                  </a:lnTo>
                  <a:cubicBezTo>
                    <a:pt x="11268" y="7718"/>
                    <a:pt x="11539" y="7818"/>
                    <a:pt x="11833" y="7889"/>
                  </a:cubicBezTo>
                  <a:lnTo>
                    <a:pt x="11833" y="8477"/>
                  </a:lnTo>
                  <a:cubicBezTo>
                    <a:pt x="11833" y="8747"/>
                    <a:pt x="12027" y="8941"/>
                    <a:pt x="12297" y="8941"/>
                  </a:cubicBezTo>
                  <a:lnTo>
                    <a:pt x="13226" y="8941"/>
                  </a:lnTo>
                  <a:cubicBezTo>
                    <a:pt x="13496" y="8941"/>
                    <a:pt x="13719" y="8747"/>
                    <a:pt x="13719" y="8477"/>
                  </a:cubicBezTo>
                  <a:lnTo>
                    <a:pt x="13719" y="7889"/>
                  </a:lnTo>
                  <a:cubicBezTo>
                    <a:pt x="13984" y="7818"/>
                    <a:pt x="14254" y="7718"/>
                    <a:pt x="14525" y="7571"/>
                  </a:cubicBezTo>
                  <a:lnTo>
                    <a:pt x="14918" y="7965"/>
                  </a:lnTo>
                  <a:cubicBezTo>
                    <a:pt x="15015" y="8062"/>
                    <a:pt x="15137" y="8111"/>
                    <a:pt x="15259" y="8111"/>
                  </a:cubicBezTo>
                  <a:cubicBezTo>
                    <a:pt x="15381" y="8111"/>
                    <a:pt x="15503" y="8062"/>
                    <a:pt x="15600" y="7965"/>
                  </a:cubicBezTo>
                  <a:lnTo>
                    <a:pt x="16265" y="7325"/>
                  </a:lnTo>
                  <a:cubicBezTo>
                    <a:pt x="16435" y="7131"/>
                    <a:pt x="16435" y="6813"/>
                    <a:pt x="16265" y="6643"/>
                  </a:cubicBezTo>
                  <a:lnTo>
                    <a:pt x="15847" y="6225"/>
                  </a:lnTo>
                  <a:cubicBezTo>
                    <a:pt x="15994" y="5979"/>
                    <a:pt x="16118" y="5708"/>
                    <a:pt x="16188" y="5414"/>
                  </a:cubicBezTo>
                  <a:lnTo>
                    <a:pt x="16752" y="5414"/>
                  </a:lnTo>
                  <a:cubicBezTo>
                    <a:pt x="17023" y="5414"/>
                    <a:pt x="17246" y="5197"/>
                    <a:pt x="17246" y="4950"/>
                  </a:cubicBezTo>
                  <a:lnTo>
                    <a:pt x="17246" y="4609"/>
                  </a:lnTo>
                  <a:close/>
                  <a:moveTo>
                    <a:pt x="18245" y="3286"/>
                  </a:moveTo>
                  <a:cubicBezTo>
                    <a:pt x="18639" y="3286"/>
                    <a:pt x="18933" y="3604"/>
                    <a:pt x="18933" y="3968"/>
                  </a:cubicBezTo>
                  <a:lnTo>
                    <a:pt x="18933" y="13496"/>
                  </a:lnTo>
                  <a:lnTo>
                    <a:pt x="18322" y="13496"/>
                  </a:lnTo>
                  <a:lnTo>
                    <a:pt x="18322" y="4732"/>
                  </a:lnTo>
                  <a:cubicBezTo>
                    <a:pt x="18322" y="4339"/>
                    <a:pt x="18004" y="4021"/>
                    <a:pt x="17611" y="4021"/>
                  </a:cubicBezTo>
                  <a:lnTo>
                    <a:pt x="17246" y="4021"/>
                  </a:lnTo>
                  <a:cubicBezTo>
                    <a:pt x="17246" y="3751"/>
                    <a:pt x="17023" y="3527"/>
                    <a:pt x="16752" y="3527"/>
                  </a:cubicBezTo>
                  <a:lnTo>
                    <a:pt x="16188" y="3527"/>
                  </a:lnTo>
                  <a:cubicBezTo>
                    <a:pt x="16165" y="3457"/>
                    <a:pt x="16141" y="3381"/>
                    <a:pt x="16118" y="3286"/>
                  </a:cubicBezTo>
                  <a:close/>
                  <a:moveTo>
                    <a:pt x="11315" y="16535"/>
                  </a:moveTo>
                  <a:cubicBezTo>
                    <a:pt x="11339" y="17046"/>
                    <a:pt x="11392" y="18175"/>
                    <a:pt x="11539" y="18910"/>
                  </a:cubicBezTo>
                  <a:lnTo>
                    <a:pt x="7959" y="18910"/>
                  </a:lnTo>
                  <a:cubicBezTo>
                    <a:pt x="8135" y="18175"/>
                    <a:pt x="8183" y="17046"/>
                    <a:pt x="8183" y="16535"/>
                  </a:cubicBezTo>
                  <a:close/>
                  <a:moveTo>
                    <a:pt x="12297" y="1"/>
                  </a:moveTo>
                  <a:cubicBezTo>
                    <a:pt x="12027" y="1"/>
                    <a:pt x="11833" y="224"/>
                    <a:pt x="11833" y="495"/>
                  </a:cubicBezTo>
                  <a:lnTo>
                    <a:pt x="11833" y="1059"/>
                  </a:lnTo>
                  <a:cubicBezTo>
                    <a:pt x="11539" y="1129"/>
                    <a:pt x="11268" y="1253"/>
                    <a:pt x="11021" y="1400"/>
                  </a:cubicBezTo>
                  <a:lnTo>
                    <a:pt x="10604" y="982"/>
                  </a:lnTo>
                  <a:cubicBezTo>
                    <a:pt x="10507" y="885"/>
                    <a:pt x="10385" y="837"/>
                    <a:pt x="10263" y="837"/>
                  </a:cubicBezTo>
                  <a:cubicBezTo>
                    <a:pt x="10141" y="837"/>
                    <a:pt x="10019" y="885"/>
                    <a:pt x="9922" y="982"/>
                  </a:cubicBezTo>
                  <a:lnTo>
                    <a:pt x="9282" y="1647"/>
                  </a:lnTo>
                  <a:cubicBezTo>
                    <a:pt x="9088" y="1817"/>
                    <a:pt x="9088" y="2134"/>
                    <a:pt x="9282" y="2328"/>
                  </a:cubicBezTo>
                  <a:lnTo>
                    <a:pt x="9675" y="2722"/>
                  </a:lnTo>
                  <a:lnTo>
                    <a:pt x="1253" y="2722"/>
                  </a:lnTo>
                  <a:cubicBezTo>
                    <a:pt x="565" y="2722"/>
                    <a:pt x="1" y="3286"/>
                    <a:pt x="1" y="3968"/>
                  </a:cubicBezTo>
                  <a:lnTo>
                    <a:pt x="1" y="15283"/>
                  </a:lnTo>
                  <a:cubicBezTo>
                    <a:pt x="1" y="15971"/>
                    <a:pt x="565" y="16535"/>
                    <a:pt x="1253" y="16535"/>
                  </a:cubicBezTo>
                  <a:lnTo>
                    <a:pt x="3921" y="16535"/>
                  </a:lnTo>
                  <a:cubicBezTo>
                    <a:pt x="4068" y="16535"/>
                    <a:pt x="4191" y="16388"/>
                    <a:pt x="4191" y="16241"/>
                  </a:cubicBezTo>
                  <a:cubicBezTo>
                    <a:pt x="4191" y="16094"/>
                    <a:pt x="4068" y="15947"/>
                    <a:pt x="3921" y="15947"/>
                  </a:cubicBezTo>
                  <a:lnTo>
                    <a:pt x="1253" y="15947"/>
                  </a:lnTo>
                  <a:cubicBezTo>
                    <a:pt x="882" y="15947"/>
                    <a:pt x="588" y="15653"/>
                    <a:pt x="588" y="15283"/>
                  </a:cubicBezTo>
                  <a:lnTo>
                    <a:pt x="588" y="14061"/>
                  </a:lnTo>
                  <a:lnTo>
                    <a:pt x="18933" y="14061"/>
                  </a:lnTo>
                  <a:lnTo>
                    <a:pt x="18933" y="15283"/>
                  </a:lnTo>
                  <a:cubicBezTo>
                    <a:pt x="18933" y="15653"/>
                    <a:pt x="18639" y="15947"/>
                    <a:pt x="18245" y="15947"/>
                  </a:cubicBezTo>
                  <a:lnTo>
                    <a:pt x="5267" y="15947"/>
                  </a:lnTo>
                  <a:cubicBezTo>
                    <a:pt x="5120" y="15947"/>
                    <a:pt x="4973" y="16094"/>
                    <a:pt x="4973" y="16241"/>
                  </a:cubicBezTo>
                  <a:cubicBezTo>
                    <a:pt x="4973" y="16388"/>
                    <a:pt x="5120" y="16535"/>
                    <a:pt x="5267" y="16535"/>
                  </a:cubicBezTo>
                  <a:lnTo>
                    <a:pt x="7618" y="16535"/>
                  </a:lnTo>
                  <a:cubicBezTo>
                    <a:pt x="7595" y="17170"/>
                    <a:pt x="7518" y="18298"/>
                    <a:pt x="7371" y="18910"/>
                  </a:cubicBezTo>
                  <a:lnTo>
                    <a:pt x="6396" y="18910"/>
                  </a:lnTo>
                  <a:cubicBezTo>
                    <a:pt x="6249" y="18910"/>
                    <a:pt x="6102" y="19057"/>
                    <a:pt x="6102" y="19204"/>
                  </a:cubicBezTo>
                  <a:cubicBezTo>
                    <a:pt x="6102" y="19351"/>
                    <a:pt x="6249" y="19497"/>
                    <a:pt x="6396" y="19497"/>
                  </a:cubicBezTo>
                  <a:lnTo>
                    <a:pt x="13132" y="19497"/>
                  </a:lnTo>
                  <a:cubicBezTo>
                    <a:pt x="13279" y="19497"/>
                    <a:pt x="13396" y="19351"/>
                    <a:pt x="13396" y="19204"/>
                  </a:cubicBezTo>
                  <a:cubicBezTo>
                    <a:pt x="13396" y="19057"/>
                    <a:pt x="13279" y="18910"/>
                    <a:pt x="13132" y="18910"/>
                  </a:cubicBezTo>
                  <a:lnTo>
                    <a:pt x="12127" y="18910"/>
                  </a:lnTo>
                  <a:cubicBezTo>
                    <a:pt x="11980" y="18298"/>
                    <a:pt x="11927" y="17170"/>
                    <a:pt x="11903" y="16535"/>
                  </a:cubicBezTo>
                  <a:lnTo>
                    <a:pt x="18245" y="16535"/>
                  </a:lnTo>
                  <a:cubicBezTo>
                    <a:pt x="18933" y="16535"/>
                    <a:pt x="19497" y="15971"/>
                    <a:pt x="19497" y="15283"/>
                  </a:cubicBezTo>
                  <a:lnTo>
                    <a:pt x="19497" y="3968"/>
                  </a:lnTo>
                  <a:cubicBezTo>
                    <a:pt x="19497" y="3286"/>
                    <a:pt x="18933" y="2722"/>
                    <a:pt x="18245" y="2722"/>
                  </a:cubicBezTo>
                  <a:lnTo>
                    <a:pt x="15847" y="2722"/>
                  </a:lnTo>
                  <a:lnTo>
                    <a:pt x="16265" y="2328"/>
                  </a:lnTo>
                  <a:cubicBezTo>
                    <a:pt x="16435" y="2134"/>
                    <a:pt x="16435" y="1817"/>
                    <a:pt x="16265" y="1647"/>
                  </a:cubicBezTo>
                  <a:lnTo>
                    <a:pt x="15600" y="982"/>
                  </a:lnTo>
                  <a:cubicBezTo>
                    <a:pt x="15503" y="885"/>
                    <a:pt x="15381" y="837"/>
                    <a:pt x="15259" y="837"/>
                  </a:cubicBezTo>
                  <a:cubicBezTo>
                    <a:pt x="15137" y="837"/>
                    <a:pt x="15015" y="885"/>
                    <a:pt x="14918" y="982"/>
                  </a:cubicBezTo>
                  <a:lnTo>
                    <a:pt x="14525" y="1400"/>
                  </a:lnTo>
                  <a:cubicBezTo>
                    <a:pt x="14254" y="1253"/>
                    <a:pt x="13984" y="1129"/>
                    <a:pt x="13719" y="1059"/>
                  </a:cubicBezTo>
                  <a:lnTo>
                    <a:pt x="13719" y="495"/>
                  </a:lnTo>
                  <a:cubicBezTo>
                    <a:pt x="13719" y="224"/>
                    <a:pt x="13496" y="1"/>
                    <a:pt x="1322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0" name="Google Shape;3220;p63"/>
            <p:cNvSpPr/>
            <p:nvPr/>
          </p:nvSpPr>
          <p:spPr>
            <a:xfrm>
              <a:off x="6603885" y="4272723"/>
              <a:ext cx="86355" cy="86355"/>
            </a:xfrm>
            <a:custGeom>
              <a:rect b="b" l="l" r="r" t="t"/>
              <a:pathLst>
                <a:path extrusionOk="0" h="4433" w="4433">
                  <a:moveTo>
                    <a:pt x="2204" y="1"/>
                  </a:moveTo>
                  <a:cubicBezTo>
                    <a:pt x="2010" y="1"/>
                    <a:pt x="1787" y="24"/>
                    <a:pt x="1593" y="95"/>
                  </a:cubicBezTo>
                  <a:cubicBezTo>
                    <a:pt x="1446" y="124"/>
                    <a:pt x="1346" y="295"/>
                    <a:pt x="1399" y="442"/>
                  </a:cubicBezTo>
                  <a:cubicBezTo>
                    <a:pt x="1438" y="563"/>
                    <a:pt x="1544" y="648"/>
                    <a:pt x="1676" y="648"/>
                  </a:cubicBezTo>
                  <a:cubicBezTo>
                    <a:pt x="1704" y="648"/>
                    <a:pt x="1733" y="644"/>
                    <a:pt x="1763" y="636"/>
                  </a:cubicBezTo>
                  <a:cubicBezTo>
                    <a:pt x="1910" y="589"/>
                    <a:pt x="2057" y="589"/>
                    <a:pt x="2204" y="589"/>
                  </a:cubicBezTo>
                  <a:cubicBezTo>
                    <a:pt x="3110" y="589"/>
                    <a:pt x="3844" y="1323"/>
                    <a:pt x="3844" y="2229"/>
                  </a:cubicBezTo>
                  <a:cubicBezTo>
                    <a:pt x="3844" y="3134"/>
                    <a:pt x="3110" y="3868"/>
                    <a:pt x="2204" y="3868"/>
                  </a:cubicBezTo>
                  <a:cubicBezTo>
                    <a:pt x="1299" y="3868"/>
                    <a:pt x="564" y="3134"/>
                    <a:pt x="564" y="2229"/>
                  </a:cubicBezTo>
                  <a:cubicBezTo>
                    <a:pt x="564" y="1888"/>
                    <a:pt x="664" y="1564"/>
                    <a:pt x="835" y="1300"/>
                  </a:cubicBezTo>
                  <a:cubicBezTo>
                    <a:pt x="929" y="1176"/>
                    <a:pt x="905" y="1006"/>
                    <a:pt x="758" y="906"/>
                  </a:cubicBezTo>
                  <a:cubicBezTo>
                    <a:pt x="713" y="870"/>
                    <a:pt x="662" y="853"/>
                    <a:pt x="610" y="853"/>
                  </a:cubicBezTo>
                  <a:cubicBezTo>
                    <a:pt x="521" y="853"/>
                    <a:pt x="430" y="902"/>
                    <a:pt x="370" y="977"/>
                  </a:cubicBezTo>
                  <a:cubicBezTo>
                    <a:pt x="124" y="1347"/>
                    <a:pt x="0" y="1788"/>
                    <a:pt x="0" y="2229"/>
                  </a:cubicBezTo>
                  <a:cubicBezTo>
                    <a:pt x="0" y="3451"/>
                    <a:pt x="982" y="4433"/>
                    <a:pt x="2204" y="4433"/>
                  </a:cubicBezTo>
                  <a:cubicBezTo>
                    <a:pt x="3427" y="4433"/>
                    <a:pt x="4432" y="3451"/>
                    <a:pt x="4432" y="2229"/>
                  </a:cubicBezTo>
                  <a:cubicBezTo>
                    <a:pt x="4432" y="1006"/>
                    <a:pt x="3427" y="1"/>
                    <a:pt x="220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1" name="Google Shape;3221;p63"/>
            <p:cNvSpPr/>
            <p:nvPr/>
          </p:nvSpPr>
          <p:spPr>
            <a:xfrm>
              <a:off x="6624378" y="4293684"/>
              <a:ext cx="44901" cy="44901"/>
            </a:xfrm>
            <a:custGeom>
              <a:rect b="b" l="l" r="r" t="t"/>
              <a:pathLst>
                <a:path extrusionOk="0" h="2305" w="2305">
                  <a:moveTo>
                    <a:pt x="1152" y="565"/>
                  </a:moveTo>
                  <a:cubicBezTo>
                    <a:pt x="1470" y="565"/>
                    <a:pt x="1740" y="835"/>
                    <a:pt x="1740" y="1153"/>
                  </a:cubicBezTo>
                  <a:cubicBezTo>
                    <a:pt x="1740" y="1470"/>
                    <a:pt x="1470" y="1717"/>
                    <a:pt x="1152" y="1717"/>
                  </a:cubicBezTo>
                  <a:cubicBezTo>
                    <a:pt x="835" y="1717"/>
                    <a:pt x="565" y="1470"/>
                    <a:pt x="565" y="1153"/>
                  </a:cubicBezTo>
                  <a:cubicBezTo>
                    <a:pt x="565" y="835"/>
                    <a:pt x="835" y="565"/>
                    <a:pt x="1152" y="565"/>
                  </a:cubicBezTo>
                  <a:close/>
                  <a:moveTo>
                    <a:pt x="1152" y="1"/>
                  </a:moveTo>
                  <a:cubicBezTo>
                    <a:pt x="518" y="1"/>
                    <a:pt x="0" y="518"/>
                    <a:pt x="0" y="1153"/>
                  </a:cubicBezTo>
                  <a:cubicBezTo>
                    <a:pt x="0" y="1787"/>
                    <a:pt x="518" y="2305"/>
                    <a:pt x="1152" y="2305"/>
                  </a:cubicBezTo>
                  <a:cubicBezTo>
                    <a:pt x="1787" y="2305"/>
                    <a:pt x="2304" y="1787"/>
                    <a:pt x="2304" y="1153"/>
                  </a:cubicBezTo>
                  <a:cubicBezTo>
                    <a:pt x="2304" y="518"/>
                    <a:pt x="1787" y="1"/>
                    <a:pt x="115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2" name="Google Shape;3222;p63"/>
            <p:cNvSpPr/>
            <p:nvPr/>
          </p:nvSpPr>
          <p:spPr>
            <a:xfrm>
              <a:off x="6444033" y="4342344"/>
              <a:ext cx="136048" cy="136048"/>
            </a:xfrm>
            <a:custGeom>
              <a:rect b="b" l="l" r="r" t="t"/>
              <a:pathLst>
                <a:path extrusionOk="0" h="6984" w="6984">
                  <a:moveTo>
                    <a:pt x="3698" y="565"/>
                  </a:moveTo>
                  <a:lnTo>
                    <a:pt x="3698" y="929"/>
                  </a:lnTo>
                  <a:cubicBezTo>
                    <a:pt x="3698" y="1129"/>
                    <a:pt x="3845" y="1300"/>
                    <a:pt x="4045" y="1347"/>
                  </a:cubicBezTo>
                  <a:cubicBezTo>
                    <a:pt x="4239" y="1399"/>
                    <a:pt x="4433" y="1494"/>
                    <a:pt x="4632" y="1593"/>
                  </a:cubicBezTo>
                  <a:cubicBezTo>
                    <a:pt x="4699" y="1633"/>
                    <a:pt x="4774" y="1652"/>
                    <a:pt x="4847" y="1652"/>
                  </a:cubicBezTo>
                  <a:cubicBezTo>
                    <a:pt x="4959" y="1652"/>
                    <a:pt x="5069" y="1606"/>
                    <a:pt x="5144" y="1517"/>
                  </a:cubicBezTo>
                  <a:lnTo>
                    <a:pt x="5414" y="1276"/>
                  </a:lnTo>
                  <a:lnTo>
                    <a:pt x="5708" y="1593"/>
                  </a:lnTo>
                  <a:lnTo>
                    <a:pt x="5461" y="1840"/>
                  </a:lnTo>
                  <a:cubicBezTo>
                    <a:pt x="5314" y="1987"/>
                    <a:pt x="5291" y="2181"/>
                    <a:pt x="5391" y="2352"/>
                  </a:cubicBezTo>
                  <a:cubicBezTo>
                    <a:pt x="5514" y="2546"/>
                    <a:pt x="5585" y="2746"/>
                    <a:pt x="5638" y="2939"/>
                  </a:cubicBezTo>
                  <a:cubicBezTo>
                    <a:pt x="5685" y="3133"/>
                    <a:pt x="5855" y="3280"/>
                    <a:pt x="6049" y="3280"/>
                  </a:cubicBezTo>
                  <a:lnTo>
                    <a:pt x="6419" y="3280"/>
                  </a:lnTo>
                  <a:lnTo>
                    <a:pt x="6419" y="3721"/>
                  </a:lnTo>
                  <a:lnTo>
                    <a:pt x="6049" y="3721"/>
                  </a:lnTo>
                  <a:cubicBezTo>
                    <a:pt x="5855" y="3721"/>
                    <a:pt x="5685" y="3845"/>
                    <a:pt x="5638" y="4045"/>
                  </a:cubicBezTo>
                  <a:cubicBezTo>
                    <a:pt x="5585" y="4238"/>
                    <a:pt x="5514" y="4432"/>
                    <a:pt x="5391" y="4632"/>
                  </a:cubicBezTo>
                  <a:cubicBezTo>
                    <a:pt x="5291" y="4803"/>
                    <a:pt x="5314" y="5020"/>
                    <a:pt x="5461" y="5144"/>
                  </a:cubicBezTo>
                  <a:lnTo>
                    <a:pt x="5708" y="5414"/>
                  </a:lnTo>
                  <a:lnTo>
                    <a:pt x="5414" y="5708"/>
                  </a:lnTo>
                  <a:lnTo>
                    <a:pt x="5144" y="5461"/>
                  </a:lnTo>
                  <a:cubicBezTo>
                    <a:pt x="5070" y="5374"/>
                    <a:pt x="4964" y="5330"/>
                    <a:pt x="4853" y="5330"/>
                  </a:cubicBezTo>
                  <a:cubicBezTo>
                    <a:pt x="4778" y="5330"/>
                    <a:pt x="4701" y="5350"/>
                    <a:pt x="4632" y="5391"/>
                  </a:cubicBezTo>
                  <a:cubicBezTo>
                    <a:pt x="4433" y="5514"/>
                    <a:pt x="4239" y="5585"/>
                    <a:pt x="4045" y="5632"/>
                  </a:cubicBezTo>
                  <a:cubicBezTo>
                    <a:pt x="3845" y="5684"/>
                    <a:pt x="3698" y="5855"/>
                    <a:pt x="3698" y="6049"/>
                  </a:cubicBezTo>
                  <a:lnTo>
                    <a:pt x="3698" y="6419"/>
                  </a:lnTo>
                  <a:lnTo>
                    <a:pt x="3286" y="6419"/>
                  </a:lnTo>
                  <a:lnTo>
                    <a:pt x="3286" y="6049"/>
                  </a:lnTo>
                  <a:cubicBezTo>
                    <a:pt x="3286" y="5855"/>
                    <a:pt x="3139" y="5684"/>
                    <a:pt x="2940" y="5632"/>
                  </a:cubicBezTo>
                  <a:cubicBezTo>
                    <a:pt x="2746" y="5585"/>
                    <a:pt x="2552" y="5514"/>
                    <a:pt x="2352" y="5391"/>
                  </a:cubicBezTo>
                  <a:cubicBezTo>
                    <a:pt x="2283" y="5350"/>
                    <a:pt x="2210" y="5330"/>
                    <a:pt x="2138" y="5330"/>
                  </a:cubicBezTo>
                  <a:cubicBezTo>
                    <a:pt x="2032" y="5330"/>
                    <a:pt x="1928" y="5374"/>
                    <a:pt x="1840" y="5461"/>
                  </a:cubicBezTo>
                  <a:lnTo>
                    <a:pt x="1570" y="5708"/>
                  </a:lnTo>
                  <a:lnTo>
                    <a:pt x="1276" y="5414"/>
                  </a:lnTo>
                  <a:lnTo>
                    <a:pt x="1523" y="5144"/>
                  </a:lnTo>
                  <a:cubicBezTo>
                    <a:pt x="1670" y="5020"/>
                    <a:pt x="1694" y="4803"/>
                    <a:pt x="1594" y="4632"/>
                  </a:cubicBezTo>
                  <a:cubicBezTo>
                    <a:pt x="1470" y="4432"/>
                    <a:pt x="1400" y="4238"/>
                    <a:pt x="1347" y="4045"/>
                  </a:cubicBezTo>
                  <a:cubicBezTo>
                    <a:pt x="1300" y="3845"/>
                    <a:pt x="1129" y="3721"/>
                    <a:pt x="935" y="3721"/>
                  </a:cubicBezTo>
                  <a:lnTo>
                    <a:pt x="565" y="3721"/>
                  </a:lnTo>
                  <a:lnTo>
                    <a:pt x="565" y="3280"/>
                  </a:lnTo>
                  <a:lnTo>
                    <a:pt x="935" y="3280"/>
                  </a:lnTo>
                  <a:cubicBezTo>
                    <a:pt x="1129" y="3280"/>
                    <a:pt x="1300" y="3133"/>
                    <a:pt x="1347" y="2939"/>
                  </a:cubicBezTo>
                  <a:cubicBezTo>
                    <a:pt x="1400" y="2746"/>
                    <a:pt x="1470" y="2546"/>
                    <a:pt x="1594" y="2352"/>
                  </a:cubicBezTo>
                  <a:cubicBezTo>
                    <a:pt x="1694" y="2181"/>
                    <a:pt x="1670" y="1987"/>
                    <a:pt x="1523" y="1840"/>
                  </a:cubicBezTo>
                  <a:lnTo>
                    <a:pt x="1276" y="1593"/>
                  </a:lnTo>
                  <a:lnTo>
                    <a:pt x="1570" y="1276"/>
                  </a:lnTo>
                  <a:lnTo>
                    <a:pt x="1840" y="1517"/>
                  </a:lnTo>
                  <a:cubicBezTo>
                    <a:pt x="1930" y="1606"/>
                    <a:pt x="2036" y="1652"/>
                    <a:pt x="2144" y="1652"/>
                  </a:cubicBezTo>
                  <a:cubicBezTo>
                    <a:pt x="2214" y="1652"/>
                    <a:pt x="2285" y="1633"/>
                    <a:pt x="2352" y="1593"/>
                  </a:cubicBezTo>
                  <a:cubicBezTo>
                    <a:pt x="2552" y="1494"/>
                    <a:pt x="2746" y="1399"/>
                    <a:pt x="2940" y="1347"/>
                  </a:cubicBezTo>
                  <a:cubicBezTo>
                    <a:pt x="3139" y="1300"/>
                    <a:pt x="3286" y="1129"/>
                    <a:pt x="3286" y="929"/>
                  </a:cubicBezTo>
                  <a:lnTo>
                    <a:pt x="3286" y="565"/>
                  </a:lnTo>
                  <a:close/>
                  <a:moveTo>
                    <a:pt x="3139" y="1"/>
                  </a:moveTo>
                  <a:cubicBezTo>
                    <a:pt x="2893" y="1"/>
                    <a:pt x="2699" y="195"/>
                    <a:pt x="2699" y="441"/>
                  </a:cubicBezTo>
                  <a:lnTo>
                    <a:pt x="2699" y="835"/>
                  </a:lnTo>
                  <a:cubicBezTo>
                    <a:pt x="2522" y="882"/>
                    <a:pt x="2328" y="959"/>
                    <a:pt x="2158" y="1053"/>
                  </a:cubicBezTo>
                  <a:lnTo>
                    <a:pt x="1887" y="782"/>
                  </a:lnTo>
                  <a:cubicBezTo>
                    <a:pt x="1802" y="697"/>
                    <a:pt x="1692" y="654"/>
                    <a:pt x="1582" y="654"/>
                  </a:cubicBezTo>
                  <a:cubicBezTo>
                    <a:pt x="1472" y="654"/>
                    <a:pt x="1361" y="697"/>
                    <a:pt x="1276" y="782"/>
                  </a:cubicBezTo>
                  <a:lnTo>
                    <a:pt x="759" y="1276"/>
                  </a:lnTo>
                  <a:cubicBezTo>
                    <a:pt x="612" y="1447"/>
                    <a:pt x="612" y="1717"/>
                    <a:pt x="759" y="1887"/>
                  </a:cubicBezTo>
                  <a:lnTo>
                    <a:pt x="1053" y="2158"/>
                  </a:lnTo>
                  <a:cubicBezTo>
                    <a:pt x="959" y="2328"/>
                    <a:pt x="882" y="2522"/>
                    <a:pt x="835" y="2693"/>
                  </a:cubicBezTo>
                  <a:lnTo>
                    <a:pt x="442" y="2693"/>
                  </a:lnTo>
                  <a:cubicBezTo>
                    <a:pt x="201" y="2693"/>
                    <a:pt x="1" y="2892"/>
                    <a:pt x="1" y="3133"/>
                  </a:cubicBezTo>
                  <a:lnTo>
                    <a:pt x="1" y="3845"/>
                  </a:lnTo>
                  <a:cubicBezTo>
                    <a:pt x="1" y="4092"/>
                    <a:pt x="201" y="4286"/>
                    <a:pt x="442" y="4286"/>
                  </a:cubicBezTo>
                  <a:lnTo>
                    <a:pt x="835" y="4286"/>
                  </a:lnTo>
                  <a:cubicBezTo>
                    <a:pt x="882" y="4485"/>
                    <a:pt x="959" y="4656"/>
                    <a:pt x="1053" y="4826"/>
                  </a:cubicBezTo>
                  <a:lnTo>
                    <a:pt x="759" y="5097"/>
                  </a:lnTo>
                  <a:cubicBezTo>
                    <a:pt x="612" y="5267"/>
                    <a:pt x="612" y="5537"/>
                    <a:pt x="759" y="5708"/>
                  </a:cubicBezTo>
                  <a:lnTo>
                    <a:pt x="1276" y="6219"/>
                  </a:lnTo>
                  <a:cubicBezTo>
                    <a:pt x="1347" y="6296"/>
                    <a:pt x="1470" y="6343"/>
                    <a:pt x="1570" y="6343"/>
                  </a:cubicBezTo>
                  <a:cubicBezTo>
                    <a:pt x="1694" y="6343"/>
                    <a:pt x="1817" y="6296"/>
                    <a:pt x="1887" y="6219"/>
                  </a:cubicBezTo>
                  <a:lnTo>
                    <a:pt x="2158" y="5955"/>
                  </a:lnTo>
                  <a:cubicBezTo>
                    <a:pt x="2328" y="6025"/>
                    <a:pt x="2522" y="6102"/>
                    <a:pt x="2699" y="6172"/>
                  </a:cubicBezTo>
                  <a:lnTo>
                    <a:pt x="2699" y="6566"/>
                  </a:lnTo>
                  <a:cubicBezTo>
                    <a:pt x="2699" y="6784"/>
                    <a:pt x="2893" y="6983"/>
                    <a:pt x="3139" y="6983"/>
                  </a:cubicBezTo>
                  <a:lnTo>
                    <a:pt x="3845" y="6983"/>
                  </a:lnTo>
                  <a:cubicBezTo>
                    <a:pt x="4092" y="6983"/>
                    <a:pt x="4286" y="6784"/>
                    <a:pt x="4286" y="6566"/>
                  </a:cubicBezTo>
                  <a:lnTo>
                    <a:pt x="4286" y="6172"/>
                  </a:lnTo>
                  <a:cubicBezTo>
                    <a:pt x="4462" y="6102"/>
                    <a:pt x="4656" y="6025"/>
                    <a:pt x="4826" y="5955"/>
                  </a:cubicBezTo>
                  <a:lnTo>
                    <a:pt x="5097" y="6219"/>
                  </a:lnTo>
                  <a:cubicBezTo>
                    <a:pt x="5167" y="6296"/>
                    <a:pt x="5291" y="6343"/>
                    <a:pt x="5414" y="6343"/>
                  </a:cubicBezTo>
                  <a:cubicBezTo>
                    <a:pt x="5514" y="6343"/>
                    <a:pt x="5638" y="6296"/>
                    <a:pt x="5708" y="6219"/>
                  </a:cubicBezTo>
                  <a:lnTo>
                    <a:pt x="6225" y="5708"/>
                  </a:lnTo>
                  <a:cubicBezTo>
                    <a:pt x="6296" y="5632"/>
                    <a:pt x="6343" y="5514"/>
                    <a:pt x="6343" y="5414"/>
                  </a:cubicBezTo>
                  <a:cubicBezTo>
                    <a:pt x="6343" y="5291"/>
                    <a:pt x="6296" y="5191"/>
                    <a:pt x="6225" y="5097"/>
                  </a:cubicBezTo>
                  <a:lnTo>
                    <a:pt x="5931" y="4826"/>
                  </a:lnTo>
                  <a:cubicBezTo>
                    <a:pt x="6025" y="4656"/>
                    <a:pt x="6102" y="4485"/>
                    <a:pt x="6172" y="4286"/>
                  </a:cubicBezTo>
                  <a:lnTo>
                    <a:pt x="6543" y="4286"/>
                  </a:lnTo>
                  <a:cubicBezTo>
                    <a:pt x="6784" y="4286"/>
                    <a:pt x="6984" y="4092"/>
                    <a:pt x="6984" y="3845"/>
                  </a:cubicBezTo>
                  <a:lnTo>
                    <a:pt x="6984" y="3133"/>
                  </a:lnTo>
                  <a:cubicBezTo>
                    <a:pt x="6984" y="2892"/>
                    <a:pt x="6784" y="2693"/>
                    <a:pt x="6543" y="2693"/>
                  </a:cubicBezTo>
                  <a:lnTo>
                    <a:pt x="6172" y="2693"/>
                  </a:lnTo>
                  <a:cubicBezTo>
                    <a:pt x="6102" y="2522"/>
                    <a:pt x="6025" y="2328"/>
                    <a:pt x="5931" y="2158"/>
                  </a:cubicBezTo>
                  <a:lnTo>
                    <a:pt x="6225" y="1887"/>
                  </a:lnTo>
                  <a:cubicBezTo>
                    <a:pt x="6296" y="1811"/>
                    <a:pt x="6343" y="1693"/>
                    <a:pt x="6343" y="1593"/>
                  </a:cubicBezTo>
                  <a:cubicBezTo>
                    <a:pt x="6343" y="1470"/>
                    <a:pt x="6296" y="1347"/>
                    <a:pt x="6225" y="1276"/>
                  </a:cubicBezTo>
                  <a:lnTo>
                    <a:pt x="5708" y="782"/>
                  </a:lnTo>
                  <a:cubicBezTo>
                    <a:pt x="5623" y="697"/>
                    <a:pt x="5513" y="654"/>
                    <a:pt x="5402" y="654"/>
                  </a:cubicBezTo>
                  <a:cubicBezTo>
                    <a:pt x="5292" y="654"/>
                    <a:pt x="5182" y="697"/>
                    <a:pt x="5097" y="782"/>
                  </a:cubicBezTo>
                  <a:lnTo>
                    <a:pt x="4826" y="1053"/>
                  </a:lnTo>
                  <a:cubicBezTo>
                    <a:pt x="4656" y="959"/>
                    <a:pt x="4462" y="882"/>
                    <a:pt x="4286" y="835"/>
                  </a:cubicBezTo>
                  <a:lnTo>
                    <a:pt x="4286" y="441"/>
                  </a:lnTo>
                  <a:cubicBezTo>
                    <a:pt x="4286" y="195"/>
                    <a:pt x="4092" y="1"/>
                    <a:pt x="384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3" name="Google Shape;3223;p63"/>
            <p:cNvSpPr/>
            <p:nvPr/>
          </p:nvSpPr>
          <p:spPr>
            <a:xfrm>
              <a:off x="6482740" y="4381051"/>
              <a:ext cx="58635" cy="58635"/>
            </a:xfrm>
            <a:custGeom>
              <a:rect b="b" l="l" r="r" t="t"/>
              <a:pathLst>
                <a:path extrusionOk="0" h="3010" w="3010">
                  <a:moveTo>
                    <a:pt x="1517" y="559"/>
                  </a:moveTo>
                  <a:cubicBezTo>
                    <a:pt x="2034" y="559"/>
                    <a:pt x="2446" y="976"/>
                    <a:pt x="2446" y="1517"/>
                  </a:cubicBezTo>
                  <a:cubicBezTo>
                    <a:pt x="2446" y="2028"/>
                    <a:pt x="2034" y="2445"/>
                    <a:pt x="1517" y="2445"/>
                  </a:cubicBezTo>
                  <a:cubicBezTo>
                    <a:pt x="976" y="2445"/>
                    <a:pt x="565" y="2028"/>
                    <a:pt x="565" y="1517"/>
                  </a:cubicBezTo>
                  <a:cubicBezTo>
                    <a:pt x="565" y="976"/>
                    <a:pt x="976" y="559"/>
                    <a:pt x="1517" y="559"/>
                  </a:cubicBezTo>
                  <a:close/>
                  <a:moveTo>
                    <a:pt x="1517" y="0"/>
                  </a:moveTo>
                  <a:cubicBezTo>
                    <a:pt x="682" y="0"/>
                    <a:pt x="0" y="682"/>
                    <a:pt x="0" y="1517"/>
                  </a:cubicBezTo>
                  <a:cubicBezTo>
                    <a:pt x="0" y="2351"/>
                    <a:pt x="682" y="3010"/>
                    <a:pt x="1517" y="3010"/>
                  </a:cubicBezTo>
                  <a:cubicBezTo>
                    <a:pt x="2352" y="3010"/>
                    <a:pt x="3010" y="2351"/>
                    <a:pt x="3010" y="1517"/>
                  </a:cubicBezTo>
                  <a:cubicBezTo>
                    <a:pt x="3010" y="682"/>
                    <a:pt x="2352" y="0"/>
                    <a:pt x="151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224" name="Google Shape;3224;p63"/>
          <p:cNvGrpSpPr/>
          <p:nvPr/>
        </p:nvGrpSpPr>
        <p:grpSpPr>
          <a:xfrm>
            <a:off x="13949250" y="5675211"/>
            <a:ext cx="759408" cy="582140"/>
            <a:chOff x="6974625" y="2837605"/>
            <a:chExt cx="379704" cy="291070"/>
          </a:xfrm>
        </p:grpSpPr>
        <p:sp>
          <p:nvSpPr>
            <p:cNvPr id="3225" name="Google Shape;3225;p63"/>
            <p:cNvSpPr/>
            <p:nvPr/>
          </p:nvSpPr>
          <p:spPr>
            <a:xfrm>
              <a:off x="6980352" y="3071870"/>
              <a:ext cx="368250" cy="51077"/>
            </a:xfrm>
            <a:custGeom>
              <a:rect b="b" l="l" r="r" t="t"/>
              <a:pathLst>
                <a:path extrusionOk="0" h="2622" w="18904">
                  <a:moveTo>
                    <a:pt x="465" y="0"/>
                  </a:moveTo>
                  <a:cubicBezTo>
                    <a:pt x="194" y="0"/>
                    <a:pt x="0" y="224"/>
                    <a:pt x="0" y="494"/>
                  </a:cubicBezTo>
                  <a:cubicBezTo>
                    <a:pt x="0" y="1670"/>
                    <a:pt x="953" y="2622"/>
                    <a:pt x="2128" y="2622"/>
                  </a:cubicBezTo>
                  <a:lnTo>
                    <a:pt x="16776" y="2622"/>
                  </a:lnTo>
                  <a:cubicBezTo>
                    <a:pt x="17951" y="2622"/>
                    <a:pt x="18903" y="1670"/>
                    <a:pt x="18903" y="494"/>
                  </a:cubicBezTo>
                  <a:cubicBezTo>
                    <a:pt x="18903" y="224"/>
                    <a:pt x="18686" y="0"/>
                    <a:pt x="1843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6" name="Google Shape;3226;p63"/>
            <p:cNvSpPr/>
            <p:nvPr/>
          </p:nvSpPr>
          <p:spPr>
            <a:xfrm>
              <a:off x="7289497" y="3071870"/>
              <a:ext cx="59102" cy="51077"/>
            </a:xfrm>
            <a:custGeom>
              <a:rect b="b" l="l" r="r" t="t"/>
              <a:pathLst>
                <a:path extrusionOk="0" h="2622" w="3034">
                  <a:moveTo>
                    <a:pt x="1664" y="0"/>
                  </a:moveTo>
                  <a:cubicBezTo>
                    <a:pt x="1934" y="0"/>
                    <a:pt x="2128" y="224"/>
                    <a:pt x="2128" y="494"/>
                  </a:cubicBezTo>
                  <a:cubicBezTo>
                    <a:pt x="2128" y="1082"/>
                    <a:pt x="1911" y="1617"/>
                    <a:pt x="1517" y="1987"/>
                  </a:cubicBezTo>
                  <a:cubicBezTo>
                    <a:pt x="1123" y="2375"/>
                    <a:pt x="588" y="2622"/>
                    <a:pt x="1" y="2622"/>
                  </a:cubicBezTo>
                  <a:lnTo>
                    <a:pt x="906" y="2622"/>
                  </a:lnTo>
                  <a:cubicBezTo>
                    <a:pt x="1493" y="2622"/>
                    <a:pt x="2028" y="2375"/>
                    <a:pt x="2422" y="1987"/>
                  </a:cubicBezTo>
                  <a:cubicBezTo>
                    <a:pt x="2792" y="1617"/>
                    <a:pt x="3033" y="1082"/>
                    <a:pt x="3033" y="494"/>
                  </a:cubicBezTo>
                  <a:cubicBezTo>
                    <a:pt x="3033" y="224"/>
                    <a:pt x="2816" y="0"/>
                    <a:pt x="25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7" name="Google Shape;3227;p63"/>
            <p:cNvSpPr/>
            <p:nvPr/>
          </p:nvSpPr>
          <p:spPr>
            <a:xfrm>
              <a:off x="7001312" y="2843333"/>
              <a:ext cx="326329" cy="228559"/>
            </a:xfrm>
            <a:custGeom>
              <a:rect b="b" l="l" r="r" t="t"/>
              <a:pathLst>
                <a:path extrusionOk="0" h="11733" w="16752">
                  <a:moveTo>
                    <a:pt x="858" y="0"/>
                  </a:moveTo>
                  <a:cubicBezTo>
                    <a:pt x="394" y="0"/>
                    <a:pt x="0" y="371"/>
                    <a:pt x="0" y="858"/>
                  </a:cubicBezTo>
                  <a:lnTo>
                    <a:pt x="0" y="10874"/>
                  </a:lnTo>
                  <a:cubicBezTo>
                    <a:pt x="0" y="11368"/>
                    <a:pt x="394" y="11732"/>
                    <a:pt x="858" y="11732"/>
                  </a:cubicBezTo>
                  <a:lnTo>
                    <a:pt x="15894" y="11732"/>
                  </a:lnTo>
                  <a:cubicBezTo>
                    <a:pt x="16358" y="11732"/>
                    <a:pt x="16752" y="11368"/>
                    <a:pt x="16752" y="10874"/>
                  </a:cubicBezTo>
                  <a:lnTo>
                    <a:pt x="16752" y="858"/>
                  </a:lnTo>
                  <a:cubicBezTo>
                    <a:pt x="16752" y="371"/>
                    <a:pt x="16358" y="0"/>
                    <a:pt x="1589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8" name="Google Shape;3228;p63"/>
            <p:cNvSpPr/>
            <p:nvPr/>
          </p:nvSpPr>
          <p:spPr>
            <a:xfrm>
              <a:off x="7296139" y="2843333"/>
              <a:ext cx="31499" cy="228559"/>
            </a:xfrm>
            <a:custGeom>
              <a:rect b="b" l="l" r="r" t="t"/>
              <a:pathLst>
                <a:path extrusionOk="0" h="11733" w="1617">
                  <a:moveTo>
                    <a:pt x="0" y="0"/>
                  </a:moveTo>
                  <a:cubicBezTo>
                    <a:pt x="465" y="0"/>
                    <a:pt x="859" y="371"/>
                    <a:pt x="859" y="858"/>
                  </a:cubicBezTo>
                  <a:lnTo>
                    <a:pt x="859" y="10874"/>
                  </a:lnTo>
                  <a:cubicBezTo>
                    <a:pt x="859" y="11368"/>
                    <a:pt x="465" y="11732"/>
                    <a:pt x="0" y="11732"/>
                  </a:cubicBezTo>
                  <a:lnTo>
                    <a:pt x="759" y="11732"/>
                  </a:lnTo>
                  <a:cubicBezTo>
                    <a:pt x="1223" y="11732"/>
                    <a:pt x="1617" y="11368"/>
                    <a:pt x="1617" y="10874"/>
                  </a:cubicBezTo>
                  <a:lnTo>
                    <a:pt x="1617" y="858"/>
                  </a:lnTo>
                  <a:cubicBezTo>
                    <a:pt x="1617" y="371"/>
                    <a:pt x="1223"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9" name="Google Shape;3229;p63"/>
            <p:cNvSpPr/>
            <p:nvPr/>
          </p:nvSpPr>
          <p:spPr>
            <a:xfrm>
              <a:off x="7025117" y="2863358"/>
              <a:ext cx="278720" cy="188488"/>
            </a:xfrm>
            <a:custGeom>
              <a:rect b="b" l="l" r="r" t="t"/>
              <a:pathLst>
                <a:path extrusionOk="0" h="9676" w="14308">
                  <a:moveTo>
                    <a:pt x="318" y="1"/>
                  </a:moveTo>
                  <a:cubicBezTo>
                    <a:pt x="148" y="1"/>
                    <a:pt x="1" y="148"/>
                    <a:pt x="1" y="324"/>
                  </a:cubicBezTo>
                  <a:lnTo>
                    <a:pt x="1" y="9358"/>
                  </a:lnTo>
                  <a:cubicBezTo>
                    <a:pt x="1" y="9529"/>
                    <a:pt x="148" y="9676"/>
                    <a:pt x="318" y="9676"/>
                  </a:cubicBezTo>
                  <a:lnTo>
                    <a:pt x="13984" y="9676"/>
                  </a:lnTo>
                  <a:cubicBezTo>
                    <a:pt x="14160" y="9676"/>
                    <a:pt x="14307" y="9529"/>
                    <a:pt x="14307" y="9358"/>
                  </a:cubicBezTo>
                  <a:lnTo>
                    <a:pt x="14307" y="324"/>
                  </a:lnTo>
                  <a:cubicBezTo>
                    <a:pt x="14307" y="148"/>
                    <a:pt x="14160" y="1"/>
                    <a:pt x="13984"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0" name="Google Shape;3230;p63"/>
            <p:cNvSpPr/>
            <p:nvPr/>
          </p:nvSpPr>
          <p:spPr>
            <a:xfrm>
              <a:off x="7282289" y="2863358"/>
              <a:ext cx="21545" cy="188488"/>
            </a:xfrm>
            <a:custGeom>
              <a:rect b="b" l="l" r="r" t="t"/>
              <a:pathLst>
                <a:path extrusionOk="0" h="9676" w="1106">
                  <a:moveTo>
                    <a:pt x="0" y="1"/>
                  </a:moveTo>
                  <a:cubicBezTo>
                    <a:pt x="194" y="1"/>
                    <a:pt x="318" y="148"/>
                    <a:pt x="318" y="324"/>
                  </a:cubicBezTo>
                  <a:lnTo>
                    <a:pt x="318" y="9358"/>
                  </a:lnTo>
                  <a:cubicBezTo>
                    <a:pt x="318" y="9529"/>
                    <a:pt x="194" y="9676"/>
                    <a:pt x="0" y="9676"/>
                  </a:cubicBezTo>
                  <a:lnTo>
                    <a:pt x="782" y="9676"/>
                  </a:lnTo>
                  <a:cubicBezTo>
                    <a:pt x="958" y="9676"/>
                    <a:pt x="1105" y="9529"/>
                    <a:pt x="1105" y="9358"/>
                  </a:cubicBezTo>
                  <a:lnTo>
                    <a:pt x="1105" y="324"/>
                  </a:lnTo>
                  <a:cubicBezTo>
                    <a:pt x="1105" y="148"/>
                    <a:pt x="958" y="1"/>
                    <a:pt x="782"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1" name="Google Shape;3231;p63"/>
            <p:cNvSpPr/>
            <p:nvPr/>
          </p:nvSpPr>
          <p:spPr>
            <a:xfrm>
              <a:off x="7025117" y="2863358"/>
              <a:ext cx="278720" cy="42973"/>
            </a:xfrm>
            <a:custGeom>
              <a:rect b="b" l="l" r="r" t="t"/>
              <a:pathLst>
                <a:path extrusionOk="0" h="2206" w="14308">
                  <a:moveTo>
                    <a:pt x="318" y="1"/>
                  </a:moveTo>
                  <a:cubicBezTo>
                    <a:pt x="148" y="1"/>
                    <a:pt x="1" y="148"/>
                    <a:pt x="1" y="324"/>
                  </a:cubicBezTo>
                  <a:lnTo>
                    <a:pt x="1" y="2205"/>
                  </a:lnTo>
                  <a:lnTo>
                    <a:pt x="14307" y="2205"/>
                  </a:lnTo>
                  <a:lnTo>
                    <a:pt x="14307" y="324"/>
                  </a:lnTo>
                  <a:cubicBezTo>
                    <a:pt x="14307" y="148"/>
                    <a:pt x="14160" y="1"/>
                    <a:pt x="13984"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2" name="Google Shape;3232;p63"/>
            <p:cNvSpPr/>
            <p:nvPr/>
          </p:nvSpPr>
          <p:spPr>
            <a:xfrm>
              <a:off x="7282289" y="2863358"/>
              <a:ext cx="21545" cy="42973"/>
            </a:xfrm>
            <a:custGeom>
              <a:rect b="b" l="l" r="r" t="t"/>
              <a:pathLst>
                <a:path extrusionOk="0" h="2206" w="1106">
                  <a:moveTo>
                    <a:pt x="0" y="1"/>
                  </a:moveTo>
                  <a:cubicBezTo>
                    <a:pt x="194" y="1"/>
                    <a:pt x="318" y="148"/>
                    <a:pt x="318" y="324"/>
                  </a:cubicBezTo>
                  <a:lnTo>
                    <a:pt x="318" y="2205"/>
                  </a:lnTo>
                  <a:lnTo>
                    <a:pt x="1105" y="2205"/>
                  </a:lnTo>
                  <a:lnTo>
                    <a:pt x="1105" y="324"/>
                  </a:lnTo>
                  <a:cubicBezTo>
                    <a:pt x="1105" y="148"/>
                    <a:pt x="958" y="1"/>
                    <a:pt x="782"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3" name="Google Shape;3233;p63"/>
            <p:cNvSpPr/>
            <p:nvPr/>
          </p:nvSpPr>
          <p:spPr>
            <a:xfrm>
              <a:off x="7130113" y="3071870"/>
              <a:ext cx="68258" cy="21993"/>
            </a:xfrm>
            <a:custGeom>
              <a:rect b="b" l="l" r="r" t="t"/>
              <a:pathLst>
                <a:path extrusionOk="0" h="1129" w="3504">
                  <a:moveTo>
                    <a:pt x="1" y="0"/>
                  </a:moveTo>
                  <a:lnTo>
                    <a:pt x="1" y="565"/>
                  </a:lnTo>
                  <a:cubicBezTo>
                    <a:pt x="1" y="882"/>
                    <a:pt x="271" y="1129"/>
                    <a:pt x="565" y="1129"/>
                  </a:cubicBezTo>
                  <a:lnTo>
                    <a:pt x="2940" y="1129"/>
                  </a:lnTo>
                  <a:cubicBezTo>
                    <a:pt x="3257" y="1129"/>
                    <a:pt x="3504" y="882"/>
                    <a:pt x="3504" y="565"/>
                  </a:cubicBezTo>
                  <a:lnTo>
                    <a:pt x="3504"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4" name="Google Shape;3234;p63"/>
            <p:cNvSpPr/>
            <p:nvPr/>
          </p:nvSpPr>
          <p:spPr>
            <a:xfrm>
              <a:off x="7064271" y="2924972"/>
              <a:ext cx="107880" cy="108328"/>
            </a:xfrm>
            <a:custGeom>
              <a:rect b="b" l="l" r="r" t="t"/>
              <a:pathLst>
                <a:path extrusionOk="0" h="5561" w="5538">
                  <a:moveTo>
                    <a:pt x="2769" y="1346"/>
                  </a:moveTo>
                  <a:cubicBezTo>
                    <a:pt x="3551" y="1346"/>
                    <a:pt x="4186" y="1981"/>
                    <a:pt x="4186" y="2769"/>
                  </a:cubicBezTo>
                  <a:cubicBezTo>
                    <a:pt x="4186" y="3574"/>
                    <a:pt x="3551" y="4215"/>
                    <a:pt x="2769" y="4215"/>
                  </a:cubicBezTo>
                  <a:cubicBezTo>
                    <a:pt x="1982" y="4215"/>
                    <a:pt x="1347" y="3574"/>
                    <a:pt x="1347" y="2769"/>
                  </a:cubicBezTo>
                  <a:cubicBezTo>
                    <a:pt x="1347" y="1981"/>
                    <a:pt x="1982" y="1346"/>
                    <a:pt x="2769" y="1346"/>
                  </a:cubicBezTo>
                  <a:close/>
                  <a:moveTo>
                    <a:pt x="2769" y="0"/>
                  </a:moveTo>
                  <a:cubicBezTo>
                    <a:pt x="1223" y="0"/>
                    <a:pt x="1" y="1246"/>
                    <a:pt x="1" y="2769"/>
                  </a:cubicBezTo>
                  <a:cubicBezTo>
                    <a:pt x="1" y="4309"/>
                    <a:pt x="1223" y="5561"/>
                    <a:pt x="2769" y="5561"/>
                  </a:cubicBezTo>
                  <a:cubicBezTo>
                    <a:pt x="4309" y="5561"/>
                    <a:pt x="5538" y="4309"/>
                    <a:pt x="5538" y="2769"/>
                  </a:cubicBezTo>
                  <a:cubicBezTo>
                    <a:pt x="5538" y="1246"/>
                    <a:pt x="4309" y="0"/>
                    <a:pt x="2769"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5" name="Google Shape;3235;p63"/>
            <p:cNvSpPr/>
            <p:nvPr/>
          </p:nvSpPr>
          <p:spPr>
            <a:xfrm>
              <a:off x="7118211" y="2924972"/>
              <a:ext cx="53940" cy="90114"/>
            </a:xfrm>
            <a:custGeom>
              <a:rect b="b" l="l" r="r" t="t"/>
              <a:pathLst>
                <a:path extrusionOk="0" h="4626" w="2769">
                  <a:moveTo>
                    <a:pt x="0" y="0"/>
                  </a:moveTo>
                  <a:lnTo>
                    <a:pt x="0" y="1346"/>
                  </a:lnTo>
                  <a:cubicBezTo>
                    <a:pt x="465" y="1346"/>
                    <a:pt x="858" y="1569"/>
                    <a:pt x="1123" y="1887"/>
                  </a:cubicBezTo>
                  <a:cubicBezTo>
                    <a:pt x="1323" y="2128"/>
                    <a:pt x="1417" y="2451"/>
                    <a:pt x="1417" y="2769"/>
                  </a:cubicBezTo>
                  <a:cubicBezTo>
                    <a:pt x="1417" y="3233"/>
                    <a:pt x="1199" y="3650"/>
                    <a:pt x="858" y="3921"/>
                  </a:cubicBezTo>
                  <a:lnTo>
                    <a:pt x="2058" y="4626"/>
                  </a:lnTo>
                  <a:cubicBezTo>
                    <a:pt x="2498" y="4138"/>
                    <a:pt x="2769" y="3480"/>
                    <a:pt x="2769" y="2769"/>
                  </a:cubicBezTo>
                  <a:cubicBezTo>
                    <a:pt x="2769" y="2304"/>
                    <a:pt x="2669" y="1863"/>
                    <a:pt x="2445" y="1470"/>
                  </a:cubicBezTo>
                  <a:cubicBezTo>
                    <a:pt x="1981" y="588"/>
                    <a:pt x="1076" y="0"/>
                    <a:pt x="0"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6" name="Google Shape;3236;p63"/>
            <p:cNvSpPr/>
            <p:nvPr/>
          </p:nvSpPr>
          <p:spPr>
            <a:xfrm>
              <a:off x="6974625" y="2837605"/>
              <a:ext cx="379704" cy="291070"/>
            </a:xfrm>
            <a:custGeom>
              <a:rect b="b" l="l" r="r" t="t"/>
              <a:pathLst>
                <a:path extrusionOk="0" h="14942" w="19492">
                  <a:moveTo>
                    <a:pt x="11215" y="12320"/>
                  </a:moveTo>
                  <a:lnTo>
                    <a:pt x="11215" y="12591"/>
                  </a:lnTo>
                  <a:cubicBezTo>
                    <a:pt x="11215" y="12738"/>
                    <a:pt x="11092" y="12885"/>
                    <a:pt x="10922" y="12885"/>
                  </a:cubicBezTo>
                  <a:lnTo>
                    <a:pt x="8547" y="12885"/>
                  </a:lnTo>
                  <a:cubicBezTo>
                    <a:pt x="8400" y="12885"/>
                    <a:pt x="8276" y="12738"/>
                    <a:pt x="8276" y="12591"/>
                  </a:cubicBezTo>
                  <a:lnTo>
                    <a:pt x="8276" y="12320"/>
                  </a:lnTo>
                  <a:close/>
                  <a:moveTo>
                    <a:pt x="18733" y="12320"/>
                  </a:moveTo>
                  <a:cubicBezTo>
                    <a:pt x="18833" y="12320"/>
                    <a:pt x="18927" y="12397"/>
                    <a:pt x="18927" y="12520"/>
                  </a:cubicBezTo>
                  <a:cubicBezTo>
                    <a:pt x="18927" y="13519"/>
                    <a:pt x="18098" y="14354"/>
                    <a:pt x="17070" y="14354"/>
                  </a:cubicBezTo>
                  <a:lnTo>
                    <a:pt x="2422" y="14354"/>
                  </a:lnTo>
                  <a:cubicBezTo>
                    <a:pt x="1394" y="14354"/>
                    <a:pt x="559" y="13519"/>
                    <a:pt x="559" y="12520"/>
                  </a:cubicBezTo>
                  <a:cubicBezTo>
                    <a:pt x="559" y="12397"/>
                    <a:pt x="659" y="12320"/>
                    <a:pt x="759" y="12320"/>
                  </a:cubicBezTo>
                  <a:lnTo>
                    <a:pt x="7712" y="12320"/>
                  </a:lnTo>
                  <a:lnTo>
                    <a:pt x="7712" y="12591"/>
                  </a:lnTo>
                  <a:cubicBezTo>
                    <a:pt x="7712" y="13055"/>
                    <a:pt x="8083" y="13449"/>
                    <a:pt x="8547" y="13449"/>
                  </a:cubicBezTo>
                  <a:lnTo>
                    <a:pt x="10922" y="13449"/>
                  </a:lnTo>
                  <a:cubicBezTo>
                    <a:pt x="11386" y="13449"/>
                    <a:pt x="11780" y="13055"/>
                    <a:pt x="11780" y="12591"/>
                  </a:cubicBezTo>
                  <a:lnTo>
                    <a:pt x="11780" y="12320"/>
                  </a:lnTo>
                  <a:close/>
                  <a:moveTo>
                    <a:pt x="2228" y="0"/>
                  </a:moveTo>
                  <a:cubicBezTo>
                    <a:pt x="1588" y="0"/>
                    <a:pt x="1076" y="518"/>
                    <a:pt x="1076" y="1152"/>
                  </a:cubicBezTo>
                  <a:lnTo>
                    <a:pt x="1076" y="11168"/>
                  </a:lnTo>
                  <a:cubicBezTo>
                    <a:pt x="1076" y="11392"/>
                    <a:pt x="1147" y="11586"/>
                    <a:pt x="1247" y="11732"/>
                  </a:cubicBezTo>
                  <a:lnTo>
                    <a:pt x="759" y="11732"/>
                  </a:lnTo>
                  <a:cubicBezTo>
                    <a:pt x="341" y="11732"/>
                    <a:pt x="1" y="12079"/>
                    <a:pt x="1" y="12520"/>
                  </a:cubicBezTo>
                  <a:cubicBezTo>
                    <a:pt x="1" y="13843"/>
                    <a:pt x="1076" y="14942"/>
                    <a:pt x="2422" y="14942"/>
                  </a:cubicBezTo>
                  <a:lnTo>
                    <a:pt x="17070" y="14942"/>
                  </a:lnTo>
                  <a:cubicBezTo>
                    <a:pt x="18416" y="14942"/>
                    <a:pt x="19491" y="13843"/>
                    <a:pt x="19491" y="12520"/>
                  </a:cubicBezTo>
                  <a:cubicBezTo>
                    <a:pt x="19491" y="12079"/>
                    <a:pt x="19150" y="11732"/>
                    <a:pt x="18733" y="11732"/>
                  </a:cubicBezTo>
                  <a:lnTo>
                    <a:pt x="18245" y="11732"/>
                  </a:lnTo>
                  <a:cubicBezTo>
                    <a:pt x="18339" y="11586"/>
                    <a:pt x="18392" y="11392"/>
                    <a:pt x="18392" y="11168"/>
                  </a:cubicBezTo>
                  <a:lnTo>
                    <a:pt x="18392" y="10633"/>
                  </a:lnTo>
                  <a:cubicBezTo>
                    <a:pt x="18392" y="10486"/>
                    <a:pt x="18269" y="10339"/>
                    <a:pt x="18122" y="10339"/>
                  </a:cubicBezTo>
                  <a:cubicBezTo>
                    <a:pt x="17951" y="10339"/>
                    <a:pt x="17828" y="10486"/>
                    <a:pt x="17828" y="10633"/>
                  </a:cubicBezTo>
                  <a:lnTo>
                    <a:pt x="17828" y="11168"/>
                  </a:lnTo>
                  <a:cubicBezTo>
                    <a:pt x="17828" y="11491"/>
                    <a:pt x="17581" y="11732"/>
                    <a:pt x="17264" y="11732"/>
                  </a:cubicBezTo>
                  <a:lnTo>
                    <a:pt x="2228" y="11732"/>
                  </a:lnTo>
                  <a:cubicBezTo>
                    <a:pt x="1911" y="11732"/>
                    <a:pt x="1664" y="11491"/>
                    <a:pt x="1664" y="11168"/>
                  </a:cubicBezTo>
                  <a:lnTo>
                    <a:pt x="1664" y="1152"/>
                  </a:lnTo>
                  <a:cubicBezTo>
                    <a:pt x="1664" y="835"/>
                    <a:pt x="1911" y="588"/>
                    <a:pt x="2228" y="588"/>
                  </a:cubicBezTo>
                  <a:lnTo>
                    <a:pt x="17264" y="588"/>
                  </a:lnTo>
                  <a:cubicBezTo>
                    <a:pt x="17581" y="588"/>
                    <a:pt x="17828" y="835"/>
                    <a:pt x="17828" y="1152"/>
                  </a:cubicBezTo>
                  <a:lnTo>
                    <a:pt x="17828" y="9311"/>
                  </a:lnTo>
                  <a:cubicBezTo>
                    <a:pt x="17828" y="9458"/>
                    <a:pt x="17951" y="9581"/>
                    <a:pt x="18122" y="9581"/>
                  </a:cubicBezTo>
                  <a:cubicBezTo>
                    <a:pt x="18269" y="9581"/>
                    <a:pt x="18392" y="9458"/>
                    <a:pt x="18392" y="9311"/>
                  </a:cubicBezTo>
                  <a:lnTo>
                    <a:pt x="18392" y="1152"/>
                  </a:lnTo>
                  <a:cubicBezTo>
                    <a:pt x="18392" y="518"/>
                    <a:pt x="17898" y="0"/>
                    <a:pt x="172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7" name="Google Shape;3237;p63"/>
            <p:cNvSpPr/>
            <p:nvPr/>
          </p:nvSpPr>
          <p:spPr>
            <a:xfrm>
              <a:off x="7058544" y="2919343"/>
              <a:ext cx="119334" cy="119218"/>
            </a:xfrm>
            <a:custGeom>
              <a:rect b="b" l="l" r="r" t="t"/>
              <a:pathLst>
                <a:path extrusionOk="0" h="6120" w="6126">
                  <a:moveTo>
                    <a:pt x="3257" y="1929"/>
                  </a:moveTo>
                  <a:cubicBezTo>
                    <a:pt x="3798" y="2029"/>
                    <a:pt x="4215" y="2493"/>
                    <a:pt x="4215" y="3058"/>
                  </a:cubicBezTo>
                  <a:cubicBezTo>
                    <a:pt x="4215" y="3692"/>
                    <a:pt x="3698" y="4210"/>
                    <a:pt x="3063" y="4210"/>
                  </a:cubicBezTo>
                  <a:cubicBezTo>
                    <a:pt x="2423" y="4210"/>
                    <a:pt x="1911" y="3692"/>
                    <a:pt x="1911" y="3058"/>
                  </a:cubicBezTo>
                  <a:cubicBezTo>
                    <a:pt x="1911" y="2446"/>
                    <a:pt x="2423" y="1929"/>
                    <a:pt x="3063" y="1929"/>
                  </a:cubicBezTo>
                  <a:close/>
                  <a:moveTo>
                    <a:pt x="3357" y="583"/>
                  </a:moveTo>
                  <a:cubicBezTo>
                    <a:pt x="3892" y="654"/>
                    <a:pt x="4409" y="900"/>
                    <a:pt x="4803" y="1271"/>
                  </a:cubicBezTo>
                  <a:cubicBezTo>
                    <a:pt x="5168" y="1635"/>
                    <a:pt x="5414" y="2099"/>
                    <a:pt x="5508" y="2593"/>
                  </a:cubicBezTo>
                  <a:cubicBezTo>
                    <a:pt x="5608" y="3152"/>
                    <a:pt x="5538" y="3739"/>
                    <a:pt x="5267" y="4257"/>
                  </a:cubicBezTo>
                  <a:lnTo>
                    <a:pt x="5244" y="4257"/>
                  </a:lnTo>
                  <a:cubicBezTo>
                    <a:pt x="5191" y="4357"/>
                    <a:pt x="5144" y="4451"/>
                    <a:pt x="5068" y="4551"/>
                  </a:cubicBezTo>
                  <a:lnTo>
                    <a:pt x="4386" y="4157"/>
                  </a:lnTo>
                  <a:cubicBezTo>
                    <a:pt x="4480" y="4033"/>
                    <a:pt x="4580" y="3886"/>
                    <a:pt x="4627" y="3739"/>
                  </a:cubicBezTo>
                  <a:cubicBezTo>
                    <a:pt x="4727" y="3545"/>
                    <a:pt x="4774" y="3299"/>
                    <a:pt x="4774" y="3058"/>
                  </a:cubicBezTo>
                  <a:cubicBezTo>
                    <a:pt x="4774" y="2446"/>
                    <a:pt x="4433" y="1882"/>
                    <a:pt x="3945" y="1588"/>
                  </a:cubicBezTo>
                  <a:cubicBezTo>
                    <a:pt x="3775" y="1488"/>
                    <a:pt x="3575" y="1418"/>
                    <a:pt x="3404" y="1388"/>
                  </a:cubicBezTo>
                  <a:cubicBezTo>
                    <a:pt x="3381" y="1388"/>
                    <a:pt x="3357" y="1365"/>
                    <a:pt x="3357" y="1365"/>
                  </a:cubicBezTo>
                  <a:lnTo>
                    <a:pt x="3357" y="583"/>
                  </a:lnTo>
                  <a:close/>
                  <a:moveTo>
                    <a:pt x="3079" y="0"/>
                  </a:moveTo>
                  <a:cubicBezTo>
                    <a:pt x="2716" y="0"/>
                    <a:pt x="2351" y="71"/>
                    <a:pt x="2011" y="189"/>
                  </a:cubicBezTo>
                  <a:cubicBezTo>
                    <a:pt x="1594" y="336"/>
                    <a:pt x="1224" y="583"/>
                    <a:pt x="930" y="877"/>
                  </a:cubicBezTo>
                  <a:cubicBezTo>
                    <a:pt x="806" y="977"/>
                    <a:pt x="806" y="1171"/>
                    <a:pt x="906" y="1271"/>
                  </a:cubicBezTo>
                  <a:cubicBezTo>
                    <a:pt x="971" y="1333"/>
                    <a:pt x="1050" y="1362"/>
                    <a:pt x="1127" y="1362"/>
                  </a:cubicBezTo>
                  <a:cubicBezTo>
                    <a:pt x="1196" y="1362"/>
                    <a:pt x="1265" y="1339"/>
                    <a:pt x="1323" y="1294"/>
                  </a:cubicBezTo>
                  <a:cubicBezTo>
                    <a:pt x="1717" y="900"/>
                    <a:pt x="2229" y="654"/>
                    <a:pt x="2769" y="583"/>
                  </a:cubicBezTo>
                  <a:lnTo>
                    <a:pt x="2769" y="1365"/>
                  </a:lnTo>
                  <a:cubicBezTo>
                    <a:pt x="1958" y="1512"/>
                    <a:pt x="1347" y="2223"/>
                    <a:pt x="1347" y="3058"/>
                  </a:cubicBezTo>
                  <a:cubicBezTo>
                    <a:pt x="1347" y="4010"/>
                    <a:pt x="2105" y="4768"/>
                    <a:pt x="3063" y="4768"/>
                  </a:cubicBezTo>
                  <a:cubicBezTo>
                    <a:pt x="3381" y="4768"/>
                    <a:pt x="3675" y="4697"/>
                    <a:pt x="3945" y="4551"/>
                  </a:cubicBezTo>
                  <a:lnTo>
                    <a:pt x="4656" y="4968"/>
                  </a:lnTo>
                  <a:cubicBezTo>
                    <a:pt x="4239" y="5332"/>
                    <a:pt x="3675" y="5556"/>
                    <a:pt x="3063" y="5556"/>
                  </a:cubicBezTo>
                  <a:cubicBezTo>
                    <a:pt x="1688" y="5556"/>
                    <a:pt x="565" y="4427"/>
                    <a:pt x="565" y="3058"/>
                  </a:cubicBezTo>
                  <a:cubicBezTo>
                    <a:pt x="565" y="2787"/>
                    <a:pt x="612" y="2517"/>
                    <a:pt x="712" y="2270"/>
                  </a:cubicBezTo>
                  <a:cubicBezTo>
                    <a:pt x="759" y="2123"/>
                    <a:pt x="659" y="1953"/>
                    <a:pt x="512" y="1906"/>
                  </a:cubicBezTo>
                  <a:cubicBezTo>
                    <a:pt x="482" y="1896"/>
                    <a:pt x="450" y="1891"/>
                    <a:pt x="419" y="1891"/>
                  </a:cubicBezTo>
                  <a:cubicBezTo>
                    <a:pt x="300" y="1891"/>
                    <a:pt x="185" y="1960"/>
                    <a:pt x="148" y="2076"/>
                  </a:cubicBezTo>
                  <a:cubicBezTo>
                    <a:pt x="48" y="2393"/>
                    <a:pt x="1" y="2740"/>
                    <a:pt x="1" y="3058"/>
                  </a:cubicBezTo>
                  <a:cubicBezTo>
                    <a:pt x="1" y="4745"/>
                    <a:pt x="1370" y="6120"/>
                    <a:pt x="3063" y="6120"/>
                  </a:cubicBezTo>
                  <a:cubicBezTo>
                    <a:pt x="3945" y="6120"/>
                    <a:pt x="4750" y="5750"/>
                    <a:pt x="5315" y="5138"/>
                  </a:cubicBezTo>
                  <a:cubicBezTo>
                    <a:pt x="5832" y="4574"/>
                    <a:pt x="6126" y="3816"/>
                    <a:pt x="6126" y="3058"/>
                  </a:cubicBezTo>
                  <a:cubicBezTo>
                    <a:pt x="6126" y="1588"/>
                    <a:pt x="5021" y="289"/>
                    <a:pt x="3551" y="42"/>
                  </a:cubicBezTo>
                  <a:cubicBezTo>
                    <a:pt x="3396" y="14"/>
                    <a:pt x="3238" y="0"/>
                    <a:pt x="307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8" name="Google Shape;3238;p63"/>
            <p:cNvSpPr/>
            <p:nvPr/>
          </p:nvSpPr>
          <p:spPr>
            <a:xfrm>
              <a:off x="7019389" y="2858215"/>
              <a:ext cx="289590" cy="198910"/>
            </a:xfrm>
            <a:custGeom>
              <a:rect b="b" l="l" r="r" t="t"/>
              <a:pathLst>
                <a:path extrusionOk="0" h="10211" w="14866">
                  <a:moveTo>
                    <a:pt x="14278" y="559"/>
                  </a:moveTo>
                  <a:lnTo>
                    <a:pt x="14307" y="588"/>
                  </a:lnTo>
                  <a:lnTo>
                    <a:pt x="14307" y="2175"/>
                  </a:lnTo>
                  <a:lnTo>
                    <a:pt x="589" y="2175"/>
                  </a:lnTo>
                  <a:lnTo>
                    <a:pt x="589" y="588"/>
                  </a:lnTo>
                  <a:cubicBezTo>
                    <a:pt x="589" y="588"/>
                    <a:pt x="589" y="559"/>
                    <a:pt x="612" y="559"/>
                  </a:cubicBezTo>
                  <a:close/>
                  <a:moveTo>
                    <a:pt x="14307" y="2763"/>
                  </a:moveTo>
                  <a:lnTo>
                    <a:pt x="14307" y="9622"/>
                  </a:lnTo>
                  <a:lnTo>
                    <a:pt x="14278" y="9646"/>
                  </a:lnTo>
                  <a:lnTo>
                    <a:pt x="612" y="9646"/>
                  </a:lnTo>
                  <a:cubicBezTo>
                    <a:pt x="589" y="9646"/>
                    <a:pt x="589" y="9622"/>
                    <a:pt x="589" y="9622"/>
                  </a:cubicBezTo>
                  <a:lnTo>
                    <a:pt x="589" y="2763"/>
                  </a:lnTo>
                  <a:close/>
                  <a:moveTo>
                    <a:pt x="612" y="0"/>
                  </a:moveTo>
                  <a:cubicBezTo>
                    <a:pt x="271" y="0"/>
                    <a:pt x="1" y="265"/>
                    <a:pt x="1" y="588"/>
                  </a:cubicBezTo>
                  <a:lnTo>
                    <a:pt x="1" y="9622"/>
                  </a:lnTo>
                  <a:cubicBezTo>
                    <a:pt x="1" y="9940"/>
                    <a:pt x="271" y="10210"/>
                    <a:pt x="612" y="10210"/>
                  </a:cubicBezTo>
                  <a:lnTo>
                    <a:pt x="14278" y="10210"/>
                  </a:lnTo>
                  <a:cubicBezTo>
                    <a:pt x="14601" y="10210"/>
                    <a:pt x="14866" y="9940"/>
                    <a:pt x="14866" y="9622"/>
                  </a:cubicBezTo>
                  <a:lnTo>
                    <a:pt x="14866" y="588"/>
                  </a:lnTo>
                  <a:cubicBezTo>
                    <a:pt x="14866" y="265"/>
                    <a:pt x="14601" y="0"/>
                    <a:pt x="1427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9" name="Google Shape;3239;p63"/>
            <p:cNvSpPr/>
            <p:nvPr/>
          </p:nvSpPr>
          <p:spPr>
            <a:xfrm>
              <a:off x="7050888" y="2879623"/>
              <a:ext cx="11454" cy="11006"/>
            </a:xfrm>
            <a:custGeom>
              <a:rect b="b" l="l" r="r" t="t"/>
              <a:pathLst>
                <a:path extrusionOk="0" h="565" w="588">
                  <a:moveTo>
                    <a:pt x="294" y="1"/>
                  </a:moveTo>
                  <a:cubicBezTo>
                    <a:pt x="124" y="1"/>
                    <a:pt x="0" y="124"/>
                    <a:pt x="0" y="271"/>
                  </a:cubicBezTo>
                  <a:cubicBezTo>
                    <a:pt x="0" y="441"/>
                    <a:pt x="124" y="565"/>
                    <a:pt x="294" y="565"/>
                  </a:cubicBezTo>
                  <a:cubicBezTo>
                    <a:pt x="441" y="565"/>
                    <a:pt x="588" y="441"/>
                    <a:pt x="588" y="271"/>
                  </a:cubicBezTo>
                  <a:cubicBezTo>
                    <a:pt x="588"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0" name="Google Shape;3240;p63"/>
            <p:cNvSpPr/>
            <p:nvPr/>
          </p:nvSpPr>
          <p:spPr>
            <a:xfrm>
              <a:off x="7072862" y="2879623"/>
              <a:ext cx="11474" cy="11006"/>
            </a:xfrm>
            <a:custGeom>
              <a:rect b="b" l="l" r="r" t="t"/>
              <a:pathLst>
                <a:path extrusionOk="0" h="565" w="589">
                  <a:moveTo>
                    <a:pt x="295" y="1"/>
                  </a:moveTo>
                  <a:cubicBezTo>
                    <a:pt x="148" y="1"/>
                    <a:pt x="1" y="124"/>
                    <a:pt x="1" y="271"/>
                  </a:cubicBezTo>
                  <a:cubicBezTo>
                    <a:pt x="1" y="441"/>
                    <a:pt x="148" y="565"/>
                    <a:pt x="295" y="565"/>
                  </a:cubicBezTo>
                  <a:cubicBezTo>
                    <a:pt x="465" y="565"/>
                    <a:pt x="588" y="441"/>
                    <a:pt x="588" y="271"/>
                  </a:cubicBezTo>
                  <a:cubicBezTo>
                    <a:pt x="588" y="124"/>
                    <a:pt x="465"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1" name="Google Shape;3241;p63"/>
            <p:cNvSpPr/>
            <p:nvPr/>
          </p:nvSpPr>
          <p:spPr>
            <a:xfrm>
              <a:off x="7095302" y="2879623"/>
              <a:ext cx="11006" cy="11006"/>
            </a:xfrm>
            <a:custGeom>
              <a:rect b="b" l="l" r="r" t="t"/>
              <a:pathLst>
                <a:path extrusionOk="0" h="565" w="565">
                  <a:moveTo>
                    <a:pt x="271" y="1"/>
                  </a:moveTo>
                  <a:cubicBezTo>
                    <a:pt x="124" y="1"/>
                    <a:pt x="1" y="124"/>
                    <a:pt x="1" y="271"/>
                  </a:cubicBezTo>
                  <a:cubicBezTo>
                    <a:pt x="1" y="441"/>
                    <a:pt x="124" y="565"/>
                    <a:pt x="271" y="565"/>
                  </a:cubicBezTo>
                  <a:cubicBezTo>
                    <a:pt x="442" y="565"/>
                    <a:pt x="565" y="441"/>
                    <a:pt x="565" y="271"/>
                  </a:cubicBezTo>
                  <a:cubicBezTo>
                    <a:pt x="565" y="124"/>
                    <a:pt x="442"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2" name="Google Shape;3242;p63"/>
            <p:cNvSpPr/>
            <p:nvPr/>
          </p:nvSpPr>
          <p:spPr>
            <a:xfrm>
              <a:off x="7177858" y="2922557"/>
              <a:ext cx="92530" cy="11006"/>
            </a:xfrm>
            <a:custGeom>
              <a:rect b="b" l="l" r="r" t="t"/>
              <a:pathLst>
                <a:path extrusionOk="0" h="565" w="4750">
                  <a:moveTo>
                    <a:pt x="295" y="1"/>
                  </a:moveTo>
                  <a:cubicBezTo>
                    <a:pt x="118" y="1"/>
                    <a:pt x="1" y="124"/>
                    <a:pt x="1" y="295"/>
                  </a:cubicBezTo>
                  <a:cubicBezTo>
                    <a:pt x="1" y="442"/>
                    <a:pt x="118" y="565"/>
                    <a:pt x="295" y="565"/>
                  </a:cubicBezTo>
                  <a:lnTo>
                    <a:pt x="4456" y="565"/>
                  </a:lnTo>
                  <a:cubicBezTo>
                    <a:pt x="4626" y="565"/>
                    <a:pt x="4750" y="442"/>
                    <a:pt x="4750" y="295"/>
                  </a:cubicBezTo>
                  <a:cubicBezTo>
                    <a:pt x="4750" y="124"/>
                    <a:pt x="4626" y="1"/>
                    <a:pt x="4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3" name="Google Shape;3243;p63"/>
            <p:cNvSpPr/>
            <p:nvPr/>
          </p:nvSpPr>
          <p:spPr>
            <a:xfrm>
              <a:off x="7184500" y="2945465"/>
              <a:ext cx="85887" cy="11006"/>
            </a:xfrm>
            <a:custGeom>
              <a:rect b="b" l="l" r="r" t="t"/>
              <a:pathLst>
                <a:path extrusionOk="0" h="565" w="4409">
                  <a:moveTo>
                    <a:pt x="294" y="0"/>
                  </a:moveTo>
                  <a:cubicBezTo>
                    <a:pt x="124" y="0"/>
                    <a:pt x="1" y="124"/>
                    <a:pt x="1" y="271"/>
                  </a:cubicBezTo>
                  <a:cubicBezTo>
                    <a:pt x="1" y="441"/>
                    <a:pt x="124" y="565"/>
                    <a:pt x="294" y="565"/>
                  </a:cubicBezTo>
                  <a:lnTo>
                    <a:pt x="4115" y="565"/>
                  </a:lnTo>
                  <a:cubicBezTo>
                    <a:pt x="4285" y="565"/>
                    <a:pt x="4409" y="441"/>
                    <a:pt x="4409" y="271"/>
                  </a:cubicBezTo>
                  <a:cubicBezTo>
                    <a:pt x="4409" y="124"/>
                    <a:pt x="4285" y="0"/>
                    <a:pt x="411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4" name="Google Shape;3244;p63"/>
            <p:cNvSpPr/>
            <p:nvPr/>
          </p:nvSpPr>
          <p:spPr>
            <a:xfrm>
              <a:off x="7191591" y="2967906"/>
              <a:ext cx="78797" cy="11474"/>
            </a:xfrm>
            <a:custGeom>
              <a:rect b="b" l="l" r="r" t="t"/>
              <a:pathLst>
                <a:path extrusionOk="0" h="589" w="4045">
                  <a:moveTo>
                    <a:pt x="295" y="0"/>
                  </a:moveTo>
                  <a:cubicBezTo>
                    <a:pt x="124" y="0"/>
                    <a:pt x="1" y="124"/>
                    <a:pt x="1" y="294"/>
                  </a:cubicBezTo>
                  <a:cubicBezTo>
                    <a:pt x="1" y="441"/>
                    <a:pt x="124" y="588"/>
                    <a:pt x="295" y="588"/>
                  </a:cubicBezTo>
                  <a:lnTo>
                    <a:pt x="3751" y="588"/>
                  </a:lnTo>
                  <a:cubicBezTo>
                    <a:pt x="3921" y="588"/>
                    <a:pt x="4045" y="441"/>
                    <a:pt x="4045" y="294"/>
                  </a:cubicBezTo>
                  <a:cubicBezTo>
                    <a:pt x="4045" y="124"/>
                    <a:pt x="3921" y="0"/>
                    <a:pt x="375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245" name="Google Shape;3245;p63"/>
          <p:cNvGrpSpPr/>
          <p:nvPr/>
        </p:nvGrpSpPr>
        <p:grpSpPr>
          <a:xfrm>
            <a:off x="12796472" y="5639952"/>
            <a:ext cx="759642" cy="652658"/>
            <a:chOff x="6398236" y="2819976"/>
            <a:chExt cx="379821" cy="326329"/>
          </a:xfrm>
        </p:grpSpPr>
        <p:sp>
          <p:nvSpPr>
            <p:cNvPr id="3246" name="Google Shape;3246;p63"/>
            <p:cNvSpPr/>
            <p:nvPr/>
          </p:nvSpPr>
          <p:spPr>
            <a:xfrm>
              <a:off x="6403963" y="3035111"/>
              <a:ext cx="368815" cy="48232"/>
            </a:xfrm>
            <a:custGeom>
              <a:rect b="b" l="l" r="r" t="t"/>
              <a:pathLst>
                <a:path extrusionOk="0" h="2476" w="18933">
                  <a:moveTo>
                    <a:pt x="0" y="1"/>
                  </a:moveTo>
                  <a:lnTo>
                    <a:pt x="0" y="1499"/>
                  </a:lnTo>
                  <a:cubicBezTo>
                    <a:pt x="0" y="2034"/>
                    <a:pt x="441" y="2475"/>
                    <a:pt x="959" y="2475"/>
                  </a:cubicBezTo>
                  <a:lnTo>
                    <a:pt x="17951" y="2475"/>
                  </a:lnTo>
                  <a:cubicBezTo>
                    <a:pt x="18492" y="2475"/>
                    <a:pt x="18933" y="2034"/>
                    <a:pt x="18933" y="1499"/>
                  </a:cubicBezTo>
                  <a:lnTo>
                    <a:pt x="18933"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7" name="Google Shape;3247;p63"/>
            <p:cNvSpPr/>
            <p:nvPr/>
          </p:nvSpPr>
          <p:spPr>
            <a:xfrm>
              <a:off x="6403963" y="2825236"/>
              <a:ext cx="368815" cy="209897"/>
            </a:xfrm>
            <a:custGeom>
              <a:rect b="b" l="l" r="r" t="t"/>
              <a:pathLst>
                <a:path extrusionOk="0" h="10775" w="18933">
                  <a:moveTo>
                    <a:pt x="959" y="1"/>
                  </a:moveTo>
                  <a:cubicBezTo>
                    <a:pt x="441" y="1"/>
                    <a:pt x="0" y="441"/>
                    <a:pt x="0" y="982"/>
                  </a:cubicBezTo>
                  <a:lnTo>
                    <a:pt x="0" y="10775"/>
                  </a:lnTo>
                  <a:lnTo>
                    <a:pt x="18933" y="10775"/>
                  </a:lnTo>
                  <a:lnTo>
                    <a:pt x="18933" y="982"/>
                  </a:lnTo>
                  <a:cubicBezTo>
                    <a:pt x="18933" y="441"/>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8" name="Google Shape;3248;p63"/>
            <p:cNvSpPr/>
            <p:nvPr/>
          </p:nvSpPr>
          <p:spPr>
            <a:xfrm>
              <a:off x="6403963" y="2825236"/>
              <a:ext cx="368815" cy="209897"/>
            </a:xfrm>
            <a:custGeom>
              <a:rect b="b" l="l" r="r" t="t"/>
              <a:pathLst>
                <a:path extrusionOk="0" h="10775" w="18933">
                  <a:moveTo>
                    <a:pt x="959" y="1"/>
                  </a:moveTo>
                  <a:cubicBezTo>
                    <a:pt x="441" y="1"/>
                    <a:pt x="0" y="441"/>
                    <a:pt x="0" y="982"/>
                  </a:cubicBezTo>
                  <a:lnTo>
                    <a:pt x="0" y="10775"/>
                  </a:lnTo>
                  <a:lnTo>
                    <a:pt x="18933" y="10775"/>
                  </a:lnTo>
                  <a:lnTo>
                    <a:pt x="18933" y="982"/>
                  </a:lnTo>
                  <a:cubicBezTo>
                    <a:pt x="18933" y="441"/>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9" name="Google Shape;3249;p63"/>
            <p:cNvSpPr/>
            <p:nvPr/>
          </p:nvSpPr>
          <p:spPr>
            <a:xfrm>
              <a:off x="6738880" y="2825236"/>
              <a:ext cx="33895" cy="209897"/>
            </a:xfrm>
            <a:custGeom>
              <a:rect b="b" l="l" r="r" t="t"/>
              <a:pathLst>
                <a:path extrusionOk="0" h="10775" w="1740">
                  <a:moveTo>
                    <a:pt x="0" y="1"/>
                  </a:moveTo>
                  <a:cubicBezTo>
                    <a:pt x="541" y="1"/>
                    <a:pt x="982" y="441"/>
                    <a:pt x="982" y="982"/>
                  </a:cubicBezTo>
                  <a:lnTo>
                    <a:pt x="982" y="10775"/>
                  </a:lnTo>
                  <a:lnTo>
                    <a:pt x="1740" y="10775"/>
                  </a:lnTo>
                  <a:lnTo>
                    <a:pt x="1740" y="982"/>
                  </a:lnTo>
                  <a:cubicBezTo>
                    <a:pt x="1740" y="441"/>
                    <a:pt x="129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0" name="Google Shape;3250;p63"/>
            <p:cNvSpPr/>
            <p:nvPr/>
          </p:nvSpPr>
          <p:spPr>
            <a:xfrm>
              <a:off x="6738880" y="3035111"/>
              <a:ext cx="33895" cy="48232"/>
            </a:xfrm>
            <a:custGeom>
              <a:rect b="b" l="l" r="r" t="t"/>
              <a:pathLst>
                <a:path extrusionOk="0" h="2476" w="1740">
                  <a:moveTo>
                    <a:pt x="982" y="1"/>
                  </a:moveTo>
                  <a:lnTo>
                    <a:pt x="982" y="1499"/>
                  </a:lnTo>
                  <a:cubicBezTo>
                    <a:pt x="982" y="2034"/>
                    <a:pt x="541" y="2475"/>
                    <a:pt x="0" y="2475"/>
                  </a:cubicBezTo>
                  <a:lnTo>
                    <a:pt x="758" y="2475"/>
                  </a:lnTo>
                  <a:cubicBezTo>
                    <a:pt x="1299" y="2475"/>
                    <a:pt x="1740" y="2034"/>
                    <a:pt x="1740" y="1499"/>
                  </a:cubicBezTo>
                  <a:lnTo>
                    <a:pt x="1740"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1" name="Google Shape;3251;p63"/>
            <p:cNvSpPr/>
            <p:nvPr/>
          </p:nvSpPr>
          <p:spPr>
            <a:xfrm>
              <a:off x="6546166" y="3083324"/>
              <a:ext cx="83959" cy="57719"/>
            </a:xfrm>
            <a:custGeom>
              <a:rect b="b" l="l" r="r" t="t"/>
              <a:pathLst>
                <a:path extrusionOk="0" h="2963" w="4310">
                  <a:moveTo>
                    <a:pt x="318" y="0"/>
                  </a:moveTo>
                  <a:cubicBezTo>
                    <a:pt x="318" y="0"/>
                    <a:pt x="295" y="2157"/>
                    <a:pt x="1" y="2963"/>
                  </a:cubicBezTo>
                  <a:lnTo>
                    <a:pt x="4309" y="2963"/>
                  </a:lnTo>
                  <a:cubicBezTo>
                    <a:pt x="4039" y="2157"/>
                    <a:pt x="4015" y="0"/>
                    <a:pt x="401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2" name="Google Shape;3252;p63"/>
            <p:cNvSpPr/>
            <p:nvPr/>
          </p:nvSpPr>
          <p:spPr>
            <a:xfrm>
              <a:off x="6551893" y="3083324"/>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3" name="Google Shape;3253;p63"/>
            <p:cNvSpPr/>
            <p:nvPr/>
          </p:nvSpPr>
          <p:spPr>
            <a:xfrm>
              <a:off x="6551893" y="3083324"/>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4" name="Google Shape;3254;p63"/>
            <p:cNvSpPr/>
            <p:nvPr/>
          </p:nvSpPr>
          <p:spPr>
            <a:xfrm>
              <a:off x="6427320" y="2851008"/>
              <a:ext cx="322102" cy="184125"/>
            </a:xfrm>
            <a:custGeom>
              <a:rect b="b" l="l" r="r" t="t"/>
              <a:pathLst>
                <a:path extrusionOk="0" h="9452" w="16535">
                  <a:moveTo>
                    <a:pt x="418" y="0"/>
                  </a:moveTo>
                  <a:cubicBezTo>
                    <a:pt x="177" y="0"/>
                    <a:pt x="1" y="171"/>
                    <a:pt x="1" y="417"/>
                  </a:cubicBezTo>
                  <a:lnTo>
                    <a:pt x="1" y="9452"/>
                  </a:lnTo>
                  <a:lnTo>
                    <a:pt x="16535" y="9452"/>
                  </a:lnTo>
                  <a:lnTo>
                    <a:pt x="16535" y="417"/>
                  </a:lnTo>
                  <a:cubicBezTo>
                    <a:pt x="16535" y="171"/>
                    <a:pt x="16341" y="0"/>
                    <a:pt x="1611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5" name="Google Shape;3255;p63"/>
            <p:cNvSpPr/>
            <p:nvPr/>
          </p:nvSpPr>
          <p:spPr>
            <a:xfrm>
              <a:off x="6726510" y="2851008"/>
              <a:ext cx="22908" cy="184125"/>
            </a:xfrm>
            <a:custGeom>
              <a:rect b="b" l="l" r="r" t="t"/>
              <a:pathLst>
                <a:path extrusionOk="0" h="9452" w="1176">
                  <a:moveTo>
                    <a:pt x="0" y="0"/>
                  </a:moveTo>
                  <a:cubicBezTo>
                    <a:pt x="218" y="0"/>
                    <a:pt x="418" y="171"/>
                    <a:pt x="418" y="417"/>
                  </a:cubicBezTo>
                  <a:lnTo>
                    <a:pt x="418" y="9452"/>
                  </a:lnTo>
                  <a:lnTo>
                    <a:pt x="1176" y="9452"/>
                  </a:lnTo>
                  <a:lnTo>
                    <a:pt x="1176" y="417"/>
                  </a:lnTo>
                  <a:cubicBezTo>
                    <a:pt x="1176" y="171"/>
                    <a:pt x="982" y="0"/>
                    <a:pt x="75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6" name="Google Shape;3256;p63"/>
            <p:cNvSpPr/>
            <p:nvPr/>
          </p:nvSpPr>
          <p:spPr>
            <a:xfrm>
              <a:off x="6450228" y="2875844"/>
              <a:ext cx="131237" cy="131237"/>
            </a:xfrm>
            <a:custGeom>
              <a:rect b="b" l="l" r="r" t="t"/>
              <a:pathLst>
                <a:path extrusionOk="0" h="6737" w="6737">
                  <a:moveTo>
                    <a:pt x="3356" y="1"/>
                  </a:moveTo>
                  <a:cubicBezTo>
                    <a:pt x="1499" y="1"/>
                    <a:pt x="0" y="1517"/>
                    <a:pt x="0" y="3380"/>
                  </a:cubicBezTo>
                  <a:cubicBezTo>
                    <a:pt x="0" y="5214"/>
                    <a:pt x="1499" y="6737"/>
                    <a:pt x="3356" y="6737"/>
                  </a:cubicBezTo>
                  <a:cubicBezTo>
                    <a:pt x="5220" y="6737"/>
                    <a:pt x="6736" y="5214"/>
                    <a:pt x="6736" y="3380"/>
                  </a:cubicBezTo>
                  <a:cubicBezTo>
                    <a:pt x="6736" y="2475"/>
                    <a:pt x="6372" y="1617"/>
                    <a:pt x="5731" y="976"/>
                  </a:cubicBezTo>
                  <a:cubicBezTo>
                    <a:pt x="5120" y="365"/>
                    <a:pt x="4262" y="1"/>
                    <a:pt x="3356"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7" name="Google Shape;3257;p63"/>
            <p:cNvSpPr/>
            <p:nvPr/>
          </p:nvSpPr>
          <p:spPr>
            <a:xfrm>
              <a:off x="6490863" y="2875844"/>
              <a:ext cx="80180" cy="91614"/>
            </a:xfrm>
            <a:custGeom>
              <a:rect b="b" l="l" r="r" t="t"/>
              <a:pathLst>
                <a:path extrusionOk="0" h="4703" w="4116">
                  <a:moveTo>
                    <a:pt x="1270" y="1"/>
                  </a:moveTo>
                  <a:cubicBezTo>
                    <a:pt x="1147" y="1"/>
                    <a:pt x="1029" y="24"/>
                    <a:pt x="906" y="24"/>
                  </a:cubicBezTo>
                  <a:cubicBezTo>
                    <a:pt x="659" y="535"/>
                    <a:pt x="389" y="1029"/>
                    <a:pt x="148" y="1541"/>
                  </a:cubicBezTo>
                  <a:cubicBezTo>
                    <a:pt x="71" y="1687"/>
                    <a:pt x="1" y="1887"/>
                    <a:pt x="71" y="2034"/>
                  </a:cubicBezTo>
                  <a:cubicBezTo>
                    <a:pt x="118" y="2128"/>
                    <a:pt x="195" y="2181"/>
                    <a:pt x="242" y="2228"/>
                  </a:cubicBezTo>
                  <a:cubicBezTo>
                    <a:pt x="589" y="2569"/>
                    <a:pt x="683" y="3063"/>
                    <a:pt x="659" y="3551"/>
                  </a:cubicBezTo>
                  <a:cubicBezTo>
                    <a:pt x="659" y="3674"/>
                    <a:pt x="659" y="3821"/>
                    <a:pt x="706" y="3968"/>
                  </a:cubicBezTo>
                  <a:cubicBezTo>
                    <a:pt x="782" y="4139"/>
                    <a:pt x="953" y="4262"/>
                    <a:pt x="1123" y="4356"/>
                  </a:cubicBezTo>
                  <a:cubicBezTo>
                    <a:pt x="1370" y="4479"/>
                    <a:pt x="1664" y="4703"/>
                    <a:pt x="1958" y="4703"/>
                  </a:cubicBezTo>
                  <a:cubicBezTo>
                    <a:pt x="2469" y="4679"/>
                    <a:pt x="2152" y="4262"/>
                    <a:pt x="2005" y="3992"/>
                  </a:cubicBezTo>
                  <a:cubicBezTo>
                    <a:pt x="1858" y="3745"/>
                    <a:pt x="1764" y="3380"/>
                    <a:pt x="1982" y="3210"/>
                  </a:cubicBezTo>
                  <a:cubicBezTo>
                    <a:pt x="2058" y="3133"/>
                    <a:pt x="2176" y="3110"/>
                    <a:pt x="2275" y="3086"/>
                  </a:cubicBezTo>
                  <a:cubicBezTo>
                    <a:pt x="2522" y="3033"/>
                    <a:pt x="2763" y="2939"/>
                    <a:pt x="2887" y="2716"/>
                  </a:cubicBezTo>
                  <a:cubicBezTo>
                    <a:pt x="3034" y="2475"/>
                    <a:pt x="2963" y="2105"/>
                    <a:pt x="3181" y="1934"/>
                  </a:cubicBezTo>
                  <a:cubicBezTo>
                    <a:pt x="3257" y="1858"/>
                    <a:pt x="3380" y="1834"/>
                    <a:pt x="3475" y="1811"/>
                  </a:cubicBezTo>
                  <a:cubicBezTo>
                    <a:pt x="3698" y="1740"/>
                    <a:pt x="3892" y="1664"/>
                    <a:pt x="4115" y="1541"/>
                  </a:cubicBezTo>
                  <a:cubicBezTo>
                    <a:pt x="3498" y="612"/>
                    <a:pt x="2469" y="1"/>
                    <a:pt x="1270"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8" name="Google Shape;3258;p63"/>
            <p:cNvSpPr/>
            <p:nvPr/>
          </p:nvSpPr>
          <p:spPr>
            <a:xfrm>
              <a:off x="6510323" y="2894389"/>
              <a:ext cx="60719" cy="73069"/>
            </a:xfrm>
            <a:custGeom>
              <a:rect b="b" l="l" r="r" t="t"/>
              <a:pathLst>
                <a:path extrusionOk="0" h="3751" w="3117">
                  <a:moveTo>
                    <a:pt x="2622" y="1"/>
                  </a:moveTo>
                  <a:cubicBezTo>
                    <a:pt x="2429" y="101"/>
                    <a:pt x="2235" y="171"/>
                    <a:pt x="2035" y="224"/>
                  </a:cubicBezTo>
                  <a:cubicBezTo>
                    <a:pt x="1911" y="271"/>
                    <a:pt x="1794" y="295"/>
                    <a:pt x="1694" y="371"/>
                  </a:cubicBezTo>
                  <a:cubicBezTo>
                    <a:pt x="1423" y="589"/>
                    <a:pt x="1523" y="1029"/>
                    <a:pt x="1353" y="1323"/>
                  </a:cubicBezTo>
                  <a:cubicBezTo>
                    <a:pt x="1206" y="1570"/>
                    <a:pt x="883" y="1670"/>
                    <a:pt x="618" y="1741"/>
                  </a:cubicBezTo>
                  <a:cubicBezTo>
                    <a:pt x="495" y="1764"/>
                    <a:pt x="371" y="1817"/>
                    <a:pt x="271" y="1888"/>
                  </a:cubicBezTo>
                  <a:cubicBezTo>
                    <a:pt x="1" y="2111"/>
                    <a:pt x="124" y="2522"/>
                    <a:pt x="295" y="2816"/>
                  </a:cubicBezTo>
                  <a:cubicBezTo>
                    <a:pt x="442" y="3063"/>
                    <a:pt x="712" y="3457"/>
                    <a:pt x="471" y="3604"/>
                  </a:cubicBezTo>
                  <a:cubicBezTo>
                    <a:pt x="642" y="3674"/>
                    <a:pt x="789" y="3751"/>
                    <a:pt x="959" y="3751"/>
                  </a:cubicBezTo>
                  <a:cubicBezTo>
                    <a:pt x="1470" y="3727"/>
                    <a:pt x="1153" y="3310"/>
                    <a:pt x="1006" y="3040"/>
                  </a:cubicBezTo>
                  <a:cubicBezTo>
                    <a:pt x="859" y="2793"/>
                    <a:pt x="765" y="2428"/>
                    <a:pt x="983" y="2258"/>
                  </a:cubicBezTo>
                  <a:cubicBezTo>
                    <a:pt x="1059" y="2181"/>
                    <a:pt x="1177" y="2158"/>
                    <a:pt x="1276" y="2134"/>
                  </a:cubicBezTo>
                  <a:cubicBezTo>
                    <a:pt x="1523" y="2081"/>
                    <a:pt x="1764" y="1987"/>
                    <a:pt x="1888" y="1764"/>
                  </a:cubicBezTo>
                  <a:cubicBezTo>
                    <a:pt x="2035" y="1523"/>
                    <a:pt x="1964" y="1153"/>
                    <a:pt x="2182" y="982"/>
                  </a:cubicBezTo>
                  <a:cubicBezTo>
                    <a:pt x="2258" y="906"/>
                    <a:pt x="2381" y="882"/>
                    <a:pt x="2476" y="859"/>
                  </a:cubicBezTo>
                  <a:cubicBezTo>
                    <a:pt x="2699" y="788"/>
                    <a:pt x="2893" y="712"/>
                    <a:pt x="3116" y="589"/>
                  </a:cubicBezTo>
                  <a:cubicBezTo>
                    <a:pt x="2969" y="395"/>
                    <a:pt x="2793" y="171"/>
                    <a:pt x="2622"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9" name="Google Shape;3259;p63"/>
            <p:cNvSpPr/>
            <p:nvPr/>
          </p:nvSpPr>
          <p:spPr>
            <a:xfrm>
              <a:off x="6703154" y="2878123"/>
              <a:ext cx="27603" cy="36778"/>
            </a:xfrm>
            <a:custGeom>
              <a:rect b="b" l="l" r="r" t="t"/>
              <a:pathLst>
                <a:path extrusionOk="0" h="1888" w="1417">
                  <a:moveTo>
                    <a:pt x="697" y="0"/>
                  </a:moveTo>
                  <a:cubicBezTo>
                    <a:pt x="631" y="0"/>
                    <a:pt x="561" y="9"/>
                    <a:pt x="488" y="30"/>
                  </a:cubicBezTo>
                  <a:cubicBezTo>
                    <a:pt x="294" y="101"/>
                    <a:pt x="147" y="271"/>
                    <a:pt x="94" y="471"/>
                  </a:cubicBezTo>
                  <a:cubicBezTo>
                    <a:pt x="71" y="665"/>
                    <a:pt x="171" y="836"/>
                    <a:pt x="318" y="936"/>
                  </a:cubicBezTo>
                  <a:cubicBezTo>
                    <a:pt x="365" y="983"/>
                    <a:pt x="441" y="1006"/>
                    <a:pt x="488" y="1006"/>
                  </a:cubicBezTo>
                  <a:cubicBezTo>
                    <a:pt x="588" y="1059"/>
                    <a:pt x="711" y="1106"/>
                    <a:pt x="805" y="1130"/>
                  </a:cubicBezTo>
                  <a:cubicBezTo>
                    <a:pt x="858" y="1153"/>
                    <a:pt x="1029" y="1230"/>
                    <a:pt x="1005" y="1353"/>
                  </a:cubicBezTo>
                  <a:cubicBezTo>
                    <a:pt x="976" y="1424"/>
                    <a:pt x="882" y="1523"/>
                    <a:pt x="735" y="1523"/>
                  </a:cubicBezTo>
                  <a:cubicBezTo>
                    <a:pt x="588" y="1523"/>
                    <a:pt x="441" y="1447"/>
                    <a:pt x="341" y="1353"/>
                  </a:cubicBezTo>
                  <a:cubicBezTo>
                    <a:pt x="306" y="1315"/>
                    <a:pt x="263" y="1296"/>
                    <a:pt x="217" y="1296"/>
                  </a:cubicBezTo>
                  <a:cubicBezTo>
                    <a:pt x="171" y="1296"/>
                    <a:pt x="121" y="1315"/>
                    <a:pt x="71" y="1353"/>
                  </a:cubicBezTo>
                  <a:cubicBezTo>
                    <a:pt x="0" y="1424"/>
                    <a:pt x="0" y="1523"/>
                    <a:pt x="71" y="1623"/>
                  </a:cubicBezTo>
                  <a:cubicBezTo>
                    <a:pt x="218" y="1794"/>
                    <a:pt x="488" y="1888"/>
                    <a:pt x="735" y="1888"/>
                  </a:cubicBezTo>
                  <a:cubicBezTo>
                    <a:pt x="1052" y="1888"/>
                    <a:pt x="1323" y="1694"/>
                    <a:pt x="1370" y="1424"/>
                  </a:cubicBezTo>
                  <a:cubicBezTo>
                    <a:pt x="1417" y="1206"/>
                    <a:pt x="1323" y="936"/>
                    <a:pt x="929" y="789"/>
                  </a:cubicBezTo>
                  <a:cubicBezTo>
                    <a:pt x="758" y="712"/>
                    <a:pt x="588" y="642"/>
                    <a:pt x="512" y="618"/>
                  </a:cubicBezTo>
                  <a:cubicBezTo>
                    <a:pt x="488" y="595"/>
                    <a:pt x="488" y="542"/>
                    <a:pt x="488" y="518"/>
                  </a:cubicBezTo>
                  <a:cubicBezTo>
                    <a:pt x="488" y="495"/>
                    <a:pt x="512" y="418"/>
                    <a:pt x="612" y="395"/>
                  </a:cubicBezTo>
                  <a:cubicBezTo>
                    <a:pt x="638" y="388"/>
                    <a:pt x="665" y="386"/>
                    <a:pt x="692" y="386"/>
                  </a:cubicBezTo>
                  <a:cubicBezTo>
                    <a:pt x="857" y="386"/>
                    <a:pt x="1009" y="495"/>
                    <a:pt x="1029" y="495"/>
                  </a:cubicBezTo>
                  <a:cubicBezTo>
                    <a:pt x="1058" y="524"/>
                    <a:pt x="1097" y="537"/>
                    <a:pt x="1138" y="537"/>
                  </a:cubicBezTo>
                  <a:cubicBezTo>
                    <a:pt x="1195" y="537"/>
                    <a:pt x="1255" y="512"/>
                    <a:pt x="1299" y="471"/>
                  </a:cubicBezTo>
                  <a:cubicBezTo>
                    <a:pt x="1346" y="395"/>
                    <a:pt x="1346" y="271"/>
                    <a:pt x="1270" y="201"/>
                  </a:cubicBezTo>
                  <a:cubicBezTo>
                    <a:pt x="1250" y="201"/>
                    <a:pt x="1014" y="0"/>
                    <a:pt x="69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0" name="Google Shape;3260;p63"/>
            <p:cNvSpPr/>
            <p:nvPr/>
          </p:nvSpPr>
          <p:spPr>
            <a:xfrm>
              <a:off x="6444501" y="2870585"/>
              <a:ext cx="143704" cy="142223"/>
            </a:xfrm>
            <a:custGeom>
              <a:rect b="b" l="l" r="r" t="t"/>
              <a:pathLst>
                <a:path extrusionOk="0" h="7301" w="7377">
                  <a:moveTo>
                    <a:pt x="3650" y="564"/>
                  </a:moveTo>
                  <a:cubicBezTo>
                    <a:pt x="4632" y="564"/>
                    <a:pt x="5490" y="1005"/>
                    <a:pt x="6054" y="1716"/>
                  </a:cubicBezTo>
                  <a:lnTo>
                    <a:pt x="5784" y="1811"/>
                  </a:lnTo>
                  <a:cubicBezTo>
                    <a:pt x="5708" y="1811"/>
                    <a:pt x="5637" y="1834"/>
                    <a:pt x="5584" y="1863"/>
                  </a:cubicBezTo>
                  <a:cubicBezTo>
                    <a:pt x="5514" y="1887"/>
                    <a:pt x="5437" y="1934"/>
                    <a:pt x="5390" y="1981"/>
                  </a:cubicBezTo>
                  <a:cubicBezTo>
                    <a:pt x="5173" y="2157"/>
                    <a:pt x="5120" y="2398"/>
                    <a:pt x="5096" y="2598"/>
                  </a:cubicBezTo>
                  <a:cubicBezTo>
                    <a:pt x="5073" y="2692"/>
                    <a:pt x="5049" y="2792"/>
                    <a:pt x="5026" y="2839"/>
                  </a:cubicBezTo>
                  <a:cubicBezTo>
                    <a:pt x="4949" y="2963"/>
                    <a:pt x="4732" y="3039"/>
                    <a:pt x="4585" y="3086"/>
                  </a:cubicBezTo>
                  <a:cubicBezTo>
                    <a:pt x="4461" y="3110"/>
                    <a:pt x="4315" y="3133"/>
                    <a:pt x="4168" y="3256"/>
                  </a:cubicBezTo>
                  <a:cubicBezTo>
                    <a:pt x="3874" y="3503"/>
                    <a:pt x="3874" y="3944"/>
                    <a:pt x="4144" y="4409"/>
                  </a:cubicBezTo>
                  <a:cubicBezTo>
                    <a:pt x="4144" y="4432"/>
                    <a:pt x="4168" y="4456"/>
                    <a:pt x="4191" y="4479"/>
                  </a:cubicBezTo>
                  <a:cubicBezTo>
                    <a:pt x="4215" y="4532"/>
                    <a:pt x="4262" y="4602"/>
                    <a:pt x="4291" y="4679"/>
                  </a:cubicBezTo>
                  <a:cubicBezTo>
                    <a:pt x="4168" y="4679"/>
                    <a:pt x="3968" y="4555"/>
                    <a:pt x="3797" y="4456"/>
                  </a:cubicBezTo>
                  <a:cubicBezTo>
                    <a:pt x="3750" y="4432"/>
                    <a:pt x="3703" y="4409"/>
                    <a:pt x="3650" y="4385"/>
                  </a:cubicBezTo>
                  <a:cubicBezTo>
                    <a:pt x="3527" y="4309"/>
                    <a:pt x="3380" y="4238"/>
                    <a:pt x="3356" y="4138"/>
                  </a:cubicBezTo>
                  <a:cubicBezTo>
                    <a:pt x="3333" y="4068"/>
                    <a:pt x="3333" y="3968"/>
                    <a:pt x="3333" y="3868"/>
                  </a:cubicBezTo>
                  <a:lnTo>
                    <a:pt x="3333" y="3821"/>
                  </a:lnTo>
                  <a:cubicBezTo>
                    <a:pt x="3356" y="3157"/>
                    <a:pt x="3186" y="2622"/>
                    <a:pt x="2822" y="2304"/>
                  </a:cubicBezTo>
                  <a:cubicBezTo>
                    <a:pt x="2822" y="2275"/>
                    <a:pt x="2792" y="2275"/>
                    <a:pt x="2769" y="2251"/>
                  </a:cubicBezTo>
                  <a:lnTo>
                    <a:pt x="2698" y="2181"/>
                  </a:lnTo>
                  <a:cubicBezTo>
                    <a:pt x="2698" y="2181"/>
                    <a:pt x="2698" y="2128"/>
                    <a:pt x="2792" y="1934"/>
                  </a:cubicBezTo>
                  <a:cubicBezTo>
                    <a:pt x="2916" y="1687"/>
                    <a:pt x="3039" y="1446"/>
                    <a:pt x="3162" y="1199"/>
                  </a:cubicBezTo>
                  <a:cubicBezTo>
                    <a:pt x="3262" y="982"/>
                    <a:pt x="3356" y="782"/>
                    <a:pt x="3456" y="564"/>
                  </a:cubicBezTo>
                  <a:close/>
                  <a:moveTo>
                    <a:pt x="3650" y="0"/>
                  </a:moveTo>
                  <a:cubicBezTo>
                    <a:pt x="3210" y="0"/>
                    <a:pt x="2869" y="47"/>
                    <a:pt x="2451" y="194"/>
                  </a:cubicBezTo>
                  <a:cubicBezTo>
                    <a:pt x="2110" y="318"/>
                    <a:pt x="1793" y="488"/>
                    <a:pt x="1523" y="688"/>
                  </a:cubicBezTo>
                  <a:cubicBezTo>
                    <a:pt x="1376" y="782"/>
                    <a:pt x="1352" y="952"/>
                    <a:pt x="1446" y="1076"/>
                  </a:cubicBezTo>
                  <a:cubicBezTo>
                    <a:pt x="1507" y="1165"/>
                    <a:pt x="1593" y="1208"/>
                    <a:pt x="1678" y="1208"/>
                  </a:cubicBezTo>
                  <a:cubicBezTo>
                    <a:pt x="1735" y="1208"/>
                    <a:pt x="1791" y="1189"/>
                    <a:pt x="1840" y="1152"/>
                  </a:cubicBezTo>
                  <a:cubicBezTo>
                    <a:pt x="2134" y="952"/>
                    <a:pt x="2451" y="782"/>
                    <a:pt x="2769" y="688"/>
                  </a:cubicBezTo>
                  <a:lnTo>
                    <a:pt x="2769" y="688"/>
                  </a:lnTo>
                  <a:cubicBezTo>
                    <a:pt x="2722" y="782"/>
                    <a:pt x="2675" y="858"/>
                    <a:pt x="2645" y="952"/>
                  </a:cubicBezTo>
                  <a:cubicBezTo>
                    <a:pt x="2528" y="1199"/>
                    <a:pt x="2404" y="1423"/>
                    <a:pt x="2281" y="1664"/>
                  </a:cubicBezTo>
                  <a:cubicBezTo>
                    <a:pt x="2204" y="1834"/>
                    <a:pt x="2034" y="2128"/>
                    <a:pt x="2204" y="2451"/>
                  </a:cubicBezTo>
                  <a:cubicBezTo>
                    <a:pt x="2281" y="2598"/>
                    <a:pt x="2428" y="2669"/>
                    <a:pt x="2528" y="2816"/>
                  </a:cubicBezTo>
                  <a:cubicBezTo>
                    <a:pt x="2698" y="3039"/>
                    <a:pt x="2745" y="3280"/>
                    <a:pt x="2769" y="3574"/>
                  </a:cubicBezTo>
                  <a:cubicBezTo>
                    <a:pt x="2769" y="3821"/>
                    <a:pt x="2722" y="4091"/>
                    <a:pt x="2822" y="4332"/>
                  </a:cubicBezTo>
                  <a:cubicBezTo>
                    <a:pt x="2916" y="4602"/>
                    <a:pt x="3186" y="4773"/>
                    <a:pt x="3380" y="4873"/>
                  </a:cubicBezTo>
                  <a:cubicBezTo>
                    <a:pt x="3433" y="4896"/>
                    <a:pt x="3480" y="4920"/>
                    <a:pt x="3527" y="4973"/>
                  </a:cubicBezTo>
                  <a:cubicBezTo>
                    <a:pt x="3750" y="5096"/>
                    <a:pt x="4021" y="5243"/>
                    <a:pt x="4315" y="5243"/>
                  </a:cubicBezTo>
                  <a:cubicBezTo>
                    <a:pt x="4532" y="5243"/>
                    <a:pt x="4755" y="5190"/>
                    <a:pt x="4849" y="4973"/>
                  </a:cubicBezTo>
                  <a:cubicBezTo>
                    <a:pt x="4996" y="4679"/>
                    <a:pt x="4779" y="4361"/>
                    <a:pt x="4632" y="4115"/>
                  </a:cubicBezTo>
                  <a:cubicBezTo>
                    <a:pt x="4509" y="3921"/>
                    <a:pt x="4485" y="3744"/>
                    <a:pt x="4532" y="3697"/>
                  </a:cubicBezTo>
                  <a:cubicBezTo>
                    <a:pt x="4556" y="3674"/>
                    <a:pt x="4655" y="3650"/>
                    <a:pt x="4702" y="3627"/>
                  </a:cubicBezTo>
                  <a:lnTo>
                    <a:pt x="4732" y="3627"/>
                  </a:lnTo>
                  <a:cubicBezTo>
                    <a:pt x="4996" y="3574"/>
                    <a:pt x="5343" y="3450"/>
                    <a:pt x="5514" y="3133"/>
                  </a:cubicBezTo>
                  <a:cubicBezTo>
                    <a:pt x="5614" y="2986"/>
                    <a:pt x="5637" y="2839"/>
                    <a:pt x="5661" y="2692"/>
                  </a:cubicBezTo>
                  <a:cubicBezTo>
                    <a:pt x="5684" y="2569"/>
                    <a:pt x="5708" y="2451"/>
                    <a:pt x="5731" y="2422"/>
                  </a:cubicBezTo>
                  <a:cubicBezTo>
                    <a:pt x="5784" y="2398"/>
                    <a:pt x="5831" y="2375"/>
                    <a:pt x="5907" y="2351"/>
                  </a:cubicBezTo>
                  <a:cubicBezTo>
                    <a:pt x="6078" y="2304"/>
                    <a:pt x="6225" y="2251"/>
                    <a:pt x="6372" y="2204"/>
                  </a:cubicBezTo>
                  <a:cubicBezTo>
                    <a:pt x="6589" y="2622"/>
                    <a:pt x="6736" y="3110"/>
                    <a:pt x="6736" y="3650"/>
                  </a:cubicBezTo>
                  <a:cubicBezTo>
                    <a:pt x="6736" y="5337"/>
                    <a:pt x="5367" y="6713"/>
                    <a:pt x="3650" y="6713"/>
                  </a:cubicBezTo>
                  <a:cubicBezTo>
                    <a:pt x="1963" y="6713"/>
                    <a:pt x="588" y="5337"/>
                    <a:pt x="588" y="3650"/>
                  </a:cubicBezTo>
                  <a:cubicBezTo>
                    <a:pt x="588" y="3086"/>
                    <a:pt x="735" y="2522"/>
                    <a:pt x="1029" y="2057"/>
                  </a:cubicBezTo>
                  <a:cubicBezTo>
                    <a:pt x="1105" y="1910"/>
                    <a:pt x="1058" y="1740"/>
                    <a:pt x="935" y="1664"/>
                  </a:cubicBezTo>
                  <a:cubicBezTo>
                    <a:pt x="883" y="1639"/>
                    <a:pt x="827" y="1625"/>
                    <a:pt x="775" y="1625"/>
                  </a:cubicBezTo>
                  <a:cubicBezTo>
                    <a:pt x="679" y="1625"/>
                    <a:pt x="590" y="1669"/>
                    <a:pt x="541" y="1764"/>
                  </a:cubicBezTo>
                  <a:cubicBezTo>
                    <a:pt x="200" y="2328"/>
                    <a:pt x="0" y="2963"/>
                    <a:pt x="0" y="3650"/>
                  </a:cubicBezTo>
                  <a:cubicBezTo>
                    <a:pt x="0" y="5655"/>
                    <a:pt x="1646" y="7300"/>
                    <a:pt x="3650" y="7300"/>
                  </a:cubicBezTo>
                  <a:cubicBezTo>
                    <a:pt x="4461" y="7300"/>
                    <a:pt x="5243" y="7030"/>
                    <a:pt x="5855" y="6536"/>
                  </a:cubicBezTo>
                  <a:cubicBezTo>
                    <a:pt x="6836" y="5802"/>
                    <a:pt x="7377" y="4602"/>
                    <a:pt x="7300" y="3380"/>
                  </a:cubicBezTo>
                  <a:cubicBezTo>
                    <a:pt x="7253" y="2769"/>
                    <a:pt x="7054" y="2204"/>
                    <a:pt x="6736" y="1687"/>
                  </a:cubicBezTo>
                  <a:cubicBezTo>
                    <a:pt x="6495" y="1323"/>
                    <a:pt x="6201" y="982"/>
                    <a:pt x="5831" y="711"/>
                  </a:cubicBezTo>
                  <a:cubicBezTo>
                    <a:pt x="5437" y="417"/>
                    <a:pt x="4973" y="194"/>
                    <a:pt x="4485" y="100"/>
                  </a:cubicBezTo>
                  <a:cubicBezTo>
                    <a:pt x="4215" y="24"/>
                    <a:pt x="3944" y="0"/>
                    <a:pt x="365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1" name="Google Shape;3261;p63"/>
            <p:cNvSpPr/>
            <p:nvPr/>
          </p:nvSpPr>
          <p:spPr>
            <a:xfrm>
              <a:off x="6569990" y="3053773"/>
              <a:ext cx="36778" cy="11006"/>
            </a:xfrm>
            <a:custGeom>
              <a:rect b="b" l="l" r="r" t="t"/>
              <a:pathLst>
                <a:path extrusionOk="0" h="565" w="1888">
                  <a:moveTo>
                    <a:pt x="294" y="1"/>
                  </a:moveTo>
                  <a:cubicBezTo>
                    <a:pt x="124" y="1"/>
                    <a:pt x="0" y="124"/>
                    <a:pt x="0" y="271"/>
                  </a:cubicBezTo>
                  <a:cubicBezTo>
                    <a:pt x="0" y="441"/>
                    <a:pt x="124" y="565"/>
                    <a:pt x="294" y="565"/>
                  </a:cubicBezTo>
                  <a:lnTo>
                    <a:pt x="1593" y="565"/>
                  </a:lnTo>
                  <a:cubicBezTo>
                    <a:pt x="1740" y="565"/>
                    <a:pt x="1887" y="441"/>
                    <a:pt x="1887" y="271"/>
                  </a:cubicBezTo>
                  <a:cubicBezTo>
                    <a:pt x="1887" y="124"/>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2" name="Google Shape;3262;p63"/>
            <p:cNvSpPr/>
            <p:nvPr/>
          </p:nvSpPr>
          <p:spPr>
            <a:xfrm>
              <a:off x="6398236" y="2819976"/>
              <a:ext cx="379821" cy="326329"/>
            </a:xfrm>
            <a:custGeom>
              <a:rect b="b" l="l" r="r" t="t"/>
              <a:pathLst>
                <a:path extrusionOk="0" h="16752" w="19498">
                  <a:moveTo>
                    <a:pt x="17611" y="1863"/>
                  </a:moveTo>
                  <a:cubicBezTo>
                    <a:pt x="17687" y="1863"/>
                    <a:pt x="17734" y="1934"/>
                    <a:pt x="17734" y="2010"/>
                  </a:cubicBezTo>
                  <a:lnTo>
                    <a:pt x="17734" y="10780"/>
                  </a:lnTo>
                  <a:lnTo>
                    <a:pt x="1764" y="10780"/>
                  </a:lnTo>
                  <a:lnTo>
                    <a:pt x="1764" y="2010"/>
                  </a:lnTo>
                  <a:cubicBezTo>
                    <a:pt x="1764" y="1934"/>
                    <a:pt x="1840" y="1863"/>
                    <a:pt x="1911" y="1863"/>
                  </a:cubicBezTo>
                  <a:close/>
                  <a:moveTo>
                    <a:pt x="18245" y="564"/>
                  </a:moveTo>
                  <a:cubicBezTo>
                    <a:pt x="18639" y="564"/>
                    <a:pt x="18933" y="858"/>
                    <a:pt x="18933" y="1252"/>
                  </a:cubicBezTo>
                  <a:lnTo>
                    <a:pt x="18933" y="10780"/>
                  </a:lnTo>
                  <a:lnTo>
                    <a:pt x="18322" y="10780"/>
                  </a:lnTo>
                  <a:lnTo>
                    <a:pt x="18322" y="2010"/>
                  </a:lnTo>
                  <a:cubicBezTo>
                    <a:pt x="18322" y="1617"/>
                    <a:pt x="18004" y="1299"/>
                    <a:pt x="17611" y="1299"/>
                  </a:cubicBezTo>
                  <a:lnTo>
                    <a:pt x="1911" y="1299"/>
                  </a:lnTo>
                  <a:cubicBezTo>
                    <a:pt x="1523" y="1299"/>
                    <a:pt x="1200" y="1617"/>
                    <a:pt x="1200" y="2010"/>
                  </a:cubicBezTo>
                  <a:lnTo>
                    <a:pt x="1200" y="10780"/>
                  </a:lnTo>
                  <a:lnTo>
                    <a:pt x="588" y="10780"/>
                  </a:lnTo>
                  <a:lnTo>
                    <a:pt x="588" y="1252"/>
                  </a:lnTo>
                  <a:cubicBezTo>
                    <a:pt x="588" y="858"/>
                    <a:pt x="882" y="564"/>
                    <a:pt x="1253" y="564"/>
                  </a:cubicBezTo>
                  <a:close/>
                  <a:moveTo>
                    <a:pt x="18933" y="11338"/>
                  </a:moveTo>
                  <a:lnTo>
                    <a:pt x="18933" y="12543"/>
                  </a:lnTo>
                  <a:cubicBezTo>
                    <a:pt x="18933" y="12908"/>
                    <a:pt x="18639" y="13225"/>
                    <a:pt x="18245" y="13225"/>
                  </a:cubicBezTo>
                  <a:lnTo>
                    <a:pt x="1253" y="13225"/>
                  </a:lnTo>
                  <a:cubicBezTo>
                    <a:pt x="882" y="13225"/>
                    <a:pt x="588" y="12908"/>
                    <a:pt x="588" y="12543"/>
                  </a:cubicBezTo>
                  <a:lnTo>
                    <a:pt x="588" y="11338"/>
                  </a:lnTo>
                  <a:close/>
                  <a:moveTo>
                    <a:pt x="1253" y="0"/>
                  </a:moveTo>
                  <a:cubicBezTo>
                    <a:pt x="565" y="0"/>
                    <a:pt x="1" y="541"/>
                    <a:pt x="1" y="1252"/>
                  </a:cubicBezTo>
                  <a:lnTo>
                    <a:pt x="1" y="12543"/>
                  </a:lnTo>
                  <a:cubicBezTo>
                    <a:pt x="1" y="13225"/>
                    <a:pt x="565" y="13790"/>
                    <a:pt x="1253" y="13790"/>
                  </a:cubicBezTo>
                  <a:lnTo>
                    <a:pt x="7618" y="13790"/>
                  </a:lnTo>
                  <a:cubicBezTo>
                    <a:pt x="7595" y="14454"/>
                    <a:pt x="7518" y="15576"/>
                    <a:pt x="7371" y="16188"/>
                  </a:cubicBezTo>
                  <a:lnTo>
                    <a:pt x="6396" y="16188"/>
                  </a:lnTo>
                  <a:cubicBezTo>
                    <a:pt x="6249" y="16188"/>
                    <a:pt x="6102" y="16311"/>
                    <a:pt x="6102" y="16482"/>
                  </a:cubicBezTo>
                  <a:cubicBezTo>
                    <a:pt x="6102" y="16628"/>
                    <a:pt x="6249" y="16752"/>
                    <a:pt x="6396" y="16752"/>
                  </a:cubicBezTo>
                  <a:lnTo>
                    <a:pt x="13132" y="16752"/>
                  </a:lnTo>
                  <a:cubicBezTo>
                    <a:pt x="13279" y="16752"/>
                    <a:pt x="13396" y="16628"/>
                    <a:pt x="13396" y="16482"/>
                  </a:cubicBezTo>
                  <a:cubicBezTo>
                    <a:pt x="13396" y="16311"/>
                    <a:pt x="13279" y="16188"/>
                    <a:pt x="13132" y="16188"/>
                  </a:cubicBezTo>
                  <a:lnTo>
                    <a:pt x="12127" y="16188"/>
                  </a:lnTo>
                  <a:cubicBezTo>
                    <a:pt x="12103" y="16041"/>
                    <a:pt x="12050" y="15870"/>
                    <a:pt x="12027" y="15653"/>
                  </a:cubicBezTo>
                  <a:cubicBezTo>
                    <a:pt x="12005" y="15518"/>
                    <a:pt x="11899" y="15403"/>
                    <a:pt x="11751" y="15403"/>
                  </a:cubicBezTo>
                  <a:cubicBezTo>
                    <a:pt x="11737" y="15403"/>
                    <a:pt x="11723" y="15404"/>
                    <a:pt x="11709" y="15406"/>
                  </a:cubicBezTo>
                  <a:cubicBezTo>
                    <a:pt x="11562" y="15429"/>
                    <a:pt x="11439" y="15576"/>
                    <a:pt x="11462" y="15723"/>
                  </a:cubicBezTo>
                  <a:cubicBezTo>
                    <a:pt x="11486" y="15894"/>
                    <a:pt x="11515" y="16070"/>
                    <a:pt x="11539" y="16188"/>
                  </a:cubicBezTo>
                  <a:lnTo>
                    <a:pt x="7959" y="16188"/>
                  </a:lnTo>
                  <a:cubicBezTo>
                    <a:pt x="8135" y="15453"/>
                    <a:pt x="8183" y="14330"/>
                    <a:pt x="8183" y="13790"/>
                  </a:cubicBezTo>
                  <a:lnTo>
                    <a:pt x="11315" y="13790"/>
                  </a:lnTo>
                  <a:cubicBezTo>
                    <a:pt x="11339" y="13936"/>
                    <a:pt x="11339" y="14160"/>
                    <a:pt x="11339" y="14377"/>
                  </a:cubicBezTo>
                  <a:cubicBezTo>
                    <a:pt x="11366" y="14534"/>
                    <a:pt x="11467" y="14651"/>
                    <a:pt x="11620" y="14651"/>
                  </a:cubicBezTo>
                  <a:cubicBezTo>
                    <a:pt x="11634" y="14651"/>
                    <a:pt x="11648" y="14650"/>
                    <a:pt x="11662" y="14648"/>
                  </a:cubicBezTo>
                  <a:cubicBezTo>
                    <a:pt x="11809" y="14648"/>
                    <a:pt x="11927" y="14501"/>
                    <a:pt x="11927" y="14354"/>
                  </a:cubicBezTo>
                  <a:cubicBezTo>
                    <a:pt x="11903" y="14130"/>
                    <a:pt x="11903" y="13936"/>
                    <a:pt x="11903" y="13790"/>
                  </a:cubicBezTo>
                  <a:lnTo>
                    <a:pt x="18245" y="13790"/>
                  </a:lnTo>
                  <a:cubicBezTo>
                    <a:pt x="18933" y="13790"/>
                    <a:pt x="19497" y="13225"/>
                    <a:pt x="19497" y="12543"/>
                  </a:cubicBezTo>
                  <a:lnTo>
                    <a:pt x="19497" y="1252"/>
                  </a:lnTo>
                  <a:cubicBezTo>
                    <a:pt x="19497" y="541"/>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3" name="Google Shape;3263;p63"/>
            <p:cNvSpPr/>
            <p:nvPr/>
          </p:nvSpPr>
          <p:spPr>
            <a:xfrm>
              <a:off x="6597242" y="2878085"/>
              <a:ext cx="28188" cy="36817"/>
            </a:xfrm>
            <a:custGeom>
              <a:rect b="b" l="l" r="r" t="t"/>
              <a:pathLst>
                <a:path extrusionOk="0" h="1890" w="1447">
                  <a:moveTo>
                    <a:pt x="169" y="1"/>
                  </a:moveTo>
                  <a:cubicBezTo>
                    <a:pt x="153" y="1"/>
                    <a:pt x="138" y="3"/>
                    <a:pt x="124" y="9"/>
                  </a:cubicBezTo>
                  <a:cubicBezTo>
                    <a:pt x="47" y="32"/>
                    <a:pt x="0" y="103"/>
                    <a:pt x="0" y="203"/>
                  </a:cubicBezTo>
                  <a:lnTo>
                    <a:pt x="0" y="1719"/>
                  </a:lnTo>
                  <a:cubicBezTo>
                    <a:pt x="0" y="1819"/>
                    <a:pt x="71" y="1890"/>
                    <a:pt x="194" y="1890"/>
                  </a:cubicBezTo>
                  <a:cubicBezTo>
                    <a:pt x="294" y="1890"/>
                    <a:pt x="365" y="1819"/>
                    <a:pt x="365" y="1719"/>
                  </a:cubicBezTo>
                  <a:lnTo>
                    <a:pt x="365" y="814"/>
                  </a:lnTo>
                  <a:lnTo>
                    <a:pt x="1052" y="1796"/>
                  </a:lnTo>
                  <a:cubicBezTo>
                    <a:pt x="1088" y="1849"/>
                    <a:pt x="1153" y="1875"/>
                    <a:pt x="1225" y="1875"/>
                  </a:cubicBezTo>
                  <a:cubicBezTo>
                    <a:pt x="1249" y="1875"/>
                    <a:pt x="1274" y="1872"/>
                    <a:pt x="1299" y="1866"/>
                  </a:cubicBezTo>
                  <a:cubicBezTo>
                    <a:pt x="1370" y="1843"/>
                    <a:pt x="1446" y="1772"/>
                    <a:pt x="1446" y="1649"/>
                  </a:cubicBezTo>
                  <a:lnTo>
                    <a:pt x="1417" y="203"/>
                  </a:lnTo>
                  <a:cubicBezTo>
                    <a:pt x="1417" y="80"/>
                    <a:pt x="1346" y="9"/>
                    <a:pt x="1223" y="9"/>
                  </a:cubicBezTo>
                  <a:cubicBezTo>
                    <a:pt x="1123" y="9"/>
                    <a:pt x="1029" y="103"/>
                    <a:pt x="1029" y="203"/>
                  </a:cubicBezTo>
                  <a:lnTo>
                    <a:pt x="1052" y="1108"/>
                  </a:lnTo>
                  <a:lnTo>
                    <a:pt x="341" y="80"/>
                  </a:lnTo>
                  <a:cubicBezTo>
                    <a:pt x="304" y="42"/>
                    <a:pt x="232" y="1"/>
                    <a:pt x="16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4" name="Google Shape;3264;p63"/>
            <p:cNvSpPr/>
            <p:nvPr/>
          </p:nvSpPr>
          <p:spPr>
            <a:xfrm>
              <a:off x="6632968" y="2878708"/>
              <a:ext cx="19597" cy="36194"/>
            </a:xfrm>
            <a:custGeom>
              <a:rect b="b" l="l" r="r" t="t"/>
              <a:pathLst>
                <a:path extrusionOk="0" h="1858" w="1006">
                  <a:moveTo>
                    <a:pt x="200" y="0"/>
                  </a:moveTo>
                  <a:cubicBezTo>
                    <a:pt x="77" y="0"/>
                    <a:pt x="0" y="71"/>
                    <a:pt x="0" y="171"/>
                  </a:cubicBezTo>
                  <a:lnTo>
                    <a:pt x="0" y="1687"/>
                  </a:lnTo>
                  <a:cubicBezTo>
                    <a:pt x="0" y="1787"/>
                    <a:pt x="77" y="1858"/>
                    <a:pt x="200" y="1858"/>
                  </a:cubicBezTo>
                  <a:lnTo>
                    <a:pt x="811" y="1858"/>
                  </a:lnTo>
                  <a:cubicBezTo>
                    <a:pt x="935" y="1858"/>
                    <a:pt x="1005" y="1787"/>
                    <a:pt x="1005" y="1687"/>
                  </a:cubicBezTo>
                  <a:cubicBezTo>
                    <a:pt x="1005" y="1564"/>
                    <a:pt x="935" y="1493"/>
                    <a:pt x="811" y="1493"/>
                  </a:cubicBezTo>
                  <a:lnTo>
                    <a:pt x="370" y="1493"/>
                  </a:lnTo>
                  <a:lnTo>
                    <a:pt x="370" y="1123"/>
                  </a:lnTo>
                  <a:lnTo>
                    <a:pt x="788" y="1123"/>
                  </a:lnTo>
                  <a:cubicBezTo>
                    <a:pt x="882" y="1123"/>
                    <a:pt x="958" y="1029"/>
                    <a:pt x="958" y="929"/>
                  </a:cubicBezTo>
                  <a:cubicBezTo>
                    <a:pt x="958" y="829"/>
                    <a:pt x="882" y="735"/>
                    <a:pt x="788" y="735"/>
                  </a:cubicBezTo>
                  <a:lnTo>
                    <a:pt x="370" y="735"/>
                  </a:lnTo>
                  <a:lnTo>
                    <a:pt x="370" y="365"/>
                  </a:lnTo>
                  <a:lnTo>
                    <a:pt x="811" y="365"/>
                  </a:lnTo>
                  <a:cubicBezTo>
                    <a:pt x="935" y="365"/>
                    <a:pt x="1005" y="294"/>
                    <a:pt x="1005" y="171"/>
                  </a:cubicBezTo>
                  <a:cubicBezTo>
                    <a:pt x="1005" y="71"/>
                    <a:pt x="935" y="0"/>
                    <a:pt x="81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5" name="Google Shape;3265;p63"/>
            <p:cNvSpPr/>
            <p:nvPr/>
          </p:nvSpPr>
          <p:spPr>
            <a:xfrm>
              <a:off x="6660220" y="2878085"/>
              <a:ext cx="40090" cy="36817"/>
            </a:xfrm>
            <a:custGeom>
              <a:rect b="b" l="l" r="r" t="t"/>
              <a:pathLst>
                <a:path extrusionOk="0" h="1890" w="2058">
                  <a:moveTo>
                    <a:pt x="1019" y="1"/>
                  </a:moveTo>
                  <a:cubicBezTo>
                    <a:pt x="998" y="1"/>
                    <a:pt x="975" y="3"/>
                    <a:pt x="952" y="9"/>
                  </a:cubicBezTo>
                  <a:cubicBezTo>
                    <a:pt x="905" y="32"/>
                    <a:pt x="858" y="80"/>
                    <a:pt x="829" y="156"/>
                  </a:cubicBezTo>
                  <a:lnTo>
                    <a:pt x="564" y="1038"/>
                  </a:lnTo>
                  <a:lnTo>
                    <a:pt x="388" y="156"/>
                  </a:lnTo>
                  <a:cubicBezTo>
                    <a:pt x="368" y="71"/>
                    <a:pt x="297" y="3"/>
                    <a:pt x="214" y="3"/>
                  </a:cubicBezTo>
                  <a:cubicBezTo>
                    <a:pt x="200" y="3"/>
                    <a:pt x="185" y="5"/>
                    <a:pt x="170" y="9"/>
                  </a:cubicBezTo>
                  <a:cubicBezTo>
                    <a:pt x="71" y="32"/>
                    <a:pt x="0" y="127"/>
                    <a:pt x="24" y="226"/>
                  </a:cubicBezTo>
                  <a:lnTo>
                    <a:pt x="317" y="1719"/>
                  </a:lnTo>
                  <a:lnTo>
                    <a:pt x="317" y="1743"/>
                  </a:lnTo>
                  <a:cubicBezTo>
                    <a:pt x="341" y="1843"/>
                    <a:pt x="441" y="1890"/>
                    <a:pt x="535" y="1890"/>
                  </a:cubicBezTo>
                  <a:cubicBezTo>
                    <a:pt x="635" y="1890"/>
                    <a:pt x="711" y="1843"/>
                    <a:pt x="735" y="1743"/>
                  </a:cubicBezTo>
                  <a:lnTo>
                    <a:pt x="1029" y="838"/>
                  </a:lnTo>
                  <a:lnTo>
                    <a:pt x="1299" y="1743"/>
                  </a:lnTo>
                  <a:cubicBezTo>
                    <a:pt x="1323" y="1843"/>
                    <a:pt x="1417" y="1890"/>
                    <a:pt x="1517" y="1890"/>
                  </a:cubicBezTo>
                  <a:cubicBezTo>
                    <a:pt x="1616" y="1890"/>
                    <a:pt x="1687" y="1843"/>
                    <a:pt x="1710" y="1743"/>
                  </a:cubicBezTo>
                  <a:cubicBezTo>
                    <a:pt x="1740" y="1743"/>
                    <a:pt x="1740" y="1743"/>
                    <a:pt x="1740" y="1719"/>
                  </a:cubicBezTo>
                  <a:lnTo>
                    <a:pt x="2034" y="226"/>
                  </a:lnTo>
                  <a:cubicBezTo>
                    <a:pt x="2057" y="127"/>
                    <a:pt x="1981" y="32"/>
                    <a:pt x="1887" y="9"/>
                  </a:cubicBezTo>
                  <a:cubicBezTo>
                    <a:pt x="1869" y="5"/>
                    <a:pt x="1851" y="3"/>
                    <a:pt x="1834" y="3"/>
                  </a:cubicBezTo>
                  <a:cubicBezTo>
                    <a:pt x="1736" y="3"/>
                    <a:pt x="1663" y="71"/>
                    <a:pt x="1663" y="156"/>
                  </a:cubicBezTo>
                  <a:lnTo>
                    <a:pt x="1469" y="1038"/>
                  </a:lnTo>
                  <a:lnTo>
                    <a:pt x="1199" y="127"/>
                  </a:lnTo>
                  <a:cubicBezTo>
                    <a:pt x="1180" y="50"/>
                    <a:pt x="1110" y="1"/>
                    <a:pt x="101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6" name="Google Shape;3266;p63"/>
            <p:cNvSpPr/>
            <p:nvPr/>
          </p:nvSpPr>
          <p:spPr>
            <a:xfrm>
              <a:off x="6595294" y="2932063"/>
              <a:ext cx="136496" cy="11006"/>
            </a:xfrm>
            <a:custGeom>
              <a:rect b="b" l="l" r="r" t="t"/>
              <a:pathLst>
                <a:path extrusionOk="0" h="565" w="7007">
                  <a:moveTo>
                    <a:pt x="294" y="1"/>
                  </a:moveTo>
                  <a:cubicBezTo>
                    <a:pt x="124" y="1"/>
                    <a:pt x="0" y="124"/>
                    <a:pt x="0" y="271"/>
                  </a:cubicBezTo>
                  <a:cubicBezTo>
                    <a:pt x="0" y="441"/>
                    <a:pt x="124" y="565"/>
                    <a:pt x="294" y="565"/>
                  </a:cubicBezTo>
                  <a:lnTo>
                    <a:pt x="6736" y="565"/>
                  </a:lnTo>
                  <a:cubicBezTo>
                    <a:pt x="6883" y="565"/>
                    <a:pt x="7007" y="441"/>
                    <a:pt x="7007" y="271"/>
                  </a:cubicBezTo>
                  <a:cubicBezTo>
                    <a:pt x="7007" y="124"/>
                    <a:pt x="6883" y="1"/>
                    <a:pt x="67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7" name="Google Shape;3267;p63"/>
            <p:cNvSpPr/>
            <p:nvPr/>
          </p:nvSpPr>
          <p:spPr>
            <a:xfrm>
              <a:off x="6690667" y="2953140"/>
              <a:ext cx="41122" cy="11006"/>
            </a:xfrm>
            <a:custGeom>
              <a:rect b="b" l="l" r="r" t="t"/>
              <a:pathLst>
                <a:path extrusionOk="0" h="565" w="2111">
                  <a:moveTo>
                    <a:pt x="271" y="0"/>
                  </a:moveTo>
                  <a:cubicBezTo>
                    <a:pt x="124" y="0"/>
                    <a:pt x="1" y="123"/>
                    <a:pt x="1" y="294"/>
                  </a:cubicBezTo>
                  <a:cubicBezTo>
                    <a:pt x="1" y="441"/>
                    <a:pt x="124" y="564"/>
                    <a:pt x="271" y="564"/>
                  </a:cubicBezTo>
                  <a:lnTo>
                    <a:pt x="1840" y="564"/>
                  </a:lnTo>
                  <a:cubicBezTo>
                    <a:pt x="1987" y="564"/>
                    <a:pt x="2111" y="441"/>
                    <a:pt x="2111" y="294"/>
                  </a:cubicBezTo>
                  <a:cubicBezTo>
                    <a:pt x="2111" y="123"/>
                    <a:pt x="1987" y="0"/>
                    <a:pt x="184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8" name="Google Shape;3268;p63"/>
            <p:cNvSpPr/>
            <p:nvPr/>
          </p:nvSpPr>
          <p:spPr>
            <a:xfrm>
              <a:off x="6595294" y="2953140"/>
              <a:ext cx="77764" cy="11006"/>
            </a:xfrm>
            <a:custGeom>
              <a:rect b="b" l="l" r="r" t="t"/>
              <a:pathLst>
                <a:path extrusionOk="0" h="565" w="3992">
                  <a:moveTo>
                    <a:pt x="294" y="0"/>
                  </a:moveTo>
                  <a:cubicBezTo>
                    <a:pt x="124" y="0"/>
                    <a:pt x="0" y="123"/>
                    <a:pt x="0" y="294"/>
                  </a:cubicBezTo>
                  <a:cubicBezTo>
                    <a:pt x="0" y="441"/>
                    <a:pt x="124" y="564"/>
                    <a:pt x="294" y="564"/>
                  </a:cubicBezTo>
                  <a:lnTo>
                    <a:pt x="3697" y="564"/>
                  </a:lnTo>
                  <a:cubicBezTo>
                    <a:pt x="3868" y="564"/>
                    <a:pt x="3991" y="441"/>
                    <a:pt x="3991" y="294"/>
                  </a:cubicBezTo>
                  <a:cubicBezTo>
                    <a:pt x="3991" y="123"/>
                    <a:pt x="3868" y="0"/>
                    <a:pt x="369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9" name="Google Shape;3269;p63"/>
            <p:cNvSpPr/>
            <p:nvPr/>
          </p:nvSpPr>
          <p:spPr>
            <a:xfrm>
              <a:off x="6595294" y="2974081"/>
              <a:ext cx="136496" cy="11474"/>
            </a:xfrm>
            <a:custGeom>
              <a:rect b="b" l="l" r="r" t="t"/>
              <a:pathLst>
                <a:path extrusionOk="0" h="589" w="7007">
                  <a:moveTo>
                    <a:pt x="294" y="1"/>
                  </a:moveTo>
                  <a:cubicBezTo>
                    <a:pt x="124" y="1"/>
                    <a:pt x="0" y="148"/>
                    <a:pt x="0" y="295"/>
                  </a:cubicBezTo>
                  <a:cubicBezTo>
                    <a:pt x="0" y="442"/>
                    <a:pt x="124" y="588"/>
                    <a:pt x="294" y="588"/>
                  </a:cubicBezTo>
                  <a:lnTo>
                    <a:pt x="6736" y="588"/>
                  </a:lnTo>
                  <a:cubicBezTo>
                    <a:pt x="6883" y="588"/>
                    <a:pt x="7007" y="442"/>
                    <a:pt x="7007" y="295"/>
                  </a:cubicBezTo>
                  <a:cubicBezTo>
                    <a:pt x="7007" y="148"/>
                    <a:pt x="6883" y="1"/>
                    <a:pt x="67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0" name="Google Shape;3270;p63"/>
            <p:cNvSpPr/>
            <p:nvPr/>
          </p:nvSpPr>
          <p:spPr>
            <a:xfrm>
              <a:off x="6595294" y="2995606"/>
              <a:ext cx="94946" cy="10909"/>
            </a:xfrm>
            <a:custGeom>
              <a:rect b="b" l="l" r="r" t="t"/>
              <a:pathLst>
                <a:path extrusionOk="0" h="560" w="4874">
                  <a:moveTo>
                    <a:pt x="294" y="1"/>
                  </a:moveTo>
                  <a:cubicBezTo>
                    <a:pt x="124" y="1"/>
                    <a:pt x="0" y="118"/>
                    <a:pt x="0" y="265"/>
                  </a:cubicBezTo>
                  <a:cubicBezTo>
                    <a:pt x="0" y="442"/>
                    <a:pt x="124" y="559"/>
                    <a:pt x="294" y="559"/>
                  </a:cubicBezTo>
                  <a:lnTo>
                    <a:pt x="4579" y="559"/>
                  </a:lnTo>
                  <a:cubicBezTo>
                    <a:pt x="4750" y="559"/>
                    <a:pt x="4873" y="442"/>
                    <a:pt x="4873" y="265"/>
                  </a:cubicBezTo>
                  <a:cubicBezTo>
                    <a:pt x="4873" y="118"/>
                    <a:pt x="4750" y="1"/>
                    <a:pt x="457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271" name="Google Shape;3271;p63"/>
          <p:cNvGrpSpPr/>
          <p:nvPr/>
        </p:nvGrpSpPr>
        <p:grpSpPr>
          <a:xfrm>
            <a:off x="11644864" y="5639952"/>
            <a:ext cx="759603" cy="652658"/>
            <a:chOff x="5822432" y="2819976"/>
            <a:chExt cx="379802" cy="326329"/>
          </a:xfrm>
        </p:grpSpPr>
        <p:sp>
          <p:nvSpPr>
            <p:cNvPr id="3272" name="Google Shape;3272;p63"/>
            <p:cNvSpPr/>
            <p:nvPr/>
          </p:nvSpPr>
          <p:spPr>
            <a:xfrm>
              <a:off x="5827692" y="3035111"/>
              <a:ext cx="368815" cy="48232"/>
            </a:xfrm>
            <a:custGeom>
              <a:rect b="b" l="l" r="r" t="t"/>
              <a:pathLst>
                <a:path extrusionOk="0" h="2476" w="18933">
                  <a:moveTo>
                    <a:pt x="0" y="1"/>
                  </a:moveTo>
                  <a:lnTo>
                    <a:pt x="0" y="1499"/>
                  </a:lnTo>
                  <a:cubicBezTo>
                    <a:pt x="0" y="2034"/>
                    <a:pt x="441" y="2475"/>
                    <a:pt x="982" y="2475"/>
                  </a:cubicBezTo>
                  <a:lnTo>
                    <a:pt x="17975" y="2475"/>
                  </a:lnTo>
                  <a:cubicBezTo>
                    <a:pt x="18492" y="2475"/>
                    <a:pt x="18933" y="2034"/>
                    <a:pt x="18933" y="1499"/>
                  </a:cubicBezTo>
                  <a:lnTo>
                    <a:pt x="18933"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3" name="Google Shape;3273;p63"/>
            <p:cNvSpPr/>
            <p:nvPr/>
          </p:nvSpPr>
          <p:spPr>
            <a:xfrm>
              <a:off x="5827692" y="2825236"/>
              <a:ext cx="368815" cy="209897"/>
            </a:xfrm>
            <a:custGeom>
              <a:rect b="b" l="l" r="r" t="t"/>
              <a:pathLst>
                <a:path extrusionOk="0" h="10775" w="18933">
                  <a:moveTo>
                    <a:pt x="982" y="1"/>
                  </a:moveTo>
                  <a:cubicBezTo>
                    <a:pt x="441" y="1"/>
                    <a:pt x="0" y="441"/>
                    <a:pt x="0" y="982"/>
                  </a:cubicBezTo>
                  <a:lnTo>
                    <a:pt x="0" y="10775"/>
                  </a:lnTo>
                  <a:lnTo>
                    <a:pt x="18933" y="10775"/>
                  </a:lnTo>
                  <a:lnTo>
                    <a:pt x="18933" y="982"/>
                  </a:lnTo>
                  <a:cubicBezTo>
                    <a:pt x="18933" y="441"/>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4" name="Google Shape;3274;p63"/>
            <p:cNvSpPr/>
            <p:nvPr/>
          </p:nvSpPr>
          <p:spPr>
            <a:xfrm>
              <a:off x="5827692" y="2825236"/>
              <a:ext cx="368815" cy="209897"/>
            </a:xfrm>
            <a:custGeom>
              <a:rect b="b" l="l" r="r" t="t"/>
              <a:pathLst>
                <a:path extrusionOk="0" h="10775" w="18933">
                  <a:moveTo>
                    <a:pt x="982" y="1"/>
                  </a:moveTo>
                  <a:cubicBezTo>
                    <a:pt x="441" y="1"/>
                    <a:pt x="0" y="441"/>
                    <a:pt x="0" y="982"/>
                  </a:cubicBezTo>
                  <a:lnTo>
                    <a:pt x="0" y="10775"/>
                  </a:lnTo>
                  <a:lnTo>
                    <a:pt x="18933" y="10775"/>
                  </a:lnTo>
                  <a:lnTo>
                    <a:pt x="18933" y="982"/>
                  </a:lnTo>
                  <a:cubicBezTo>
                    <a:pt x="18933" y="441"/>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5" name="Google Shape;3275;p63"/>
            <p:cNvSpPr/>
            <p:nvPr/>
          </p:nvSpPr>
          <p:spPr>
            <a:xfrm>
              <a:off x="6163056" y="2825236"/>
              <a:ext cx="33447" cy="209897"/>
            </a:xfrm>
            <a:custGeom>
              <a:rect b="b" l="l" r="r" t="t"/>
              <a:pathLst>
                <a:path extrusionOk="0" h="10775" w="1717">
                  <a:moveTo>
                    <a:pt x="1" y="1"/>
                  </a:moveTo>
                  <a:cubicBezTo>
                    <a:pt x="518" y="1"/>
                    <a:pt x="959" y="441"/>
                    <a:pt x="959" y="982"/>
                  </a:cubicBezTo>
                  <a:lnTo>
                    <a:pt x="959" y="10775"/>
                  </a:lnTo>
                  <a:lnTo>
                    <a:pt x="1717" y="10775"/>
                  </a:lnTo>
                  <a:lnTo>
                    <a:pt x="1717" y="982"/>
                  </a:lnTo>
                  <a:cubicBezTo>
                    <a:pt x="1717" y="441"/>
                    <a:pt x="1276"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6" name="Google Shape;3276;p63"/>
            <p:cNvSpPr/>
            <p:nvPr/>
          </p:nvSpPr>
          <p:spPr>
            <a:xfrm>
              <a:off x="6163056" y="3035111"/>
              <a:ext cx="33447" cy="48232"/>
            </a:xfrm>
            <a:custGeom>
              <a:rect b="b" l="l" r="r" t="t"/>
              <a:pathLst>
                <a:path extrusionOk="0" h="2476" w="1717">
                  <a:moveTo>
                    <a:pt x="959" y="1"/>
                  </a:moveTo>
                  <a:lnTo>
                    <a:pt x="959" y="1499"/>
                  </a:lnTo>
                  <a:cubicBezTo>
                    <a:pt x="959" y="2034"/>
                    <a:pt x="518" y="2475"/>
                    <a:pt x="1" y="2475"/>
                  </a:cubicBezTo>
                  <a:lnTo>
                    <a:pt x="759" y="2475"/>
                  </a:lnTo>
                  <a:cubicBezTo>
                    <a:pt x="1276" y="2475"/>
                    <a:pt x="1717" y="2034"/>
                    <a:pt x="1717" y="1499"/>
                  </a:cubicBezTo>
                  <a:lnTo>
                    <a:pt x="1717"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7" name="Google Shape;3277;p63"/>
            <p:cNvSpPr/>
            <p:nvPr/>
          </p:nvSpPr>
          <p:spPr>
            <a:xfrm>
              <a:off x="5970362" y="3083324"/>
              <a:ext cx="83939" cy="57719"/>
            </a:xfrm>
            <a:custGeom>
              <a:rect b="b" l="l" r="r" t="t"/>
              <a:pathLst>
                <a:path extrusionOk="0" h="2963" w="4309">
                  <a:moveTo>
                    <a:pt x="294" y="0"/>
                  </a:moveTo>
                  <a:cubicBezTo>
                    <a:pt x="294" y="0"/>
                    <a:pt x="271" y="2157"/>
                    <a:pt x="0" y="2963"/>
                  </a:cubicBezTo>
                  <a:lnTo>
                    <a:pt x="4309" y="2963"/>
                  </a:lnTo>
                  <a:cubicBezTo>
                    <a:pt x="4038" y="2157"/>
                    <a:pt x="3991" y="0"/>
                    <a:pt x="3991"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8" name="Google Shape;3278;p63"/>
            <p:cNvSpPr/>
            <p:nvPr/>
          </p:nvSpPr>
          <p:spPr>
            <a:xfrm>
              <a:off x="5975621" y="3083324"/>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9" name="Google Shape;3279;p63"/>
            <p:cNvSpPr/>
            <p:nvPr/>
          </p:nvSpPr>
          <p:spPr>
            <a:xfrm>
              <a:off x="5975621" y="3083324"/>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0" name="Google Shape;3280;p63"/>
            <p:cNvSpPr/>
            <p:nvPr/>
          </p:nvSpPr>
          <p:spPr>
            <a:xfrm>
              <a:off x="5851048" y="2851008"/>
              <a:ext cx="322102" cy="184125"/>
            </a:xfrm>
            <a:custGeom>
              <a:rect b="b" l="l" r="r" t="t"/>
              <a:pathLst>
                <a:path extrusionOk="0" h="9452" w="16535">
                  <a:moveTo>
                    <a:pt x="418" y="0"/>
                  </a:moveTo>
                  <a:cubicBezTo>
                    <a:pt x="194" y="0"/>
                    <a:pt x="1" y="171"/>
                    <a:pt x="1" y="417"/>
                  </a:cubicBezTo>
                  <a:lnTo>
                    <a:pt x="1" y="9452"/>
                  </a:lnTo>
                  <a:lnTo>
                    <a:pt x="16535" y="9452"/>
                  </a:lnTo>
                  <a:lnTo>
                    <a:pt x="16535" y="417"/>
                  </a:lnTo>
                  <a:cubicBezTo>
                    <a:pt x="16535" y="171"/>
                    <a:pt x="16358" y="0"/>
                    <a:pt x="16117"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1" name="Google Shape;3281;p63"/>
            <p:cNvSpPr/>
            <p:nvPr/>
          </p:nvSpPr>
          <p:spPr>
            <a:xfrm>
              <a:off x="6150239" y="2851008"/>
              <a:ext cx="22908" cy="184125"/>
            </a:xfrm>
            <a:custGeom>
              <a:rect b="b" l="l" r="r" t="t"/>
              <a:pathLst>
                <a:path extrusionOk="0" h="9452" w="1176">
                  <a:moveTo>
                    <a:pt x="0" y="0"/>
                  </a:moveTo>
                  <a:cubicBezTo>
                    <a:pt x="241" y="0"/>
                    <a:pt x="412" y="171"/>
                    <a:pt x="412" y="417"/>
                  </a:cubicBezTo>
                  <a:lnTo>
                    <a:pt x="412" y="9452"/>
                  </a:lnTo>
                  <a:lnTo>
                    <a:pt x="1176" y="9452"/>
                  </a:lnTo>
                  <a:lnTo>
                    <a:pt x="1176" y="417"/>
                  </a:lnTo>
                  <a:cubicBezTo>
                    <a:pt x="1176" y="171"/>
                    <a:pt x="999" y="0"/>
                    <a:pt x="75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2" name="Google Shape;3282;p63"/>
            <p:cNvSpPr/>
            <p:nvPr/>
          </p:nvSpPr>
          <p:spPr>
            <a:xfrm>
              <a:off x="5958908" y="2883403"/>
              <a:ext cx="186989" cy="51544"/>
            </a:xfrm>
            <a:custGeom>
              <a:rect b="b" l="l" r="r" t="t"/>
              <a:pathLst>
                <a:path extrusionOk="0" h="2646" w="9599">
                  <a:moveTo>
                    <a:pt x="218" y="0"/>
                  </a:moveTo>
                  <a:cubicBezTo>
                    <a:pt x="94" y="0"/>
                    <a:pt x="0" y="100"/>
                    <a:pt x="0" y="224"/>
                  </a:cubicBezTo>
                  <a:lnTo>
                    <a:pt x="0" y="2452"/>
                  </a:lnTo>
                  <a:cubicBezTo>
                    <a:pt x="0" y="2551"/>
                    <a:pt x="94" y="2645"/>
                    <a:pt x="218" y="2645"/>
                  </a:cubicBezTo>
                  <a:lnTo>
                    <a:pt x="9381" y="2645"/>
                  </a:lnTo>
                  <a:cubicBezTo>
                    <a:pt x="9499" y="2645"/>
                    <a:pt x="9599" y="2551"/>
                    <a:pt x="9599" y="2452"/>
                  </a:cubicBezTo>
                  <a:lnTo>
                    <a:pt x="9599" y="224"/>
                  </a:lnTo>
                  <a:cubicBezTo>
                    <a:pt x="9599" y="100"/>
                    <a:pt x="9499" y="0"/>
                    <a:pt x="938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3" name="Google Shape;3283;p63"/>
            <p:cNvSpPr/>
            <p:nvPr/>
          </p:nvSpPr>
          <p:spPr>
            <a:xfrm>
              <a:off x="6126765" y="2883403"/>
              <a:ext cx="19129" cy="51544"/>
            </a:xfrm>
            <a:custGeom>
              <a:rect b="b" l="l" r="r" t="t"/>
              <a:pathLst>
                <a:path extrusionOk="0" h="2646" w="982">
                  <a:moveTo>
                    <a:pt x="0" y="0"/>
                  </a:moveTo>
                  <a:cubicBezTo>
                    <a:pt x="124" y="0"/>
                    <a:pt x="224" y="100"/>
                    <a:pt x="224" y="224"/>
                  </a:cubicBezTo>
                  <a:lnTo>
                    <a:pt x="224" y="2452"/>
                  </a:lnTo>
                  <a:cubicBezTo>
                    <a:pt x="224" y="2551"/>
                    <a:pt x="124" y="2645"/>
                    <a:pt x="0" y="2645"/>
                  </a:cubicBezTo>
                  <a:lnTo>
                    <a:pt x="764" y="2645"/>
                  </a:lnTo>
                  <a:cubicBezTo>
                    <a:pt x="882" y="2645"/>
                    <a:pt x="982" y="2551"/>
                    <a:pt x="982" y="2452"/>
                  </a:cubicBezTo>
                  <a:lnTo>
                    <a:pt x="982" y="224"/>
                  </a:lnTo>
                  <a:cubicBezTo>
                    <a:pt x="982" y="100"/>
                    <a:pt x="882" y="0"/>
                    <a:pt x="76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4" name="Google Shape;3284;p63"/>
            <p:cNvSpPr/>
            <p:nvPr/>
          </p:nvSpPr>
          <p:spPr>
            <a:xfrm>
              <a:off x="5994166" y="3053773"/>
              <a:ext cx="36330" cy="11006"/>
            </a:xfrm>
            <a:custGeom>
              <a:rect b="b" l="l" r="r" t="t"/>
              <a:pathLst>
                <a:path extrusionOk="0" h="565" w="1865">
                  <a:moveTo>
                    <a:pt x="271" y="1"/>
                  </a:moveTo>
                  <a:cubicBezTo>
                    <a:pt x="124" y="1"/>
                    <a:pt x="1" y="124"/>
                    <a:pt x="1" y="271"/>
                  </a:cubicBezTo>
                  <a:cubicBezTo>
                    <a:pt x="1" y="441"/>
                    <a:pt x="124" y="565"/>
                    <a:pt x="271" y="565"/>
                  </a:cubicBezTo>
                  <a:lnTo>
                    <a:pt x="1570" y="565"/>
                  </a:lnTo>
                  <a:cubicBezTo>
                    <a:pt x="1741" y="565"/>
                    <a:pt x="1864" y="441"/>
                    <a:pt x="1864" y="271"/>
                  </a:cubicBezTo>
                  <a:cubicBezTo>
                    <a:pt x="1864" y="124"/>
                    <a:pt x="1741" y="1"/>
                    <a:pt x="15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5" name="Google Shape;3285;p63"/>
            <p:cNvSpPr/>
            <p:nvPr/>
          </p:nvSpPr>
          <p:spPr>
            <a:xfrm>
              <a:off x="5822432" y="2819976"/>
              <a:ext cx="379802" cy="326329"/>
            </a:xfrm>
            <a:custGeom>
              <a:rect b="b" l="l" r="r" t="t"/>
              <a:pathLst>
                <a:path extrusionOk="0" h="16752" w="19497">
                  <a:moveTo>
                    <a:pt x="17586" y="1863"/>
                  </a:moveTo>
                  <a:cubicBezTo>
                    <a:pt x="17657" y="1863"/>
                    <a:pt x="17733" y="1934"/>
                    <a:pt x="17733" y="2010"/>
                  </a:cubicBezTo>
                  <a:lnTo>
                    <a:pt x="17733" y="10780"/>
                  </a:lnTo>
                  <a:lnTo>
                    <a:pt x="1763" y="10780"/>
                  </a:lnTo>
                  <a:lnTo>
                    <a:pt x="1763" y="2010"/>
                  </a:lnTo>
                  <a:cubicBezTo>
                    <a:pt x="1763" y="1934"/>
                    <a:pt x="1810" y="1863"/>
                    <a:pt x="1887" y="1863"/>
                  </a:cubicBezTo>
                  <a:close/>
                  <a:moveTo>
                    <a:pt x="18909" y="11338"/>
                  </a:moveTo>
                  <a:lnTo>
                    <a:pt x="18909" y="12543"/>
                  </a:lnTo>
                  <a:cubicBezTo>
                    <a:pt x="18909" y="12908"/>
                    <a:pt x="18615" y="13225"/>
                    <a:pt x="18245" y="13225"/>
                  </a:cubicBezTo>
                  <a:lnTo>
                    <a:pt x="1252" y="13225"/>
                  </a:lnTo>
                  <a:cubicBezTo>
                    <a:pt x="882" y="13225"/>
                    <a:pt x="564" y="12908"/>
                    <a:pt x="564" y="12543"/>
                  </a:cubicBezTo>
                  <a:lnTo>
                    <a:pt x="564" y="11338"/>
                  </a:lnTo>
                  <a:close/>
                  <a:moveTo>
                    <a:pt x="11315" y="13790"/>
                  </a:moveTo>
                  <a:cubicBezTo>
                    <a:pt x="11315" y="14330"/>
                    <a:pt x="11391" y="15453"/>
                    <a:pt x="11538" y="16188"/>
                  </a:cubicBezTo>
                  <a:lnTo>
                    <a:pt x="7959" y="16188"/>
                  </a:lnTo>
                  <a:cubicBezTo>
                    <a:pt x="8106" y="15453"/>
                    <a:pt x="8158" y="14330"/>
                    <a:pt x="8182" y="13790"/>
                  </a:cubicBezTo>
                  <a:close/>
                  <a:moveTo>
                    <a:pt x="1252" y="0"/>
                  </a:moveTo>
                  <a:cubicBezTo>
                    <a:pt x="564" y="0"/>
                    <a:pt x="0" y="541"/>
                    <a:pt x="0" y="1252"/>
                  </a:cubicBezTo>
                  <a:lnTo>
                    <a:pt x="0" y="12543"/>
                  </a:lnTo>
                  <a:cubicBezTo>
                    <a:pt x="0" y="13225"/>
                    <a:pt x="564" y="13790"/>
                    <a:pt x="1252" y="13790"/>
                  </a:cubicBezTo>
                  <a:lnTo>
                    <a:pt x="7594" y="13790"/>
                  </a:lnTo>
                  <a:cubicBezTo>
                    <a:pt x="7594" y="14454"/>
                    <a:pt x="7518" y="15576"/>
                    <a:pt x="7371" y="16188"/>
                  </a:cubicBezTo>
                  <a:lnTo>
                    <a:pt x="6366" y="16188"/>
                  </a:lnTo>
                  <a:cubicBezTo>
                    <a:pt x="6219" y="16188"/>
                    <a:pt x="6101" y="16311"/>
                    <a:pt x="6101" y="16482"/>
                  </a:cubicBezTo>
                  <a:cubicBezTo>
                    <a:pt x="6101" y="16628"/>
                    <a:pt x="6219" y="16752"/>
                    <a:pt x="6366" y="16752"/>
                  </a:cubicBezTo>
                  <a:lnTo>
                    <a:pt x="13102" y="16752"/>
                  </a:lnTo>
                  <a:cubicBezTo>
                    <a:pt x="13249" y="16752"/>
                    <a:pt x="13396" y="16628"/>
                    <a:pt x="13396" y="16482"/>
                  </a:cubicBezTo>
                  <a:cubicBezTo>
                    <a:pt x="13396" y="16311"/>
                    <a:pt x="13249" y="16188"/>
                    <a:pt x="13102" y="16188"/>
                  </a:cubicBezTo>
                  <a:lnTo>
                    <a:pt x="12126" y="16188"/>
                  </a:lnTo>
                  <a:cubicBezTo>
                    <a:pt x="11979" y="15576"/>
                    <a:pt x="11903" y="14454"/>
                    <a:pt x="11879" y="13790"/>
                  </a:cubicBezTo>
                  <a:lnTo>
                    <a:pt x="18245" y="13790"/>
                  </a:lnTo>
                  <a:cubicBezTo>
                    <a:pt x="18933" y="13790"/>
                    <a:pt x="19497" y="13225"/>
                    <a:pt x="19497" y="12543"/>
                  </a:cubicBezTo>
                  <a:lnTo>
                    <a:pt x="19497" y="9311"/>
                  </a:lnTo>
                  <a:cubicBezTo>
                    <a:pt x="19497" y="9164"/>
                    <a:pt x="19373" y="9040"/>
                    <a:pt x="19203" y="9040"/>
                  </a:cubicBezTo>
                  <a:cubicBezTo>
                    <a:pt x="19056" y="9040"/>
                    <a:pt x="18909" y="9164"/>
                    <a:pt x="18909" y="9311"/>
                  </a:cubicBezTo>
                  <a:lnTo>
                    <a:pt x="18909" y="10780"/>
                  </a:lnTo>
                  <a:lnTo>
                    <a:pt x="18298" y="10780"/>
                  </a:lnTo>
                  <a:lnTo>
                    <a:pt x="18298" y="2010"/>
                  </a:lnTo>
                  <a:cubicBezTo>
                    <a:pt x="18298" y="1617"/>
                    <a:pt x="17974" y="1299"/>
                    <a:pt x="17586" y="1299"/>
                  </a:cubicBezTo>
                  <a:lnTo>
                    <a:pt x="1887" y="1299"/>
                  </a:lnTo>
                  <a:cubicBezTo>
                    <a:pt x="1493" y="1299"/>
                    <a:pt x="1176" y="1617"/>
                    <a:pt x="1176" y="2010"/>
                  </a:cubicBezTo>
                  <a:lnTo>
                    <a:pt x="1176" y="10780"/>
                  </a:lnTo>
                  <a:lnTo>
                    <a:pt x="564" y="10780"/>
                  </a:lnTo>
                  <a:lnTo>
                    <a:pt x="564" y="1252"/>
                  </a:lnTo>
                  <a:cubicBezTo>
                    <a:pt x="564" y="858"/>
                    <a:pt x="882" y="564"/>
                    <a:pt x="1252" y="564"/>
                  </a:cubicBezTo>
                  <a:lnTo>
                    <a:pt x="18245" y="564"/>
                  </a:lnTo>
                  <a:cubicBezTo>
                    <a:pt x="18615" y="564"/>
                    <a:pt x="18909" y="858"/>
                    <a:pt x="18909" y="1252"/>
                  </a:cubicBezTo>
                  <a:lnTo>
                    <a:pt x="18909" y="7988"/>
                  </a:lnTo>
                  <a:cubicBezTo>
                    <a:pt x="18909" y="8135"/>
                    <a:pt x="19056" y="8282"/>
                    <a:pt x="19203" y="8282"/>
                  </a:cubicBezTo>
                  <a:cubicBezTo>
                    <a:pt x="19373" y="8282"/>
                    <a:pt x="19497" y="8135"/>
                    <a:pt x="19497" y="7988"/>
                  </a:cubicBezTo>
                  <a:lnTo>
                    <a:pt x="19497" y="1252"/>
                  </a:lnTo>
                  <a:cubicBezTo>
                    <a:pt x="19497" y="541"/>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6" name="Google Shape;3286;p63"/>
            <p:cNvSpPr/>
            <p:nvPr/>
          </p:nvSpPr>
          <p:spPr>
            <a:xfrm>
              <a:off x="5927428" y="2868637"/>
              <a:ext cx="11454" cy="149314"/>
            </a:xfrm>
            <a:custGeom>
              <a:rect b="b" l="l" r="r" t="t"/>
              <a:pathLst>
                <a:path extrusionOk="0" h="7665" w="588">
                  <a:moveTo>
                    <a:pt x="294" y="0"/>
                  </a:moveTo>
                  <a:cubicBezTo>
                    <a:pt x="147" y="0"/>
                    <a:pt x="0" y="124"/>
                    <a:pt x="0" y="271"/>
                  </a:cubicBezTo>
                  <a:lnTo>
                    <a:pt x="0" y="7371"/>
                  </a:lnTo>
                  <a:cubicBezTo>
                    <a:pt x="0" y="7518"/>
                    <a:pt x="147" y="7665"/>
                    <a:pt x="294" y="7665"/>
                  </a:cubicBezTo>
                  <a:cubicBezTo>
                    <a:pt x="464" y="7665"/>
                    <a:pt x="588" y="7518"/>
                    <a:pt x="588" y="7371"/>
                  </a:cubicBezTo>
                  <a:lnTo>
                    <a:pt x="588" y="271"/>
                  </a:lnTo>
                  <a:cubicBezTo>
                    <a:pt x="588" y="124"/>
                    <a:pt x="464"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7" name="Google Shape;3287;p63"/>
            <p:cNvSpPr/>
            <p:nvPr/>
          </p:nvSpPr>
          <p:spPr>
            <a:xfrm>
              <a:off x="5873041" y="2881571"/>
              <a:ext cx="41453" cy="11006"/>
            </a:xfrm>
            <a:custGeom>
              <a:rect b="b" l="l" r="r" t="t"/>
              <a:pathLst>
                <a:path extrusionOk="0" h="565" w="2128">
                  <a:moveTo>
                    <a:pt x="270" y="0"/>
                  </a:moveTo>
                  <a:cubicBezTo>
                    <a:pt x="123" y="0"/>
                    <a:pt x="0" y="124"/>
                    <a:pt x="0" y="294"/>
                  </a:cubicBezTo>
                  <a:cubicBezTo>
                    <a:pt x="0" y="441"/>
                    <a:pt x="123" y="565"/>
                    <a:pt x="270" y="565"/>
                  </a:cubicBezTo>
                  <a:lnTo>
                    <a:pt x="1857" y="565"/>
                  </a:lnTo>
                  <a:cubicBezTo>
                    <a:pt x="2004" y="565"/>
                    <a:pt x="2128" y="441"/>
                    <a:pt x="2128" y="294"/>
                  </a:cubicBezTo>
                  <a:cubicBezTo>
                    <a:pt x="2128" y="124"/>
                    <a:pt x="2004" y="0"/>
                    <a:pt x="185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8" name="Google Shape;3288;p63"/>
            <p:cNvSpPr/>
            <p:nvPr/>
          </p:nvSpPr>
          <p:spPr>
            <a:xfrm>
              <a:off x="5873041" y="2904012"/>
              <a:ext cx="41453" cy="10889"/>
            </a:xfrm>
            <a:custGeom>
              <a:rect b="b" l="l" r="r" t="t"/>
              <a:pathLst>
                <a:path extrusionOk="0" h="559" w="2128">
                  <a:moveTo>
                    <a:pt x="270" y="0"/>
                  </a:moveTo>
                  <a:cubicBezTo>
                    <a:pt x="123" y="0"/>
                    <a:pt x="0" y="118"/>
                    <a:pt x="0" y="265"/>
                  </a:cubicBezTo>
                  <a:cubicBezTo>
                    <a:pt x="0" y="441"/>
                    <a:pt x="123" y="559"/>
                    <a:pt x="270" y="559"/>
                  </a:cubicBezTo>
                  <a:lnTo>
                    <a:pt x="1857" y="559"/>
                  </a:lnTo>
                  <a:cubicBezTo>
                    <a:pt x="2004" y="559"/>
                    <a:pt x="2128" y="441"/>
                    <a:pt x="2128" y="265"/>
                  </a:cubicBezTo>
                  <a:cubicBezTo>
                    <a:pt x="2128" y="118"/>
                    <a:pt x="2004" y="0"/>
                    <a:pt x="185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9" name="Google Shape;3289;p63"/>
            <p:cNvSpPr/>
            <p:nvPr/>
          </p:nvSpPr>
          <p:spPr>
            <a:xfrm>
              <a:off x="5873041" y="2925888"/>
              <a:ext cx="41453" cy="11454"/>
            </a:xfrm>
            <a:custGeom>
              <a:rect b="b" l="l" r="r" t="t"/>
              <a:pathLst>
                <a:path extrusionOk="0" h="588" w="2128">
                  <a:moveTo>
                    <a:pt x="270" y="0"/>
                  </a:moveTo>
                  <a:cubicBezTo>
                    <a:pt x="123" y="0"/>
                    <a:pt x="0" y="147"/>
                    <a:pt x="0" y="294"/>
                  </a:cubicBezTo>
                  <a:cubicBezTo>
                    <a:pt x="0" y="441"/>
                    <a:pt x="123" y="588"/>
                    <a:pt x="270" y="588"/>
                  </a:cubicBezTo>
                  <a:lnTo>
                    <a:pt x="1857" y="588"/>
                  </a:lnTo>
                  <a:cubicBezTo>
                    <a:pt x="2004" y="588"/>
                    <a:pt x="2128" y="441"/>
                    <a:pt x="2128" y="294"/>
                  </a:cubicBezTo>
                  <a:cubicBezTo>
                    <a:pt x="2128" y="147"/>
                    <a:pt x="2004" y="0"/>
                    <a:pt x="185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0" name="Google Shape;3290;p63"/>
            <p:cNvSpPr/>
            <p:nvPr/>
          </p:nvSpPr>
          <p:spPr>
            <a:xfrm>
              <a:off x="5953648" y="2878240"/>
              <a:ext cx="197975" cy="62433"/>
            </a:xfrm>
            <a:custGeom>
              <a:rect b="b" l="l" r="r" t="t"/>
              <a:pathLst>
                <a:path extrusionOk="0" h="3205" w="10163">
                  <a:moveTo>
                    <a:pt x="488" y="1"/>
                  </a:moveTo>
                  <a:cubicBezTo>
                    <a:pt x="218" y="1"/>
                    <a:pt x="0" y="218"/>
                    <a:pt x="0" y="489"/>
                  </a:cubicBezTo>
                  <a:lnTo>
                    <a:pt x="0" y="2717"/>
                  </a:lnTo>
                  <a:cubicBezTo>
                    <a:pt x="0" y="2987"/>
                    <a:pt x="218" y="3204"/>
                    <a:pt x="488" y="3204"/>
                  </a:cubicBezTo>
                  <a:lnTo>
                    <a:pt x="9651" y="3204"/>
                  </a:lnTo>
                  <a:cubicBezTo>
                    <a:pt x="9945" y="3204"/>
                    <a:pt x="10163" y="2987"/>
                    <a:pt x="10163" y="2717"/>
                  </a:cubicBezTo>
                  <a:lnTo>
                    <a:pt x="10163" y="489"/>
                  </a:lnTo>
                  <a:cubicBezTo>
                    <a:pt x="10163" y="218"/>
                    <a:pt x="9945" y="1"/>
                    <a:pt x="9651" y="1"/>
                  </a:cubicBezTo>
                  <a:lnTo>
                    <a:pt x="3156" y="1"/>
                  </a:lnTo>
                  <a:cubicBezTo>
                    <a:pt x="3009" y="1"/>
                    <a:pt x="2863" y="119"/>
                    <a:pt x="2863" y="265"/>
                  </a:cubicBezTo>
                  <a:cubicBezTo>
                    <a:pt x="2863" y="442"/>
                    <a:pt x="3009" y="559"/>
                    <a:pt x="3156" y="559"/>
                  </a:cubicBezTo>
                  <a:lnTo>
                    <a:pt x="9599" y="559"/>
                  </a:lnTo>
                  <a:lnTo>
                    <a:pt x="9599" y="2646"/>
                  </a:lnTo>
                  <a:lnTo>
                    <a:pt x="564" y="2646"/>
                  </a:lnTo>
                  <a:lnTo>
                    <a:pt x="564" y="559"/>
                  </a:lnTo>
                  <a:lnTo>
                    <a:pt x="1834" y="559"/>
                  </a:lnTo>
                  <a:cubicBezTo>
                    <a:pt x="1981" y="559"/>
                    <a:pt x="2104" y="442"/>
                    <a:pt x="2104" y="265"/>
                  </a:cubicBezTo>
                  <a:cubicBezTo>
                    <a:pt x="2104" y="119"/>
                    <a:pt x="1981" y="1"/>
                    <a:pt x="183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1" name="Google Shape;3291;p63"/>
            <p:cNvSpPr/>
            <p:nvPr/>
          </p:nvSpPr>
          <p:spPr>
            <a:xfrm>
              <a:off x="5953648" y="2954056"/>
              <a:ext cx="197975" cy="11006"/>
            </a:xfrm>
            <a:custGeom>
              <a:rect b="b" l="l" r="r" t="t"/>
              <a:pathLst>
                <a:path extrusionOk="0" h="565" w="10163">
                  <a:moveTo>
                    <a:pt x="270" y="0"/>
                  </a:moveTo>
                  <a:cubicBezTo>
                    <a:pt x="123" y="0"/>
                    <a:pt x="0" y="124"/>
                    <a:pt x="0" y="270"/>
                  </a:cubicBezTo>
                  <a:cubicBezTo>
                    <a:pt x="0" y="441"/>
                    <a:pt x="123" y="564"/>
                    <a:pt x="270" y="564"/>
                  </a:cubicBezTo>
                  <a:lnTo>
                    <a:pt x="9869" y="564"/>
                  </a:lnTo>
                  <a:cubicBezTo>
                    <a:pt x="10039" y="564"/>
                    <a:pt x="10163" y="441"/>
                    <a:pt x="10163" y="270"/>
                  </a:cubicBezTo>
                  <a:cubicBezTo>
                    <a:pt x="10163" y="124"/>
                    <a:pt x="10039" y="0"/>
                    <a:pt x="98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2" name="Google Shape;3292;p63"/>
            <p:cNvSpPr/>
            <p:nvPr/>
          </p:nvSpPr>
          <p:spPr>
            <a:xfrm>
              <a:off x="6030477" y="2976029"/>
              <a:ext cx="121146" cy="11474"/>
            </a:xfrm>
            <a:custGeom>
              <a:rect b="b" l="l" r="r" t="t"/>
              <a:pathLst>
                <a:path extrusionOk="0" h="589" w="6219">
                  <a:moveTo>
                    <a:pt x="294" y="1"/>
                  </a:moveTo>
                  <a:cubicBezTo>
                    <a:pt x="123" y="1"/>
                    <a:pt x="0" y="148"/>
                    <a:pt x="0" y="295"/>
                  </a:cubicBezTo>
                  <a:cubicBezTo>
                    <a:pt x="0" y="441"/>
                    <a:pt x="123" y="588"/>
                    <a:pt x="294" y="588"/>
                  </a:cubicBezTo>
                  <a:lnTo>
                    <a:pt x="5925" y="588"/>
                  </a:lnTo>
                  <a:cubicBezTo>
                    <a:pt x="6095" y="588"/>
                    <a:pt x="6219" y="441"/>
                    <a:pt x="6219" y="295"/>
                  </a:cubicBezTo>
                  <a:cubicBezTo>
                    <a:pt x="6219" y="148"/>
                    <a:pt x="6095" y="1"/>
                    <a:pt x="592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3" name="Google Shape;3293;p63"/>
            <p:cNvSpPr/>
            <p:nvPr/>
          </p:nvSpPr>
          <p:spPr>
            <a:xfrm>
              <a:off x="5953648" y="2976029"/>
              <a:ext cx="53940" cy="11474"/>
            </a:xfrm>
            <a:custGeom>
              <a:rect b="b" l="l" r="r" t="t"/>
              <a:pathLst>
                <a:path extrusionOk="0" h="589" w="2769">
                  <a:moveTo>
                    <a:pt x="270" y="1"/>
                  </a:moveTo>
                  <a:cubicBezTo>
                    <a:pt x="123" y="1"/>
                    <a:pt x="0" y="148"/>
                    <a:pt x="0" y="295"/>
                  </a:cubicBezTo>
                  <a:cubicBezTo>
                    <a:pt x="0" y="441"/>
                    <a:pt x="123" y="588"/>
                    <a:pt x="270" y="588"/>
                  </a:cubicBezTo>
                  <a:lnTo>
                    <a:pt x="2498" y="588"/>
                  </a:lnTo>
                  <a:cubicBezTo>
                    <a:pt x="2645" y="588"/>
                    <a:pt x="2768" y="441"/>
                    <a:pt x="2768" y="295"/>
                  </a:cubicBezTo>
                  <a:cubicBezTo>
                    <a:pt x="2768" y="148"/>
                    <a:pt x="2645" y="1"/>
                    <a:pt x="249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4" name="Google Shape;3294;p63"/>
            <p:cNvSpPr/>
            <p:nvPr/>
          </p:nvSpPr>
          <p:spPr>
            <a:xfrm>
              <a:off x="5953648" y="2998470"/>
              <a:ext cx="197975" cy="10909"/>
            </a:xfrm>
            <a:custGeom>
              <a:rect b="b" l="l" r="r" t="t"/>
              <a:pathLst>
                <a:path extrusionOk="0" h="560" w="10163">
                  <a:moveTo>
                    <a:pt x="270" y="1"/>
                  </a:moveTo>
                  <a:cubicBezTo>
                    <a:pt x="123" y="1"/>
                    <a:pt x="0" y="118"/>
                    <a:pt x="0" y="295"/>
                  </a:cubicBezTo>
                  <a:cubicBezTo>
                    <a:pt x="0" y="442"/>
                    <a:pt x="123" y="559"/>
                    <a:pt x="270" y="559"/>
                  </a:cubicBezTo>
                  <a:lnTo>
                    <a:pt x="9869" y="559"/>
                  </a:lnTo>
                  <a:cubicBezTo>
                    <a:pt x="10039" y="559"/>
                    <a:pt x="10163" y="442"/>
                    <a:pt x="10163" y="295"/>
                  </a:cubicBezTo>
                  <a:cubicBezTo>
                    <a:pt x="10163" y="118"/>
                    <a:pt x="10039" y="1"/>
                    <a:pt x="986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295" name="Google Shape;3295;p63"/>
          <p:cNvGrpSpPr/>
          <p:nvPr/>
        </p:nvGrpSpPr>
        <p:grpSpPr>
          <a:xfrm>
            <a:off x="10492321" y="5613382"/>
            <a:ext cx="759369" cy="706033"/>
            <a:chOff x="5246160" y="2806691"/>
            <a:chExt cx="379685" cy="353017"/>
          </a:xfrm>
        </p:grpSpPr>
        <p:sp>
          <p:nvSpPr>
            <p:cNvPr id="3296" name="Google Shape;3296;p63"/>
            <p:cNvSpPr/>
            <p:nvPr/>
          </p:nvSpPr>
          <p:spPr>
            <a:xfrm>
              <a:off x="5251868" y="3048514"/>
              <a:ext cx="368250" cy="47765"/>
            </a:xfrm>
            <a:custGeom>
              <a:rect b="b" l="l" r="r" t="t"/>
              <a:pathLst>
                <a:path extrusionOk="0" h="2452" w="18904">
                  <a:moveTo>
                    <a:pt x="1" y="0"/>
                  </a:moveTo>
                  <a:lnTo>
                    <a:pt x="1" y="1493"/>
                  </a:lnTo>
                  <a:cubicBezTo>
                    <a:pt x="1" y="2034"/>
                    <a:pt x="418" y="2451"/>
                    <a:pt x="953" y="2451"/>
                  </a:cubicBezTo>
                  <a:lnTo>
                    <a:pt x="17952" y="2451"/>
                  </a:lnTo>
                  <a:cubicBezTo>
                    <a:pt x="18493" y="2451"/>
                    <a:pt x="18904" y="2034"/>
                    <a:pt x="18904" y="1493"/>
                  </a:cubicBezTo>
                  <a:lnTo>
                    <a:pt x="18904"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7" name="Google Shape;3297;p63"/>
            <p:cNvSpPr/>
            <p:nvPr/>
          </p:nvSpPr>
          <p:spPr>
            <a:xfrm>
              <a:off x="5251868" y="2838638"/>
              <a:ext cx="368250" cy="209897"/>
            </a:xfrm>
            <a:custGeom>
              <a:rect b="b" l="l" r="r" t="t"/>
              <a:pathLst>
                <a:path extrusionOk="0" h="10775" w="18904">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8" name="Google Shape;3298;p63"/>
            <p:cNvSpPr/>
            <p:nvPr/>
          </p:nvSpPr>
          <p:spPr>
            <a:xfrm>
              <a:off x="5251868" y="2838638"/>
              <a:ext cx="368250" cy="209897"/>
            </a:xfrm>
            <a:custGeom>
              <a:rect b="b" l="l" r="r" t="t"/>
              <a:pathLst>
                <a:path extrusionOk="0" h="10775" w="18904">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9" name="Google Shape;3299;p63"/>
            <p:cNvSpPr/>
            <p:nvPr/>
          </p:nvSpPr>
          <p:spPr>
            <a:xfrm>
              <a:off x="5586785" y="2838638"/>
              <a:ext cx="33330" cy="209897"/>
            </a:xfrm>
            <a:custGeom>
              <a:rect b="b" l="l" r="r" t="t"/>
              <a:pathLst>
                <a:path extrusionOk="0" h="10775" w="1711">
                  <a:moveTo>
                    <a:pt x="1" y="0"/>
                  </a:moveTo>
                  <a:cubicBezTo>
                    <a:pt x="535" y="0"/>
                    <a:pt x="953" y="441"/>
                    <a:pt x="953" y="952"/>
                  </a:cubicBezTo>
                  <a:lnTo>
                    <a:pt x="953" y="10774"/>
                  </a:lnTo>
                  <a:lnTo>
                    <a:pt x="1711" y="10774"/>
                  </a:lnTo>
                  <a:lnTo>
                    <a:pt x="1711" y="952"/>
                  </a:lnTo>
                  <a:cubicBezTo>
                    <a:pt x="1711" y="441"/>
                    <a:pt x="1300" y="0"/>
                    <a:pt x="759"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0" name="Google Shape;3300;p63"/>
            <p:cNvSpPr/>
            <p:nvPr/>
          </p:nvSpPr>
          <p:spPr>
            <a:xfrm>
              <a:off x="5586785" y="3048514"/>
              <a:ext cx="33330" cy="47765"/>
            </a:xfrm>
            <a:custGeom>
              <a:rect b="b" l="l" r="r" t="t"/>
              <a:pathLst>
                <a:path extrusionOk="0" h="2452" w="1711">
                  <a:moveTo>
                    <a:pt x="953" y="0"/>
                  </a:moveTo>
                  <a:lnTo>
                    <a:pt x="953" y="1493"/>
                  </a:lnTo>
                  <a:cubicBezTo>
                    <a:pt x="953" y="2034"/>
                    <a:pt x="535" y="2451"/>
                    <a:pt x="1" y="2451"/>
                  </a:cubicBezTo>
                  <a:lnTo>
                    <a:pt x="759" y="2451"/>
                  </a:lnTo>
                  <a:cubicBezTo>
                    <a:pt x="1300" y="2451"/>
                    <a:pt x="1711" y="2034"/>
                    <a:pt x="1711" y="1493"/>
                  </a:cubicBezTo>
                  <a:lnTo>
                    <a:pt x="1711"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1" name="Google Shape;3301;p63"/>
            <p:cNvSpPr/>
            <p:nvPr/>
          </p:nvSpPr>
          <p:spPr>
            <a:xfrm>
              <a:off x="5393973" y="3096259"/>
              <a:ext cx="84056" cy="57719"/>
            </a:xfrm>
            <a:custGeom>
              <a:rect b="b" l="l" r="r" t="t"/>
              <a:pathLst>
                <a:path extrusionOk="0" h="2963" w="4315">
                  <a:moveTo>
                    <a:pt x="324" y="0"/>
                  </a:moveTo>
                  <a:cubicBezTo>
                    <a:pt x="324" y="0"/>
                    <a:pt x="271" y="2181"/>
                    <a:pt x="0" y="2963"/>
                  </a:cubicBezTo>
                  <a:lnTo>
                    <a:pt x="4315" y="2963"/>
                  </a:lnTo>
                  <a:cubicBezTo>
                    <a:pt x="4044" y="2181"/>
                    <a:pt x="4021" y="0"/>
                    <a:pt x="4021"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2" name="Google Shape;3302;p63"/>
            <p:cNvSpPr/>
            <p:nvPr/>
          </p:nvSpPr>
          <p:spPr>
            <a:xfrm>
              <a:off x="5399700" y="3096259"/>
              <a:ext cx="73069" cy="15253"/>
            </a:xfrm>
            <a:custGeom>
              <a:rect b="b" l="l" r="r" t="t"/>
              <a:pathLst>
                <a:path extrusionOk="0" h="783" w="3751">
                  <a:moveTo>
                    <a:pt x="30" y="0"/>
                  </a:moveTo>
                  <a:cubicBezTo>
                    <a:pt x="30" y="0"/>
                    <a:pt x="30" y="341"/>
                    <a:pt x="0" y="782"/>
                  </a:cubicBezTo>
                  <a:lnTo>
                    <a:pt x="3750" y="782"/>
                  </a:lnTo>
                  <a:cubicBezTo>
                    <a:pt x="3727" y="341"/>
                    <a:pt x="3727" y="0"/>
                    <a:pt x="372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3" name="Google Shape;3303;p63"/>
            <p:cNvSpPr/>
            <p:nvPr/>
          </p:nvSpPr>
          <p:spPr>
            <a:xfrm>
              <a:off x="5399700" y="3096259"/>
              <a:ext cx="73069" cy="15253"/>
            </a:xfrm>
            <a:custGeom>
              <a:rect b="b" l="l" r="r" t="t"/>
              <a:pathLst>
                <a:path extrusionOk="0" h="783" w="3751">
                  <a:moveTo>
                    <a:pt x="30" y="0"/>
                  </a:moveTo>
                  <a:cubicBezTo>
                    <a:pt x="30" y="0"/>
                    <a:pt x="30" y="341"/>
                    <a:pt x="0" y="782"/>
                  </a:cubicBezTo>
                  <a:lnTo>
                    <a:pt x="3750" y="782"/>
                  </a:lnTo>
                  <a:cubicBezTo>
                    <a:pt x="3727" y="341"/>
                    <a:pt x="3727" y="0"/>
                    <a:pt x="372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4" name="Google Shape;3304;p63"/>
            <p:cNvSpPr/>
            <p:nvPr/>
          </p:nvSpPr>
          <p:spPr>
            <a:xfrm>
              <a:off x="5274776" y="2864390"/>
              <a:ext cx="322452" cy="184144"/>
            </a:xfrm>
            <a:custGeom>
              <a:rect b="b" l="l" r="r" t="t"/>
              <a:pathLst>
                <a:path extrusionOk="0" h="9453" w="16553">
                  <a:moveTo>
                    <a:pt x="441" y="1"/>
                  </a:moveTo>
                  <a:cubicBezTo>
                    <a:pt x="194" y="1"/>
                    <a:pt x="0" y="171"/>
                    <a:pt x="0" y="418"/>
                  </a:cubicBezTo>
                  <a:lnTo>
                    <a:pt x="0" y="9452"/>
                  </a:lnTo>
                  <a:lnTo>
                    <a:pt x="16552" y="9452"/>
                  </a:lnTo>
                  <a:lnTo>
                    <a:pt x="16552" y="418"/>
                  </a:lnTo>
                  <a:cubicBezTo>
                    <a:pt x="16552" y="171"/>
                    <a:pt x="16358" y="1"/>
                    <a:pt x="16141"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5" name="Google Shape;3305;p63"/>
            <p:cNvSpPr/>
            <p:nvPr/>
          </p:nvSpPr>
          <p:spPr>
            <a:xfrm>
              <a:off x="5573850" y="2864390"/>
              <a:ext cx="23376" cy="184144"/>
            </a:xfrm>
            <a:custGeom>
              <a:rect b="b" l="l" r="r" t="t"/>
              <a:pathLst>
                <a:path extrusionOk="0" h="9453" w="1200">
                  <a:moveTo>
                    <a:pt x="0" y="1"/>
                  </a:moveTo>
                  <a:cubicBezTo>
                    <a:pt x="247" y="1"/>
                    <a:pt x="441" y="171"/>
                    <a:pt x="441" y="418"/>
                  </a:cubicBezTo>
                  <a:lnTo>
                    <a:pt x="441" y="9452"/>
                  </a:lnTo>
                  <a:lnTo>
                    <a:pt x="1199" y="9452"/>
                  </a:lnTo>
                  <a:lnTo>
                    <a:pt x="1199" y="418"/>
                  </a:lnTo>
                  <a:cubicBezTo>
                    <a:pt x="1199" y="171"/>
                    <a:pt x="1005" y="1"/>
                    <a:pt x="78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6" name="Google Shape;3306;p63"/>
            <p:cNvSpPr/>
            <p:nvPr/>
          </p:nvSpPr>
          <p:spPr>
            <a:xfrm>
              <a:off x="5305223" y="2811834"/>
              <a:ext cx="261538" cy="236701"/>
            </a:xfrm>
            <a:custGeom>
              <a:rect b="b" l="l" r="r" t="t"/>
              <a:pathLst>
                <a:path extrusionOk="0" h="12151" w="13426">
                  <a:moveTo>
                    <a:pt x="418" y="1"/>
                  </a:moveTo>
                  <a:cubicBezTo>
                    <a:pt x="177" y="1"/>
                    <a:pt x="1" y="201"/>
                    <a:pt x="1" y="418"/>
                  </a:cubicBezTo>
                  <a:lnTo>
                    <a:pt x="1" y="12150"/>
                  </a:lnTo>
                  <a:lnTo>
                    <a:pt x="13426" y="12150"/>
                  </a:lnTo>
                  <a:lnTo>
                    <a:pt x="13426" y="418"/>
                  </a:lnTo>
                  <a:cubicBezTo>
                    <a:pt x="13426" y="201"/>
                    <a:pt x="13255" y="1"/>
                    <a:pt x="13032"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7" name="Google Shape;3307;p63"/>
            <p:cNvSpPr/>
            <p:nvPr/>
          </p:nvSpPr>
          <p:spPr>
            <a:xfrm>
              <a:off x="5305223" y="2811834"/>
              <a:ext cx="261538" cy="39194"/>
            </a:xfrm>
            <a:custGeom>
              <a:rect b="b" l="l" r="r" t="t"/>
              <a:pathLst>
                <a:path extrusionOk="0" h="2012" w="13426">
                  <a:moveTo>
                    <a:pt x="418" y="1"/>
                  </a:moveTo>
                  <a:cubicBezTo>
                    <a:pt x="177" y="1"/>
                    <a:pt x="1" y="201"/>
                    <a:pt x="1" y="418"/>
                  </a:cubicBezTo>
                  <a:lnTo>
                    <a:pt x="1" y="2011"/>
                  </a:lnTo>
                  <a:lnTo>
                    <a:pt x="13426" y="2011"/>
                  </a:lnTo>
                  <a:lnTo>
                    <a:pt x="13426" y="418"/>
                  </a:lnTo>
                  <a:cubicBezTo>
                    <a:pt x="13426" y="201"/>
                    <a:pt x="13255" y="1"/>
                    <a:pt x="13032"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8" name="Google Shape;3308;p63"/>
            <p:cNvSpPr/>
            <p:nvPr/>
          </p:nvSpPr>
          <p:spPr>
            <a:xfrm>
              <a:off x="5367753" y="2881571"/>
              <a:ext cx="136496" cy="136379"/>
            </a:xfrm>
            <a:custGeom>
              <a:rect b="b" l="l" r="r" t="t"/>
              <a:pathLst>
                <a:path extrusionOk="0" h="7001" w="7007">
                  <a:moveTo>
                    <a:pt x="3503" y="0"/>
                  </a:moveTo>
                  <a:cubicBezTo>
                    <a:pt x="1570" y="0"/>
                    <a:pt x="0" y="1564"/>
                    <a:pt x="0" y="3504"/>
                  </a:cubicBezTo>
                  <a:cubicBezTo>
                    <a:pt x="0" y="5437"/>
                    <a:pt x="1570" y="7001"/>
                    <a:pt x="3503" y="7001"/>
                  </a:cubicBezTo>
                  <a:cubicBezTo>
                    <a:pt x="5437" y="7001"/>
                    <a:pt x="7007" y="5437"/>
                    <a:pt x="7007" y="3504"/>
                  </a:cubicBezTo>
                  <a:cubicBezTo>
                    <a:pt x="7007" y="2569"/>
                    <a:pt x="6636" y="1664"/>
                    <a:pt x="5978" y="1029"/>
                  </a:cubicBezTo>
                  <a:cubicBezTo>
                    <a:pt x="5343" y="365"/>
                    <a:pt x="4432" y="0"/>
                    <a:pt x="3503"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9" name="Google Shape;3309;p63"/>
            <p:cNvSpPr/>
            <p:nvPr/>
          </p:nvSpPr>
          <p:spPr>
            <a:xfrm>
              <a:off x="5417894" y="3067175"/>
              <a:ext cx="36213" cy="10889"/>
            </a:xfrm>
            <a:custGeom>
              <a:rect b="b" l="l" r="r" t="t"/>
              <a:pathLst>
                <a:path extrusionOk="0" h="559" w="1859">
                  <a:moveTo>
                    <a:pt x="295" y="0"/>
                  </a:moveTo>
                  <a:cubicBezTo>
                    <a:pt x="124" y="0"/>
                    <a:pt x="1" y="118"/>
                    <a:pt x="1" y="265"/>
                  </a:cubicBezTo>
                  <a:cubicBezTo>
                    <a:pt x="1" y="441"/>
                    <a:pt x="124" y="559"/>
                    <a:pt x="295" y="559"/>
                  </a:cubicBezTo>
                  <a:lnTo>
                    <a:pt x="1594" y="559"/>
                  </a:lnTo>
                  <a:cubicBezTo>
                    <a:pt x="1741" y="559"/>
                    <a:pt x="1858" y="441"/>
                    <a:pt x="1858" y="265"/>
                  </a:cubicBezTo>
                  <a:cubicBezTo>
                    <a:pt x="1858" y="118"/>
                    <a:pt x="1741" y="0"/>
                    <a:pt x="15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0" name="Google Shape;3310;p63"/>
            <p:cNvSpPr/>
            <p:nvPr/>
          </p:nvSpPr>
          <p:spPr>
            <a:xfrm>
              <a:off x="5400733" y="2903447"/>
              <a:ext cx="90582" cy="62979"/>
            </a:xfrm>
            <a:custGeom>
              <a:rect b="b" l="l" r="r" t="t"/>
              <a:pathLst>
                <a:path extrusionOk="0" h="3233" w="4650">
                  <a:moveTo>
                    <a:pt x="1763" y="0"/>
                  </a:moveTo>
                  <a:cubicBezTo>
                    <a:pt x="1152" y="0"/>
                    <a:pt x="564" y="223"/>
                    <a:pt x="123" y="664"/>
                  </a:cubicBezTo>
                  <a:cubicBezTo>
                    <a:pt x="0" y="764"/>
                    <a:pt x="0" y="958"/>
                    <a:pt x="123" y="1058"/>
                  </a:cubicBezTo>
                  <a:cubicBezTo>
                    <a:pt x="171" y="1117"/>
                    <a:pt x="244" y="1146"/>
                    <a:pt x="317" y="1146"/>
                  </a:cubicBezTo>
                  <a:cubicBezTo>
                    <a:pt x="391" y="1146"/>
                    <a:pt x="464" y="1117"/>
                    <a:pt x="511" y="1058"/>
                  </a:cubicBezTo>
                  <a:cubicBezTo>
                    <a:pt x="858" y="735"/>
                    <a:pt x="1299" y="564"/>
                    <a:pt x="1763" y="564"/>
                  </a:cubicBezTo>
                  <a:cubicBezTo>
                    <a:pt x="2669" y="564"/>
                    <a:pt x="3403" y="1252"/>
                    <a:pt x="3503" y="2134"/>
                  </a:cubicBezTo>
                  <a:lnTo>
                    <a:pt x="3403" y="2010"/>
                  </a:lnTo>
                  <a:cubicBezTo>
                    <a:pt x="3346" y="1939"/>
                    <a:pt x="3264" y="1901"/>
                    <a:pt x="3182" y="1901"/>
                  </a:cubicBezTo>
                  <a:cubicBezTo>
                    <a:pt x="3122" y="1901"/>
                    <a:pt x="3062" y="1921"/>
                    <a:pt x="3010" y="1963"/>
                  </a:cubicBezTo>
                  <a:cubicBezTo>
                    <a:pt x="2886" y="2057"/>
                    <a:pt x="2863" y="2234"/>
                    <a:pt x="2939" y="2351"/>
                  </a:cubicBezTo>
                  <a:lnTo>
                    <a:pt x="3527" y="3115"/>
                  </a:lnTo>
                  <a:cubicBezTo>
                    <a:pt x="3574" y="3186"/>
                    <a:pt x="3674" y="3233"/>
                    <a:pt x="3744" y="3233"/>
                  </a:cubicBezTo>
                  <a:cubicBezTo>
                    <a:pt x="3844" y="3233"/>
                    <a:pt x="3915" y="3186"/>
                    <a:pt x="3991" y="3115"/>
                  </a:cubicBezTo>
                  <a:lnTo>
                    <a:pt x="4555" y="2351"/>
                  </a:lnTo>
                  <a:cubicBezTo>
                    <a:pt x="4649" y="2234"/>
                    <a:pt x="4626" y="2057"/>
                    <a:pt x="4502" y="1963"/>
                  </a:cubicBezTo>
                  <a:cubicBezTo>
                    <a:pt x="4453" y="1921"/>
                    <a:pt x="4389" y="1901"/>
                    <a:pt x="4326" y="1901"/>
                  </a:cubicBezTo>
                  <a:cubicBezTo>
                    <a:pt x="4239" y="1901"/>
                    <a:pt x="4155" y="1939"/>
                    <a:pt x="4115" y="2010"/>
                  </a:cubicBezTo>
                  <a:lnTo>
                    <a:pt x="4062" y="2057"/>
                  </a:lnTo>
                  <a:cubicBezTo>
                    <a:pt x="3944" y="911"/>
                    <a:pt x="2939" y="0"/>
                    <a:pt x="176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1" name="Google Shape;3311;p63"/>
            <p:cNvSpPr/>
            <p:nvPr/>
          </p:nvSpPr>
          <p:spPr>
            <a:xfrm>
              <a:off x="5380688" y="2933096"/>
              <a:ext cx="90582" cy="62998"/>
            </a:xfrm>
            <a:custGeom>
              <a:rect b="b" l="l" r="r" t="t"/>
              <a:pathLst>
                <a:path extrusionOk="0" h="3234" w="4650">
                  <a:moveTo>
                    <a:pt x="906" y="0"/>
                  </a:moveTo>
                  <a:cubicBezTo>
                    <a:pt x="806" y="0"/>
                    <a:pt x="735" y="47"/>
                    <a:pt x="682" y="94"/>
                  </a:cubicBezTo>
                  <a:lnTo>
                    <a:pt x="94" y="859"/>
                  </a:lnTo>
                  <a:cubicBezTo>
                    <a:pt x="0" y="1006"/>
                    <a:pt x="24" y="1176"/>
                    <a:pt x="147" y="1270"/>
                  </a:cubicBezTo>
                  <a:cubicBezTo>
                    <a:pt x="209" y="1312"/>
                    <a:pt x="276" y="1332"/>
                    <a:pt x="339" y="1332"/>
                  </a:cubicBezTo>
                  <a:cubicBezTo>
                    <a:pt x="426" y="1332"/>
                    <a:pt x="507" y="1294"/>
                    <a:pt x="565" y="1223"/>
                  </a:cubicBezTo>
                  <a:lnTo>
                    <a:pt x="588" y="1176"/>
                  </a:lnTo>
                  <a:cubicBezTo>
                    <a:pt x="735" y="2328"/>
                    <a:pt x="1711" y="3233"/>
                    <a:pt x="2916" y="3233"/>
                  </a:cubicBezTo>
                  <a:cubicBezTo>
                    <a:pt x="3527" y="3233"/>
                    <a:pt x="4091" y="2986"/>
                    <a:pt x="4532" y="2569"/>
                  </a:cubicBezTo>
                  <a:cubicBezTo>
                    <a:pt x="4650" y="2475"/>
                    <a:pt x="4650" y="2275"/>
                    <a:pt x="4532" y="2181"/>
                  </a:cubicBezTo>
                  <a:cubicBezTo>
                    <a:pt x="4479" y="2115"/>
                    <a:pt x="4405" y="2084"/>
                    <a:pt x="4330" y="2084"/>
                  </a:cubicBezTo>
                  <a:cubicBezTo>
                    <a:pt x="4264" y="2084"/>
                    <a:pt x="4196" y="2108"/>
                    <a:pt x="4138" y="2152"/>
                  </a:cubicBezTo>
                  <a:cubicBezTo>
                    <a:pt x="3798" y="2499"/>
                    <a:pt x="3380" y="2669"/>
                    <a:pt x="2916" y="2669"/>
                  </a:cubicBezTo>
                  <a:cubicBezTo>
                    <a:pt x="2005" y="2669"/>
                    <a:pt x="1247" y="1981"/>
                    <a:pt x="1152" y="1076"/>
                  </a:cubicBezTo>
                  <a:lnTo>
                    <a:pt x="1152" y="1076"/>
                  </a:lnTo>
                  <a:lnTo>
                    <a:pt x="1247" y="1223"/>
                  </a:lnTo>
                  <a:cubicBezTo>
                    <a:pt x="1323" y="1299"/>
                    <a:pt x="1393" y="1323"/>
                    <a:pt x="1493" y="1323"/>
                  </a:cubicBezTo>
                  <a:cubicBezTo>
                    <a:pt x="1540" y="1323"/>
                    <a:pt x="1593" y="1299"/>
                    <a:pt x="1664" y="1270"/>
                  </a:cubicBezTo>
                  <a:cubicBezTo>
                    <a:pt x="1787" y="1176"/>
                    <a:pt x="1811" y="1006"/>
                    <a:pt x="1711" y="859"/>
                  </a:cubicBezTo>
                  <a:lnTo>
                    <a:pt x="1123" y="94"/>
                  </a:lnTo>
                  <a:cubicBezTo>
                    <a:pt x="1076" y="47"/>
                    <a:pt x="1006" y="0"/>
                    <a:pt x="9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2" name="Google Shape;3312;p63"/>
            <p:cNvSpPr/>
            <p:nvPr/>
          </p:nvSpPr>
          <p:spPr>
            <a:xfrm>
              <a:off x="5362026" y="2875844"/>
              <a:ext cx="147951" cy="147834"/>
            </a:xfrm>
            <a:custGeom>
              <a:rect b="b" l="l" r="r" t="t"/>
              <a:pathLst>
                <a:path extrusionOk="0" h="7589" w="7595">
                  <a:moveTo>
                    <a:pt x="3797" y="1"/>
                  </a:moveTo>
                  <a:cubicBezTo>
                    <a:pt x="1717" y="1"/>
                    <a:pt x="0" y="1711"/>
                    <a:pt x="0" y="3798"/>
                  </a:cubicBezTo>
                  <a:cubicBezTo>
                    <a:pt x="0" y="5878"/>
                    <a:pt x="1717" y="7589"/>
                    <a:pt x="3797" y="7589"/>
                  </a:cubicBezTo>
                  <a:cubicBezTo>
                    <a:pt x="5049" y="7589"/>
                    <a:pt x="6225" y="6978"/>
                    <a:pt x="6930" y="5949"/>
                  </a:cubicBezTo>
                  <a:cubicBezTo>
                    <a:pt x="7007" y="5802"/>
                    <a:pt x="6983" y="5631"/>
                    <a:pt x="6860" y="5532"/>
                  </a:cubicBezTo>
                  <a:cubicBezTo>
                    <a:pt x="6814" y="5505"/>
                    <a:pt x="6759" y="5492"/>
                    <a:pt x="6703" y="5492"/>
                  </a:cubicBezTo>
                  <a:cubicBezTo>
                    <a:pt x="6609" y="5492"/>
                    <a:pt x="6514" y="5530"/>
                    <a:pt x="6466" y="5608"/>
                  </a:cubicBezTo>
                  <a:cubicBezTo>
                    <a:pt x="5855" y="6490"/>
                    <a:pt x="4850" y="7001"/>
                    <a:pt x="3797" y="7001"/>
                  </a:cubicBezTo>
                  <a:cubicBezTo>
                    <a:pt x="2034" y="7001"/>
                    <a:pt x="588" y="5561"/>
                    <a:pt x="588" y="3798"/>
                  </a:cubicBezTo>
                  <a:cubicBezTo>
                    <a:pt x="588" y="2005"/>
                    <a:pt x="2034" y="565"/>
                    <a:pt x="3797" y="565"/>
                  </a:cubicBezTo>
                  <a:cubicBezTo>
                    <a:pt x="5584" y="565"/>
                    <a:pt x="7030" y="2005"/>
                    <a:pt x="7030" y="3798"/>
                  </a:cubicBezTo>
                  <a:cubicBezTo>
                    <a:pt x="7030" y="4015"/>
                    <a:pt x="7007" y="4262"/>
                    <a:pt x="6960" y="4479"/>
                  </a:cubicBezTo>
                  <a:cubicBezTo>
                    <a:pt x="6907" y="4626"/>
                    <a:pt x="7007" y="4797"/>
                    <a:pt x="7177" y="4826"/>
                  </a:cubicBezTo>
                  <a:cubicBezTo>
                    <a:pt x="7192" y="4829"/>
                    <a:pt x="7206" y="4830"/>
                    <a:pt x="7220" y="4830"/>
                  </a:cubicBezTo>
                  <a:cubicBezTo>
                    <a:pt x="7352" y="4830"/>
                    <a:pt x="7473" y="4735"/>
                    <a:pt x="7495" y="4603"/>
                  </a:cubicBezTo>
                  <a:cubicBezTo>
                    <a:pt x="7571" y="4332"/>
                    <a:pt x="7594" y="4062"/>
                    <a:pt x="7594" y="3798"/>
                  </a:cubicBezTo>
                  <a:cubicBezTo>
                    <a:pt x="7594" y="1711"/>
                    <a:pt x="5902" y="1"/>
                    <a:pt x="379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3" name="Google Shape;3313;p63"/>
            <p:cNvSpPr/>
            <p:nvPr/>
          </p:nvSpPr>
          <p:spPr>
            <a:xfrm>
              <a:off x="5246160" y="2806691"/>
              <a:ext cx="379685" cy="353017"/>
            </a:xfrm>
            <a:custGeom>
              <a:rect b="b" l="l" r="r" t="t"/>
              <a:pathLst>
                <a:path extrusionOk="0" h="18122" w="19491">
                  <a:moveTo>
                    <a:pt x="2739" y="1934"/>
                  </a:moveTo>
                  <a:lnTo>
                    <a:pt x="2739" y="2669"/>
                  </a:lnTo>
                  <a:lnTo>
                    <a:pt x="1910" y="2669"/>
                  </a:lnTo>
                  <a:cubicBezTo>
                    <a:pt x="1516" y="2669"/>
                    <a:pt x="1199" y="2986"/>
                    <a:pt x="1199" y="3380"/>
                  </a:cubicBezTo>
                  <a:lnTo>
                    <a:pt x="1199" y="12144"/>
                  </a:lnTo>
                  <a:lnTo>
                    <a:pt x="564" y="12144"/>
                  </a:lnTo>
                  <a:lnTo>
                    <a:pt x="564" y="2592"/>
                  </a:lnTo>
                  <a:cubicBezTo>
                    <a:pt x="564" y="2228"/>
                    <a:pt x="882" y="1934"/>
                    <a:pt x="1246" y="1934"/>
                  </a:cubicBezTo>
                  <a:close/>
                  <a:moveTo>
                    <a:pt x="2739" y="3233"/>
                  </a:moveTo>
                  <a:lnTo>
                    <a:pt x="2739" y="12144"/>
                  </a:lnTo>
                  <a:lnTo>
                    <a:pt x="1763" y="12144"/>
                  </a:lnTo>
                  <a:lnTo>
                    <a:pt x="1763" y="3380"/>
                  </a:lnTo>
                  <a:cubicBezTo>
                    <a:pt x="1763" y="3304"/>
                    <a:pt x="1834" y="3233"/>
                    <a:pt x="1910" y="3233"/>
                  </a:cubicBezTo>
                  <a:close/>
                  <a:moveTo>
                    <a:pt x="16188" y="2545"/>
                  </a:moveTo>
                  <a:lnTo>
                    <a:pt x="16188" y="12144"/>
                  </a:lnTo>
                  <a:lnTo>
                    <a:pt x="3327" y="12144"/>
                  </a:lnTo>
                  <a:lnTo>
                    <a:pt x="3327" y="2545"/>
                  </a:lnTo>
                  <a:close/>
                  <a:moveTo>
                    <a:pt x="17610" y="3233"/>
                  </a:moveTo>
                  <a:cubicBezTo>
                    <a:pt x="17680" y="3233"/>
                    <a:pt x="17728" y="3304"/>
                    <a:pt x="17728" y="3380"/>
                  </a:cubicBezTo>
                  <a:lnTo>
                    <a:pt x="17728" y="12144"/>
                  </a:lnTo>
                  <a:lnTo>
                    <a:pt x="16752" y="12144"/>
                  </a:lnTo>
                  <a:lnTo>
                    <a:pt x="16752" y="3233"/>
                  </a:lnTo>
                  <a:close/>
                  <a:moveTo>
                    <a:pt x="18245" y="1934"/>
                  </a:moveTo>
                  <a:cubicBezTo>
                    <a:pt x="18609" y="1934"/>
                    <a:pt x="18932" y="2228"/>
                    <a:pt x="18932" y="2592"/>
                  </a:cubicBezTo>
                  <a:lnTo>
                    <a:pt x="18932" y="12144"/>
                  </a:lnTo>
                  <a:lnTo>
                    <a:pt x="18292" y="12144"/>
                  </a:lnTo>
                  <a:lnTo>
                    <a:pt x="18292" y="3380"/>
                  </a:lnTo>
                  <a:cubicBezTo>
                    <a:pt x="18292" y="2986"/>
                    <a:pt x="17998" y="2669"/>
                    <a:pt x="17610" y="2669"/>
                  </a:cubicBezTo>
                  <a:lnTo>
                    <a:pt x="16752" y="2669"/>
                  </a:lnTo>
                  <a:lnTo>
                    <a:pt x="16752" y="1934"/>
                  </a:lnTo>
                  <a:close/>
                  <a:moveTo>
                    <a:pt x="18932" y="12708"/>
                  </a:moveTo>
                  <a:lnTo>
                    <a:pt x="18932" y="13907"/>
                  </a:lnTo>
                  <a:cubicBezTo>
                    <a:pt x="18932" y="14278"/>
                    <a:pt x="18609" y="14595"/>
                    <a:pt x="18245" y="14595"/>
                  </a:cubicBezTo>
                  <a:lnTo>
                    <a:pt x="1246" y="14595"/>
                  </a:lnTo>
                  <a:cubicBezTo>
                    <a:pt x="882" y="14595"/>
                    <a:pt x="564" y="14278"/>
                    <a:pt x="564" y="13907"/>
                  </a:cubicBezTo>
                  <a:lnTo>
                    <a:pt x="564" y="12708"/>
                  </a:lnTo>
                  <a:close/>
                  <a:moveTo>
                    <a:pt x="11315" y="15159"/>
                  </a:moveTo>
                  <a:cubicBezTo>
                    <a:pt x="11338" y="15671"/>
                    <a:pt x="11385" y="16823"/>
                    <a:pt x="11532" y="17557"/>
                  </a:cubicBezTo>
                  <a:lnTo>
                    <a:pt x="7959" y="17557"/>
                  </a:lnTo>
                  <a:cubicBezTo>
                    <a:pt x="8106" y="16823"/>
                    <a:pt x="8153" y="15671"/>
                    <a:pt x="8176" y="15159"/>
                  </a:cubicBezTo>
                  <a:close/>
                  <a:moveTo>
                    <a:pt x="3450" y="0"/>
                  </a:moveTo>
                  <a:cubicBezTo>
                    <a:pt x="3062" y="0"/>
                    <a:pt x="2739" y="294"/>
                    <a:pt x="2739" y="682"/>
                  </a:cubicBezTo>
                  <a:lnTo>
                    <a:pt x="2739" y="1346"/>
                  </a:lnTo>
                  <a:lnTo>
                    <a:pt x="1246" y="1346"/>
                  </a:lnTo>
                  <a:cubicBezTo>
                    <a:pt x="564" y="1346"/>
                    <a:pt x="0" y="1911"/>
                    <a:pt x="0" y="2592"/>
                  </a:cubicBezTo>
                  <a:lnTo>
                    <a:pt x="0" y="13907"/>
                  </a:lnTo>
                  <a:cubicBezTo>
                    <a:pt x="0" y="14595"/>
                    <a:pt x="564" y="15159"/>
                    <a:pt x="1246" y="15159"/>
                  </a:cubicBezTo>
                  <a:lnTo>
                    <a:pt x="7618" y="15159"/>
                  </a:lnTo>
                  <a:cubicBezTo>
                    <a:pt x="7588" y="15818"/>
                    <a:pt x="7518" y="16946"/>
                    <a:pt x="7371" y="17557"/>
                  </a:cubicBezTo>
                  <a:lnTo>
                    <a:pt x="6389" y="17557"/>
                  </a:lnTo>
                  <a:cubicBezTo>
                    <a:pt x="6219" y="17557"/>
                    <a:pt x="6095" y="17681"/>
                    <a:pt x="6095" y="17828"/>
                  </a:cubicBezTo>
                  <a:cubicBezTo>
                    <a:pt x="6095" y="17998"/>
                    <a:pt x="6219" y="18122"/>
                    <a:pt x="6389" y="18122"/>
                  </a:cubicBezTo>
                  <a:lnTo>
                    <a:pt x="13102" y="18122"/>
                  </a:lnTo>
                  <a:cubicBezTo>
                    <a:pt x="13272" y="18122"/>
                    <a:pt x="13396" y="17998"/>
                    <a:pt x="13396" y="17828"/>
                  </a:cubicBezTo>
                  <a:cubicBezTo>
                    <a:pt x="13396" y="17681"/>
                    <a:pt x="13272" y="17557"/>
                    <a:pt x="13102" y="17557"/>
                  </a:cubicBezTo>
                  <a:lnTo>
                    <a:pt x="12120" y="17557"/>
                  </a:lnTo>
                  <a:cubicBezTo>
                    <a:pt x="11973" y="16946"/>
                    <a:pt x="11903" y="15818"/>
                    <a:pt x="11879" y="15159"/>
                  </a:cubicBezTo>
                  <a:lnTo>
                    <a:pt x="18245" y="15159"/>
                  </a:lnTo>
                  <a:cubicBezTo>
                    <a:pt x="18932" y="15159"/>
                    <a:pt x="19491" y="14595"/>
                    <a:pt x="19491" y="13907"/>
                  </a:cubicBezTo>
                  <a:lnTo>
                    <a:pt x="19491" y="2592"/>
                  </a:lnTo>
                  <a:cubicBezTo>
                    <a:pt x="19491" y="1911"/>
                    <a:pt x="18932" y="1346"/>
                    <a:pt x="18245" y="1346"/>
                  </a:cubicBezTo>
                  <a:lnTo>
                    <a:pt x="16752" y="1346"/>
                  </a:lnTo>
                  <a:lnTo>
                    <a:pt x="16752" y="682"/>
                  </a:lnTo>
                  <a:cubicBezTo>
                    <a:pt x="16752" y="294"/>
                    <a:pt x="16434" y="0"/>
                    <a:pt x="16064" y="0"/>
                  </a:cubicBezTo>
                  <a:lnTo>
                    <a:pt x="9087" y="0"/>
                  </a:lnTo>
                  <a:cubicBezTo>
                    <a:pt x="8940" y="0"/>
                    <a:pt x="8817" y="118"/>
                    <a:pt x="8817" y="265"/>
                  </a:cubicBezTo>
                  <a:cubicBezTo>
                    <a:pt x="8817" y="441"/>
                    <a:pt x="8940" y="559"/>
                    <a:pt x="9087" y="559"/>
                  </a:cubicBezTo>
                  <a:lnTo>
                    <a:pt x="16064" y="559"/>
                  </a:lnTo>
                  <a:cubicBezTo>
                    <a:pt x="16111" y="559"/>
                    <a:pt x="16188" y="612"/>
                    <a:pt x="16188" y="682"/>
                  </a:cubicBezTo>
                  <a:lnTo>
                    <a:pt x="16188" y="1981"/>
                  </a:lnTo>
                  <a:lnTo>
                    <a:pt x="3327" y="1981"/>
                  </a:lnTo>
                  <a:lnTo>
                    <a:pt x="3327" y="682"/>
                  </a:lnTo>
                  <a:cubicBezTo>
                    <a:pt x="3327" y="612"/>
                    <a:pt x="3380" y="559"/>
                    <a:pt x="3450" y="559"/>
                  </a:cubicBezTo>
                  <a:lnTo>
                    <a:pt x="7765" y="559"/>
                  </a:lnTo>
                  <a:cubicBezTo>
                    <a:pt x="7912" y="559"/>
                    <a:pt x="8029" y="441"/>
                    <a:pt x="8029" y="265"/>
                  </a:cubicBezTo>
                  <a:cubicBezTo>
                    <a:pt x="8029" y="118"/>
                    <a:pt x="7912" y="0"/>
                    <a:pt x="776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314" name="Google Shape;3314;p63"/>
          <p:cNvGrpSpPr/>
          <p:nvPr/>
        </p:nvGrpSpPr>
        <p:grpSpPr>
          <a:xfrm>
            <a:off x="9340673" y="5734508"/>
            <a:ext cx="759408" cy="463779"/>
            <a:chOff x="4670337" y="2867254"/>
            <a:chExt cx="379704" cy="231890"/>
          </a:xfrm>
        </p:grpSpPr>
        <p:sp>
          <p:nvSpPr>
            <p:cNvPr id="3315" name="Google Shape;3315;p63"/>
            <p:cNvSpPr/>
            <p:nvPr/>
          </p:nvSpPr>
          <p:spPr>
            <a:xfrm>
              <a:off x="4700784" y="3059500"/>
              <a:ext cx="318225" cy="33915"/>
            </a:xfrm>
            <a:custGeom>
              <a:rect b="b" l="l" r="r" t="t"/>
              <a:pathLst>
                <a:path extrusionOk="0" h="1741" w="16336">
                  <a:moveTo>
                    <a:pt x="1" y="1"/>
                  </a:moveTo>
                  <a:lnTo>
                    <a:pt x="418" y="1276"/>
                  </a:lnTo>
                  <a:cubicBezTo>
                    <a:pt x="518" y="1541"/>
                    <a:pt x="759" y="1740"/>
                    <a:pt x="1053" y="1740"/>
                  </a:cubicBezTo>
                  <a:lnTo>
                    <a:pt x="15283" y="1740"/>
                  </a:lnTo>
                  <a:cubicBezTo>
                    <a:pt x="15577" y="1740"/>
                    <a:pt x="15848" y="1541"/>
                    <a:pt x="15924" y="1276"/>
                  </a:cubicBezTo>
                  <a:lnTo>
                    <a:pt x="16335"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6" name="Google Shape;3316;p63"/>
            <p:cNvSpPr/>
            <p:nvPr/>
          </p:nvSpPr>
          <p:spPr>
            <a:xfrm>
              <a:off x="4980865" y="3059500"/>
              <a:ext cx="38142" cy="33915"/>
            </a:xfrm>
            <a:custGeom>
              <a:rect b="b" l="l" r="r" t="t"/>
              <a:pathLst>
                <a:path extrusionOk="0" h="1741" w="1958">
                  <a:moveTo>
                    <a:pt x="1052" y="1"/>
                  </a:moveTo>
                  <a:lnTo>
                    <a:pt x="635" y="1276"/>
                  </a:lnTo>
                  <a:cubicBezTo>
                    <a:pt x="541" y="1541"/>
                    <a:pt x="294" y="1740"/>
                    <a:pt x="0" y="1740"/>
                  </a:cubicBezTo>
                  <a:lnTo>
                    <a:pt x="905" y="1740"/>
                  </a:lnTo>
                  <a:cubicBezTo>
                    <a:pt x="1199" y="1740"/>
                    <a:pt x="1470" y="1541"/>
                    <a:pt x="1546" y="1276"/>
                  </a:cubicBezTo>
                  <a:lnTo>
                    <a:pt x="1957"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7" name="Google Shape;3317;p63"/>
            <p:cNvSpPr/>
            <p:nvPr/>
          </p:nvSpPr>
          <p:spPr>
            <a:xfrm>
              <a:off x="4675479" y="2933096"/>
              <a:ext cx="368834" cy="126425"/>
            </a:xfrm>
            <a:custGeom>
              <a:rect b="b" l="l" r="r" t="t"/>
              <a:pathLst>
                <a:path extrusionOk="0" h="6490" w="18934">
                  <a:moveTo>
                    <a:pt x="248" y="0"/>
                  </a:moveTo>
                  <a:cubicBezTo>
                    <a:pt x="124" y="0"/>
                    <a:pt x="1" y="124"/>
                    <a:pt x="1" y="271"/>
                  </a:cubicBezTo>
                  <a:lnTo>
                    <a:pt x="1" y="6243"/>
                  </a:lnTo>
                  <a:cubicBezTo>
                    <a:pt x="1" y="6366"/>
                    <a:pt x="124" y="6490"/>
                    <a:pt x="248" y="6490"/>
                  </a:cubicBezTo>
                  <a:lnTo>
                    <a:pt x="18692" y="6490"/>
                  </a:lnTo>
                  <a:cubicBezTo>
                    <a:pt x="18810" y="6490"/>
                    <a:pt x="18933" y="6366"/>
                    <a:pt x="18933" y="6243"/>
                  </a:cubicBezTo>
                  <a:lnTo>
                    <a:pt x="18933" y="271"/>
                  </a:lnTo>
                  <a:cubicBezTo>
                    <a:pt x="18933" y="124"/>
                    <a:pt x="18810" y="0"/>
                    <a:pt x="18692"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8" name="Google Shape;3318;p63"/>
            <p:cNvSpPr/>
            <p:nvPr/>
          </p:nvSpPr>
          <p:spPr>
            <a:xfrm>
              <a:off x="4675479" y="2965958"/>
              <a:ext cx="368834" cy="61167"/>
            </a:xfrm>
            <a:custGeom>
              <a:rect b="b" l="l" r="r" t="t"/>
              <a:pathLst>
                <a:path extrusionOk="0" h="3140" w="18934">
                  <a:moveTo>
                    <a:pt x="1" y="0"/>
                  </a:moveTo>
                  <a:lnTo>
                    <a:pt x="1" y="3139"/>
                  </a:lnTo>
                  <a:lnTo>
                    <a:pt x="18933" y="3139"/>
                  </a:lnTo>
                  <a:lnTo>
                    <a:pt x="18933" y="0"/>
                  </a:ln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9" name="Google Shape;3319;p63"/>
            <p:cNvSpPr/>
            <p:nvPr/>
          </p:nvSpPr>
          <p:spPr>
            <a:xfrm>
              <a:off x="5029058" y="2965958"/>
              <a:ext cx="15253" cy="61167"/>
            </a:xfrm>
            <a:custGeom>
              <a:rect b="b" l="l" r="r" t="t"/>
              <a:pathLst>
                <a:path extrusionOk="0" h="3140" w="783">
                  <a:moveTo>
                    <a:pt x="1" y="0"/>
                  </a:moveTo>
                  <a:lnTo>
                    <a:pt x="1" y="3139"/>
                  </a:lnTo>
                  <a:lnTo>
                    <a:pt x="782" y="3139"/>
                  </a:lnTo>
                  <a:lnTo>
                    <a:pt x="782" y="0"/>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0" name="Google Shape;3320;p63"/>
            <p:cNvSpPr/>
            <p:nvPr/>
          </p:nvSpPr>
          <p:spPr>
            <a:xfrm>
              <a:off x="4860167" y="2918330"/>
              <a:ext cx="155976" cy="155957"/>
            </a:xfrm>
            <a:custGeom>
              <a:rect b="b" l="l" r="r" t="t"/>
              <a:pathLst>
                <a:path extrusionOk="0" h="8006" w="8007">
                  <a:moveTo>
                    <a:pt x="3992" y="0"/>
                  </a:moveTo>
                  <a:cubicBezTo>
                    <a:pt x="1788" y="0"/>
                    <a:pt x="1" y="1787"/>
                    <a:pt x="1" y="4015"/>
                  </a:cubicBezTo>
                  <a:cubicBezTo>
                    <a:pt x="1" y="6219"/>
                    <a:pt x="1788" y="8006"/>
                    <a:pt x="3992" y="8006"/>
                  </a:cubicBezTo>
                  <a:cubicBezTo>
                    <a:pt x="6220" y="8006"/>
                    <a:pt x="8006" y="6219"/>
                    <a:pt x="8006" y="4015"/>
                  </a:cubicBezTo>
                  <a:cubicBezTo>
                    <a:pt x="8006" y="1787"/>
                    <a:pt x="6220" y="0"/>
                    <a:pt x="3992"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1" name="Google Shape;3321;p63"/>
            <p:cNvSpPr/>
            <p:nvPr/>
          </p:nvSpPr>
          <p:spPr>
            <a:xfrm>
              <a:off x="4891199" y="2926920"/>
              <a:ext cx="124945" cy="147366"/>
            </a:xfrm>
            <a:custGeom>
              <a:rect b="b" l="l" r="r" t="t"/>
              <a:pathLst>
                <a:path extrusionOk="0" h="7565" w="6414">
                  <a:moveTo>
                    <a:pt x="4239" y="0"/>
                  </a:moveTo>
                  <a:cubicBezTo>
                    <a:pt x="5214" y="735"/>
                    <a:pt x="5855" y="1881"/>
                    <a:pt x="5855" y="3203"/>
                  </a:cubicBezTo>
                  <a:cubicBezTo>
                    <a:pt x="5855" y="5408"/>
                    <a:pt x="4039" y="7224"/>
                    <a:pt x="1835" y="7224"/>
                  </a:cubicBezTo>
                  <a:cubicBezTo>
                    <a:pt x="1176" y="7224"/>
                    <a:pt x="565" y="7053"/>
                    <a:pt x="1" y="6783"/>
                  </a:cubicBezTo>
                  <a:lnTo>
                    <a:pt x="1" y="6783"/>
                  </a:lnTo>
                  <a:cubicBezTo>
                    <a:pt x="683" y="7271"/>
                    <a:pt x="1517" y="7565"/>
                    <a:pt x="2399" y="7565"/>
                  </a:cubicBezTo>
                  <a:cubicBezTo>
                    <a:pt x="4627" y="7565"/>
                    <a:pt x="6413" y="5778"/>
                    <a:pt x="6413" y="3574"/>
                  </a:cubicBezTo>
                  <a:cubicBezTo>
                    <a:pt x="6413" y="2004"/>
                    <a:pt x="5532" y="658"/>
                    <a:pt x="423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2" name="Google Shape;3322;p63"/>
            <p:cNvSpPr/>
            <p:nvPr/>
          </p:nvSpPr>
          <p:spPr>
            <a:xfrm>
              <a:off x="4879764" y="2937790"/>
              <a:ext cx="116919" cy="116919"/>
            </a:xfrm>
            <a:custGeom>
              <a:rect b="b" l="l" r="r" t="t"/>
              <a:pathLst>
                <a:path extrusionOk="0" h="6002" w="6002">
                  <a:moveTo>
                    <a:pt x="2986" y="0"/>
                  </a:moveTo>
                  <a:cubicBezTo>
                    <a:pt x="1346" y="0"/>
                    <a:pt x="0" y="1352"/>
                    <a:pt x="0" y="3016"/>
                  </a:cubicBezTo>
                  <a:cubicBezTo>
                    <a:pt x="0" y="4656"/>
                    <a:pt x="1346" y="6002"/>
                    <a:pt x="2986" y="6002"/>
                  </a:cubicBezTo>
                  <a:cubicBezTo>
                    <a:pt x="4649" y="6002"/>
                    <a:pt x="6001" y="4656"/>
                    <a:pt x="6001" y="3016"/>
                  </a:cubicBezTo>
                  <a:cubicBezTo>
                    <a:pt x="6001" y="1352"/>
                    <a:pt x="4649" y="0"/>
                    <a:pt x="2986"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3" name="Google Shape;3323;p63"/>
            <p:cNvSpPr/>
            <p:nvPr/>
          </p:nvSpPr>
          <p:spPr>
            <a:xfrm>
              <a:off x="4895445" y="2946946"/>
              <a:ext cx="101238" cy="107763"/>
            </a:xfrm>
            <a:custGeom>
              <a:rect b="b" l="l" r="r" t="t"/>
              <a:pathLst>
                <a:path extrusionOk="0" h="5532" w="5197">
                  <a:moveTo>
                    <a:pt x="3797" y="1"/>
                  </a:moveTo>
                  <a:cubicBezTo>
                    <a:pt x="4285" y="536"/>
                    <a:pt x="4608" y="1247"/>
                    <a:pt x="4608" y="2058"/>
                  </a:cubicBezTo>
                  <a:cubicBezTo>
                    <a:pt x="4608" y="3721"/>
                    <a:pt x="3257" y="5044"/>
                    <a:pt x="1593" y="5044"/>
                  </a:cubicBezTo>
                  <a:cubicBezTo>
                    <a:pt x="1005" y="5044"/>
                    <a:pt x="465" y="4873"/>
                    <a:pt x="0" y="4579"/>
                  </a:cubicBezTo>
                  <a:lnTo>
                    <a:pt x="0" y="4579"/>
                  </a:lnTo>
                  <a:cubicBezTo>
                    <a:pt x="541" y="5167"/>
                    <a:pt x="1323" y="5532"/>
                    <a:pt x="2181" y="5532"/>
                  </a:cubicBezTo>
                  <a:cubicBezTo>
                    <a:pt x="3844" y="5532"/>
                    <a:pt x="5196" y="4186"/>
                    <a:pt x="5196" y="2546"/>
                  </a:cubicBezTo>
                  <a:cubicBezTo>
                    <a:pt x="5196" y="1470"/>
                    <a:pt x="4632" y="536"/>
                    <a:pt x="379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4" name="Google Shape;3324;p63"/>
            <p:cNvSpPr/>
            <p:nvPr/>
          </p:nvSpPr>
          <p:spPr>
            <a:xfrm>
              <a:off x="4699868" y="2978893"/>
              <a:ext cx="11026" cy="11474"/>
            </a:xfrm>
            <a:custGeom>
              <a:rect b="b" l="l" r="r" t="t"/>
              <a:pathLst>
                <a:path extrusionOk="0" h="589" w="566">
                  <a:moveTo>
                    <a:pt x="271" y="1"/>
                  </a:moveTo>
                  <a:cubicBezTo>
                    <a:pt x="124" y="1"/>
                    <a:pt x="1" y="148"/>
                    <a:pt x="1" y="294"/>
                  </a:cubicBezTo>
                  <a:cubicBezTo>
                    <a:pt x="1" y="465"/>
                    <a:pt x="124" y="588"/>
                    <a:pt x="271" y="588"/>
                  </a:cubicBezTo>
                  <a:cubicBezTo>
                    <a:pt x="442" y="588"/>
                    <a:pt x="565" y="465"/>
                    <a:pt x="565" y="294"/>
                  </a:cubicBezTo>
                  <a:cubicBezTo>
                    <a:pt x="565" y="148"/>
                    <a:pt x="442"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5" name="Google Shape;3325;p63"/>
            <p:cNvSpPr/>
            <p:nvPr/>
          </p:nvSpPr>
          <p:spPr>
            <a:xfrm>
              <a:off x="4731367" y="2983139"/>
              <a:ext cx="11006" cy="26240"/>
            </a:xfrm>
            <a:custGeom>
              <a:rect b="b" l="l" r="r" t="t"/>
              <a:pathLst>
                <a:path extrusionOk="0" h="1347" w="565">
                  <a:moveTo>
                    <a:pt x="271" y="0"/>
                  </a:moveTo>
                  <a:cubicBezTo>
                    <a:pt x="124" y="0"/>
                    <a:pt x="0" y="123"/>
                    <a:pt x="0" y="294"/>
                  </a:cubicBezTo>
                  <a:lnTo>
                    <a:pt x="0" y="1082"/>
                  </a:lnTo>
                  <a:cubicBezTo>
                    <a:pt x="0" y="1229"/>
                    <a:pt x="124" y="1346"/>
                    <a:pt x="271" y="1346"/>
                  </a:cubicBezTo>
                  <a:cubicBezTo>
                    <a:pt x="441" y="1346"/>
                    <a:pt x="565" y="1229"/>
                    <a:pt x="565" y="1082"/>
                  </a:cubicBezTo>
                  <a:lnTo>
                    <a:pt x="565" y="294"/>
                  </a:lnTo>
                  <a:cubicBezTo>
                    <a:pt x="565" y="123"/>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6" name="Google Shape;3326;p63"/>
            <p:cNvSpPr/>
            <p:nvPr/>
          </p:nvSpPr>
          <p:spPr>
            <a:xfrm>
              <a:off x="4759067" y="2983139"/>
              <a:ext cx="10909" cy="26240"/>
            </a:xfrm>
            <a:custGeom>
              <a:rect b="b" l="l" r="r" t="t"/>
              <a:pathLst>
                <a:path extrusionOk="0" h="1347" w="560">
                  <a:moveTo>
                    <a:pt x="295" y="0"/>
                  </a:moveTo>
                  <a:cubicBezTo>
                    <a:pt x="118" y="0"/>
                    <a:pt x="1" y="123"/>
                    <a:pt x="1" y="294"/>
                  </a:cubicBezTo>
                  <a:lnTo>
                    <a:pt x="1" y="1082"/>
                  </a:lnTo>
                  <a:cubicBezTo>
                    <a:pt x="1" y="1229"/>
                    <a:pt x="118" y="1346"/>
                    <a:pt x="295" y="1346"/>
                  </a:cubicBezTo>
                  <a:cubicBezTo>
                    <a:pt x="442" y="1346"/>
                    <a:pt x="559" y="1229"/>
                    <a:pt x="559" y="1082"/>
                  </a:cubicBezTo>
                  <a:lnTo>
                    <a:pt x="559" y="294"/>
                  </a:lnTo>
                  <a:cubicBezTo>
                    <a:pt x="559" y="123"/>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7" name="Google Shape;3327;p63"/>
            <p:cNvSpPr/>
            <p:nvPr/>
          </p:nvSpPr>
          <p:spPr>
            <a:xfrm>
              <a:off x="4786670" y="2983139"/>
              <a:ext cx="11474" cy="26240"/>
            </a:xfrm>
            <a:custGeom>
              <a:rect b="b" l="l" r="r" t="t"/>
              <a:pathLst>
                <a:path extrusionOk="0" h="1347" w="589">
                  <a:moveTo>
                    <a:pt x="294" y="0"/>
                  </a:moveTo>
                  <a:cubicBezTo>
                    <a:pt x="147" y="0"/>
                    <a:pt x="0" y="123"/>
                    <a:pt x="0" y="294"/>
                  </a:cubicBezTo>
                  <a:lnTo>
                    <a:pt x="0" y="1082"/>
                  </a:lnTo>
                  <a:cubicBezTo>
                    <a:pt x="0" y="1229"/>
                    <a:pt x="147" y="1346"/>
                    <a:pt x="294" y="1346"/>
                  </a:cubicBezTo>
                  <a:cubicBezTo>
                    <a:pt x="465" y="1346"/>
                    <a:pt x="588" y="1229"/>
                    <a:pt x="588" y="1082"/>
                  </a:cubicBezTo>
                  <a:lnTo>
                    <a:pt x="588" y="294"/>
                  </a:lnTo>
                  <a:cubicBezTo>
                    <a:pt x="588" y="123"/>
                    <a:pt x="465"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8" name="Google Shape;3328;p63"/>
            <p:cNvSpPr/>
            <p:nvPr/>
          </p:nvSpPr>
          <p:spPr>
            <a:xfrm>
              <a:off x="4814838" y="2983139"/>
              <a:ext cx="11006" cy="26240"/>
            </a:xfrm>
            <a:custGeom>
              <a:rect b="b" l="l" r="r" t="t"/>
              <a:pathLst>
                <a:path extrusionOk="0" h="1347" w="565">
                  <a:moveTo>
                    <a:pt x="294" y="0"/>
                  </a:moveTo>
                  <a:cubicBezTo>
                    <a:pt x="124" y="0"/>
                    <a:pt x="0" y="123"/>
                    <a:pt x="0" y="294"/>
                  </a:cubicBezTo>
                  <a:lnTo>
                    <a:pt x="0" y="1082"/>
                  </a:lnTo>
                  <a:cubicBezTo>
                    <a:pt x="0" y="1229"/>
                    <a:pt x="124" y="1346"/>
                    <a:pt x="294" y="1346"/>
                  </a:cubicBezTo>
                  <a:cubicBezTo>
                    <a:pt x="441" y="1346"/>
                    <a:pt x="565" y="1229"/>
                    <a:pt x="565" y="1082"/>
                  </a:cubicBezTo>
                  <a:lnTo>
                    <a:pt x="565" y="294"/>
                  </a:lnTo>
                  <a:cubicBezTo>
                    <a:pt x="565" y="123"/>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9" name="Google Shape;3329;p63"/>
            <p:cNvSpPr/>
            <p:nvPr/>
          </p:nvSpPr>
          <p:spPr>
            <a:xfrm>
              <a:off x="4932652" y="2867254"/>
              <a:ext cx="11006" cy="26707"/>
            </a:xfrm>
            <a:custGeom>
              <a:rect b="b" l="l" r="r" t="t"/>
              <a:pathLst>
                <a:path extrusionOk="0" h="1371" w="565">
                  <a:moveTo>
                    <a:pt x="271" y="1"/>
                  </a:moveTo>
                  <a:cubicBezTo>
                    <a:pt x="124" y="1"/>
                    <a:pt x="1" y="124"/>
                    <a:pt x="1" y="295"/>
                  </a:cubicBezTo>
                  <a:lnTo>
                    <a:pt x="1" y="1100"/>
                  </a:lnTo>
                  <a:cubicBezTo>
                    <a:pt x="1" y="1247"/>
                    <a:pt x="124" y="1370"/>
                    <a:pt x="271" y="1370"/>
                  </a:cubicBezTo>
                  <a:cubicBezTo>
                    <a:pt x="441" y="1370"/>
                    <a:pt x="565" y="1247"/>
                    <a:pt x="565" y="1100"/>
                  </a:cubicBezTo>
                  <a:lnTo>
                    <a:pt x="565" y="295"/>
                  </a:lnTo>
                  <a:cubicBezTo>
                    <a:pt x="565" y="124"/>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0" name="Google Shape;3330;p63"/>
            <p:cNvSpPr/>
            <p:nvPr/>
          </p:nvSpPr>
          <p:spPr>
            <a:xfrm>
              <a:off x="4972722" y="2876468"/>
              <a:ext cx="21545" cy="24136"/>
            </a:xfrm>
            <a:custGeom>
              <a:rect b="b" l="l" r="r" t="t"/>
              <a:pathLst>
                <a:path extrusionOk="0" h="1239" w="1106">
                  <a:moveTo>
                    <a:pt x="765" y="1"/>
                  </a:moveTo>
                  <a:cubicBezTo>
                    <a:pt x="674" y="1"/>
                    <a:pt x="579" y="44"/>
                    <a:pt x="518" y="139"/>
                  </a:cubicBezTo>
                  <a:lnTo>
                    <a:pt x="101" y="797"/>
                  </a:lnTo>
                  <a:cubicBezTo>
                    <a:pt x="1" y="944"/>
                    <a:pt x="54" y="1121"/>
                    <a:pt x="171" y="1191"/>
                  </a:cubicBezTo>
                  <a:cubicBezTo>
                    <a:pt x="224" y="1238"/>
                    <a:pt x="295" y="1238"/>
                    <a:pt x="348" y="1238"/>
                  </a:cubicBezTo>
                  <a:cubicBezTo>
                    <a:pt x="442" y="1238"/>
                    <a:pt x="518" y="1191"/>
                    <a:pt x="589" y="1121"/>
                  </a:cubicBezTo>
                  <a:lnTo>
                    <a:pt x="1006" y="433"/>
                  </a:lnTo>
                  <a:cubicBezTo>
                    <a:pt x="1106" y="309"/>
                    <a:pt x="1053" y="115"/>
                    <a:pt x="906" y="39"/>
                  </a:cubicBezTo>
                  <a:cubicBezTo>
                    <a:pt x="864" y="14"/>
                    <a:pt x="815" y="1"/>
                    <a:pt x="76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1" name="Google Shape;3331;p63"/>
            <p:cNvSpPr/>
            <p:nvPr/>
          </p:nvSpPr>
          <p:spPr>
            <a:xfrm>
              <a:off x="4882160" y="2876468"/>
              <a:ext cx="20980" cy="24136"/>
            </a:xfrm>
            <a:custGeom>
              <a:rect b="b" l="l" r="r" t="t"/>
              <a:pathLst>
                <a:path extrusionOk="0" h="1239" w="1077">
                  <a:moveTo>
                    <a:pt x="331" y="1"/>
                  </a:moveTo>
                  <a:cubicBezTo>
                    <a:pt x="278" y="1"/>
                    <a:pt x="223" y="14"/>
                    <a:pt x="171" y="39"/>
                  </a:cubicBezTo>
                  <a:cubicBezTo>
                    <a:pt x="47" y="115"/>
                    <a:pt x="0" y="309"/>
                    <a:pt x="94" y="433"/>
                  </a:cubicBezTo>
                  <a:lnTo>
                    <a:pt x="512" y="1121"/>
                  </a:lnTo>
                  <a:cubicBezTo>
                    <a:pt x="559" y="1191"/>
                    <a:pt x="659" y="1238"/>
                    <a:pt x="759" y="1238"/>
                  </a:cubicBezTo>
                  <a:cubicBezTo>
                    <a:pt x="806" y="1238"/>
                    <a:pt x="853" y="1238"/>
                    <a:pt x="906" y="1191"/>
                  </a:cubicBezTo>
                  <a:cubicBezTo>
                    <a:pt x="1053" y="1121"/>
                    <a:pt x="1076" y="944"/>
                    <a:pt x="1000" y="797"/>
                  </a:cubicBezTo>
                  <a:lnTo>
                    <a:pt x="559" y="139"/>
                  </a:lnTo>
                  <a:cubicBezTo>
                    <a:pt x="513" y="44"/>
                    <a:pt x="426" y="1"/>
                    <a:pt x="33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2" name="Google Shape;3332;p63"/>
            <p:cNvSpPr/>
            <p:nvPr/>
          </p:nvSpPr>
          <p:spPr>
            <a:xfrm>
              <a:off x="4874037" y="2932063"/>
              <a:ext cx="128373" cy="128373"/>
            </a:xfrm>
            <a:custGeom>
              <a:rect b="b" l="l" r="r" t="t"/>
              <a:pathLst>
                <a:path extrusionOk="0" h="6590" w="6590">
                  <a:moveTo>
                    <a:pt x="3280" y="1"/>
                  </a:moveTo>
                  <a:cubicBezTo>
                    <a:pt x="1470" y="1"/>
                    <a:pt x="0" y="1499"/>
                    <a:pt x="0" y="3310"/>
                  </a:cubicBezTo>
                  <a:cubicBezTo>
                    <a:pt x="0" y="5120"/>
                    <a:pt x="1470" y="6590"/>
                    <a:pt x="3280" y="6590"/>
                  </a:cubicBezTo>
                  <a:cubicBezTo>
                    <a:pt x="4015" y="6590"/>
                    <a:pt x="4726" y="6349"/>
                    <a:pt x="5314" y="5908"/>
                  </a:cubicBezTo>
                  <a:cubicBezTo>
                    <a:pt x="5437" y="5808"/>
                    <a:pt x="5461" y="5614"/>
                    <a:pt x="5361" y="5490"/>
                  </a:cubicBezTo>
                  <a:cubicBezTo>
                    <a:pt x="5305" y="5418"/>
                    <a:pt x="5214" y="5380"/>
                    <a:pt x="5122" y="5380"/>
                  </a:cubicBezTo>
                  <a:cubicBezTo>
                    <a:pt x="5058" y="5380"/>
                    <a:pt x="4994" y="5399"/>
                    <a:pt x="4943" y="5438"/>
                  </a:cubicBezTo>
                  <a:cubicBezTo>
                    <a:pt x="4479" y="5808"/>
                    <a:pt x="3891" y="6025"/>
                    <a:pt x="3280" y="6025"/>
                  </a:cubicBezTo>
                  <a:cubicBezTo>
                    <a:pt x="1787" y="6025"/>
                    <a:pt x="564" y="4803"/>
                    <a:pt x="564" y="3310"/>
                  </a:cubicBezTo>
                  <a:cubicBezTo>
                    <a:pt x="564" y="1793"/>
                    <a:pt x="1787" y="588"/>
                    <a:pt x="3280" y="588"/>
                  </a:cubicBezTo>
                  <a:cubicBezTo>
                    <a:pt x="4773" y="588"/>
                    <a:pt x="6001" y="1793"/>
                    <a:pt x="6001" y="3310"/>
                  </a:cubicBezTo>
                  <a:cubicBezTo>
                    <a:pt x="6001" y="3727"/>
                    <a:pt x="5901" y="4144"/>
                    <a:pt x="5731" y="4509"/>
                  </a:cubicBezTo>
                  <a:cubicBezTo>
                    <a:pt x="5655" y="4656"/>
                    <a:pt x="5707" y="4826"/>
                    <a:pt x="5854" y="4903"/>
                  </a:cubicBezTo>
                  <a:cubicBezTo>
                    <a:pt x="5895" y="4922"/>
                    <a:pt x="5937" y="4931"/>
                    <a:pt x="5977" y="4931"/>
                  </a:cubicBezTo>
                  <a:cubicBezTo>
                    <a:pt x="6085" y="4931"/>
                    <a:pt x="6185" y="4869"/>
                    <a:pt x="6219" y="4779"/>
                  </a:cubicBezTo>
                  <a:cubicBezTo>
                    <a:pt x="6466" y="4315"/>
                    <a:pt x="6589" y="3821"/>
                    <a:pt x="6589" y="3310"/>
                  </a:cubicBezTo>
                  <a:cubicBezTo>
                    <a:pt x="6589" y="1499"/>
                    <a:pt x="5090" y="1"/>
                    <a:pt x="328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3" name="Google Shape;3333;p63"/>
            <p:cNvSpPr/>
            <p:nvPr/>
          </p:nvSpPr>
          <p:spPr>
            <a:xfrm>
              <a:off x="4670337" y="2912603"/>
              <a:ext cx="379704" cy="186540"/>
            </a:xfrm>
            <a:custGeom>
              <a:rect b="b" l="l" r="r" t="t"/>
              <a:pathLst>
                <a:path extrusionOk="0" h="9576" w="19492">
                  <a:moveTo>
                    <a:pt x="18904" y="1346"/>
                  </a:moveTo>
                  <a:lnTo>
                    <a:pt x="18904" y="2445"/>
                  </a:lnTo>
                  <a:lnTo>
                    <a:pt x="17605" y="2445"/>
                  </a:lnTo>
                  <a:cubicBezTo>
                    <a:pt x="17434" y="2028"/>
                    <a:pt x="17164" y="1664"/>
                    <a:pt x="16870" y="1346"/>
                  </a:cubicBezTo>
                  <a:close/>
                  <a:moveTo>
                    <a:pt x="9646" y="3010"/>
                  </a:moveTo>
                  <a:cubicBezTo>
                    <a:pt x="9523" y="3427"/>
                    <a:pt x="9452" y="3844"/>
                    <a:pt x="9452" y="4309"/>
                  </a:cubicBezTo>
                  <a:cubicBezTo>
                    <a:pt x="9452" y="4750"/>
                    <a:pt x="9523" y="5167"/>
                    <a:pt x="9646" y="5584"/>
                  </a:cubicBezTo>
                  <a:lnTo>
                    <a:pt x="559" y="5584"/>
                  </a:lnTo>
                  <a:lnTo>
                    <a:pt x="559" y="3010"/>
                  </a:lnTo>
                  <a:close/>
                  <a:moveTo>
                    <a:pt x="18904" y="3010"/>
                  </a:moveTo>
                  <a:lnTo>
                    <a:pt x="18904" y="5584"/>
                  </a:lnTo>
                  <a:lnTo>
                    <a:pt x="17851" y="5584"/>
                  </a:lnTo>
                  <a:cubicBezTo>
                    <a:pt x="17975" y="5167"/>
                    <a:pt x="18045" y="4750"/>
                    <a:pt x="18045" y="4309"/>
                  </a:cubicBezTo>
                  <a:cubicBezTo>
                    <a:pt x="18045" y="3844"/>
                    <a:pt x="17975" y="3427"/>
                    <a:pt x="17851" y="3010"/>
                  </a:cubicBezTo>
                  <a:close/>
                  <a:moveTo>
                    <a:pt x="9869" y="6143"/>
                  </a:moveTo>
                  <a:cubicBezTo>
                    <a:pt x="10063" y="6560"/>
                    <a:pt x="10310" y="6930"/>
                    <a:pt x="10628" y="7248"/>
                  </a:cubicBezTo>
                  <a:lnTo>
                    <a:pt x="559" y="7248"/>
                  </a:lnTo>
                  <a:lnTo>
                    <a:pt x="559" y="6143"/>
                  </a:lnTo>
                  <a:close/>
                  <a:moveTo>
                    <a:pt x="18904" y="6143"/>
                  </a:moveTo>
                  <a:lnTo>
                    <a:pt x="18904" y="7248"/>
                  </a:lnTo>
                  <a:lnTo>
                    <a:pt x="16870" y="7248"/>
                  </a:lnTo>
                  <a:cubicBezTo>
                    <a:pt x="17164" y="6930"/>
                    <a:pt x="17434" y="6560"/>
                    <a:pt x="17605" y="6143"/>
                  </a:cubicBezTo>
                  <a:close/>
                  <a:moveTo>
                    <a:pt x="13737" y="588"/>
                  </a:moveTo>
                  <a:cubicBezTo>
                    <a:pt x="15794" y="588"/>
                    <a:pt x="17458" y="2252"/>
                    <a:pt x="17458" y="4309"/>
                  </a:cubicBezTo>
                  <a:cubicBezTo>
                    <a:pt x="17458" y="6342"/>
                    <a:pt x="15794" y="8029"/>
                    <a:pt x="13737" y="8029"/>
                  </a:cubicBezTo>
                  <a:cubicBezTo>
                    <a:pt x="11680" y="8029"/>
                    <a:pt x="10016" y="6342"/>
                    <a:pt x="10016" y="4309"/>
                  </a:cubicBezTo>
                  <a:cubicBezTo>
                    <a:pt x="10016" y="2252"/>
                    <a:pt x="11680" y="588"/>
                    <a:pt x="13737" y="588"/>
                  </a:cubicBezTo>
                  <a:close/>
                  <a:moveTo>
                    <a:pt x="17510" y="7812"/>
                  </a:moveTo>
                  <a:lnTo>
                    <a:pt x="17217" y="8741"/>
                  </a:lnTo>
                  <a:cubicBezTo>
                    <a:pt x="17164" y="8888"/>
                    <a:pt x="17017" y="8987"/>
                    <a:pt x="16846" y="8987"/>
                  </a:cubicBezTo>
                  <a:lnTo>
                    <a:pt x="2616" y="8987"/>
                  </a:lnTo>
                  <a:cubicBezTo>
                    <a:pt x="2446" y="8987"/>
                    <a:pt x="2299" y="8888"/>
                    <a:pt x="2252" y="8741"/>
                  </a:cubicBezTo>
                  <a:lnTo>
                    <a:pt x="1958" y="7812"/>
                  </a:lnTo>
                  <a:lnTo>
                    <a:pt x="11286" y="7812"/>
                  </a:lnTo>
                  <a:cubicBezTo>
                    <a:pt x="11974" y="8300"/>
                    <a:pt x="12832" y="8594"/>
                    <a:pt x="13737" y="8594"/>
                  </a:cubicBezTo>
                  <a:cubicBezTo>
                    <a:pt x="14666" y="8594"/>
                    <a:pt x="15500" y="8300"/>
                    <a:pt x="16211" y="7812"/>
                  </a:cubicBezTo>
                  <a:close/>
                  <a:moveTo>
                    <a:pt x="13737" y="0"/>
                  </a:moveTo>
                  <a:cubicBezTo>
                    <a:pt x="12832" y="0"/>
                    <a:pt x="11974" y="294"/>
                    <a:pt x="11286" y="782"/>
                  </a:cubicBezTo>
                  <a:lnTo>
                    <a:pt x="6172" y="782"/>
                  </a:lnTo>
                  <a:cubicBezTo>
                    <a:pt x="5996" y="782"/>
                    <a:pt x="5878" y="905"/>
                    <a:pt x="5878" y="1052"/>
                  </a:cubicBezTo>
                  <a:cubicBezTo>
                    <a:pt x="5878" y="1223"/>
                    <a:pt x="5996" y="1346"/>
                    <a:pt x="6172" y="1346"/>
                  </a:cubicBezTo>
                  <a:lnTo>
                    <a:pt x="10628" y="1346"/>
                  </a:lnTo>
                  <a:cubicBezTo>
                    <a:pt x="10310" y="1664"/>
                    <a:pt x="10063" y="2028"/>
                    <a:pt x="9869" y="2445"/>
                  </a:cubicBezTo>
                  <a:lnTo>
                    <a:pt x="559" y="2445"/>
                  </a:lnTo>
                  <a:lnTo>
                    <a:pt x="559" y="1346"/>
                  </a:lnTo>
                  <a:lnTo>
                    <a:pt x="4850" y="1346"/>
                  </a:lnTo>
                  <a:cubicBezTo>
                    <a:pt x="4997" y="1346"/>
                    <a:pt x="5114" y="1223"/>
                    <a:pt x="5114" y="1052"/>
                  </a:cubicBezTo>
                  <a:cubicBezTo>
                    <a:pt x="5114" y="905"/>
                    <a:pt x="4997" y="782"/>
                    <a:pt x="4850" y="782"/>
                  </a:cubicBezTo>
                  <a:lnTo>
                    <a:pt x="512" y="782"/>
                  </a:lnTo>
                  <a:cubicBezTo>
                    <a:pt x="218" y="782"/>
                    <a:pt x="0" y="1029"/>
                    <a:pt x="0" y="1323"/>
                  </a:cubicBezTo>
                  <a:lnTo>
                    <a:pt x="0" y="7295"/>
                  </a:lnTo>
                  <a:cubicBezTo>
                    <a:pt x="0" y="7589"/>
                    <a:pt x="218" y="7812"/>
                    <a:pt x="512" y="7812"/>
                  </a:cubicBezTo>
                  <a:lnTo>
                    <a:pt x="1346" y="7812"/>
                  </a:lnTo>
                  <a:lnTo>
                    <a:pt x="1711" y="8911"/>
                  </a:lnTo>
                  <a:cubicBezTo>
                    <a:pt x="1834" y="9305"/>
                    <a:pt x="2205" y="9575"/>
                    <a:pt x="2616" y="9575"/>
                  </a:cubicBezTo>
                  <a:lnTo>
                    <a:pt x="16846" y="9575"/>
                  </a:lnTo>
                  <a:cubicBezTo>
                    <a:pt x="17264" y="9575"/>
                    <a:pt x="17634" y="9305"/>
                    <a:pt x="17751" y="8911"/>
                  </a:cubicBezTo>
                  <a:lnTo>
                    <a:pt x="18122" y="7812"/>
                  </a:lnTo>
                  <a:lnTo>
                    <a:pt x="18956" y="7812"/>
                  </a:lnTo>
                  <a:cubicBezTo>
                    <a:pt x="19250" y="7812"/>
                    <a:pt x="19491" y="7589"/>
                    <a:pt x="19491" y="7295"/>
                  </a:cubicBezTo>
                  <a:lnTo>
                    <a:pt x="19491" y="1323"/>
                  </a:lnTo>
                  <a:cubicBezTo>
                    <a:pt x="19491" y="1029"/>
                    <a:pt x="19250" y="782"/>
                    <a:pt x="18956" y="782"/>
                  </a:cubicBezTo>
                  <a:lnTo>
                    <a:pt x="16211" y="782"/>
                  </a:lnTo>
                  <a:cubicBezTo>
                    <a:pt x="15500" y="294"/>
                    <a:pt x="14666" y="0"/>
                    <a:pt x="13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4" name="Google Shape;3334;p63"/>
            <p:cNvSpPr/>
            <p:nvPr/>
          </p:nvSpPr>
          <p:spPr>
            <a:xfrm>
              <a:off x="4954177" y="2998937"/>
              <a:ext cx="22928" cy="30467"/>
            </a:xfrm>
            <a:custGeom>
              <a:rect b="b" l="l" r="r" t="t"/>
              <a:pathLst>
                <a:path extrusionOk="0" h="1564" w="1177">
                  <a:moveTo>
                    <a:pt x="906" y="0"/>
                  </a:moveTo>
                  <a:cubicBezTo>
                    <a:pt x="759" y="0"/>
                    <a:pt x="612" y="94"/>
                    <a:pt x="588" y="241"/>
                  </a:cubicBezTo>
                  <a:cubicBezTo>
                    <a:pt x="535" y="588"/>
                    <a:pt x="389" y="858"/>
                    <a:pt x="148" y="1076"/>
                  </a:cubicBezTo>
                  <a:cubicBezTo>
                    <a:pt x="24" y="1176"/>
                    <a:pt x="1" y="1346"/>
                    <a:pt x="95" y="1470"/>
                  </a:cubicBezTo>
                  <a:cubicBezTo>
                    <a:pt x="171" y="1540"/>
                    <a:pt x="242" y="1564"/>
                    <a:pt x="318" y="1564"/>
                  </a:cubicBezTo>
                  <a:cubicBezTo>
                    <a:pt x="389" y="1564"/>
                    <a:pt x="465" y="1564"/>
                    <a:pt x="512" y="1517"/>
                  </a:cubicBezTo>
                  <a:cubicBezTo>
                    <a:pt x="882" y="1199"/>
                    <a:pt x="1100" y="782"/>
                    <a:pt x="1153" y="318"/>
                  </a:cubicBezTo>
                  <a:cubicBezTo>
                    <a:pt x="1176" y="171"/>
                    <a:pt x="1053" y="24"/>
                    <a:pt x="9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335" name="Google Shape;3335;p63"/>
          <p:cNvGrpSpPr/>
          <p:nvPr/>
        </p:nvGrpSpPr>
        <p:grpSpPr>
          <a:xfrm>
            <a:off x="8187896" y="5586578"/>
            <a:ext cx="759642" cy="759642"/>
            <a:chOff x="4093948" y="2793289"/>
            <a:chExt cx="379821" cy="379821"/>
          </a:xfrm>
        </p:grpSpPr>
        <p:sp>
          <p:nvSpPr>
            <p:cNvPr id="3336" name="Google Shape;3336;p63"/>
            <p:cNvSpPr/>
            <p:nvPr/>
          </p:nvSpPr>
          <p:spPr>
            <a:xfrm>
              <a:off x="4099675" y="3061896"/>
              <a:ext cx="368367" cy="47668"/>
            </a:xfrm>
            <a:custGeom>
              <a:rect b="b" l="l" r="r" t="t"/>
              <a:pathLst>
                <a:path extrusionOk="0" h="2447" w="18910">
                  <a:moveTo>
                    <a:pt x="0" y="1"/>
                  </a:moveTo>
                  <a:lnTo>
                    <a:pt x="0" y="1494"/>
                  </a:lnTo>
                  <a:cubicBezTo>
                    <a:pt x="0" y="2035"/>
                    <a:pt x="441" y="2446"/>
                    <a:pt x="959" y="2446"/>
                  </a:cubicBezTo>
                  <a:lnTo>
                    <a:pt x="17951" y="2446"/>
                  </a:lnTo>
                  <a:cubicBezTo>
                    <a:pt x="18469" y="2446"/>
                    <a:pt x="18909" y="2035"/>
                    <a:pt x="18909" y="1494"/>
                  </a:cubicBezTo>
                  <a:lnTo>
                    <a:pt x="18909"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7" name="Google Shape;3337;p63"/>
            <p:cNvSpPr/>
            <p:nvPr/>
          </p:nvSpPr>
          <p:spPr>
            <a:xfrm>
              <a:off x="4099675" y="2852488"/>
              <a:ext cx="368367" cy="209429"/>
            </a:xfrm>
            <a:custGeom>
              <a:rect b="b" l="l" r="r" t="t"/>
              <a:pathLst>
                <a:path extrusionOk="0" h="10751" w="18910">
                  <a:moveTo>
                    <a:pt x="959" y="0"/>
                  </a:moveTo>
                  <a:cubicBezTo>
                    <a:pt x="441" y="0"/>
                    <a:pt x="0" y="412"/>
                    <a:pt x="0" y="953"/>
                  </a:cubicBezTo>
                  <a:lnTo>
                    <a:pt x="0" y="10751"/>
                  </a:lnTo>
                  <a:lnTo>
                    <a:pt x="18909" y="10751"/>
                  </a:lnTo>
                  <a:lnTo>
                    <a:pt x="18909" y="953"/>
                  </a:lnTo>
                  <a:cubicBezTo>
                    <a:pt x="18909" y="412"/>
                    <a:pt x="18469" y="0"/>
                    <a:pt x="1795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8" name="Google Shape;3338;p63"/>
            <p:cNvSpPr/>
            <p:nvPr/>
          </p:nvSpPr>
          <p:spPr>
            <a:xfrm>
              <a:off x="4099675" y="2852488"/>
              <a:ext cx="368367" cy="209429"/>
            </a:xfrm>
            <a:custGeom>
              <a:rect b="b" l="l" r="r" t="t"/>
              <a:pathLst>
                <a:path extrusionOk="0" h="10751" w="18910">
                  <a:moveTo>
                    <a:pt x="959" y="0"/>
                  </a:moveTo>
                  <a:cubicBezTo>
                    <a:pt x="441" y="0"/>
                    <a:pt x="0" y="412"/>
                    <a:pt x="0" y="953"/>
                  </a:cubicBezTo>
                  <a:lnTo>
                    <a:pt x="0" y="10751"/>
                  </a:lnTo>
                  <a:lnTo>
                    <a:pt x="18909" y="10751"/>
                  </a:lnTo>
                  <a:lnTo>
                    <a:pt x="18909" y="953"/>
                  </a:lnTo>
                  <a:cubicBezTo>
                    <a:pt x="18909" y="412"/>
                    <a:pt x="18469" y="0"/>
                    <a:pt x="1795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9" name="Google Shape;3339;p63"/>
            <p:cNvSpPr/>
            <p:nvPr/>
          </p:nvSpPr>
          <p:spPr>
            <a:xfrm>
              <a:off x="4434124" y="2852488"/>
              <a:ext cx="33915" cy="209429"/>
            </a:xfrm>
            <a:custGeom>
              <a:rect b="b" l="l" r="r" t="t"/>
              <a:pathLst>
                <a:path extrusionOk="0" h="10751" w="1741">
                  <a:moveTo>
                    <a:pt x="1" y="0"/>
                  </a:moveTo>
                  <a:cubicBezTo>
                    <a:pt x="541" y="0"/>
                    <a:pt x="982" y="412"/>
                    <a:pt x="982" y="953"/>
                  </a:cubicBezTo>
                  <a:lnTo>
                    <a:pt x="982" y="10751"/>
                  </a:lnTo>
                  <a:lnTo>
                    <a:pt x="1740" y="10751"/>
                  </a:lnTo>
                  <a:lnTo>
                    <a:pt x="1740" y="953"/>
                  </a:lnTo>
                  <a:cubicBezTo>
                    <a:pt x="1740" y="412"/>
                    <a:pt x="1300" y="0"/>
                    <a:pt x="782"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0" name="Google Shape;3340;p63"/>
            <p:cNvSpPr/>
            <p:nvPr/>
          </p:nvSpPr>
          <p:spPr>
            <a:xfrm>
              <a:off x="4434124" y="3061896"/>
              <a:ext cx="33915" cy="47668"/>
            </a:xfrm>
            <a:custGeom>
              <a:rect b="b" l="l" r="r" t="t"/>
              <a:pathLst>
                <a:path extrusionOk="0" h="2447" w="1741">
                  <a:moveTo>
                    <a:pt x="982" y="1"/>
                  </a:moveTo>
                  <a:lnTo>
                    <a:pt x="982" y="1494"/>
                  </a:lnTo>
                  <a:cubicBezTo>
                    <a:pt x="982" y="2035"/>
                    <a:pt x="541" y="2446"/>
                    <a:pt x="1" y="2446"/>
                  </a:cubicBezTo>
                  <a:lnTo>
                    <a:pt x="782" y="2446"/>
                  </a:lnTo>
                  <a:cubicBezTo>
                    <a:pt x="1300" y="2446"/>
                    <a:pt x="1740" y="2035"/>
                    <a:pt x="1740" y="1494"/>
                  </a:cubicBezTo>
                  <a:lnTo>
                    <a:pt x="1740"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1" name="Google Shape;3341;p63"/>
            <p:cNvSpPr/>
            <p:nvPr/>
          </p:nvSpPr>
          <p:spPr>
            <a:xfrm>
              <a:off x="4241878" y="3109544"/>
              <a:ext cx="83959" cy="57836"/>
            </a:xfrm>
            <a:custGeom>
              <a:rect b="b" l="l" r="r" t="t"/>
              <a:pathLst>
                <a:path extrusionOk="0" h="2969" w="4310">
                  <a:moveTo>
                    <a:pt x="318" y="0"/>
                  </a:moveTo>
                  <a:cubicBezTo>
                    <a:pt x="318" y="0"/>
                    <a:pt x="271" y="2181"/>
                    <a:pt x="1" y="2968"/>
                  </a:cubicBezTo>
                  <a:lnTo>
                    <a:pt x="4309" y="2968"/>
                  </a:lnTo>
                  <a:cubicBezTo>
                    <a:pt x="4039" y="2181"/>
                    <a:pt x="3992" y="0"/>
                    <a:pt x="3992"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2" name="Google Shape;3342;p63"/>
            <p:cNvSpPr/>
            <p:nvPr/>
          </p:nvSpPr>
          <p:spPr>
            <a:xfrm>
              <a:off x="4247605" y="3109544"/>
              <a:ext cx="72505" cy="14902"/>
            </a:xfrm>
            <a:custGeom>
              <a:rect b="b" l="l" r="r" t="t"/>
              <a:pathLst>
                <a:path extrusionOk="0" h="765" w="3722">
                  <a:moveTo>
                    <a:pt x="24" y="0"/>
                  </a:moveTo>
                  <a:cubicBezTo>
                    <a:pt x="24" y="0"/>
                    <a:pt x="24" y="323"/>
                    <a:pt x="1" y="764"/>
                  </a:cubicBezTo>
                  <a:lnTo>
                    <a:pt x="3721" y="764"/>
                  </a:lnTo>
                  <a:cubicBezTo>
                    <a:pt x="3698" y="323"/>
                    <a:pt x="3698" y="0"/>
                    <a:pt x="369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3" name="Google Shape;3343;p63"/>
            <p:cNvSpPr/>
            <p:nvPr/>
          </p:nvSpPr>
          <p:spPr>
            <a:xfrm>
              <a:off x="4247605" y="3109544"/>
              <a:ext cx="72505" cy="14902"/>
            </a:xfrm>
            <a:custGeom>
              <a:rect b="b" l="l" r="r" t="t"/>
              <a:pathLst>
                <a:path extrusionOk="0" h="765" w="3722">
                  <a:moveTo>
                    <a:pt x="24" y="0"/>
                  </a:moveTo>
                  <a:cubicBezTo>
                    <a:pt x="24" y="0"/>
                    <a:pt x="24" y="323"/>
                    <a:pt x="1" y="764"/>
                  </a:cubicBezTo>
                  <a:lnTo>
                    <a:pt x="3721" y="764"/>
                  </a:lnTo>
                  <a:cubicBezTo>
                    <a:pt x="3698" y="323"/>
                    <a:pt x="3698" y="0"/>
                    <a:pt x="369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4" name="Google Shape;3344;p63"/>
            <p:cNvSpPr/>
            <p:nvPr/>
          </p:nvSpPr>
          <p:spPr>
            <a:xfrm>
              <a:off x="4123031" y="2877675"/>
              <a:ext cx="321654" cy="184242"/>
            </a:xfrm>
            <a:custGeom>
              <a:rect b="b" l="l" r="r" t="t"/>
              <a:pathLst>
                <a:path extrusionOk="0" h="9458" w="16512">
                  <a:moveTo>
                    <a:pt x="418" y="1"/>
                  </a:moveTo>
                  <a:cubicBezTo>
                    <a:pt x="177" y="1"/>
                    <a:pt x="1" y="200"/>
                    <a:pt x="1" y="418"/>
                  </a:cubicBezTo>
                  <a:lnTo>
                    <a:pt x="1" y="9458"/>
                  </a:lnTo>
                  <a:lnTo>
                    <a:pt x="16511" y="9458"/>
                  </a:lnTo>
                  <a:lnTo>
                    <a:pt x="16511" y="418"/>
                  </a:lnTo>
                  <a:cubicBezTo>
                    <a:pt x="16511" y="200"/>
                    <a:pt x="16341" y="1"/>
                    <a:pt x="16094"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5" name="Google Shape;3345;p63"/>
            <p:cNvSpPr/>
            <p:nvPr/>
          </p:nvSpPr>
          <p:spPr>
            <a:xfrm>
              <a:off x="4421755" y="2877675"/>
              <a:ext cx="22928" cy="184242"/>
            </a:xfrm>
            <a:custGeom>
              <a:rect b="b" l="l" r="r" t="t"/>
              <a:pathLst>
                <a:path extrusionOk="0" h="9458" w="1177">
                  <a:moveTo>
                    <a:pt x="1" y="1"/>
                  </a:moveTo>
                  <a:cubicBezTo>
                    <a:pt x="218" y="1"/>
                    <a:pt x="418" y="200"/>
                    <a:pt x="418" y="418"/>
                  </a:cubicBezTo>
                  <a:lnTo>
                    <a:pt x="418" y="9458"/>
                  </a:lnTo>
                  <a:lnTo>
                    <a:pt x="1176" y="9458"/>
                  </a:lnTo>
                  <a:lnTo>
                    <a:pt x="1176" y="418"/>
                  </a:lnTo>
                  <a:cubicBezTo>
                    <a:pt x="1176" y="200"/>
                    <a:pt x="1006"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6" name="Google Shape;3346;p63"/>
            <p:cNvSpPr/>
            <p:nvPr/>
          </p:nvSpPr>
          <p:spPr>
            <a:xfrm>
              <a:off x="4168828" y="2799016"/>
              <a:ext cx="229591" cy="229474"/>
            </a:xfrm>
            <a:custGeom>
              <a:rect b="b" l="l" r="r" t="t"/>
              <a:pathLst>
                <a:path extrusionOk="0" h="11780" w="11786">
                  <a:moveTo>
                    <a:pt x="5908" y="1"/>
                  </a:moveTo>
                  <a:cubicBezTo>
                    <a:pt x="2646" y="1"/>
                    <a:pt x="1" y="2622"/>
                    <a:pt x="1" y="5878"/>
                  </a:cubicBezTo>
                  <a:cubicBezTo>
                    <a:pt x="1" y="9135"/>
                    <a:pt x="2646" y="11780"/>
                    <a:pt x="5908" y="11780"/>
                  </a:cubicBezTo>
                  <a:cubicBezTo>
                    <a:pt x="9164" y="11780"/>
                    <a:pt x="11786" y="9135"/>
                    <a:pt x="11786" y="5878"/>
                  </a:cubicBezTo>
                  <a:cubicBezTo>
                    <a:pt x="11786" y="4309"/>
                    <a:pt x="11168" y="2816"/>
                    <a:pt x="10069" y="1717"/>
                  </a:cubicBezTo>
                  <a:cubicBezTo>
                    <a:pt x="8964" y="612"/>
                    <a:pt x="7471" y="1"/>
                    <a:pt x="5908"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7" name="Google Shape;3347;p63"/>
            <p:cNvSpPr/>
            <p:nvPr/>
          </p:nvSpPr>
          <p:spPr>
            <a:xfrm>
              <a:off x="4235235" y="2804743"/>
              <a:ext cx="163184" cy="223747"/>
            </a:xfrm>
            <a:custGeom>
              <a:rect b="b" l="l" r="r" t="t"/>
              <a:pathLst>
                <a:path extrusionOk="0" h="11486" w="8377">
                  <a:moveTo>
                    <a:pt x="4333" y="0"/>
                  </a:moveTo>
                  <a:cubicBezTo>
                    <a:pt x="6343" y="929"/>
                    <a:pt x="7736" y="2963"/>
                    <a:pt x="7736" y="5337"/>
                  </a:cubicBezTo>
                  <a:cubicBezTo>
                    <a:pt x="7736" y="8570"/>
                    <a:pt x="5091" y="11215"/>
                    <a:pt x="1835" y="11215"/>
                  </a:cubicBezTo>
                  <a:cubicBezTo>
                    <a:pt x="1200" y="11215"/>
                    <a:pt x="589" y="11121"/>
                    <a:pt x="1" y="10921"/>
                  </a:cubicBezTo>
                  <a:lnTo>
                    <a:pt x="1" y="10921"/>
                  </a:lnTo>
                  <a:cubicBezTo>
                    <a:pt x="759" y="11268"/>
                    <a:pt x="1617" y="11486"/>
                    <a:pt x="2499" y="11486"/>
                  </a:cubicBezTo>
                  <a:cubicBezTo>
                    <a:pt x="5755" y="11486"/>
                    <a:pt x="8377" y="8841"/>
                    <a:pt x="8377" y="5584"/>
                  </a:cubicBezTo>
                  <a:cubicBezTo>
                    <a:pt x="8377" y="2986"/>
                    <a:pt x="6684" y="759"/>
                    <a:pt x="4333"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8" name="Google Shape;3348;p63"/>
            <p:cNvSpPr/>
            <p:nvPr/>
          </p:nvSpPr>
          <p:spPr>
            <a:xfrm>
              <a:off x="4264319" y="2844365"/>
              <a:ext cx="39077" cy="39622"/>
            </a:xfrm>
            <a:custGeom>
              <a:rect b="b" l="l" r="r" t="t"/>
              <a:pathLst>
                <a:path extrusionOk="0" h="2034" w="2006">
                  <a:moveTo>
                    <a:pt x="1006" y="0"/>
                  </a:moveTo>
                  <a:cubicBezTo>
                    <a:pt x="442" y="0"/>
                    <a:pt x="1" y="441"/>
                    <a:pt x="1" y="1005"/>
                  </a:cubicBezTo>
                  <a:cubicBezTo>
                    <a:pt x="1" y="1564"/>
                    <a:pt x="442" y="2034"/>
                    <a:pt x="1006" y="2034"/>
                  </a:cubicBezTo>
                  <a:cubicBezTo>
                    <a:pt x="1564" y="2034"/>
                    <a:pt x="2005" y="1564"/>
                    <a:pt x="2005" y="1005"/>
                  </a:cubicBezTo>
                  <a:cubicBezTo>
                    <a:pt x="2005" y="441"/>
                    <a:pt x="1564" y="0"/>
                    <a:pt x="1006"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9" name="Google Shape;3349;p63"/>
            <p:cNvSpPr/>
            <p:nvPr/>
          </p:nvSpPr>
          <p:spPr>
            <a:xfrm>
              <a:off x="4268098" y="2844365"/>
              <a:ext cx="35298" cy="39622"/>
            </a:xfrm>
            <a:custGeom>
              <a:rect b="b" l="l" r="r" t="t"/>
              <a:pathLst>
                <a:path extrusionOk="0" h="2034" w="1812">
                  <a:moveTo>
                    <a:pt x="882" y="0"/>
                  </a:moveTo>
                  <a:lnTo>
                    <a:pt x="882" y="0"/>
                  </a:lnTo>
                  <a:cubicBezTo>
                    <a:pt x="1006" y="171"/>
                    <a:pt x="1076" y="388"/>
                    <a:pt x="1076" y="611"/>
                  </a:cubicBezTo>
                  <a:cubicBezTo>
                    <a:pt x="1076" y="1176"/>
                    <a:pt x="636" y="1640"/>
                    <a:pt x="77" y="1640"/>
                  </a:cubicBezTo>
                  <a:lnTo>
                    <a:pt x="1" y="1640"/>
                  </a:lnTo>
                  <a:cubicBezTo>
                    <a:pt x="195" y="1858"/>
                    <a:pt x="489" y="2034"/>
                    <a:pt x="812" y="2034"/>
                  </a:cubicBezTo>
                  <a:cubicBezTo>
                    <a:pt x="1370" y="2034"/>
                    <a:pt x="1811" y="1564"/>
                    <a:pt x="1811" y="1005"/>
                  </a:cubicBezTo>
                  <a:cubicBezTo>
                    <a:pt x="1811" y="464"/>
                    <a:pt x="1400" y="24"/>
                    <a:pt x="882"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0" name="Google Shape;3350;p63"/>
            <p:cNvSpPr/>
            <p:nvPr/>
          </p:nvSpPr>
          <p:spPr>
            <a:xfrm>
              <a:off x="4232372" y="2872981"/>
              <a:ext cx="103069" cy="102621"/>
            </a:xfrm>
            <a:custGeom>
              <a:rect b="b" l="l" r="r" t="t"/>
              <a:pathLst>
                <a:path extrusionOk="0" h="5268" w="5291">
                  <a:moveTo>
                    <a:pt x="2646" y="1"/>
                  </a:moveTo>
                  <a:cubicBezTo>
                    <a:pt x="1200" y="1"/>
                    <a:pt x="1" y="1176"/>
                    <a:pt x="1" y="2646"/>
                  </a:cubicBezTo>
                  <a:cubicBezTo>
                    <a:pt x="1" y="4092"/>
                    <a:pt x="1200" y="5267"/>
                    <a:pt x="2646" y="5267"/>
                  </a:cubicBezTo>
                  <a:cubicBezTo>
                    <a:pt x="4086" y="5267"/>
                    <a:pt x="5291" y="4092"/>
                    <a:pt x="5291" y="2646"/>
                  </a:cubicBezTo>
                  <a:cubicBezTo>
                    <a:pt x="5291" y="1176"/>
                    <a:pt x="4086" y="1"/>
                    <a:pt x="2646"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1" name="Google Shape;3351;p63"/>
            <p:cNvSpPr/>
            <p:nvPr/>
          </p:nvSpPr>
          <p:spPr>
            <a:xfrm>
              <a:off x="4228476" y="2871033"/>
              <a:ext cx="55440" cy="120425"/>
            </a:xfrm>
            <a:custGeom>
              <a:rect b="b" l="l" r="r" t="t"/>
              <a:pathLst>
                <a:path extrusionOk="0" h="6182" w="2846">
                  <a:moveTo>
                    <a:pt x="2846" y="1"/>
                  </a:moveTo>
                  <a:cubicBezTo>
                    <a:pt x="2722" y="1"/>
                    <a:pt x="2575" y="24"/>
                    <a:pt x="2452" y="24"/>
                  </a:cubicBezTo>
                  <a:cubicBezTo>
                    <a:pt x="1641" y="148"/>
                    <a:pt x="906" y="712"/>
                    <a:pt x="518" y="1400"/>
                  </a:cubicBezTo>
                  <a:cubicBezTo>
                    <a:pt x="442" y="1494"/>
                    <a:pt x="418" y="1594"/>
                    <a:pt x="371" y="1664"/>
                  </a:cubicBezTo>
                  <a:cubicBezTo>
                    <a:pt x="54" y="2375"/>
                    <a:pt x="1" y="3163"/>
                    <a:pt x="271" y="3868"/>
                  </a:cubicBezTo>
                  <a:cubicBezTo>
                    <a:pt x="589" y="4656"/>
                    <a:pt x="1229" y="5755"/>
                    <a:pt x="1470" y="6125"/>
                  </a:cubicBezTo>
                  <a:cubicBezTo>
                    <a:pt x="1509" y="6160"/>
                    <a:pt x="1570" y="6182"/>
                    <a:pt x="1630" y="6182"/>
                  </a:cubicBezTo>
                  <a:cubicBezTo>
                    <a:pt x="1652" y="6182"/>
                    <a:pt x="1673" y="6179"/>
                    <a:pt x="1694" y="6172"/>
                  </a:cubicBezTo>
                  <a:lnTo>
                    <a:pt x="2135" y="5878"/>
                  </a:lnTo>
                  <a:cubicBezTo>
                    <a:pt x="2182" y="5855"/>
                    <a:pt x="2205" y="5831"/>
                    <a:pt x="2205" y="5779"/>
                  </a:cubicBezTo>
                  <a:lnTo>
                    <a:pt x="2846"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2" name="Google Shape;3352;p63"/>
            <p:cNvSpPr/>
            <p:nvPr/>
          </p:nvSpPr>
          <p:spPr>
            <a:xfrm>
              <a:off x="4283896" y="2871033"/>
              <a:ext cx="55323" cy="120425"/>
            </a:xfrm>
            <a:custGeom>
              <a:rect b="b" l="l" r="r" t="t"/>
              <a:pathLst>
                <a:path extrusionOk="0" h="6182" w="2840">
                  <a:moveTo>
                    <a:pt x="1" y="1"/>
                  </a:moveTo>
                  <a:lnTo>
                    <a:pt x="636" y="5779"/>
                  </a:lnTo>
                  <a:cubicBezTo>
                    <a:pt x="636" y="5831"/>
                    <a:pt x="659" y="5855"/>
                    <a:pt x="706" y="5878"/>
                  </a:cubicBezTo>
                  <a:cubicBezTo>
                    <a:pt x="806" y="5955"/>
                    <a:pt x="1029" y="6072"/>
                    <a:pt x="1147" y="6172"/>
                  </a:cubicBezTo>
                  <a:cubicBezTo>
                    <a:pt x="1168" y="6179"/>
                    <a:pt x="1190" y="6182"/>
                    <a:pt x="1212" y="6182"/>
                  </a:cubicBezTo>
                  <a:cubicBezTo>
                    <a:pt x="1273" y="6182"/>
                    <a:pt x="1336" y="6160"/>
                    <a:pt x="1370" y="6125"/>
                  </a:cubicBezTo>
                  <a:cubicBezTo>
                    <a:pt x="1617" y="5755"/>
                    <a:pt x="2252" y="4656"/>
                    <a:pt x="2569" y="3868"/>
                  </a:cubicBezTo>
                  <a:cubicBezTo>
                    <a:pt x="2840" y="3163"/>
                    <a:pt x="2793" y="2375"/>
                    <a:pt x="2470" y="1664"/>
                  </a:cubicBezTo>
                  <a:cubicBezTo>
                    <a:pt x="2423" y="1594"/>
                    <a:pt x="2375" y="1494"/>
                    <a:pt x="2323" y="1400"/>
                  </a:cubicBezTo>
                  <a:cubicBezTo>
                    <a:pt x="1935" y="712"/>
                    <a:pt x="1200" y="148"/>
                    <a:pt x="389" y="24"/>
                  </a:cubicBezTo>
                  <a:cubicBezTo>
                    <a:pt x="265" y="24"/>
                    <a:pt x="118" y="1"/>
                    <a:pt x="1"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3" name="Google Shape;3353;p63"/>
            <p:cNvSpPr/>
            <p:nvPr/>
          </p:nvSpPr>
          <p:spPr>
            <a:xfrm>
              <a:off x="4197464" y="2828956"/>
              <a:ext cx="172788" cy="168054"/>
            </a:xfrm>
            <a:custGeom>
              <a:rect b="b" l="l" r="r" t="t"/>
              <a:pathLst>
                <a:path extrusionOk="0" h="8627" w="8870">
                  <a:moveTo>
                    <a:pt x="4438" y="1085"/>
                  </a:moveTo>
                  <a:cubicBezTo>
                    <a:pt x="4826" y="1085"/>
                    <a:pt x="5173" y="1402"/>
                    <a:pt x="5173" y="1796"/>
                  </a:cubicBezTo>
                  <a:cubicBezTo>
                    <a:pt x="5173" y="1867"/>
                    <a:pt x="5173" y="1914"/>
                    <a:pt x="5143" y="1967"/>
                  </a:cubicBezTo>
                  <a:cubicBezTo>
                    <a:pt x="5049" y="1943"/>
                    <a:pt x="4973" y="1914"/>
                    <a:pt x="4879" y="1914"/>
                  </a:cubicBezTo>
                  <a:cubicBezTo>
                    <a:pt x="4728" y="1895"/>
                    <a:pt x="4570" y="1883"/>
                    <a:pt x="4410" y="1883"/>
                  </a:cubicBezTo>
                  <a:cubicBezTo>
                    <a:pt x="4178" y="1883"/>
                    <a:pt x="3943" y="1907"/>
                    <a:pt x="3727" y="1967"/>
                  </a:cubicBezTo>
                  <a:cubicBezTo>
                    <a:pt x="3727" y="1914"/>
                    <a:pt x="3703" y="1867"/>
                    <a:pt x="3703" y="1796"/>
                  </a:cubicBezTo>
                  <a:cubicBezTo>
                    <a:pt x="3703" y="1402"/>
                    <a:pt x="4044" y="1085"/>
                    <a:pt x="4438" y="1085"/>
                  </a:cubicBezTo>
                  <a:close/>
                  <a:moveTo>
                    <a:pt x="4438" y="4806"/>
                  </a:moveTo>
                  <a:lnTo>
                    <a:pt x="4702" y="7233"/>
                  </a:lnTo>
                  <a:cubicBezTo>
                    <a:pt x="4608" y="7233"/>
                    <a:pt x="4532" y="7257"/>
                    <a:pt x="4438" y="7257"/>
                  </a:cubicBezTo>
                  <a:cubicBezTo>
                    <a:pt x="4338" y="7257"/>
                    <a:pt x="4262" y="7233"/>
                    <a:pt x="4167" y="7233"/>
                  </a:cubicBezTo>
                  <a:lnTo>
                    <a:pt x="4438" y="4806"/>
                  </a:lnTo>
                  <a:close/>
                  <a:moveTo>
                    <a:pt x="4115" y="2478"/>
                  </a:moveTo>
                  <a:lnTo>
                    <a:pt x="3527" y="7845"/>
                  </a:lnTo>
                  <a:lnTo>
                    <a:pt x="3233" y="8015"/>
                  </a:lnTo>
                  <a:cubicBezTo>
                    <a:pt x="2968" y="7598"/>
                    <a:pt x="2404" y="6616"/>
                    <a:pt x="2134" y="5934"/>
                  </a:cubicBezTo>
                  <a:cubicBezTo>
                    <a:pt x="1887" y="5323"/>
                    <a:pt x="1910" y="4588"/>
                    <a:pt x="2204" y="3948"/>
                  </a:cubicBezTo>
                  <a:cubicBezTo>
                    <a:pt x="2257" y="3877"/>
                    <a:pt x="2304" y="3801"/>
                    <a:pt x="2351" y="3707"/>
                  </a:cubicBezTo>
                  <a:cubicBezTo>
                    <a:pt x="2745" y="3042"/>
                    <a:pt x="3409" y="2578"/>
                    <a:pt x="4068" y="2478"/>
                  </a:cubicBezTo>
                  <a:close/>
                  <a:moveTo>
                    <a:pt x="4802" y="2478"/>
                  </a:moveTo>
                  <a:cubicBezTo>
                    <a:pt x="5466" y="2578"/>
                    <a:pt x="6125" y="3042"/>
                    <a:pt x="6519" y="3707"/>
                  </a:cubicBezTo>
                  <a:cubicBezTo>
                    <a:pt x="6907" y="4365"/>
                    <a:pt x="7030" y="5199"/>
                    <a:pt x="6736" y="5934"/>
                  </a:cubicBezTo>
                  <a:cubicBezTo>
                    <a:pt x="6466" y="6616"/>
                    <a:pt x="5907" y="7598"/>
                    <a:pt x="5637" y="8015"/>
                  </a:cubicBezTo>
                  <a:lnTo>
                    <a:pt x="5343" y="7845"/>
                  </a:lnTo>
                  <a:lnTo>
                    <a:pt x="4755" y="2478"/>
                  </a:lnTo>
                  <a:close/>
                  <a:moveTo>
                    <a:pt x="3391" y="1"/>
                  </a:moveTo>
                  <a:cubicBezTo>
                    <a:pt x="3243" y="1"/>
                    <a:pt x="3137" y="116"/>
                    <a:pt x="3115" y="250"/>
                  </a:cubicBezTo>
                  <a:cubicBezTo>
                    <a:pt x="3062" y="621"/>
                    <a:pt x="3186" y="885"/>
                    <a:pt x="3356" y="1085"/>
                  </a:cubicBezTo>
                  <a:cubicBezTo>
                    <a:pt x="3209" y="1279"/>
                    <a:pt x="3139" y="1526"/>
                    <a:pt x="3139" y="1796"/>
                  </a:cubicBezTo>
                  <a:cubicBezTo>
                    <a:pt x="3139" y="1914"/>
                    <a:pt x="3162" y="2037"/>
                    <a:pt x="3186" y="2161"/>
                  </a:cubicBezTo>
                  <a:cubicBezTo>
                    <a:pt x="2868" y="2308"/>
                    <a:pt x="2598" y="2531"/>
                    <a:pt x="2351" y="2772"/>
                  </a:cubicBezTo>
                  <a:lnTo>
                    <a:pt x="1863" y="2578"/>
                  </a:lnTo>
                  <a:lnTo>
                    <a:pt x="1793" y="1990"/>
                  </a:lnTo>
                  <a:cubicBezTo>
                    <a:pt x="1766" y="1855"/>
                    <a:pt x="1640" y="1740"/>
                    <a:pt x="1506" y="1740"/>
                  </a:cubicBezTo>
                  <a:cubicBezTo>
                    <a:pt x="1494" y="1740"/>
                    <a:pt x="1482" y="1741"/>
                    <a:pt x="1470" y="1743"/>
                  </a:cubicBezTo>
                  <a:cubicBezTo>
                    <a:pt x="1323" y="1767"/>
                    <a:pt x="1205" y="1914"/>
                    <a:pt x="1229" y="2061"/>
                  </a:cubicBezTo>
                  <a:lnTo>
                    <a:pt x="1299" y="2825"/>
                  </a:lnTo>
                  <a:cubicBezTo>
                    <a:pt x="1323" y="2919"/>
                    <a:pt x="1399" y="3019"/>
                    <a:pt x="1499" y="3042"/>
                  </a:cubicBezTo>
                  <a:lnTo>
                    <a:pt x="1963" y="3236"/>
                  </a:lnTo>
                  <a:cubicBezTo>
                    <a:pt x="1763" y="3530"/>
                    <a:pt x="1617" y="3853"/>
                    <a:pt x="1522" y="4194"/>
                  </a:cubicBezTo>
                  <a:lnTo>
                    <a:pt x="788" y="4194"/>
                  </a:lnTo>
                  <a:lnTo>
                    <a:pt x="588" y="3607"/>
                  </a:lnTo>
                  <a:cubicBezTo>
                    <a:pt x="550" y="3487"/>
                    <a:pt x="429" y="3398"/>
                    <a:pt x="306" y="3398"/>
                  </a:cubicBezTo>
                  <a:cubicBezTo>
                    <a:pt x="279" y="3398"/>
                    <a:pt x="251" y="3403"/>
                    <a:pt x="223" y="3413"/>
                  </a:cubicBezTo>
                  <a:cubicBezTo>
                    <a:pt x="77" y="3483"/>
                    <a:pt x="0" y="3630"/>
                    <a:pt x="53" y="3777"/>
                  </a:cubicBezTo>
                  <a:lnTo>
                    <a:pt x="323" y="4559"/>
                  </a:lnTo>
                  <a:cubicBezTo>
                    <a:pt x="370" y="4682"/>
                    <a:pt x="470" y="4759"/>
                    <a:pt x="588" y="4759"/>
                  </a:cubicBezTo>
                  <a:lnTo>
                    <a:pt x="1423" y="4759"/>
                  </a:lnTo>
                  <a:cubicBezTo>
                    <a:pt x="1376" y="5123"/>
                    <a:pt x="1423" y="5517"/>
                    <a:pt x="1522" y="5858"/>
                  </a:cubicBezTo>
                  <a:lnTo>
                    <a:pt x="764" y="6175"/>
                  </a:lnTo>
                  <a:cubicBezTo>
                    <a:pt x="617" y="6228"/>
                    <a:pt x="564" y="6375"/>
                    <a:pt x="588" y="6498"/>
                  </a:cubicBezTo>
                  <a:lnTo>
                    <a:pt x="735" y="7304"/>
                  </a:lnTo>
                  <a:cubicBezTo>
                    <a:pt x="788" y="7427"/>
                    <a:pt x="882" y="7527"/>
                    <a:pt x="1029" y="7527"/>
                  </a:cubicBezTo>
                  <a:lnTo>
                    <a:pt x="1082" y="7527"/>
                  </a:lnTo>
                  <a:cubicBezTo>
                    <a:pt x="1252" y="7474"/>
                    <a:pt x="1352" y="7327"/>
                    <a:pt x="1299" y="7180"/>
                  </a:cubicBezTo>
                  <a:lnTo>
                    <a:pt x="1176" y="6616"/>
                  </a:lnTo>
                  <a:lnTo>
                    <a:pt x="1716" y="6399"/>
                  </a:lnTo>
                  <a:cubicBezTo>
                    <a:pt x="2057" y="7157"/>
                    <a:pt x="2598" y="8086"/>
                    <a:pt x="2845" y="8432"/>
                  </a:cubicBezTo>
                  <a:cubicBezTo>
                    <a:pt x="2915" y="8556"/>
                    <a:pt x="3062" y="8626"/>
                    <a:pt x="3209" y="8626"/>
                  </a:cubicBezTo>
                  <a:cubicBezTo>
                    <a:pt x="3286" y="8626"/>
                    <a:pt x="3356" y="8603"/>
                    <a:pt x="3433" y="8579"/>
                  </a:cubicBezTo>
                  <a:lnTo>
                    <a:pt x="3874" y="8309"/>
                  </a:lnTo>
                  <a:cubicBezTo>
                    <a:pt x="3997" y="8232"/>
                    <a:pt x="4068" y="8115"/>
                    <a:pt x="4091" y="7968"/>
                  </a:cubicBezTo>
                  <a:lnTo>
                    <a:pt x="4115" y="7792"/>
                  </a:lnTo>
                  <a:cubicBezTo>
                    <a:pt x="4214" y="7821"/>
                    <a:pt x="4338" y="7821"/>
                    <a:pt x="4438" y="7821"/>
                  </a:cubicBezTo>
                  <a:cubicBezTo>
                    <a:pt x="4532" y="7821"/>
                    <a:pt x="4655" y="7821"/>
                    <a:pt x="4755" y="7792"/>
                  </a:cubicBezTo>
                  <a:lnTo>
                    <a:pt x="4779" y="7968"/>
                  </a:lnTo>
                  <a:cubicBezTo>
                    <a:pt x="4802" y="8115"/>
                    <a:pt x="4879" y="8232"/>
                    <a:pt x="4996" y="8309"/>
                  </a:cubicBezTo>
                  <a:lnTo>
                    <a:pt x="5437" y="8579"/>
                  </a:lnTo>
                  <a:cubicBezTo>
                    <a:pt x="5513" y="8603"/>
                    <a:pt x="5584" y="8626"/>
                    <a:pt x="5660" y="8626"/>
                  </a:cubicBezTo>
                  <a:cubicBezTo>
                    <a:pt x="5807" y="8626"/>
                    <a:pt x="5954" y="8556"/>
                    <a:pt x="6025" y="8432"/>
                  </a:cubicBezTo>
                  <a:cubicBezTo>
                    <a:pt x="6272" y="8086"/>
                    <a:pt x="6812" y="7157"/>
                    <a:pt x="7153" y="6399"/>
                  </a:cubicBezTo>
                  <a:lnTo>
                    <a:pt x="7671" y="6616"/>
                  </a:lnTo>
                  <a:lnTo>
                    <a:pt x="7571" y="7180"/>
                  </a:lnTo>
                  <a:cubicBezTo>
                    <a:pt x="7524" y="7327"/>
                    <a:pt x="7618" y="7474"/>
                    <a:pt x="7788" y="7527"/>
                  </a:cubicBezTo>
                  <a:lnTo>
                    <a:pt x="7841" y="7527"/>
                  </a:lnTo>
                  <a:cubicBezTo>
                    <a:pt x="7988" y="7527"/>
                    <a:pt x="8082" y="7427"/>
                    <a:pt x="8135" y="7304"/>
                  </a:cubicBezTo>
                  <a:lnTo>
                    <a:pt x="8282" y="6498"/>
                  </a:lnTo>
                  <a:cubicBezTo>
                    <a:pt x="8305" y="6375"/>
                    <a:pt x="8258" y="6228"/>
                    <a:pt x="8111" y="6175"/>
                  </a:cubicBezTo>
                  <a:lnTo>
                    <a:pt x="7347" y="5858"/>
                  </a:lnTo>
                  <a:cubicBezTo>
                    <a:pt x="7447" y="5517"/>
                    <a:pt x="7494" y="5123"/>
                    <a:pt x="7447" y="4759"/>
                  </a:cubicBezTo>
                  <a:lnTo>
                    <a:pt x="8282" y="4759"/>
                  </a:lnTo>
                  <a:cubicBezTo>
                    <a:pt x="8405" y="4759"/>
                    <a:pt x="8499" y="4682"/>
                    <a:pt x="8552" y="4559"/>
                  </a:cubicBezTo>
                  <a:lnTo>
                    <a:pt x="8817" y="3777"/>
                  </a:lnTo>
                  <a:cubicBezTo>
                    <a:pt x="8870" y="3630"/>
                    <a:pt x="8793" y="3483"/>
                    <a:pt x="8646" y="3413"/>
                  </a:cubicBezTo>
                  <a:cubicBezTo>
                    <a:pt x="8615" y="3403"/>
                    <a:pt x="8584" y="3398"/>
                    <a:pt x="8555" y="3398"/>
                  </a:cubicBezTo>
                  <a:cubicBezTo>
                    <a:pt x="8425" y="3398"/>
                    <a:pt x="8320" y="3487"/>
                    <a:pt x="8282" y="3607"/>
                  </a:cubicBezTo>
                  <a:lnTo>
                    <a:pt x="8059" y="4194"/>
                  </a:lnTo>
                  <a:lnTo>
                    <a:pt x="7347" y="4194"/>
                  </a:lnTo>
                  <a:cubicBezTo>
                    <a:pt x="7300" y="4024"/>
                    <a:pt x="7253" y="3877"/>
                    <a:pt x="7177" y="3730"/>
                  </a:cubicBezTo>
                  <a:cubicBezTo>
                    <a:pt x="7106" y="3560"/>
                    <a:pt x="7006" y="3383"/>
                    <a:pt x="6907" y="3236"/>
                  </a:cubicBezTo>
                  <a:lnTo>
                    <a:pt x="7377" y="3042"/>
                  </a:lnTo>
                  <a:cubicBezTo>
                    <a:pt x="7471" y="3019"/>
                    <a:pt x="7547" y="2919"/>
                    <a:pt x="7571" y="2825"/>
                  </a:cubicBezTo>
                  <a:lnTo>
                    <a:pt x="7641" y="2061"/>
                  </a:lnTo>
                  <a:cubicBezTo>
                    <a:pt x="7671" y="1914"/>
                    <a:pt x="7547" y="1767"/>
                    <a:pt x="7400" y="1743"/>
                  </a:cubicBezTo>
                  <a:cubicBezTo>
                    <a:pt x="7388" y="1741"/>
                    <a:pt x="7376" y="1740"/>
                    <a:pt x="7364" y="1740"/>
                  </a:cubicBezTo>
                  <a:cubicBezTo>
                    <a:pt x="7230" y="1740"/>
                    <a:pt x="7104" y="1855"/>
                    <a:pt x="7083" y="1990"/>
                  </a:cubicBezTo>
                  <a:lnTo>
                    <a:pt x="7006" y="2578"/>
                  </a:lnTo>
                  <a:lnTo>
                    <a:pt x="6519" y="2772"/>
                  </a:lnTo>
                  <a:lnTo>
                    <a:pt x="6442" y="2701"/>
                  </a:lnTo>
                  <a:cubicBezTo>
                    <a:pt x="6396" y="2650"/>
                    <a:pt x="5716" y="2160"/>
                    <a:pt x="5685" y="2160"/>
                  </a:cubicBezTo>
                  <a:cubicBezTo>
                    <a:pt x="5684" y="2160"/>
                    <a:pt x="5684" y="2160"/>
                    <a:pt x="5684" y="2160"/>
                  </a:cubicBezTo>
                  <a:lnTo>
                    <a:pt x="5684" y="2160"/>
                  </a:lnTo>
                  <a:cubicBezTo>
                    <a:pt x="5708" y="2037"/>
                    <a:pt x="5731" y="1914"/>
                    <a:pt x="5731" y="1796"/>
                  </a:cubicBezTo>
                  <a:cubicBezTo>
                    <a:pt x="5731" y="1526"/>
                    <a:pt x="5660" y="1279"/>
                    <a:pt x="5513" y="1085"/>
                  </a:cubicBezTo>
                  <a:cubicBezTo>
                    <a:pt x="5684" y="915"/>
                    <a:pt x="5854" y="621"/>
                    <a:pt x="5784" y="250"/>
                  </a:cubicBezTo>
                  <a:cubicBezTo>
                    <a:pt x="5784" y="116"/>
                    <a:pt x="5660" y="1"/>
                    <a:pt x="5508" y="1"/>
                  </a:cubicBezTo>
                  <a:cubicBezTo>
                    <a:pt x="5495" y="1"/>
                    <a:pt x="5481" y="2"/>
                    <a:pt x="5466" y="4"/>
                  </a:cubicBezTo>
                  <a:cubicBezTo>
                    <a:pt x="5320" y="33"/>
                    <a:pt x="5196" y="180"/>
                    <a:pt x="5220" y="327"/>
                  </a:cubicBezTo>
                  <a:cubicBezTo>
                    <a:pt x="5243" y="497"/>
                    <a:pt x="5173" y="621"/>
                    <a:pt x="5120" y="691"/>
                  </a:cubicBezTo>
                  <a:cubicBezTo>
                    <a:pt x="4926" y="568"/>
                    <a:pt x="4679" y="497"/>
                    <a:pt x="4438" y="497"/>
                  </a:cubicBezTo>
                  <a:cubicBezTo>
                    <a:pt x="4191" y="497"/>
                    <a:pt x="3968" y="568"/>
                    <a:pt x="3774" y="691"/>
                  </a:cubicBezTo>
                  <a:cubicBezTo>
                    <a:pt x="3727" y="621"/>
                    <a:pt x="3650" y="497"/>
                    <a:pt x="3674" y="327"/>
                  </a:cubicBezTo>
                  <a:cubicBezTo>
                    <a:pt x="3703" y="180"/>
                    <a:pt x="3580" y="33"/>
                    <a:pt x="3433" y="4"/>
                  </a:cubicBezTo>
                  <a:cubicBezTo>
                    <a:pt x="3419" y="2"/>
                    <a:pt x="3405" y="1"/>
                    <a:pt x="339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4" name="Google Shape;3354;p63"/>
            <p:cNvSpPr/>
            <p:nvPr/>
          </p:nvSpPr>
          <p:spPr>
            <a:xfrm>
              <a:off x="4265702" y="3080460"/>
              <a:ext cx="36311" cy="11006"/>
            </a:xfrm>
            <a:custGeom>
              <a:rect b="b" l="l" r="r" t="t"/>
              <a:pathLst>
                <a:path extrusionOk="0" h="565" w="1864">
                  <a:moveTo>
                    <a:pt x="271" y="0"/>
                  </a:moveTo>
                  <a:cubicBezTo>
                    <a:pt x="124" y="0"/>
                    <a:pt x="0" y="124"/>
                    <a:pt x="0" y="271"/>
                  </a:cubicBezTo>
                  <a:cubicBezTo>
                    <a:pt x="0" y="441"/>
                    <a:pt x="124" y="564"/>
                    <a:pt x="271" y="564"/>
                  </a:cubicBezTo>
                  <a:lnTo>
                    <a:pt x="1593" y="564"/>
                  </a:lnTo>
                  <a:cubicBezTo>
                    <a:pt x="1740" y="564"/>
                    <a:pt x="1864" y="441"/>
                    <a:pt x="1864" y="271"/>
                  </a:cubicBezTo>
                  <a:cubicBezTo>
                    <a:pt x="1864" y="124"/>
                    <a:pt x="1740" y="0"/>
                    <a:pt x="159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5" name="Google Shape;3355;p63"/>
            <p:cNvSpPr/>
            <p:nvPr/>
          </p:nvSpPr>
          <p:spPr>
            <a:xfrm>
              <a:off x="4093948" y="2793289"/>
              <a:ext cx="379821" cy="379821"/>
            </a:xfrm>
            <a:custGeom>
              <a:rect b="b" l="l" r="r" t="t"/>
              <a:pathLst>
                <a:path extrusionOk="0" h="19498" w="19498">
                  <a:moveTo>
                    <a:pt x="4285" y="3304"/>
                  </a:moveTo>
                  <a:cubicBezTo>
                    <a:pt x="4168" y="3551"/>
                    <a:pt x="4044" y="3798"/>
                    <a:pt x="3945" y="4039"/>
                  </a:cubicBezTo>
                  <a:lnTo>
                    <a:pt x="1911" y="4039"/>
                  </a:lnTo>
                  <a:cubicBezTo>
                    <a:pt x="1523" y="4039"/>
                    <a:pt x="1200" y="4362"/>
                    <a:pt x="1200" y="4750"/>
                  </a:cubicBezTo>
                  <a:lnTo>
                    <a:pt x="1200" y="13520"/>
                  </a:lnTo>
                  <a:lnTo>
                    <a:pt x="588" y="13520"/>
                  </a:lnTo>
                  <a:lnTo>
                    <a:pt x="588" y="3992"/>
                  </a:lnTo>
                  <a:cubicBezTo>
                    <a:pt x="588" y="3627"/>
                    <a:pt x="882" y="3304"/>
                    <a:pt x="1253" y="3304"/>
                  </a:cubicBezTo>
                  <a:close/>
                  <a:moveTo>
                    <a:pt x="17587" y="4626"/>
                  </a:moveTo>
                  <a:cubicBezTo>
                    <a:pt x="17658" y="4626"/>
                    <a:pt x="17734" y="4679"/>
                    <a:pt x="17734" y="4750"/>
                  </a:cubicBezTo>
                  <a:lnTo>
                    <a:pt x="17734" y="13520"/>
                  </a:lnTo>
                  <a:lnTo>
                    <a:pt x="1764" y="13520"/>
                  </a:lnTo>
                  <a:lnTo>
                    <a:pt x="1764" y="4750"/>
                  </a:lnTo>
                  <a:cubicBezTo>
                    <a:pt x="1764" y="4679"/>
                    <a:pt x="1840" y="4626"/>
                    <a:pt x="1911" y="4626"/>
                  </a:cubicBezTo>
                  <a:lnTo>
                    <a:pt x="3774" y="4626"/>
                  </a:lnTo>
                  <a:cubicBezTo>
                    <a:pt x="3651" y="5120"/>
                    <a:pt x="3580" y="5632"/>
                    <a:pt x="3580" y="6172"/>
                  </a:cubicBezTo>
                  <a:cubicBezTo>
                    <a:pt x="3580" y="9576"/>
                    <a:pt x="6343" y="12344"/>
                    <a:pt x="9752" y="12344"/>
                  </a:cubicBezTo>
                  <a:cubicBezTo>
                    <a:pt x="13155" y="12344"/>
                    <a:pt x="15924" y="9576"/>
                    <a:pt x="15924" y="6172"/>
                  </a:cubicBezTo>
                  <a:cubicBezTo>
                    <a:pt x="15924" y="5632"/>
                    <a:pt x="15847" y="5120"/>
                    <a:pt x="15724" y="4626"/>
                  </a:cubicBezTo>
                  <a:close/>
                  <a:moveTo>
                    <a:pt x="18245" y="3304"/>
                  </a:moveTo>
                  <a:cubicBezTo>
                    <a:pt x="18616" y="3304"/>
                    <a:pt x="18909" y="3627"/>
                    <a:pt x="18909" y="3992"/>
                  </a:cubicBezTo>
                  <a:lnTo>
                    <a:pt x="18909" y="13520"/>
                  </a:lnTo>
                  <a:lnTo>
                    <a:pt x="18298" y="13520"/>
                  </a:lnTo>
                  <a:lnTo>
                    <a:pt x="18298" y="4750"/>
                  </a:lnTo>
                  <a:cubicBezTo>
                    <a:pt x="18298" y="4362"/>
                    <a:pt x="17981" y="4039"/>
                    <a:pt x="17587" y="4039"/>
                  </a:cubicBezTo>
                  <a:lnTo>
                    <a:pt x="15553" y="4039"/>
                  </a:lnTo>
                  <a:cubicBezTo>
                    <a:pt x="15453" y="3798"/>
                    <a:pt x="15359" y="3551"/>
                    <a:pt x="15212" y="3304"/>
                  </a:cubicBezTo>
                  <a:close/>
                  <a:moveTo>
                    <a:pt x="11315" y="16529"/>
                  </a:moveTo>
                  <a:cubicBezTo>
                    <a:pt x="11339" y="17046"/>
                    <a:pt x="11392" y="18175"/>
                    <a:pt x="11539" y="18933"/>
                  </a:cubicBezTo>
                  <a:lnTo>
                    <a:pt x="7959" y="18933"/>
                  </a:lnTo>
                  <a:cubicBezTo>
                    <a:pt x="8106" y="18175"/>
                    <a:pt x="8159" y="17046"/>
                    <a:pt x="8182" y="16529"/>
                  </a:cubicBezTo>
                  <a:close/>
                  <a:moveTo>
                    <a:pt x="9752" y="1"/>
                  </a:moveTo>
                  <a:cubicBezTo>
                    <a:pt x="7618" y="1"/>
                    <a:pt x="5731" y="1076"/>
                    <a:pt x="4632" y="2746"/>
                  </a:cubicBezTo>
                  <a:lnTo>
                    <a:pt x="1253" y="2746"/>
                  </a:lnTo>
                  <a:cubicBezTo>
                    <a:pt x="565" y="2746"/>
                    <a:pt x="1" y="3304"/>
                    <a:pt x="1" y="3992"/>
                  </a:cubicBezTo>
                  <a:lnTo>
                    <a:pt x="1" y="15283"/>
                  </a:lnTo>
                  <a:cubicBezTo>
                    <a:pt x="1" y="15971"/>
                    <a:pt x="565" y="16529"/>
                    <a:pt x="1253" y="16529"/>
                  </a:cubicBezTo>
                  <a:lnTo>
                    <a:pt x="3845" y="16529"/>
                  </a:lnTo>
                  <a:cubicBezTo>
                    <a:pt x="4021" y="16529"/>
                    <a:pt x="4139" y="16411"/>
                    <a:pt x="4139" y="16235"/>
                  </a:cubicBezTo>
                  <a:cubicBezTo>
                    <a:pt x="4139" y="16088"/>
                    <a:pt x="4021" y="15971"/>
                    <a:pt x="3845" y="15971"/>
                  </a:cubicBezTo>
                  <a:lnTo>
                    <a:pt x="1253" y="15971"/>
                  </a:lnTo>
                  <a:cubicBezTo>
                    <a:pt x="882" y="15971"/>
                    <a:pt x="588" y="15647"/>
                    <a:pt x="588" y="15283"/>
                  </a:cubicBezTo>
                  <a:lnTo>
                    <a:pt x="588" y="14084"/>
                  </a:lnTo>
                  <a:lnTo>
                    <a:pt x="18909" y="14084"/>
                  </a:lnTo>
                  <a:lnTo>
                    <a:pt x="18909" y="15283"/>
                  </a:lnTo>
                  <a:cubicBezTo>
                    <a:pt x="18909" y="15647"/>
                    <a:pt x="18616" y="15971"/>
                    <a:pt x="18245" y="15971"/>
                  </a:cubicBezTo>
                  <a:lnTo>
                    <a:pt x="5197" y="15971"/>
                  </a:lnTo>
                  <a:cubicBezTo>
                    <a:pt x="5050" y="15971"/>
                    <a:pt x="4926" y="16088"/>
                    <a:pt x="4926" y="16235"/>
                  </a:cubicBezTo>
                  <a:cubicBezTo>
                    <a:pt x="4926" y="16411"/>
                    <a:pt x="5050" y="16529"/>
                    <a:pt x="5197" y="16529"/>
                  </a:cubicBezTo>
                  <a:lnTo>
                    <a:pt x="7618" y="16529"/>
                  </a:lnTo>
                  <a:cubicBezTo>
                    <a:pt x="7595" y="17193"/>
                    <a:pt x="7518" y="18322"/>
                    <a:pt x="7371" y="18933"/>
                  </a:cubicBezTo>
                  <a:lnTo>
                    <a:pt x="6396" y="18933"/>
                  </a:lnTo>
                  <a:cubicBezTo>
                    <a:pt x="6225" y="18933"/>
                    <a:pt x="6102" y="19057"/>
                    <a:pt x="6102" y="19203"/>
                  </a:cubicBezTo>
                  <a:cubicBezTo>
                    <a:pt x="6102" y="19374"/>
                    <a:pt x="6225" y="19497"/>
                    <a:pt x="6396" y="19497"/>
                  </a:cubicBezTo>
                  <a:lnTo>
                    <a:pt x="13102" y="19497"/>
                  </a:lnTo>
                  <a:cubicBezTo>
                    <a:pt x="13279" y="19497"/>
                    <a:pt x="13396" y="19374"/>
                    <a:pt x="13396" y="19203"/>
                  </a:cubicBezTo>
                  <a:cubicBezTo>
                    <a:pt x="13396" y="19057"/>
                    <a:pt x="13279" y="18933"/>
                    <a:pt x="13102" y="18933"/>
                  </a:cubicBezTo>
                  <a:lnTo>
                    <a:pt x="12126" y="18933"/>
                  </a:lnTo>
                  <a:cubicBezTo>
                    <a:pt x="11980" y="18322"/>
                    <a:pt x="11903" y="17193"/>
                    <a:pt x="11880" y="16529"/>
                  </a:cubicBezTo>
                  <a:lnTo>
                    <a:pt x="18245" y="16529"/>
                  </a:lnTo>
                  <a:cubicBezTo>
                    <a:pt x="18933" y="16529"/>
                    <a:pt x="19497" y="15971"/>
                    <a:pt x="19497" y="15283"/>
                  </a:cubicBezTo>
                  <a:lnTo>
                    <a:pt x="19497" y="3992"/>
                  </a:lnTo>
                  <a:cubicBezTo>
                    <a:pt x="19497" y="3304"/>
                    <a:pt x="18933" y="2746"/>
                    <a:pt x="18245" y="2746"/>
                  </a:cubicBezTo>
                  <a:lnTo>
                    <a:pt x="14895" y="2746"/>
                  </a:lnTo>
                  <a:cubicBezTo>
                    <a:pt x="14719" y="2499"/>
                    <a:pt x="14548" y="2275"/>
                    <a:pt x="14354" y="2058"/>
                  </a:cubicBezTo>
                  <a:cubicBezTo>
                    <a:pt x="14302" y="1993"/>
                    <a:pt x="14223" y="1962"/>
                    <a:pt x="14142" y="1962"/>
                  </a:cubicBezTo>
                  <a:cubicBezTo>
                    <a:pt x="14070" y="1962"/>
                    <a:pt x="13995" y="1987"/>
                    <a:pt x="13937" y="2034"/>
                  </a:cubicBezTo>
                  <a:cubicBezTo>
                    <a:pt x="13837" y="2128"/>
                    <a:pt x="13813" y="2328"/>
                    <a:pt x="13937" y="2452"/>
                  </a:cubicBezTo>
                  <a:cubicBezTo>
                    <a:pt x="14842" y="3480"/>
                    <a:pt x="15359" y="4803"/>
                    <a:pt x="15359" y="6172"/>
                  </a:cubicBezTo>
                  <a:cubicBezTo>
                    <a:pt x="15359" y="9258"/>
                    <a:pt x="12838" y="11780"/>
                    <a:pt x="9752" y="11780"/>
                  </a:cubicBezTo>
                  <a:cubicBezTo>
                    <a:pt x="6666" y="11780"/>
                    <a:pt x="4139" y="9258"/>
                    <a:pt x="4139" y="6172"/>
                  </a:cubicBezTo>
                  <a:cubicBezTo>
                    <a:pt x="4139" y="3086"/>
                    <a:pt x="6666" y="565"/>
                    <a:pt x="9752" y="565"/>
                  </a:cubicBezTo>
                  <a:cubicBezTo>
                    <a:pt x="10898" y="565"/>
                    <a:pt x="12027" y="929"/>
                    <a:pt x="12985" y="1594"/>
                  </a:cubicBezTo>
                  <a:cubicBezTo>
                    <a:pt x="13027" y="1628"/>
                    <a:pt x="13078" y="1643"/>
                    <a:pt x="13129" y="1643"/>
                  </a:cubicBezTo>
                  <a:cubicBezTo>
                    <a:pt x="13220" y="1643"/>
                    <a:pt x="13313" y="1596"/>
                    <a:pt x="13373" y="1517"/>
                  </a:cubicBezTo>
                  <a:cubicBezTo>
                    <a:pt x="13473" y="1394"/>
                    <a:pt x="13425" y="1223"/>
                    <a:pt x="13302" y="1129"/>
                  </a:cubicBezTo>
                  <a:cubicBezTo>
                    <a:pt x="12250" y="394"/>
                    <a:pt x="11021" y="1"/>
                    <a:pt x="975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356" name="Google Shape;3356;p63"/>
          <p:cNvGrpSpPr/>
          <p:nvPr/>
        </p:nvGrpSpPr>
        <p:grpSpPr>
          <a:xfrm>
            <a:off x="7035352" y="5675211"/>
            <a:ext cx="759642" cy="582140"/>
            <a:chOff x="3517676" y="2837605"/>
            <a:chExt cx="379821" cy="291070"/>
          </a:xfrm>
        </p:grpSpPr>
        <p:sp>
          <p:nvSpPr>
            <p:cNvPr id="3357" name="Google Shape;3357;p63"/>
            <p:cNvSpPr/>
            <p:nvPr/>
          </p:nvSpPr>
          <p:spPr>
            <a:xfrm>
              <a:off x="3523403" y="3071870"/>
              <a:ext cx="368815" cy="51077"/>
            </a:xfrm>
            <a:custGeom>
              <a:rect b="b" l="l" r="r" t="t"/>
              <a:pathLst>
                <a:path extrusionOk="0" h="2622" w="18933">
                  <a:moveTo>
                    <a:pt x="488" y="0"/>
                  </a:moveTo>
                  <a:cubicBezTo>
                    <a:pt x="218" y="0"/>
                    <a:pt x="0" y="224"/>
                    <a:pt x="0" y="494"/>
                  </a:cubicBezTo>
                  <a:cubicBezTo>
                    <a:pt x="0" y="1670"/>
                    <a:pt x="953" y="2622"/>
                    <a:pt x="2128" y="2622"/>
                  </a:cubicBezTo>
                  <a:lnTo>
                    <a:pt x="16776" y="2622"/>
                  </a:lnTo>
                  <a:cubicBezTo>
                    <a:pt x="17975" y="2622"/>
                    <a:pt x="18933" y="1670"/>
                    <a:pt x="18933" y="494"/>
                  </a:cubicBezTo>
                  <a:cubicBezTo>
                    <a:pt x="18933" y="224"/>
                    <a:pt x="18709" y="0"/>
                    <a:pt x="1843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8" name="Google Shape;3358;p63"/>
            <p:cNvSpPr/>
            <p:nvPr/>
          </p:nvSpPr>
          <p:spPr>
            <a:xfrm>
              <a:off x="3833016" y="3071870"/>
              <a:ext cx="59200" cy="51077"/>
            </a:xfrm>
            <a:custGeom>
              <a:rect b="b" l="l" r="r" t="t"/>
              <a:pathLst>
                <a:path extrusionOk="0" h="2622" w="3039">
                  <a:moveTo>
                    <a:pt x="1640" y="0"/>
                  </a:moveTo>
                  <a:cubicBezTo>
                    <a:pt x="1910" y="0"/>
                    <a:pt x="2134" y="224"/>
                    <a:pt x="2134" y="494"/>
                  </a:cubicBezTo>
                  <a:cubicBezTo>
                    <a:pt x="2134" y="1082"/>
                    <a:pt x="1887" y="1617"/>
                    <a:pt x="1493" y="1987"/>
                  </a:cubicBezTo>
                  <a:cubicBezTo>
                    <a:pt x="1105" y="2375"/>
                    <a:pt x="588" y="2622"/>
                    <a:pt x="0" y="2622"/>
                  </a:cubicBezTo>
                  <a:lnTo>
                    <a:pt x="882" y="2622"/>
                  </a:lnTo>
                  <a:cubicBezTo>
                    <a:pt x="1493" y="2622"/>
                    <a:pt x="2010" y="2375"/>
                    <a:pt x="2398" y="1987"/>
                  </a:cubicBezTo>
                  <a:cubicBezTo>
                    <a:pt x="2792" y="1617"/>
                    <a:pt x="3039" y="1082"/>
                    <a:pt x="3039" y="494"/>
                  </a:cubicBezTo>
                  <a:cubicBezTo>
                    <a:pt x="3039" y="224"/>
                    <a:pt x="2815" y="0"/>
                    <a:pt x="25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9" name="Google Shape;3359;p63"/>
            <p:cNvSpPr/>
            <p:nvPr/>
          </p:nvSpPr>
          <p:spPr>
            <a:xfrm>
              <a:off x="3544364" y="2843333"/>
              <a:ext cx="326329" cy="228559"/>
            </a:xfrm>
            <a:custGeom>
              <a:rect b="b" l="l" r="r" t="t"/>
              <a:pathLst>
                <a:path extrusionOk="0" h="11733" w="16752">
                  <a:moveTo>
                    <a:pt x="858" y="0"/>
                  </a:moveTo>
                  <a:cubicBezTo>
                    <a:pt x="394" y="0"/>
                    <a:pt x="0" y="371"/>
                    <a:pt x="0" y="858"/>
                  </a:cubicBezTo>
                  <a:lnTo>
                    <a:pt x="0" y="10874"/>
                  </a:lnTo>
                  <a:cubicBezTo>
                    <a:pt x="0" y="11368"/>
                    <a:pt x="394" y="11732"/>
                    <a:pt x="858" y="11732"/>
                  </a:cubicBezTo>
                  <a:lnTo>
                    <a:pt x="15923" y="11732"/>
                  </a:lnTo>
                  <a:cubicBezTo>
                    <a:pt x="16387" y="11732"/>
                    <a:pt x="16752" y="11368"/>
                    <a:pt x="16752" y="10874"/>
                  </a:cubicBezTo>
                  <a:lnTo>
                    <a:pt x="16752" y="858"/>
                  </a:lnTo>
                  <a:cubicBezTo>
                    <a:pt x="16752" y="371"/>
                    <a:pt x="16387" y="0"/>
                    <a:pt x="15923"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0" name="Google Shape;3360;p63"/>
            <p:cNvSpPr/>
            <p:nvPr/>
          </p:nvSpPr>
          <p:spPr>
            <a:xfrm>
              <a:off x="3839191" y="2843333"/>
              <a:ext cx="31499" cy="228559"/>
            </a:xfrm>
            <a:custGeom>
              <a:rect b="b" l="l" r="r" t="t"/>
              <a:pathLst>
                <a:path extrusionOk="0" h="11733" w="1617">
                  <a:moveTo>
                    <a:pt x="0" y="0"/>
                  </a:moveTo>
                  <a:cubicBezTo>
                    <a:pt x="494" y="0"/>
                    <a:pt x="859" y="371"/>
                    <a:pt x="859" y="858"/>
                  </a:cubicBezTo>
                  <a:lnTo>
                    <a:pt x="859" y="10874"/>
                  </a:lnTo>
                  <a:cubicBezTo>
                    <a:pt x="859" y="11368"/>
                    <a:pt x="494" y="11732"/>
                    <a:pt x="0" y="11732"/>
                  </a:cubicBezTo>
                  <a:lnTo>
                    <a:pt x="788" y="11732"/>
                  </a:lnTo>
                  <a:cubicBezTo>
                    <a:pt x="1252" y="11732"/>
                    <a:pt x="1617" y="11368"/>
                    <a:pt x="1617" y="10874"/>
                  </a:cubicBezTo>
                  <a:lnTo>
                    <a:pt x="1617" y="858"/>
                  </a:lnTo>
                  <a:cubicBezTo>
                    <a:pt x="1617" y="371"/>
                    <a:pt x="1252" y="0"/>
                    <a:pt x="788"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1" name="Google Shape;3361;p63"/>
            <p:cNvSpPr/>
            <p:nvPr/>
          </p:nvSpPr>
          <p:spPr>
            <a:xfrm>
              <a:off x="3568752" y="2863358"/>
              <a:ext cx="278135" cy="188488"/>
            </a:xfrm>
            <a:custGeom>
              <a:rect b="b" l="l" r="r" t="t"/>
              <a:pathLst>
                <a:path extrusionOk="0" h="9676" w="14278">
                  <a:moveTo>
                    <a:pt x="317" y="1"/>
                  </a:moveTo>
                  <a:cubicBezTo>
                    <a:pt x="123" y="1"/>
                    <a:pt x="0" y="148"/>
                    <a:pt x="0" y="324"/>
                  </a:cubicBezTo>
                  <a:lnTo>
                    <a:pt x="0" y="9358"/>
                  </a:lnTo>
                  <a:cubicBezTo>
                    <a:pt x="0" y="9529"/>
                    <a:pt x="123" y="9676"/>
                    <a:pt x="317" y="9676"/>
                  </a:cubicBezTo>
                  <a:lnTo>
                    <a:pt x="13960" y="9676"/>
                  </a:lnTo>
                  <a:cubicBezTo>
                    <a:pt x="14130" y="9676"/>
                    <a:pt x="14277" y="9529"/>
                    <a:pt x="14277" y="9358"/>
                  </a:cubicBezTo>
                  <a:lnTo>
                    <a:pt x="14277" y="324"/>
                  </a:lnTo>
                  <a:cubicBezTo>
                    <a:pt x="14277" y="148"/>
                    <a:pt x="14130" y="1"/>
                    <a:pt x="13960"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2" name="Google Shape;3362;p63"/>
            <p:cNvSpPr/>
            <p:nvPr/>
          </p:nvSpPr>
          <p:spPr>
            <a:xfrm>
              <a:off x="3568752" y="2863358"/>
              <a:ext cx="278135" cy="42973"/>
            </a:xfrm>
            <a:custGeom>
              <a:rect b="b" l="l" r="r" t="t"/>
              <a:pathLst>
                <a:path extrusionOk="0" h="2206" w="14278">
                  <a:moveTo>
                    <a:pt x="317" y="1"/>
                  </a:moveTo>
                  <a:cubicBezTo>
                    <a:pt x="123" y="1"/>
                    <a:pt x="0" y="148"/>
                    <a:pt x="0" y="324"/>
                  </a:cubicBezTo>
                  <a:lnTo>
                    <a:pt x="0" y="2205"/>
                  </a:lnTo>
                  <a:lnTo>
                    <a:pt x="14277" y="2205"/>
                  </a:lnTo>
                  <a:lnTo>
                    <a:pt x="14277" y="324"/>
                  </a:lnTo>
                  <a:cubicBezTo>
                    <a:pt x="14277" y="148"/>
                    <a:pt x="14130" y="1"/>
                    <a:pt x="13960"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3" name="Google Shape;3363;p63"/>
            <p:cNvSpPr/>
            <p:nvPr/>
          </p:nvSpPr>
          <p:spPr>
            <a:xfrm>
              <a:off x="3825906" y="2863358"/>
              <a:ext cx="20980" cy="42973"/>
            </a:xfrm>
            <a:custGeom>
              <a:rect b="b" l="l" r="r" t="t"/>
              <a:pathLst>
                <a:path extrusionOk="0" h="2206" w="1077">
                  <a:moveTo>
                    <a:pt x="1" y="1"/>
                  </a:moveTo>
                  <a:cubicBezTo>
                    <a:pt x="171" y="1"/>
                    <a:pt x="318" y="148"/>
                    <a:pt x="318" y="324"/>
                  </a:cubicBezTo>
                  <a:lnTo>
                    <a:pt x="318" y="2205"/>
                  </a:lnTo>
                  <a:lnTo>
                    <a:pt x="1076" y="2205"/>
                  </a:lnTo>
                  <a:lnTo>
                    <a:pt x="1076" y="324"/>
                  </a:lnTo>
                  <a:cubicBezTo>
                    <a:pt x="1076" y="148"/>
                    <a:pt x="929"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4" name="Google Shape;3364;p63"/>
            <p:cNvSpPr/>
            <p:nvPr/>
          </p:nvSpPr>
          <p:spPr>
            <a:xfrm>
              <a:off x="3673632" y="3071870"/>
              <a:ext cx="68258" cy="21993"/>
            </a:xfrm>
            <a:custGeom>
              <a:rect b="b" l="l" r="r" t="t"/>
              <a:pathLst>
                <a:path extrusionOk="0" h="1129" w="3504">
                  <a:moveTo>
                    <a:pt x="0" y="0"/>
                  </a:moveTo>
                  <a:lnTo>
                    <a:pt x="0" y="565"/>
                  </a:lnTo>
                  <a:cubicBezTo>
                    <a:pt x="0" y="882"/>
                    <a:pt x="247" y="1129"/>
                    <a:pt x="564" y="1129"/>
                  </a:cubicBezTo>
                  <a:lnTo>
                    <a:pt x="2939" y="1129"/>
                  </a:lnTo>
                  <a:cubicBezTo>
                    <a:pt x="3262" y="1129"/>
                    <a:pt x="3503" y="882"/>
                    <a:pt x="3503" y="565"/>
                  </a:cubicBezTo>
                  <a:lnTo>
                    <a:pt x="3503"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5" name="Google Shape;3365;p63"/>
            <p:cNvSpPr/>
            <p:nvPr/>
          </p:nvSpPr>
          <p:spPr>
            <a:xfrm>
              <a:off x="3594505" y="2879623"/>
              <a:ext cx="11006" cy="11006"/>
            </a:xfrm>
            <a:custGeom>
              <a:rect b="b" l="l" r="r" t="t"/>
              <a:pathLst>
                <a:path extrusionOk="0" h="565" w="565">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6" name="Google Shape;3366;p63"/>
            <p:cNvSpPr/>
            <p:nvPr/>
          </p:nvSpPr>
          <p:spPr>
            <a:xfrm>
              <a:off x="3616381" y="2879623"/>
              <a:ext cx="11006" cy="11006"/>
            </a:xfrm>
            <a:custGeom>
              <a:rect b="b" l="l" r="r" t="t"/>
              <a:pathLst>
                <a:path extrusionOk="0" h="565" w="565">
                  <a:moveTo>
                    <a:pt x="294" y="1"/>
                  </a:moveTo>
                  <a:cubicBezTo>
                    <a:pt x="124" y="1"/>
                    <a:pt x="0" y="124"/>
                    <a:pt x="0" y="271"/>
                  </a:cubicBezTo>
                  <a:cubicBezTo>
                    <a:pt x="0" y="441"/>
                    <a:pt x="124" y="565"/>
                    <a:pt x="294" y="565"/>
                  </a:cubicBezTo>
                  <a:cubicBezTo>
                    <a:pt x="441" y="565"/>
                    <a:pt x="564" y="441"/>
                    <a:pt x="564" y="271"/>
                  </a:cubicBezTo>
                  <a:cubicBezTo>
                    <a:pt x="564"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7" name="Google Shape;3367;p63"/>
            <p:cNvSpPr/>
            <p:nvPr/>
          </p:nvSpPr>
          <p:spPr>
            <a:xfrm>
              <a:off x="3638354" y="2879623"/>
              <a:ext cx="11006" cy="11006"/>
            </a:xfrm>
            <a:custGeom>
              <a:rect b="b" l="l" r="r" t="t"/>
              <a:pathLst>
                <a:path extrusionOk="0" h="565" w="565">
                  <a:moveTo>
                    <a:pt x="295" y="1"/>
                  </a:moveTo>
                  <a:cubicBezTo>
                    <a:pt x="124" y="1"/>
                    <a:pt x="1" y="124"/>
                    <a:pt x="1" y="271"/>
                  </a:cubicBezTo>
                  <a:cubicBezTo>
                    <a:pt x="1" y="441"/>
                    <a:pt x="124" y="565"/>
                    <a:pt x="295" y="565"/>
                  </a:cubicBezTo>
                  <a:cubicBezTo>
                    <a:pt x="442" y="565"/>
                    <a:pt x="565" y="441"/>
                    <a:pt x="565" y="271"/>
                  </a:cubicBezTo>
                  <a:cubicBezTo>
                    <a:pt x="565" y="124"/>
                    <a:pt x="442"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8" name="Google Shape;3368;p63"/>
            <p:cNvSpPr/>
            <p:nvPr/>
          </p:nvSpPr>
          <p:spPr>
            <a:xfrm>
              <a:off x="3517676" y="2837605"/>
              <a:ext cx="379821" cy="291070"/>
            </a:xfrm>
            <a:custGeom>
              <a:rect b="b" l="l" r="r" t="t"/>
              <a:pathLst>
                <a:path extrusionOk="0" h="14942" w="19498">
                  <a:moveTo>
                    <a:pt x="18733" y="12320"/>
                  </a:moveTo>
                  <a:cubicBezTo>
                    <a:pt x="18857" y="12320"/>
                    <a:pt x="18933" y="12397"/>
                    <a:pt x="18933" y="12520"/>
                  </a:cubicBezTo>
                  <a:cubicBezTo>
                    <a:pt x="18933" y="13519"/>
                    <a:pt x="18098" y="14354"/>
                    <a:pt x="17070" y="14354"/>
                  </a:cubicBezTo>
                  <a:lnTo>
                    <a:pt x="2422" y="14354"/>
                  </a:lnTo>
                  <a:cubicBezTo>
                    <a:pt x="1423" y="14354"/>
                    <a:pt x="588" y="13519"/>
                    <a:pt x="588" y="12520"/>
                  </a:cubicBezTo>
                  <a:cubicBezTo>
                    <a:pt x="588" y="12397"/>
                    <a:pt x="659" y="12320"/>
                    <a:pt x="782" y="12320"/>
                  </a:cubicBezTo>
                  <a:lnTo>
                    <a:pt x="7712" y="12320"/>
                  </a:lnTo>
                  <a:lnTo>
                    <a:pt x="7712" y="12591"/>
                  </a:lnTo>
                  <a:cubicBezTo>
                    <a:pt x="7712" y="13055"/>
                    <a:pt x="8106" y="13449"/>
                    <a:pt x="8570" y="13449"/>
                  </a:cubicBezTo>
                  <a:lnTo>
                    <a:pt x="8670" y="13449"/>
                  </a:lnTo>
                  <a:cubicBezTo>
                    <a:pt x="8817" y="13449"/>
                    <a:pt x="8964" y="13325"/>
                    <a:pt x="8964" y="13155"/>
                  </a:cubicBezTo>
                  <a:cubicBezTo>
                    <a:pt x="8964" y="13008"/>
                    <a:pt x="8817" y="12885"/>
                    <a:pt x="8670" y="12885"/>
                  </a:cubicBezTo>
                  <a:lnTo>
                    <a:pt x="8570" y="12885"/>
                  </a:lnTo>
                  <a:cubicBezTo>
                    <a:pt x="8423" y="12885"/>
                    <a:pt x="8300" y="12738"/>
                    <a:pt x="8300" y="12591"/>
                  </a:cubicBezTo>
                  <a:lnTo>
                    <a:pt x="8300" y="12320"/>
                  </a:lnTo>
                  <a:lnTo>
                    <a:pt x="11215" y="12320"/>
                  </a:lnTo>
                  <a:lnTo>
                    <a:pt x="11215" y="12591"/>
                  </a:lnTo>
                  <a:cubicBezTo>
                    <a:pt x="11215" y="12738"/>
                    <a:pt x="11092" y="12885"/>
                    <a:pt x="10945" y="12885"/>
                  </a:cubicBezTo>
                  <a:lnTo>
                    <a:pt x="10016" y="12885"/>
                  </a:lnTo>
                  <a:cubicBezTo>
                    <a:pt x="9846" y="12885"/>
                    <a:pt x="9722" y="13008"/>
                    <a:pt x="9722" y="13155"/>
                  </a:cubicBezTo>
                  <a:cubicBezTo>
                    <a:pt x="9722" y="13325"/>
                    <a:pt x="9846" y="13449"/>
                    <a:pt x="10016" y="13449"/>
                  </a:cubicBezTo>
                  <a:lnTo>
                    <a:pt x="10945" y="13449"/>
                  </a:lnTo>
                  <a:cubicBezTo>
                    <a:pt x="11415" y="13449"/>
                    <a:pt x="11803" y="13055"/>
                    <a:pt x="11803" y="12591"/>
                  </a:cubicBezTo>
                  <a:lnTo>
                    <a:pt x="11803" y="12320"/>
                  </a:lnTo>
                  <a:close/>
                  <a:moveTo>
                    <a:pt x="2228" y="0"/>
                  </a:moveTo>
                  <a:cubicBezTo>
                    <a:pt x="1617" y="0"/>
                    <a:pt x="1100" y="518"/>
                    <a:pt x="1100" y="1152"/>
                  </a:cubicBezTo>
                  <a:lnTo>
                    <a:pt x="1100" y="11168"/>
                  </a:lnTo>
                  <a:cubicBezTo>
                    <a:pt x="1100" y="11392"/>
                    <a:pt x="1153" y="11586"/>
                    <a:pt x="1247" y="11732"/>
                  </a:cubicBezTo>
                  <a:lnTo>
                    <a:pt x="782" y="11732"/>
                  </a:lnTo>
                  <a:cubicBezTo>
                    <a:pt x="341" y="11732"/>
                    <a:pt x="1" y="12079"/>
                    <a:pt x="1" y="12520"/>
                  </a:cubicBezTo>
                  <a:cubicBezTo>
                    <a:pt x="1" y="13843"/>
                    <a:pt x="1100" y="14942"/>
                    <a:pt x="2422" y="14942"/>
                  </a:cubicBezTo>
                  <a:lnTo>
                    <a:pt x="17070" y="14942"/>
                  </a:lnTo>
                  <a:cubicBezTo>
                    <a:pt x="18416" y="14942"/>
                    <a:pt x="19497" y="13843"/>
                    <a:pt x="19497" y="12520"/>
                  </a:cubicBezTo>
                  <a:cubicBezTo>
                    <a:pt x="19497" y="12079"/>
                    <a:pt x="19150" y="11732"/>
                    <a:pt x="18733" y="11732"/>
                  </a:cubicBezTo>
                  <a:lnTo>
                    <a:pt x="18269" y="11732"/>
                  </a:lnTo>
                  <a:cubicBezTo>
                    <a:pt x="18369" y="11586"/>
                    <a:pt x="18416" y="11392"/>
                    <a:pt x="18416" y="11168"/>
                  </a:cubicBezTo>
                  <a:lnTo>
                    <a:pt x="18416" y="3750"/>
                  </a:lnTo>
                  <a:cubicBezTo>
                    <a:pt x="18416" y="3603"/>
                    <a:pt x="18292" y="3480"/>
                    <a:pt x="18122" y="3480"/>
                  </a:cubicBezTo>
                  <a:cubicBezTo>
                    <a:pt x="17975" y="3480"/>
                    <a:pt x="17851" y="3603"/>
                    <a:pt x="17851" y="3750"/>
                  </a:cubicBezTo>
                  <a:lnTo>
                    <a:pt x="17851" y="11168"/>
                  </a:lnTo>
                  <a:cubicBezTo>
                    <a:pt x="17851" y="11491"/>
                    <a:pt x="17587" y="11732"/>
                    <a:pt x="17293" y="11732"/>
                  </a:cubicBezTo>
                  <a:lnTo>
                    <a:pt x="2228" y="11732"/>
                  </a:lnTo>
                  <a:cubicBezTo>
                    <a:pt x="1934" y="11732"/>
                    <a:pt x="1664" y="11491"/>
                    <a:pt x="1664" y="11168"/>
                  </a:cubicBezTo>
                  <a:lnTo>
                    <a:pt x="1664" y="1152"/>
                  </a:lnTo>
                  <a:cubicBezTo>
                    <a:pt x="1664" y="835"/>
                    <a:pt x="1934" y="588"/>
                    <a:pt x="2228" y="588"/>
                  </a:cubicBezTo>
                  <a:lnTo>
                    <a:pt x="17293" y="588"/>
                  </a:lnTo>
                  <a:cubicBezTo>
                    <a:pt x="17587" y="588"/>
                    <a:pt x="17851" y="835"/>
                    <a:pt x="17851" y="1152"/>
                  </a:cubicBezTo>
                  <a:lnTo>
                    <a:pt x="17851" y="2428"/>
                  </a:lnTo>
                  <a:cubicBezTo>
                    <a:pt x="17851" y="2598"/>
                    <a:pt x="17975" y="2722"/>
                    <a:pt x="18122" y="2722"/>
                  </a:cubicBezTo>
                  <a:cubicBezTo>
                    <a:pt x="18292" y="2722"/>
                    <a:pt x="18416" y="2598"/>
                    <a:pt x="18416" y="2428"/>
                  </a:cubicBezTo>
                  <a:lnTo>
                    <a:pt x="18416" y="1152"/>
                  </a:lnTo>
                  <a:cubicBezTo>
                    <a:pt x="18416" y="518"/>
                    <a:pt x="17904" y="0"/>
                    <a:pt x="1729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9" name="Google Shape;3369;p63"/>
            <p:cNvSpPr/>
            <p:nvPr/>
          </p:nvSpPr>
          <p:spPr>
            <a:xfrm>
              <a:off x="3563025" y="2858215"/>
              <a:ext cx="289590" cy="198910"/>
            </a:xfrm>
            <a:custGeom>
              <a:rect b="b" l="l" r="r" t="t"/>
              <a:pathLst>
                <a:path extrusionOk="0" h="10211" w="14866">
                  <a:moveTo>
                    <a:pt x="14254" y="559"/>
                  </a:moveTo>
                  <a:cubicBezTo>
                    <a:pt x="14277" y="559"/>
                    <a:pt x="14301" y="588"/>
                    <a:pt x="14301" y="588"/>
                  </a:cubicBezTo>
                  <a:lnTo>
                    <a:pt x="14301" y="2175"/>
                  </a:lnTo>
                  <a:lnTo>
                    <a:pt x="564" y="2175"/>
                  </a:lnTo>
                  <a:lnTo>
                    <a:pt x="564" y="588"/>
                  </a:lnTo>
                  <a:cubicBezTo>
                    <a:pt x="564" y="588"/>
                    <a:pt x="588" y="559"/>
                    <a:pt x="611" y="559"/>
                  </a:cubicBezTo>
                  <a:close/>
                  <a:moveTo>
                    <a:pt x="14301" y="2763"/>
                  </a:moveTo>
                  <a:lnTo>
                    <a:pt x="14301" y="9622"/>
                  </a:lnTo>
                  <a:cubicBezTo>
                    <a:pt x="14301" y="9622"/>
                    <a:pt x="14277" y="9646"/>
                    <a:pt x="14254" y="9646"/>
                  </a:cubicBezTo>
                  <a:lnTo>
                    <a:pt x="611" y="9646"/>
                  </a:lnTo>
                  <a:cubicBezTo>
                    <a:pt x="588" y="9646"/>
                    <a:pt x="564" y="9622"/>
                    <a:pt x="564" y="9622"/>
                  </a:cubicBezTo>
                  <a:lnTo>
                    <a:pt x="564" y="2763"/>
                  </a:lnTo>
                  <a:close/>
                  <a:moveTo>
                    <a:pt x="611" y="0"/>
                  </a:moveTo>
                  <a:cubicBezTo>
                    <a:pt x="271" y="0"/>
                    <a:pt x="0" y="265"/>
                    <a:pt x="0" y="588"/>
                  </a:cubicBezTo>
                  <a:lnTo>
                    <a:pt x="0" y="9622"/>
                  </a:lnTo>
                  <a:cubicBezTo>
                    <a:pt x="0" y="9940"/>
                    <a:pt x="271" y="10210"/>
                    <a:pt x="611" y="10210"/>
                  </a:cubicBezTo>
                  <a:lnTo>
                    <a:pt x="14254" y="10210"/>
                  </a:lnTo>
                  <a:cubicBezTo>
                    <a:pt x="14595" y="10210"/>
                    <a:pt x="14865" y="9940"/>
                    <a:pt x="14865" y="9622"/>
                  </a:cubicBezTo>
                  <a:lnTo>
                    <a:pt x="14865" y="588"/>
                  </a:lnTo>
                  <a:cubicBezTo>
                    <a:pt x="14865" y="265"/>
                    <a:pt x="14595" y="0"/>
                    <a:pt x="142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0" name="Google Shape;3370;p63"/>
            <p:cNvSpPr/>
            <p:nvPr/>
          </p:nvSpPr>
          <p:spPr>
            <a:xfrm>
              <a:off x="3596336" y="2924057"/>
              <a:ext cx="19149" cy="49596"/>
            </a:xfrm>
            <a:custGeom>
              <a:rect b="b" l="l" r="r" t="t"/>
              <a:pathLst>
                <a:path extrusionOk="0" h="2546" w="983">
                  <a:moveTo>
                    <a:pt x="294" y="0"/>
                  </a:moveTo>
                  <a:cubicBezTo>
                    <a:pt x="124" y="0"/>
                    <a:pt x="1" y="147"/>
                    <a:pt x="1" y="294"/>
                  </a:cubicBezTo>
                  <a:cubicBezTo>
                    <a:pt x="1" y="441"/>
                    <a:pt x="124" y="588"/>
                    <a:pt x="294" y="588"/>
                  </a:cubicBezTo>
                  <a:lnTo>
                    <a:pt x="418" y="588"/>
                  </a:lnTo>
                  <a:lnTo>
                    <a:pt x="418" y="2251"/>
                  </a:lnTo>
                  <a:cubicBezTo>
                    <a:pt x="418" y="2398"/>
                    <a:pt x="541" y="2545"/>
                    <a:pt x="712" y="2545"/>
                  </a:cubicBezTo>
                  <a:cubicBezTo>
                    <a:pt x="859" y="2545"/>
                    <a:pt x="982" y="2398"/>
                    <a:pt x="982" y="2251"/>
                  </a:cubicBezTo>
                  <a:lnTo>
                    <a:pt x="982" y="294"/>
                  </a:lnTo>
                  <a:cubicBezTo>
                    <a:pt x="982" y="147"/>
                    <a:pt x="859"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1" name="Google Shape;3371;p63"/>
            <p:cNvSpPr/>
            <p:nvPr/>
          </p:nvSpPr>
          <p:spPr>
            <a:xfrm>
              <a:off x="3635958" y="2984620"/>
              <a:ext cx="19129" cy="49148"/>
            </a:xfrm>
            <a:custGeom>
              <a:rect b="b" l="l" r="r" t="t"/>
              <a:pathLst>
                <a:path extrusionOk="0" h="2523" w="982">
                  <a:moveTo>
                    <a:pt x="271" y="0"/>
                  </a:moveTo>
                  <a:cubicBezTo>
                    <a:pt x="124" y="0"/>
                    <a:pt x="0" y="124"/>
                    <a:pt x="0" y="294"/>
                  </a:cubicBezTo>
                  <a:cubicBezTo>
                    <a:pt x="0" y="441"/>
                    <a:pt x="124" y="565"/>
                    <a:pt x="271" y="565"/>
                  </a:cubicBezTo>
                  <a:lnTo>
                    <a:pt x="418" y="565"/>
                  </a:lnTo>
                  <a:lnTo>
                    <a:pt x="418" y="2252"/>
                  </a:lnTo>
                  <a:cubicBezTo>
                    <a:pt x="418" y="2399"/>
                    <a:pt x="541" y="2522"/>
                    <a:pt x="712" y="2522"/>
                  </a:cubicBezTo>
                  <a:cubicBezTo>
                    <a:pt x="858" y="2522"/>
                    <a:pt x="982" y="2399"/>
                    <a:pt x="982" y="2252"/>
                  </a:cubicBezTo>
                  <a:lnTo>
                    <a:pt x="982" y="294"/>
                  </a:lnTo>
                  <a:cubicBezTo>
                    <a:pt x="982" y="124"/>
                    <a:pt x="858"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2" name="Google Shape;3372;p63"/>
            <p:cNvSpPr/>
            <p:nvPr/>
          </p:nvSpPr>
          <p:spPr>
            <a:xfrm>
              <a:off x="3705676" y="2984620"/>
              <a:ext cx="19032" cy="49148"/>
            </a:xfrm>
            <a:custGeom>
              <a:rect b="b" l="l" r="r" t="t"/>
              <a:pathLst>
                <a:path extrusionOk="0" h="2523" w="977">
                  <a:moveTo>
                    <a:pt x="265" y="0"/>
                  </a:moveTo>
                  <a:cubicBezTo>
                    <a:pt x="118" y="0"/>
                    <a:pt x="1" y="124"/>
                    <a:pt x="1" y="294"/>
                  </a:cubicBezTo>
                  <a:cubicBezTo>
                    <a:pt x="1" y="441"/>
                    <a:pt x="118" y="565"/>
                    <a:pt x="265" y="565"/>
                  </a:cubicBezTo>
                  <a:lnTo>
                    <a:pt x="412" y="565"/>
                  </a:lnTo>
                  <a:lnTo>
                    <a:pt x="412" y="2252"/>
                  </a:lnTo>
                  <a:cubicBezTo>
                    <a:pt x="412" y="2399"/>
                    <a:pt x="536" y="2522"/>
                    <a:pt x="683" y="2522"/>
                  </a:cubicBezTo>
                  <a:cubicBezTo>
                    <a:pt x="853" y="2522"/>
                    <a:pt x="977" y="2399"/>
                    <a:pt x="977" y="2252"/>
                  </a:cubicBezTo>
                  <a:lnTo>
                    <a:pt x="977" y="294"/>
                  </a:lnTo>
                  <a:cubicBezTo>
                    <a:pt x="977" y="124"/>
                    <a:pt x="853" y="0"/>
                    <a:pt x="68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3" name="Google Shape;3373;p63"/>
            <p:cNvSpPr/>
            <p:nvPr/>
          </p:nvSpPr>
          <p:spPr>
            <a:xfrm>
              <a:off x="3773349" y="2984620"/>
              <a:ext cx="19597" cy="49148"/>
            </a:xfrm>
            <a:custGeom>
              <a:rect b="b" l="l" r="r" t="t"/>
              <a:pathLst>
                <a:path extrusionOk="0" h="2523" w="1006">
                  <a:moveTo>
                    <a:pt x="295" y="0"/>
                  </a:moveTo>
                  <a:cubicBezTo>
                    <a:pt x="148" y="0"/>
                    <a:pt x="1" y="124"/>
                    <a:pt x="1" y="294"/>
                  </a:cubicBezTo>
                  <a:cubicBezTo>
                    <a:pt x="1" y="441"/>
                    <a:pt x="148" y="565"/>
                    <a:pt x="295" y="565"/>
                  </a:cubicBezTo>
                  <a:lnTo>
                    <a:pt x="442" y="565"/>
                  </a:lnTo>
                  <a:lnTo>
                    <a:pt x="442" y="2252"/>
                  </a:lnTo>
                  <a:cubicBezTo>
                    <a:pt x="442"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4" name="Google Shape;3374;p63"/>
            <p:cNvSpPr/>
            <p:nvPr/>
          </p:nvSpPr>
          <p:spPr>
            <a:xfrm>
              <a:off x="3799569" y="2984620"/>
              <a:ext cx="19597" cy="49148"/>
            </a:xfrm>
            <a:custGeom>
              <a:rect b="b" l="l" r="r" t="t"/>
              <a:pathLst>
                <a:path extrusionOk="0" h="2523" w="1006">
                  <a:moveTo>
                    <a:pt x="295" y="0"/>
                  </a:moveTo>
                  <a:cubicBezTo>
                    <a:pt x="148" y="0"/>
                    <a:pt x="1" y="124"/>
                    <a:pt x="1" y="294"/>
                  </a:cubicBezTo>
                  <a:cubicBezTo>
                    <a:pt x="1" y="441"/>
                    <a:pt x="148" y="565"/>
                    <a:pt x="295" y="565"/>
                  </a:cubicBezTo>
                  <a:lnTo>
                    <a:pt x="418" y="565"/>
                  </a:lnTo>
                  <a:lnTo>
                    <a:pt x="418" y="2252"/>
                  </a:lnTo>
                  <a:cubicBezTo>
                    <a:pt x="418"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5" name="Google Shape;3375;p63"/>
            <p:cNvSpPr/>
            <p:nvPr/>
          </p:nvSpPr>
          <p:spPr>
            <a:xfrm>
              <a:off x="3662178" y="2924057"/>
              <a:ext cx="19129" cy="49596"/>
            </a:xfrm>
            <a:custGeom>
              <a:rect b="b" l="l" r="r" t="t"/>
              <a:pathLst>
                <a:path extrusionOk="0" h="2546" w="982">
                  <a:moveTo>
                    <a:pt x="294" y="0"/>
                  </a:moveTo>
                  <a:cubicBezTo>
                    <a:pt x="124" y="0"/>
                    <a:pt x="0" y="147"/>
                    <a:pt x="0" y="294"/>
                  </a:cubicBezTo>
                  <a:cubicBezTo>
                    <a:pt x="0" y="441"/>
                    <a:pt x="124" y="588"/>
                    <a:pt x="294" y="588"/>
                  </a:cubicBezTo>
                  <a:lnTo>
                    <a:pt x="418" y="588"/>
                  </a:lnTo>
                  <a:lnTo>
                    <a:pt x="418" y="2251"/>
                  </a:lnTo>
                  <a:cubicBezTo>
                    <a:pt x="418" y="2398"/>
                    <a:pt x="541" y="2545"/>
                    <a:pt x="712" y="2545"/>
                  </a:cubicBezTo>
                  <a:cubicBezTo>
                    <a:pt x="858" y="2545"/>
                    <a:pt x="982" y="2398"/>
                    <a:pt x="982" y="2251"/>
                  </a:cubicBezTo>
                  <a:lnTo>
                    <a:pt x="982" y="294"/>
                  </a:lnTo>
                  <a:cubicBezTo>
                    <a:pt x="982" y="147"/>
                    <a:pt x="858"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6" name="Google Shape;3376;p63"/>
            <p:cNvSpPr/>
            <p:nvPr/>
          </p:nvSpPr>
          <p:spPr>
            <a:xfrm>
              <a:off x="3689430" y="2924057"/>
              <a:ext cx="19597" cy="49596"/>
            </a:xfrm>
            <a:custGeom>
              <a:rect b="b" l="l" r="r" t="t"/>
              <a:pathLst>
                <a:path extrusionOk="0" h="2546" w="1006">
                  <a:moveTo>
                    <a:pt x="294" y="0"/>
                  </a:moveTo>
                  <a:cubicBezTo>
                    <a:pt x="147" y="0"/>
                    <a:pt x="0" y="147"/>
                    <a:pt x="0" y="294"/>
                  </a:cubicBezTo>
                  <a:cubicBezTo>
                    <a:pt x="0" y="441"/>
                    <a:pt x="147" y="588"/>
                    <a:pt x="294" y="588"/>
                  </a:cubicBezTo>
                  <a:lnTo>
                    <a:pt x="418" y="588"/>
                  </a:lnTo>
                  <a:lnTo>
                    <a:pt x="418" y="2251"/>
                  </a:lnTo>
                  <a:cubicBezTo>
                    <a:pt x="418" y="2398"/>
                    <a:pt x="565" y="2545"/>
                    <a:pt x="711" y="2545"/>
                  </a:cubicBezTo>
                  <a:cubicBezTo>
                    <a:pt x="858" y="2545"/>
                    <a:pt x="1005" y="2398"/>
                    <a:pt x="1005" y="2251"/>
                  </a:cubicBezTo>
                  <a:lnTo>
                    <a:pt x="1005" y="294"/>
                  </a:lnTo>
                  <a:cubicBezTo>
                    <a:pt x="1005" y="147"/>
                    <a:pt x="858" y="0"/>
                    <a:pt x="71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7" name="Google Shape;3377;p63"/>
            <p:cNvSpPr/>
            <p:nvPr/>
          </p:nvSpPr>
          <p:spPr>
            <a:xfrm>
              <a:off x="3799569" y="2924057"/>
              <a:ext cx="19597" cy="49596"/>
            </a:xfrm>
            <a:custGeom>
              <a:rect b="b" l="l" r="r" t="t"/>
              <a:pathLst>
                <a:path extrusionOk="0" h="2546" w="1006">
                  <a:moveTo>
                    <a:pt x="295" y="0"/>
                  </a:moveTo>
                  <a:cubicBezTo>
                    <a:pt x="148" y="0"/>
                    <a:pt x="1" y="147"/>
                    <a:pt x="1" y="294"/>
                  </a:cubicBezTo>
                  <a:cubicBezTo>
                    <a:pt x="1" y="441"/>
                    <a:pt x="148" y="588"/>
                    <a:pt x="295" y="588"/>
                  </a:cubicBezTo>
                  <a:lnTo>
                    <a:pt x="418" y="588"/>
                  </a:lnTo>
                  <a:lnTo>
                    <a:pt x="418" y="2251"/>
                  </a:lnTo>
                  <a:cubicBezTo>
                    <a:pt x="418" y="2398"/>
                    <a:pt x="565" y="2545"/>
                    <a:pt x="712" y="2545"/>
                  </a:cubicBezTo>
                  <a:cubicBezTo>
                    <a:pt x="882" y="2545"/>
                    <a:pt x="1006" y="2398"/>
                    <a:pt x="1006" y="2251"/>
                  </a:cubicBezTo>
                  <a:lnTo>
                    <a:pt x="1006" y="294"/>
                  </a:lnTo>
                  <a:cubicBezTo>
                    <a:pt x="1006" y="147"/>
                    <a:pt x="882"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8" name="Google Shape;3378;p63"/>
            <p:cNvSpPr/>
            <p:nvPr/>
          </p:nvSpPr>
          <p:spPr>
            <a:xfrm>
              <a:off x="3624036" y="2923473"/>
              <a:ext cx="33467" cy="50629"/>
            </a:xfrm>
            <a:custGeom>
              <a:rect b="b" l="l" r="r" t="t"/>
              <a:pathLst>
                <a:path extrusionOk="0" h="2599" w="1718">
                  <a:moveTo>
                    <a:pt x="859" y="565"/>
                  </a:moveTo>
                  <a:cubicBezTo>
                    <a:pt x="1006" y="565"/>
                    <a:pt x="1153" y="688"/>
                    <a:pt x="1153" y="835"/>
                  </a:cubicBezTo>
                  <a:lnTo>
                    <a:pt x="1153" y="1741"/>
                  </a:lnTo>
                  <a:cubicBezTo>
                    <a:pt x="1153" y="1911"/>
                    <a:pt x="1006" y="2034"/>
                    <a:pt x="859" y="2034"/>
                  </a:cubicBezTo>
                  <a:cubicBezTo>
                    <a:pt x="712" y="2034"/>
                    <a:pt x="589" y="1911"/>
                    <a:pt x="589" y="1741"/>
                  </a:cubicBezTo>
                  <a:lnTo>
                    <a:pt x="589" y="835"/>
                  </a:lnTo>
                  <a:cubicBezTo>
                    <a:pt x="589" y="688"/>
                    <a:pt x="712" y="565"/>
                    <a:pt x="859" y="565"/>
                  </a:cubicBezTo>
                  <a:close/>
                  <a:moveTo>
                    <a:pt x="859" y="1"/>
                  </a:moveTo>
                  <a:cubicBezTo>
                    <a:pt x="395" y="1"/>
                    <a:pt x="1" y="371"/>
                    <a:pt x="1" y="835"/>
                  </a:cubicBezTo>
                  <a:lnTo>
                    <a:pt x="1" y="1741"/>
                  </a:lnTo>
                  <a:cubicBezTo>
                    <a:pt x="1" y="2234"/>
                    <a:pt x="395" y="2599"/>
                    <a:pt x="859" y="2599"/>
                  </a:cubicBezTo>
                  <a:cubicBezTo>
                    <a:pt x="1324" y="2599"/>
                    <a:pt x="1717" y="2234"/>
                    <a:pt x="1717" y="1741"/>
                  </a:cubicBezTo>
                  <a:lnTo>
                    <a:pt x="1717" y="835"/>
                  </a:lnTo>
                  <a:cubicBezTo>
                    <a:pt x="1717" y="371"/>
                    <a:pt x="1324" y="1"/>
                    <a:pt x="8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9" name="Google Shape;3379;p63"/>
            <p:cNvSpPr/>
            <p:nvPr/>
          </p:nvSpPr>
          <p:spPr>
            <a:xfrm>
              <a:off x="3596336" y="2983587"/>
              <a:ext cx="33447" cy="51096"/>
            </a:xfrm>
            <a:custGeom>
              <a:rect b="b" l="l" r="r" t="t"/>
              <a:pathLst>
                <a:path extrusionOk="0" h="2623" w="1717">
                  <a:moveTo>
                    <a:pt x="859" y="588"/>
                  </a:moveTo>
                  <a:cubicBezTo>
                    <a:pt x="1006" y="588"/>
                    <a:pt x="1129" y="712"/>
                    <a:pt x="1129" y="859"/>
                  </a:cubicBezTo>
                  <a:lnTo>
                    <a:pt x="1129" y="1764"/>
                  </a:lnTo>
                  <a:cubicBezTo>
                    <a:pt x="1129" y="1940"/>
                    <a:pt x="1006" y="2058"/>
                    <a:pt x="859" y="2058"/>
                  </a:cubicBezTo>
                  <a:cubicBezTo>
                    <a:pt x="712" y="2058"/>
                    <a:pt x="565" y="1940"/>
                    <a:pt x="565" y="1764"/>
                  </a:cubicBezTo>
                  <a:lnTo>
                    <a:pt x="565" y="859"/>
                  </a:lnTo>
                  <a:cubicBezTo>
                    <a:pt x="565" y="712"/>
                    <a:pt x="712" y="588"/>
                    <a:pt x="859" y="588"/>
                  </a:cubicBezTo>
                  <a:close/>
                  <a:moveTo>
                    <a:pt x="859" y="1"/>
                  </a:moveTo>
                  <a:cubicBezTo>
                    <a:pt x="394" y="1"/>
                    <a:pt x="1" y="394"/>
                    <a:pt x="1" y="859"/>
                  </a:cubicBezTo>
                  <a:lnTo>
                    <a:pt x="1" y="1764"/>
                  </a:lnTo>
                  <a:cubicBezTo>
                    <a:pt x="1" y="2234"/>
                    <a:pt x="394" y="2622"/>
                    <a:pt x="859" y="2622"/>
                  </a:cubicBezTo>
                  <a:cubicBezTo>
                    <a:pt x="1323" y="2622"/>
                    <a:pt x="1717" y="2234"/>
                    <a:pt x="1717" y="1764"/>
                  </a:cubicBezTo>
                  <a:lnTo>
                    <a:pt x="1717" y="859"/>
                  </a:lnTo>
                  <a:cubicBezTo>
                    <a:pt x="1717" y="394"/>
                    <a:pt x="1323" y="1"/>
                    <a:pt x="8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0" name="Google Shape;3380;p63"/>
            <p:cNvSpPr/>
            <p:nvPr/>
          </p:nvSpPr>
          <p:spPr>
            <a:xfrm>
              <a:off x="3665606" y="2983587"/>
              <a:ext cx="33350" cy="51096"/>
            </a:xfrm>
            <a:custGeom>
              <a:rect b="b" l="l" r="r" t="t"/>
              <a:pathLst>
                <a:path extrusionOk="0" h="2623" w="1712">
                  <a:moveTo>
                    <a:pt x="853" y="588"/>
                  </a:moveTo>
                  <a:cubicBezTo>
                    <a:pt x="1029" y="588"/>
                    <a:pt x="1147" y="712"/>
                    <a:pt x="1147" y="859"/>
                  </a:cubicBezTo>
                  <a:lnTo>
                    <a:pt x="1147" y="1764"/>
                  </a:lnTo>
                  <a:cubicBezTo>
                    <a:pt x="1147" y="1940"/>
                    <a:pt x="1029" y="2058"/>
                    <a:pt x="853" y="2058"/>
                  </a:cubicBezTo>
                  <a:cubicBezTo>
                    <a:pt x="706" y="2058"/>
                    <a:pt x="588" y="1940"/>
                    <a:pt x="588" y="1764"/>
                  </a:cubicBezTo>
                  <a:lnTo>
                    <a:pt x="588" y="859"/>
                  </a:lnTo>
                  <a:cubicBezTo>
                    <a:pt x="588" y="712"/>
                    <a:pt x="706" y="588"/>
                    <a:pt x="853" y="588"/>
                  </a:cubicBezTo>
                  <a:close/>
                  <a:moveTo>
                    <a:pt x="853" y="1"/>
                  </a:moveTo>
                  <a:cubicBezTo>
                    <a:pt x="389" y="1"/>
                    <a:pt x="1" y="394"/>
                    <a:pt x="1" y="859"/>
                  </a:cubicBezTo>
                  <a:lnTo>
                    <a:pt x="1" y="1764"/>
                  </a:lnTo>
                  <a:cubicBezTo>
                    <a:pt x="1" y="2234"/>
                    <a:pt x="389" y="2622"/>
                    <a:pt x="853" y="2622"/>
                  </a:cubicBezTo>
                  <a:cubicBezTo>
                    <a:pt x="1323" y="2622"/>
                    <a:pt x="1711" y="2234"/>
                    <a:pt x="1711" y="1764"/>
                  </a:cubicBezTo>
                  <a:lnTo>
                    <a:pt x="1711" y="859"/>
                  </a:lnTo>
                  <a:cubicBezTo>
                    <a:pt x="1711" y="394"/>
                    <a:pt x="1323" y="1"/>
                    <a:pt x="85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1" name="Google Shape;3381;p63"/>
            <p:cNvSpPr/>
            <p:nvPr/>
          </p:nvSpPr>
          <p:spPr>
            <a:xfrm>
              <a:off x="3734759" y="2983587"/>
              <a:ext cx="33350" cy="51096"/>
            </a:xfrm>
            <a:custGeom>
              <a:rect b="b" l="l" r="r" t="t"/>
              <a:pathLst>
                <a:path extrusionOk="0" h="2623" w="1712">
                  <a:moveTo>
                    <a:pt x="859" y="588"/>
                  </a:moveTo>
                  <a:cubicBezTo>
                    <a:pt x="1029" y="588"/>
                    <a:pt x="1153" y="712"/>
                    <a:pt x="1153" y="859"/>
                  </a:cubicBezTo>
                  <a:lnTo>
                    <a:pt x="1153" y="1764"/>
                  </a:lnTo>
                  <a:cubicBezTo>
                    <a:pt x="1153" y="1940"/>
                    <a:pt x="1029" y="2058"/>
                    <a:pt x="859" y="2058"/>
                  </a:cubicBezTo>
                  <a:cubicBezTo>
                    <a:pt x="712" y="2058"/>
                    <a:pt x="589" y="1940"/>
                    <a:pt x="589" y="1764"/>
                  </a:cubicBezTo>
                  <a:lnTo>
                    <a:pt x="589" y="859"/>
                  </a:lnTo>
                  <a:cubicBezTo>
                    <a:pt x="589" y="712"/>
                    <a:pt x="712" y="588"/>
                    <a:pt x="859" y="588"/>
                  </a:cubicBezTo>
                  <a:close/>
                  <a:moveTo>
                    <a:pt x="859" y="1"/>
                  </a:moveTo>
                  <a:cubicBezTo>
                    <a:pt x="389" y="1"/>
                    <a:pt x="1" y="394"/>
                    <a:pt x="1" y="859"/>
                  </a:cubicBezTo>
                  <a:lnTo>
                    <a:pt x="1" y="1764"/>
                  </a:lnTo>
                  <a:cubicBezTo>
                    <a:pt x="1" y="2234"/>
                    <a:pt x="389" y="2622"/>
                    <a:pt x="859" y="2622"/>
                  </a:cubicBezTo>
                  <a:cubicBezTo>
                    <a:pt x="1323" y="2622"/>
                    <a:pt x="1711" y="2234"/>
                    <a:pt x="1711" y="1764"/>
                  </a:cubicBezTo>
                  <a:lnTo>
                    <a:pt x="1711" y="859"/>
                  </a:lnTo>
                  <a:cubicBezTo>
                    <a:pt x="1711" y="394"/>
                    <a:pt x="1323" y="1"/>
                    <a:pt x="8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2" name="Google Shape;3382;p63"/>
            <p:cNvSpPr/>
            <p:nvPr/>
          </p:nvSpPr>
          <p:spPr>
            <a:xfrm>
              <a:off x="3718513" y="2923473"/>
              <a:ext cx="33447" cy="50629"/>
            </a:xfrm>
            <a:custGeom>
              <a:rect b="b" l="l" r="r" t="t"/>
              <a:pathLst>
                <a:path extrusionOk="0" h="2599" w="1717">
                  <a:moveTo>
                    <a:pt x="858" y="565"/>
                  </a:moveTo>
                  <a:cubicBezTo>
                    <a:pt x="1005" y="565"/>
                    <a:pt x="1152" y="688"/>
                    <a:pt x="1152" y="835"/>
                  </a:cubicBezTo>
                  <a:lnTo>
                    <a:pt x="1152" y="1741"/>
                  </a:lnTo>
                  <a:cubicBezTo>
                    <a:pt x="1152" y="1911"/>
                    <a:pt x="1005" y="2034"/>
                    <a:pt x="858" y="2034"/>
                  </a:cubicBezTo>
                  <a:cubicBezTo>
                    <a:pt x="711" y="2034"/>
                    <a:pt x="588" y="1911"/>
                    <a:pt x="588" y="1741"/>
                  </a:cubicBezTo>
                  <a:lnTo>
                    <a:pt x="588" y="835"/>
                  </a:lnTo>
                  <a:cubicBezTo>
                    <a:pt x="588" y="688"/>
                    <a:pt x="711" y="565"/>
                    <a:pt x="858" y="565"/>
                  </a:cubicBezTo>
                  <a:close/>
                  <a:moveTo>
                    <a:pt x="858" y="1"/>
                  </a:moveTo>
                  <a:cubicBezTo>
                    <a:pt x="394" y="1"/>
                    <a:pt x="0" y="371"/>
                    <a:pt x="0" y="835"/>
                  </a:cubicBezTo>
                  <a:lnTo>
                    <a:pt x="0" y="1741"/>
                  </a:lnTo>
                  <a:cubicBezTo>
                    <a:pt x="0" y="2234"/>
                    <a:pt x="394" y="2599"/>
                    <a:pt x="858" y="2599"/>
                  </a:cubicBezTo>
                  <a:cubicBezTo>
                    <a:pt x="1323" y="2599"/>
                    <a:pt x="1717" y="2234"/>
                    <a:pt x="1717" y="1741"/>
                  </a:cubicBezTo>
                  <a:lnTo>
                    <a:pt x="1717" y="835"/>
                  </a:lnTo>
                  <a:cubicBezTo>
                    <a:pt x="1717" y="371"/>
                    <a:pt x="1323" y="1"/>
                    <a:pt x="85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3" name="Google Shape;3383;p63"/>
            <p:cNvSpPr/>
            <p:nvPr/>
          </p:nvSpPr>
          <p:spPr>
            <a:xfrm>
              <a:off x="3759499" y="2923473"/>
              <a:ext cx="33447" cy="50629"/>
            </a:xfrm>
            <a:custGeom>
              <a:rect b="b" l="l" r="r" t="t"/>
              <a:pathLst>
                <a:path extrusionOk="0" h="2599" w="1717">
                  <a:moveTo>
                    <a:pt x="859" y="565"/>
                  </a:moveTo>
                  <a:cubicBezTo>
                    <a:pt x="1006" y="565"/>
                    <a:pt x="1153" y="688"/>
                    <a:pt x="1153" y="835"/>
                  </a:cubicBezTo>
                  <a:lnTo>
                    <a:pt x="1153" y="1741"/>
                  </a:lnTo>
                  <a:cubicBezTo>
                    <a:pt x="1153" y="1911"/>
                    <a:pt x="1006" y="2034"/>
                    <a:pt x="859" y="2034"/>
                  </a:cubicBezTo>
                  <a:cubicBezTo>
                    <a:pt x="712" y="2034"/>
                    <a:pt x="588" y="1911"/>
                    <a:pt x="588" y="1741"/>
                  </a:cubicBezTo>
                  <a:lnTo>
                    <a:pt x="588" y="835"/>
                  </a:lnTo>
                  <a:cubicBezTo>
                    <a:pt x="588" y="688"/>
                    <a:pt x="712" y="565"/>
                    <a:pt x="859" y="565"/>
                  </a:cubicBezTo>
                  <a:close/>
                  <a:moveTo>
                    <a:pt x="859" y="1"/>
                  </a:moveTo>
                  <a:cubicBezTo>
                    <a:pt x="394" y="1"/>
                    <a:pt x="0" y="371"/>
                    <a:pt x="0" y="835"/>
                  </a:cubicBezTo>
                  <a:lnTo>
                    <a:pt x="0" y="1741"/>
                  </a:lnTo>
                  <a:cubicBezTo>
                    <a:pt x="0" y="2234"/>
                    <a:pt x="394" y="2599"/>
                    <a:pt x="859" y="2599"/>
                  </a:cubicBezTo>
                  <a:cubicBezTo>
                    <a:pt x="1323" y="2599"/>
                    <a:pt x="1717" y="2234"/>
                    <a:pt x="1717" y="1741"/>
                  </a:cubicBezTo>
                  <a:lnTo>
                    <a:pt x="1717" y="835"/>
                  </a:lnTo>
                  <a:cubicBezTo>
                    <a:pt x="1717" y="371"/>
                    <a:pt x="1323" y="1"/>
                    <a:pt x="8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384" name="Google Shape;3384;p63"/>
          <p:cNvGrpSpPr/>
          <p:nvPr/>
        </p:nvGrpSpPr>
        <p:grpSpPr>
          <a:xfrm>
            <a:off x="9381659" y="6960568"/>
            <a:ext cx="676501" cy="759637"/>
            <a:chOff x="4690829" y="3480284"/>
            <a:chExt cx="338251" cy="379818"/>
          </a:xfrm>
        </p:grpSpPr>
        <p:sp>
          <p:nvSpPr>
            <p:cNvPr id="3385" name="Google Shape;3385;p63"/>
            <p:cNvSpPr/>
            <p:nvPr/>
          </p:nvSpPr>
          <p:spPr>
            <a:xfrm>
              <a:off x="4708926" y="3788981"/>
              <a:ext cx="302057" cy="65842"/>
            </a:xfrm>
            <a:custGeom>
              <a:rect b="b" l="l" r="r" t="t"/>
              <a:pathLst>
                <a:path extrusionOk="0" h="3380" w="15506">
                  <a:moveTo>
                    <a:pt x="1252" y="0"/>
                  </a:moveTo>
                  <a:cubicBezTo>
                    <a:pt x="1105" y="0"/>
                    <a:pt x="982" y="71"/>
                    <a:pt x="958" y="194"/>
                  </a:cubicBezTo>
                  <a:lnTo>
                    <a:pt x="77" y="2986"/>
                  </a:lnTo>
                  <a:cubicBezTo>
                    <a:pt x="0" y="3180"/>
                    <a:pt x="147" y="3380"/>
                    <a:pt x="371" y="3380"/>
                  </a:cubicBezTo>
                  <a:lnTo>
                    <a:pt x="15159" y="3380"/>
                  </a:lnTo>
                  <a:cubicBezTo>
                    <a:pt x="15359" y="3380"/>
                    <a:pt x="15506" y="3180"/>
                    <a:pt x="15430" y="2986"/>
                  </a:cubicBezTo>
                  <a:lnTo>
                    <a:pt x="14548" y="194"/>
                  </a:lnTo>
                  <a:cubicBezTo>
                    <a:pt x="14524" y="71"/>
                    <a:pt x="14401" y="0"/>
                    <a:pt x="1427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6" name="Google Shape;3386;p63"/>
            <p:cNvSpPr/>
            <p:nvPr/>
          </p:nvSpPr>
          <p:spPr>
            <a:xfrm>
              <a:off x="4970891" y="3788981"/>
              <a:ext cx="40090" cy="65842"/>
            </a:xfrm>
            <a:custGeom>
              <a:rect b="b" l="l" r="r" t="t"/>
              <a:pathLst>
                <a:path extrusionOk="0" h="3380" w="2058">
                  <a:moveTo>
                    <a:pt x="1" y="0"/>
                  </a:moveTo>
                  <a:cubicBezTo>
                    <a:pt x="118" y="0"/>
                    <a:pt x="242" y="71"/>
                    <a:pt x="295" y="194"/>
                  </a:cubicBezTo>
                  <a:lnTo>
                    <a:pt x="1176" y="2986"/>
                  </a:lnTo>
                  <a:cubicBezTo>
                    <a:pt x="1223" y="3180"/>
                    <a:pt x="1076" y="3380"/>
                    <a:pt x="882" y="3380"/>
                  </a:cubicBezTo>
                  <a:lnTo>
                    <a:pt x="1711" y="3380"/>
                  </a:lnTo>
                  <a:cubicBezTo>
                    <a:pt x="1911" y="3380"/>
                    <a:pt x="2058" y="3180"/>
                    <a:pt x="1982" y="2986"/>
                  </a:cubicBezTo>
                  <a:lnTo>
                    <a:pt x="1100" y="194"/>
                  </a:lnTo>
                  <a:cubicBezTo>
                    <a:pt x="1076" y="71"/>
                    <a:pt x="953" y="0"/>
                    <a:pt x="830"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7" name="Google Shape;3387;p63"/>
            <p:cNvSpPr/>
            <p:nvPr/>
          </p:nvSpPr>
          <p:spPr>
            <a:xfrm>
              <a:off x="4822513" y="3707789"/>
              <a:ext cx="74901" cy="51544"/>
            </a:xfrm>
            <a:custGeom>
              <a:rect b="b" l="l" r="r" t="t"/>
              <a:pathLst>
                <a:path extrusionOk="0" h="2646" w="3845">
                  <a:moveTo>
                    <a:pt x="294" y="1"/>
                  </a:moveTo>
                  <a:cubicBezTo>
                    <a:pt x="294" y="1"/>
                    <a:pt x="241" y="1940"/>
                    <a:pt x="0" y="2646"/>
                  </a:cubicBezTo>
                  <a:lnTo>
                    <a:pt x="3844" y="2646"/>
                  </a:lnTo>
                  <a:cubicBezTo>
                    <a:pt x="3597" y="1940"/>
                    <a:pt x="3550" y="1"/>
                    <a:pt x="3550"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8" name="Google Shape;3388;p63"/>
            <p:cNvSpPr/>
            <p:nvPr/>
          </p:nvSpPr>
          <p:spPr>
            <a:xfrm>
              <a:off x="4827773" y="3707789"/>
              <a:ext cx="64829" cy="14902"/>
            </a:xfrm>
            <a:custGeom>
              <a:rect b="b" l="l" r="r" t="t"/>
              <a:pathLst>
                <a:path extrusionOk="0" h="765" w="3328">
                  <a:moveTo>
                    <a:pt x="24" y="1"/>
                  </a:moveTo>
                  <a:cubicBezTo>
                    <a:pt x="24" y="1"/>
                    <a:pt x="0" y="348"/>
                    <a:pt x="0" y="765"/>
                  </a:cubicBezTo>
                  <a:lnTo>
                    <a:pt x="3327" y="765"/>
                  </a:lnTo>
                  <a:cubicBezTo>
                    <a:pt x="3304" y="348"/>
                    <a:pt x="3280" y="1"/>
                    <a:pt x="328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9" name="Google Shape;3389;p63"/>
            <p:cNvSpPr/>
            <p:nvPr/>
          </p:nvSpPr>
          <p:spPr>
            <a:xfrm>
              <a:off x="4696556" y="3486011"/>
              <a:ext cx="327264" cy="221799"/>
            </a:xfrm>
            <a:custGeom>
              <a:rect b="b" l="l" r="r" t="t"/>
              <a:pathLst>
                <a:path extrusionOk="0" h="11386" w="16800">
                  <a:moveTo>
                    <a:pt x="859" y="0"/>
                  </a:moveTo>
                  <a:cubicBezTo>
                    <a:pt x="365" y="0"/>
                    <a:pt x="0" y="394"/>
                    <a:pt x="0" y="859"/>
                  </a:cubicBezTo>
                  <a:lnTo>
                    <a:pt x="0" y="10533"/>
                  </a:lnTo>
                  <a:cubicBezTo>
                    <a:pt x="0" y="11021"/>
                    <a:pt x="365" y="11386"/>
                    <a:pt x="859" y="11386"/>
                  </a:cubicBezTo>
                  <a:lnTo>
                    <a:pt x="15941" y="11386"/>
                  </a:lnTo>
                  <a:cubicBezTo>
                    <a:pt x="16405" y="11386"/>
                    <a:pt x="16799" y="11021"/>
                    <a:pt x="16799" y="10533"/>
                  </a:cubicBezTo>
                  <a:lnTo>
                    <a:pt x="16799" y="859"/>
                  </a:lnTo>
                  <a:cubicBezTo>
                    <a:pt x="16799" y="394"/>
                    <a:pt x="16405" y="0"/>
                    <a:pt x="1594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0" name="Google Shape;3390;p63"/>
            <p:cNvSpPr/>
            <p:nvPr/>
          </p:nvSpPr>
          <p:spPr>
            <a:xfrm>
              <a:off x="4991851" y="3486011"/>
              <a:ext cx="31967" cy="221799"/>
            </a:xfrm>
            <a:custGeom>
              <a:rect b="b" l="l" r="r" t="t"/>
              <a:pathLst>
                <a:path extrusionOk="0" h="11386" w="1641">
                  <a:moveTo>
                    <a:pt x="0" y="0"/>
                  </a:moveTo>
                  <a:cubicBezTo>
                    <a:pt x="465" y="0"/>
                    <a:pt x="859" y="394"/>
                    <a:pt x="859" y="859"/>
                  </a:cubicBezTo>
                  <a:lnTo>
                    <a:pt x="859" y="10533"/>
                  </a:lnTo>
                  <a:cubicBezTo>
                    <a:pt x="859" y="11021"/>
                    <a:pt x="465" y="11386"/>
                    <a:pt x="0" y="11386"/>
                  </a:cubicBezTo>
                  <a:lnTo>
                    <a:pt x="782" y="11386"/>
                  </a:lnTo>
                  <a:cubicBezTo>
                    <a:pt x="1246" y="11386"/>
                    <a:pt x="1640" y="11021"/>
                    <a:pt x="1640" y="10533"/>
                  </a:cubicBezTo>
                  <a:lnTo>
                    <a:pt x="1640" y="859"/>
                  </a:lnTo>
                  <a:cubicBezTo>
                    <a:pt x="1640" y="394"/>
                    <a:pt x="1246" y="0"/>
                    <a:pt x="782"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1" name="Google Shape;3391;p63"/>
            <p:cNvSpPr/>
            <p:nvPr/>
          </p:nvSpPr>
          <p:spPr>
            <a:xfrm>
              <a:off x="4696556" y="3665420"/>
              <a:ext cx="327264" cy="42388"/>
            </a:xfrm>
            <a:custGeom>
              <a:rect b="b" l="l" r="r" t="t"/>
              <a:pathLst>
                <a:path extrusionOk="0" h="2176" w="16800">
                  <a:moveTo>
                    <a:pt x="0" y="1"/>
                  </a:moveTo>
                  <a:lnTo>
                    <a:pt x="0" y="1323"/>
                  </a:lnTo>
                  <a:cubicBezTo>
                    <a:pt x="0" y="1811"/>
                    <a:pt x="365" y="2176"/>
                    <a:pt x="859" y="2176"/>
                  </a:cubicBezTo>
                  <a:lnTo>
                    <a:pt x="15941" y="2176"/>
                  </a:lnTo>
                  <a:cubicBezTo>
                    <a:pt x="16405" y="2176"/>
                    <a:pt x="16799" y="1811"/>
                    <a:pt x="16799" y="1323"/>
                  </a:cubicBezTo>
                  <a:lnTo>
                    <a:pt x="16799"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2" name="Google Shape;3392;p63"/>
            <p:cNvSpPr/>
            <p:nvPr/>
          </p:nvSpPr>
          <p:spPr>
            <a:xfrm>
              <a:off x="4991851" y="3665420"/>
              <a:ext cx="31967" cy="42388"/>
            </a:xfrm>
            <a:custGeom>
              <a:rect b="b" l="l" r="r" t="t"/>
              <a:pathLst>
                <a:path extrusionOk="0" h="2176" w="1641">
                  <a:moveTo>
                    <a:pt x="859" y="1"/>
                  </a:moveTo>
                  <a:lnTo>
                    <a:pt x="859" y="1323"/>
                  </a:lnTo>
                  <a:cubicBezTo>
                    <a:pt x="859" y="1811"/>
                    <a:pt x="465" y="2176"/>
                    <a:pt x="0" y="2176"/>
                  </a:cubicBezTo>
                  <a:lnTo>
                    <a:pt x="782" y="2176"/>
                  </a:lnTo>
                  <a:cubicBezTo>
                    <a:pt x="1246" y="2176"/>
                    <a:pt x="1640" y="1811"/>
                    <a:pt x="1640" y="1323"/>
                  </a:cubicBezTo>
                  <a:lnTo>
                    <a:pt x="1640"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3" name="Google Shape;3393;p63"/>
            <p:cNvSpPr/>
            <p:nvPr/>
          </p:nvSpPr>
          <p:spPr>
            <a:xfrm>
              <a:off x="4722328" y="3511315"/>
              <a:ext cx="275720" cy="154126"/>
            </a:xfrm>
            <a:custGeom>
              <a:rect b="b" l="l" r="r" t="t"/>
              <a:pathLst>
                <a:path extrusionOk="0" h="7912" w="14154">
                  <a:moveTo>
                    <a:pt x="341" y="0"/>
                  </a:moveTo>
                  <a:cubicBezTo>
                    <a:pt x="147" y="0"/>
                    <a:pt x="0" y="147"/>
                    <a:pt x="0" y="365"/>
                  </a:cubicBezTo>
                  <a:lnTo>
                    <a:pt x="0" y="7912"/>
                  </a:lnTo>
                  <a:lnTo>
                    <a:pt x="14154" y="7912"/>
                  </a:lnTo>
                  <a:lnTo>
                    <a:pt x="14154" y="365"/>
                  </a:lnTo>
                  <a:cubicBezTo>
                    <a:pt x="14154" y="147"/>
                    <a:pt x="13983" y="0"/>
                    <a:pt x="1378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4" name="Google Shape;3394;p63"/>
            <p:cNvSpPr/>
            <p:nvPr/>
          </p:nvSpPr>
          <p:spPr>
            <a:xfrm>
              <a:off x="4976053" y="3511315"/>
              <a:ext cx="21993" cy="154126"/>
            </a:xfrm>
            <a:custGeom>
              <a:rect b="b" l="l" r="r" t="t"/>
              <a:pathLst>
                <a:path extrusionOk="0" h="7912" w="1129">
                  <a:moveTo>
                    <a:pt x="0" y="0"/>
                  </a:moveTo>
                  <a:cubicBezTo>
                    <a:pt x="200" y="0"/>
                    <a:pt x="347" y="147"/>
                    <a:pt x="347" y="365"/>
                  </a:cubicBezTo>
                  <a:lnTo>
                    <a:pt x="347" y="7912"/>
                  </a:lnTo>
                  <a:lnTo>
                    <a:pt x="1129" y="7912"/>
                  </a:lnTo>
                  <a:lnTo>
                    <a:pt x="1129" y="365"/>
                  </a:lnTo>
                  <a:cubicBezTo>
                    <a:pt x="1129" y="147"/>
                    <a:pt x="958" y="0"/>
                    <a:pt x="76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5" name="Google Shape;3395;p63"/>
            <p:cNvSpPr/>
            <p:nvPr/>
          </p:nvSpPr>
          <p:spPr>
            <a:xfrm>
              <a:off x="4843006" y="3681121"/>
              <a:ext cx="33915" cy="11006"/>
            </a:xfrm>
            <a:custGeom>
              <a:rect b="b" l="l" r="r" t="t"/>
              <a:pathLst>
                <a:path extrusionOk="0" h="565" w="1741">
                  <a:moveTo>
                    <a:pt x="294" y="0"/>
                  </a:moveTo>
                  <a:cubicBezTo>
                    <a:pt x="147" y="0"/>
                    <a:pt x="0" y="124"/>
                    <a:pt x="0" y="294"/>
                  </a:cubicBezTo>
                  <a:cubicBezTo>
                    <a:pt x="0" y="441"/>
                    <a:pt x="147" y="564"/>
                    <a:pt x="294" y="564"/>
                  </a:cubicBezTo>
                  <a:lnTo>
                    <a:pt x="1446" y="564"/>
                  </a:lnTo>
                  <a:cubicBezTo>
                    <a:pt x="1617" y="564"/>
                    <a:pt x="1740" y="441"/>
                    <a:pt x="1740" y="294"/>
                  </a:cubicBezTo>
                  <a:cubicBezTo>
                    <a:pt x="1740" y="124"/>
                    <a:pt x="1617" y="0"/>
                    <a:pt x="14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6" name="Google Shape;3396;p63"/>
            <p:cNvSpPr/>
            <p:nvPr/>
          </p:nvSpPr>
          <p:spPr>
            <a:xfrm>
              <a:off x="4767093" y="3549048"/>
              <a:ext cx="70206" cy="78621"/>
            </a:xfrm>
            <a:custGeom>
              <a:rect b="b" l="l" r="r" t="t"/>
              <a:pathLst>
                <a:path extrusionOk="0" h="4036" w="3604">
                  <a:moveTo>
                    <a:pt x="3265" y="1"/>
                  </a:moveTo>
                  <a:cubicBezTo>
                    <a:pt x="3189" y="1"/>
                    <a:pt x="3116" y="31"/>
                    <a:pt x="3063" y="97"/>
                  </a:cubicBezTo>
                  <a:lnTo>
                    <a:pt x="100" y="3571"/>
                  </a:lnTo>
                  <a:cubicBezTo>
                    <a:pt x="0" y="3694"/>
                    <a:pt x="0" y="3865"/>
                    <a:pt x="124" y="3965"/>
                  </a:cubicBezTo>
                  <a:cubicBezTo>
                    <a:pt x="177" y="4012"/>
                    <a:pt x="247" y="4035"/>
                    <a:pt x="324" y="4035"/>
                  </a:cubicBezTo>
                  <a:cubicBezTo>
                    <a:pt x="394" y="4035"/>
                    <a:pt x="470" y="4012"/>
                    <a:pt x="517" y="3941"/>
                  </a:cubicBezTo>
                  <a:lnTo>
                    <a:pt x="3503" y="462"/>
                  </a:lnTo>
                  <a:cubicBezTo>
                    <a:pt x="3603" y="338"/>
                    <a:pt x="3580" y="168"/>
                    <a:pt x="3456" y="68"/>
                  </a:cubicBezTo>
                  <a:cubicBezTo>
                    <a:pt x="3399" y="24"/>
                    <a:pt x="3331" y="1"/>
                    <a:pt x="326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7" name="Google Shape;3397;p63"/>
            <p:cNvSpPr/>
            <p:nvPr/>
          </p:nvSpPr>
          <p:spPr>
            <a:xfrm>
              <a:off x="4767093" y="3563365"/>
              <a:ext cx="27720" cy="28577"/>
            </a:xfrm>
            <a:custGeom>
              <a:rect b="b" l="l" r="r" t="t"/>
              <a:pathLst>
                <a:path extrusionOk="0" h="1467" w="1423">
                  <a:moveTo>
                    <a:pt x="1109" y="0"/>
                  </a:moveTo>
                  <a:cubicBezTo>
                    <a:pt x="1034" y="0"/>
                    <a:pt x="962" y="31"/>
                    <a:pt x="911" y="97"/>
                  </a:cubicBezTo>
                  <a:lnTo>
                    <a:pt x="100" y="1002"/>
                  </a:lnTo>
                  <a:cubicBezTo>
                    <a:pt x="0" y="1125"/>
                    <a:pt x="0" y="1296"/>
                    <a:pt x="124" y="1419"/>
                  </a:cubicBezTo>
                  <a:cubicBezTo>
                    <a:pt x="177" y="1443"/>
                    <a:pt x="247" y="1466"/>
                    <a:pt x="324" y="1466"/>
                  </a:cubicBezTo>
                  <a:cubicBezTo>
                    <a:pt x="394" y="1466"/>
                    <a:pt x="470" y="1443"/>
                    <a:pt x="517" y="1390"/>
                  </a:cubicBezTo>
                  <a:lnTo>
                    <a:pt x="1323" y="485"/>
                  </a:lnTo>
                  <a:cubicBezTo>
                    <a:pt x="1423" y="361"/>
                    <a:pt x="1423" y="191"/>
                    <a:pt x="1299" y="67"/>
                  </a:cubicBezTo>
                  <a:cubicBezTo>
                    <a:pt x="1242" y="24"/>
                    <a:pt x="1174" y="0"/>
                    <a:pt x="110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8" name="Google Shape;3398;p63"/>
            <p:cNvSpPr/>
            <p:nvPr/>
          </p:nvSpPr>
          <p:spPr>
            <a:xfrm>
              <a:off x="4703647" y="3783254"/>
              <a:ext cx="312498" cy="76849"/>
            </a:xfrm>
            <a:custGeom>
              <a:rect b="b" l="l" r="r" t="t"/>
              <a:pathLst>
                <a:path extrusionOk="0" h="3945" w="16042">
                  <a:moveTo>
                    <a:pt x="1523" y="0"/>
                  </a:moveTo>
                  <a:cubicBezTo>
                    <a:pt x="1253" y="0"/>
                    <a:pt x="1030" y="171"/>
                    <a:pt x="959" y="418"/>
                  </a:cubicBezTo>
                  <a:lnTo>
                    <a:pt x="77" y="3180"/>
                  </a:lnTo>
                  <a:cubicBezTo>
                    <a:pt x="1" y="3380"/>
                    <a:pt x="54" y="3550"/>
                    <a:pt x="148" y="3721"/>
                  </a:cubicBezTo>
                  <a:cubicBezTo>
                    <a:pt x="271" y="3868"/>
                    <a:pt x="442" y="3944"/>
                    <a:pt x="642" y="3944"/>
                  </a:cubicBezTo>
                  <a:lnTo>
                    <a:pt x="15430" y="3944"/>
                  </a:lnTo>
                  <a:cubicBezTo>
                    <a:pt x="15601" y="3944"/>
                    <a:pt x="15777" y="3868"/>
                    <a:pt x="15895" y="3721"/>
                  </a:cubicBezTo>
                  <a:cubicBezTo>
                    <a:pt x="15994" y="3550"/>
                    <a:pt x="16041" y="3380"/>
                    <a:pt x="15971" y="3180"/>
                  </a:cubicBezTo>
                  <a:lnTo>
                    <a:pt x="15089" y="418"/>
                  </a:lnTo>
                  <a:cubicBezTo>
                    <a:pt x="15013" y="171"/>
                    <a:pt x="14795" y="0"/>
                    <a:pt x="14549" y="0"/>
                  </a:cubicBezTo>
                  <a:lnTo>
                    <a:pt x="4874" y="0"/>
                  </a:lnTo>
                  <a:cubicBezTo>
                    <a:pt x="4703" y="0"/>
                    <a:pt x="4580" y="124"/>
                    <a:pt x="4580" y="294"/>
                  </a:cubicBezTo>
                  <a:cubicBezTo>
                    <a:pt x="4580" y="441"/>
                    <a:pt x="4703" y="564"/>
                    <a:pt x="4874" y="564"/>
                  </a:cubicBezTo>
                  <a:lnTo>
                    <a:pt x="14549" y="564"/>
                  </a:lnTo>
                  <a:lnTo>
                    <a:pt x="14549" y="588"/>
                  </a:lnTo>
                  <a:lnTo>
                    <a:pt x="15430" y="3356"/>
                  </a:lnTo>
                  <a:lnTo>
                    <a:pt x="15430" y="3380"/>
                  </a:lnTo>
                  <a:lnTo>
                    <a:pt x="612" y="3380"/>
                  </a:lnTo>
                  <a:lnTo>
                    <a:pt x="612" y="3356"/>
                  </a:lnTo>
                  <a:lnTo>
                    <a:pt x="1494" y="588"/>
                  </a:lnTo>
                  <a:cubicBezTo>
                    <a:pt x="1494" y="588"/>
                    <a:pt x="1494" y="564"/>
                    <a:pt x="1523" y="564"/>
                  </a:cubicBezTo>
                  <a:lnTo>
                    <a:pt x="3581" y="564"/>
                  </a:lnTo>
                  <a:cubicBezTo>
                    <a:pt x="3751" y="564"/>
                    <a:pt x="3874" y="441"/>
                    <a:pt x="3874" y="294"/>
                  </a:cubicBezTo>
                  <a:cubicBezTo>
                    <a:pt x="3874" y="124"/>
                    <a:pt x="3751" y="0"/>
                    <a:pt x="358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9" name="Google Shape;3399;p63"/>
            <p:cNvSpPr/>
            <p:nvPr/>
          </p:nvSpPr>
          <p:spPr>
            <a:xfrm>
              <a:off x="4690829" y="3480284"/>
              <a:ext cx="338251" cy="284330"/>
            </a:xfrm>
            <a:custGeom>
              <a:rect b="b" l="l" r="r" t="t"/>
              <a:pathLst>
                <a:path extrusionOk="0" h="14596" w="17364">
                  <a:moveTo>
                    <a:pt x="16235" y="588"/>
                  </a:moveTo>
                  <a:cubicBezTo>
                    <a:pt x="16529" y="588"/>
                    <a:pt x="16799" y="835"/>
                    <a:pt x="16799" y="1153"/>
                  </a:cubicBezTo>
                  <a:lnTo>
                    <a:pt x="16799" y="9235"/>
                  </a:lnTo>
                  <a:lnTo>
                    <a:pt x="16041" y="9235"/>
                  </a:lnTo>
                  <a:lnTo>
                    <a:pt x="16041" y="4997"/>
                  </a:lnTo>
                  <a:cubicBezTo>
                    <a:pt x="16041" y="4850"/>
                    <a:pt x="15918" y="4726"/>
                    <a:pt x="15771" y="4726"/>
                  </a:cubicBezTo>
                  <a:cubicBezTo>
                    <a:pt x="15600" y="4726"/>
                    <a:pt x="15477" y="4850"/>
                    <a:pt x="15477" y="4997"/>
                  </a:cubicBezTo>
                  <a:lnTo>
                    <a:pt x="15477" y="9235"/>
                  </a:lnTo>
                  <a:lnTo>
                    <a:pt x="1887" y="9235"/>
                  </a:lnTo>
                  <a:lnTo>
                    <a:pt x="1887" y="1958"/>
                  </a:lnTo>
                  <a:cubicBezTo>
                    <a:pt x="1887" y="1911"/>
                    <a:pt x="1934" y="1864"/>
                    <a:pt x="1958" y="1864"/>
                  </a:cubicBezTo>
                  <a:lnTo>
                    <a:pt x="15406" y="1864"/>
                  </a:lnTo>
                  <a:cubicBezTo>
                    <a:pt x="15430" y="1864"/>
                    <a:pt x="15477" y="1911"/>
                    <a:pt x="15477" y="1958"/>
                  </a:cubicBezTo>
                  <a:lnTo>
                    <a:pt x="15477" y="3698"/>
                  </a:lnTo>
                  <a:cubicBezTo>
                    <a:pt x="15477" y="3868"/>
                    <a:pt x="15600" y="3992"/>
                    <a:pt x="15771" y="3992"/>
                  </a:cubicBezTo>
                  <a:cubicBezTo>
                    <a:pt x="15918" y="3992"/>
                    <a:pt x="16041" y="3868"/>
                    <a:pt x="16041" y="3698"/>
                  </a:cubicBezTo>
                  <a:lnTo>
                    <a:pt x="16041" y="1958"/>
                  </a:lnTo>
                  <a:cubicBezTo>
                    <a:pt x="16041" y="1593"/>
                    <a:pt x="15747" y="1300"/>
                    <a:pt x="15406" y="1300"/>
                  </a:cubicBezTo>
                  <a:lnTo>
                    <a:pt x="1958" y="1300"/>
                  </a:lnTo>
                  <a:cubicBezTo>
                    <a:pt x="1617" y="1300"/>
                    <a:pt x="1323" y="1593"/>
                    <a:pt x="1323" y="1958"/>
                  </a:cubicBezTo>
                  <a:lnTo>
                    <a:pt x="1323" y="9235"/>
                  </a:lnTo>
                  <a:lnTo>
                    <a:pt x="565" y="9235"/>
                  </a:lnTo>
                  <a:lnTo>
                    <a:pt x="565" y="1153"/>
                  </a:lnTo>
                  <a:cubicBezTo>
                    <a:pt x="565" y="835"/>
                    <a:pt x="829" y="588"/>
                    <a:pt x="1153" y="588"/>
                  </a:cubicBezTo>
                  <a:close/>
                  <a:moveTo>
                    <a:pt x="16799" y="9799"/>
                  </a:moveTo>
                  <a:lnTo>
                    <a:pt x="16799" y="10827"/>
                  </a:lnTo>
                  <a:cubicBezTo>
                    <a:pt x="16799" y="11145"/>
                    <a:pt x="16529" y="11415"/>
                    <a:pt x="16235" y="11415"/>
                  </a:cubicBezTo>
                  <a:lnTo>
                    <a:pt x="1153" y="11415"/>
                  </a:lnTo>
                  <a:cubicBezTo>
                    <a:pt x="829" y="11415"/>
                    <a:pt x="565" y="11145"/>
                    <a:pt x="565" y="10827"/>
                  </a:cubicBezTo>
                  <a:lnTo>
                    <a:pt x="565" y="9799"/>
                  </a:lnTo>
                  <a:close/>
                  <a:moveTo>
                    <a:pt x="10040" y="11974"/>
                  </a:moveTo>
                  <a:cubicBezTo>
                    <a:pt x="10063" y="12444"/>
                    <a:pt x="10116" y="13396"/>
                    <a:pt x="10234" y="14031"/>
                  </a:cubicBezTo>
                  <a:lnTo>
                    <a:pt x="7125" y="14031"/>
                  </a:lnTo>
                  <a:cubicBezTo>
                    <a:pt x="7271" y="13396"/>
                    <a:pt x="7295" y="12444"/>
                    <a:pt x="7324" y="11974"/>
                  </a:cubicBezTo>
                  <a:close/>
                  <a:moveTo>
                    <a:pt x="1153" y="1"/>
                  </a:moveTo>
                  <a:cubicBezTo>
                    <a:pt x="512" y="1"/>
                    <a:pt x="1" y="512"/>
                    <a:pt x="1" y="1153"/>
                  </a:cubicBezTo>
                  <a:lnTo>
                    <a:pt x="1" y="10827"/>
                  </a:lnTo>
                  <a:cubicBezTo>
                    <a:pt x="1" y="11462"/>
                    <a:pt x="512" y="11974"/>
                    <a:pt x="1153" y="11974"/>
                  </a:cubicBezTo>
                  <a:lnTo>
                    <a:pt x="6760" y="11974"/>
                  </a:lnTo>
                  <a:cubicBezTo>
                    <a:pt x="6737" y="12538"/>
                    <a:pt x="6684" y="13496"/>
                    <a:pt x="6560" y="14031"/>
                  </a:cubicBezTo>
                  <a:lnTo>
                    <a:pt x="5314" y="14031"/>
                  </a:lnTo>
                  <a:cubicBezTo>
                    <a:pt x="5167" y="14031"/>
                    <a:pt x="5044" y="14154"/>
                    <a:pt x="5044" y="14325"/>
                  </a:cubicBezTo>
                  <a:cubicBezTo>
                    <a:pt x="5044" y="14472"/>
                    <a:pt x="5167" y="14595"/>
                    <a:pt x="5314" y="14595"/>
                  </a:cubicBezTo>
                  <a:lnTo>
                    <a:pt x="12050" y="14595"/>
                  </a:lnTo>
                  <a:cubicBezTo>
                    <a:pt x="12197" y="14595"/>
                    <a:pt x="12321" y="14472"/>
                    <a:pt x="12321" y="14325"/>
                  </a:cubicBezTo>
                  <a:cubicBezTo>
                    <a:pt x="12321" y="14154"/>
                    <a:pt x="12197" y="14031"/>
                    <a:pt x="12050" y="14031"/>
                  </a:cubicBezTo>
                  <a:lnTo>
                    <a:pt x="10822" y="14031"/>
                  </a:lnTo>
                  <a:cubicBezTo>
                    <a:pt x="10704" y="13496"/>
                    <a:pt x="10628" y="12538"/>
                    <a:pt x="10604" y="11974"/>
                  </a:cubicBezTo>
                  <a:lnTo>
                    <a:pt x="16235" y="11974"/>
                  </a:lnTo>
                  <a:cubicBezTo>
                    <a:pt x="16846" y="11974"/>
                    <a:pt x="17364" y="11462"/>
                    <a:pt x="17364" y="10827"/>
                  </a:cubicBezTo>
                  <a:lnTo>
                    <a:pt x="17364" y="1153"/>
                  </a:lnTo>
                  <a:cubicBezTo>
                    <a:pt x="17364" y="512"/>
                    <a:pt x="16846" y="1"/>
                    <a:pt x="162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0" name="Google Shape;3400;p63"/>
            <p:cNvSpPr/>
            <p:nvPr/>
          </p:nvSpPr>
          <p:spPr>
            <a:xfrm>
              <a:off x="4760450" y="3806142"/>
              <a:ext cx="18681" cy="11474"/>
            </a:xfrm>
            <a:custGeom>
              <a:rect b="b" l="l" r="r" t="t"/>
              <a:pathLst>
                <a:path extrusionOk="0" h="589" w="959">
                  <a:moveTo>
                    <a:pt x="271" y="1"/>
                  </a:moveTo>
                  <a:cubicBezTo>
                    <a:pt x="124" y="1"/>
                    <a:pt x="0" y="124"/>
                    <a:pt x="0" y="295"/>
                  </a:cubicBezTo>
                  <a:cubicBezTo>
                    <a:pt x="0" y="442"/>
                    <a:pt x="124" y="589"/>
                    <a:pt x="271" y="589"/>
                  </a:cubicBezTo>
                  <a:lnTo>
                    <a:pt x="665" y="589"/>
                  </a:lnTo>
                  <a:cubicBezTo>
                    <a:pt x="835" y="589"/>
                    <a:pt x="958" y="442"/>
                    <a:pt x="958" y="295"/>
                  </a:cubicBezTo>
                  <a:cubicBezTo>
                    <a:pt x="958" y="124"/>
                    <a:pt x="835" y="1"/>
                    <a:pt x="66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1" name="Google Shape;3401;p63"/>
            <p:cNvSpPr/>
            <p:nvPr/>
          </p:nvSpPr>
          <p:spPr>
            <a:xfrm>
              <a:off x="4790566" y="3806142"/>
              <a:ext cx="18564" cy="11474"/>
            </a:xfrm>
            <a:custGeom>
              <a:rect b="b" l="l" r="r" t="t"/>
              <a:pathLst>
                <a:path extrusionOk="0" h="589" w="953">
                  <a:moveTo>
                    <a:pt x="294" y="1"/>
                  </a:moveTo>
                  <a:cubicBezTo>
                    <a:pt x="118" y="1"/>
                    <a:pt x="0" y="124"/>
                    <a:pt x="0" y="295"/>
                  </a:cubicBezTo>
                  <a:cubicBezTo>
                    <a:pt x="0" y="442"/>
                    <a:pt x="118" y="589"/>
                    <a:pt x="294" y="589"/>
                  </a:cubicBezTo>
                  <a:lnTo>
                    <a:pt x="682" y="589"/>
                  </a:lnTo>
                  <a:cubicBezTo>
                    <a:pt x="829" y="589"/>
                    <a:pt x="952" y="442"/>
                    <a:pt x="952" y="295"/>
                  </a:cubicBezTo>
                  <a:cubicBezTo>
                    <a:pt x="952" y="124"/>
                    <a:pt x="829" y="1"/>
                    <a:pt x="6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2" name="Google Shape;3402;p63"/>
            <p:cNvSpPr/>
            <p:nvPr/>
          </p:nvSpPr>
          <p:spPr>
            <a:xfrm>
              <a:off x="4820565" y="3806142"/>
              <a:ext cx="19129" cy="11474"/>
            </a:xfrm>
            <a:custGeom>
              <a:rect b="b" l="l" r="r" t="t"/>
              <a:pathLst>
                <a:path extrusionOk="0" h="589" w="982">
                  <a:moveTo>
                    <a:pt x="294" y="1"/>
                  </a:moveTo>
                  <a:cubicBezTo>
                    <a:pt x="147" y="1"/>
                    <a:pt x="0" y="124"/>
                    <a:pt x="0" y="295"/>
                  </a:cubicBezTo>
                  <a:cubicBezTo>
                    <a:pt x="0" y="442"/>
                    <a:pt x="147" y="589"/>
                    <a:pt x="294" y="589"/>
                  </a:cubicBezTo>
                  <a:lnTo>
                    <a:pt x="688" y="589"/>
                  </a:lnTo>
                  <a:cubicBezTo>
                    <a:pt x="835" y="589"/>
                    <a:pt x="982" y="442"/>
                    <a:pt x="982" y="295"/>
                  </a:cubicBezTo>
                  <a:cubicBezTo>
                    <a:pt x="982"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3" name="Google Shape;3403;p63"/>
            <p:cNvSpPr/>
            <p:nvPr/>
          </p:nvSpPr>
          <p:spPr>
            <a:xfrm>
              <a:off x="4851129" y="3806142"/>
              <a:ext cx="18564" cy="11474"/>
            </a:xfrm>
            <a:custGeom>
              <a:rect b="b" l="l" r="r" t="t"/>
              <a:pathLst>
                <a:path extrusionOk="0" h="589" w="953">
                  <a:moveTo>
                    <a:pt x="271" y="1"/>
                  </a:moveTo>
                  <a:cubicBezTo>
                    <a:pt x="124" y="1"/>
                    <a:pt x="1" y="124"/>
                    <a:pt x="1" y="295"/>
                  </a:cubicBezTo>
                  <a:cubicBezTo>
                    <a:pt x="1" y="442"/>
                    <a:pt x="124" y="589"/>
                    <a:pt x="271" y="589"/>
                  </a:cubicBezTo>
                  <a:lnTo>
                    <a:pt x="659" y="589"/>
                  </a:lnTo>
                  <a:cubicBezTo>
                    <a:pt x="829" y="589"/>
                    <a:pt x="953" y="442"/>
                    <a:pt x="953" y="295"/>
                  </a:cubicBezTo>
                  <a:cubicBezTo>
                    <a:pt x="953" y="124"/>
                    <a:pt x="829" y="1"/>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4" name="Google Shape;3404;p63"/>
            <p:cNvSpPr/>
            <p:nvPr/>
          </p:nvSpPr>
          <p:spPr>
            <a:xfrm>
              <a:off x="4881128" y="3806142"/>
              <a:ext cx="18681" cy="11474"/>
            </a:xfrm>
            <a:custGeom>
              <a:rect b="b" l="l" r="r" t="t"/>
              <a:pathLst>
                <a:path extrusionOk="0" h="589" w="959">
                  <a:moveTo>
                    <a:pt x="294" y="1"/>
                  </a:moveTo>
                  <a:cubicBezTo>
                    <a:pt x="124" y="1"/>
                    <a:pt x="1" y="124"/>
                    <a:pt x="1" y="295"/>
                  </a:cubicBezTo>
                  <a:cubicBezTo>
                    <a:pt x="1" y="442"/>
                    <a:pt x="124" y="589"/>
                    <a:pt x="294" y="589"/>
                  </a:cubicBezTo>
                  <a:lnTo>
                    <a:pt x="688" y="589"/>
                  </a:lnTo>
                  <a:cubicBezTo>
                    <a:pt x="835" y="589"/>
                    <a:pt x="959" y="442"/>
                    <a:pt x="959" y="295"/>
                  </a:cubicBezTo>
                  <a:cubicBezTo>
                    <a:pt x="959" y="124"/>
                    <a:pt x="835" y="1"/>
                    <a:pt x="6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5" name="Google Shape;3405;p63"/>
            <p:cNvSpPr/>
            <p:nvPr/>
          </p:nvSpPr>
          <p:spPr>
            <a:xfrm>
              <a:off x="4911244" y="3806142"/>
              <a:ext cx="19032" cy="11474"/>
            </a:xfrm>
            <a:custGeom>
              <a:rect b="b" l="l" r="r" t="t"/>
              <a:pathLst>
                <a:path extrusionOk="0" h="589" w="977">
                  <a:moveTo>
                    <a:pt x="294" y="1"/>
                  </a:moveTo>
                  <a:cubicBezTo>
                    <a:pt x="147" y="1"/>
                    <a:pt x="0" y="124"/>
                    <a:pt x="0" y="295"/>
                  </a:cubicBezTo>
                  <a:cubicBezTo>
                    <a:pt x="0" y="442"/>
                    <a:pt x="147" y="589"/>
                    <a:pt x="294" y="589"/>
                  </a:cubicBezTo>
                  <a:lnTo>
                    <a:pt x="682" y="589"/>
                  </a:lnTo>
                  <a:cubicBezTo>
                    <a:pt x="829" y="589"/>
                    <a:pt x="976" y="442"/>
                    <a:pt x="976" y="295"/>
                  </a:cubicBezTo>
                  <a:cubicBezTo>
                    <a:pt x="976" y="124"/>
                    <a:pt x="829" y="1"/>
                    <a:pt x="6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6" name="Google Shape;3406;p63"/>
            <p:cNvSpPr/>
            <p:nvPr/>
          </p:nvSpPr>
          <p:spPr>
            <a:xfrm>
              <a:off x="4940775" y="3806142"/>
              <a:ext cx="18681" cy="11474"/>
            </a:xfrm>
            <a:custGeom>
              <a:rect b="b" l="l" r="r" t="t"/>
              <a:pathLst>
                <a:path extrusionOk="0" h="589" w="959">
                  <a:moveTo>
                    <a:pt x="295" y="1"/>
                  </a:moveTo>
                  <a:cubicBezTo>
                    <a:pt x="124" y="1"/>
                    <a:pt x="1" y="124"/>
                    <a:pt x="1" y="295"/>
                  </a:cubicBezTo>
                  <a:cubicBezTo>
                    <a:pt x="1" y="442"/>
                    <a:pt x="124" y="589"/>
                    <a:pt x="295" y="589"/>
                  </a:cubicBezTo>
                  <a:lnTo>
                    <a:pt x="689" y="589"/>
                  </a:lnTo>
                  <a:cubicBezTo>
                    <a:pt x="836" y="589"/>
                    <a:pt x="959" y="442"/>
                    <a:pt x="959" y="295"/>
                  </a:cubicBezTo>
                  <a:cubicBezTo>
                    <a:pt x="959" y="124"/>
                    <a:pt x="836" y="1"/>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7" name="Google Shape;3407;p63"/>
            <p:cNvSpPr/>
            <p:nvPr/>
          </p:nvSpPr>
          <p:spPr>
            <a:xfrm>
              <a:off x="4760450" y="3826187"/>
              <a:ext cx="18681" cy="11006"/>
            </a:xfrm>
            <a:custGeom>
              <a:rect b="b" l="l" r="r" t="t"/>
              <a:pathLst>
                <a:path extrusionOk="0" h="565" w="959">
                  <a:moveTo>
                    <a:pt x="271" y="0"/>
                  </a:moveTo>
                  <a:cubicBezTo>
                    <a:pt x="124" y="0"/>
                    <a:pt x="0" y="124"/>
                    <a:pt x="0" y="294"/>
                  </a:cubicBezTo>
                  <a:cubicBezTo>
                    <a:pt x="0" y="441"/>
                    <a:pt x="124" y="565"/>
                    <a:pt x="271" y="565"/>
                  </a:cubicBezTo>
                  <a:lnTo>
                    <a:pt x="665" y="565"/>
                  </a:lnTo>
                  <a:cubicBezTo>
                    <a:pt x="835" y="565"/>
                    <a:pt x="958" y="441"/>
                    <a:pt x="958" y="294"/>
                  </a:cubicBezTo>
                  <a:cubicBezTo>
                    <a:pt x="958" y="124"/>
                    <a:pt x="835" y="0"/>
                    <a:pt x="66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8" name="Google Shape;3408;p63"/>
            <p:cNvSpPr/>
            <p:nvPr/>
          </p:nvSpPr>
          <p:spPr>
            <a:xfrm>
              <a:off x="4790566" y="3826187"/>
              <a:ext cx="18564" cy="11006"/>
            </a:xfrm>
            <a:custGeom>
              <a:rect b="b" l="l" r="r" t="t"/>
              <a:pathLst>
                <a:path extrusionOk="0" h="565" w="953">
                  <a:moveTo>
                    <a:pt x="294" y="0"/>
                  </a:moveTo>
                  <a:cubicBezTo>
                    <a:pt x="118" y="0"/>
                    <a:pt x="0" y="124"/>
                    <a:pt x="0" y="294"/>
                  </a:cubicBezTo>
                  <a:cubicBezTo>
                    <a:pt x="0" y="441"/>
                    <a:pt x="118" y="565"/>
                    <a:pt x="294" y="565"/>
                  </a:cubicBezTo>
                  <a:lnTo>
                    <a:pt x="682" y="565"/>
                  </a:lnTo>
                  <a:cubicBezTo>
                    <a:pt x="829" y="565"/>
                    <a:pt x="952" y="441"/>
                    <a:pt x="952" y="294"/>
                  </a:cubicBezTo>
                  <a:cubicBezTo>
                    <a:pt x="952" y="124"/>
                    <a:pt x="829" y="0"/>
                    <a:pt x="6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9" name="Google Shape;3409;p63"/>
            <p:cNvSpPr/>
            <p:nvPr/>
          </p:nvSpPr>
          <p:spPr>
            <a:xfrm>
              <a:off x="4820565" y="3826187"/>
              <a:ext cx="19129" cy="11006"/>
            </a:xfrm>
            <a:custGeom>
              <a:rect b="b" l="l" r="r" t="t"/>
              <a:pathLst>
                <a:path extrusionOk="0" h="565" w="982">
                  <a:moveTo>
                    <a:pt x="294" y="0"/>
                  </a:moveTo>
                  <a:cubicBezTo>
                    <a:pt x="147" y="0"/>
                    <a:pt x="0" y="124"/>
                    <a:pt x="0" y="294"/>
                  </a:cubicBezTo>
                  <a:cubicBezTo>
                    <a:pt x="0" y="441"/>
                    <a:pt x="147" y="565"/>
                    <a:pt x="294" y="565"/>
                  </a:cubicBezTo>
                  <a:lnTo>
                    <a:pt x="688" y="565"/>
                  </a:lnTo>
                  <a:cubicBezTo>
                    <a:pt x="835" y="565"/>
                    <a:pt x="982" y="441"/>
                    <a:pt x="982" y="294"/>
                  </a:cubicBezTo>
                  <a:cubicBezTo>
                    <a:pt x="982" y="124"/>
                    <a:pt x="835" y="0"/>
                    <a:pt x="6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0" name="Google Shape;3410;p63"/>
            <p:cNvSpPr/>
            <p:nvPr/>
          </p:nvSpPr>
          <p:spPr>
            <a:xfrm>
              <a:off x="4851129" y="3826187"/>
              <a:ext cx="18564" cy="11006"/>
            </a:xfrm>
            <a:custGeom>
              <a:rect b="b" l="l" r="r" t="t"/>
              <a:pathLst>
                <a:path extrusionOk="0" h="565" w="953">
                  <a:moveTo>
                    <a:pt x="271" y="0"/>
                  </a:moveTo>
                  <a:cubicBezTo>
                    <a:pt x="124" y="0"/>
                    <a:pt x="1" y="124"/>
                    <a:pt x="1" y="294"/>
                  </a:cubicBezTo>
                  <a:cubicBezTo>
                    <a:pt x="1" y="441"/>
                    <a:pt x="124" y="565"/>
                    <a:pt x="271" y="565"/>
                  </a:cubicBezTo>
                  <a:lnTo>
                    <a:pt x="659" y="565"/>
                  </a:lnTo>
                  <a:cubicBezTo>
                    <a:pt x="829" y="565"/>
                    <a:pt x="953" y="441"/>
                    <a:pt x="953" y="294"/>
                  </a:cubicBezTo>
                  <a:cubicBezTo>
                    <a:pt x="953" y="124"/>
                    <a:pt x="829" y="0"/>
                    <a:pt x="65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1" name="Google Shape;3411;p63"/>
            <p:cNvSpPr/>
            <p:nvPr/>
          </p:nvSpPr>
          <p:spPr>
            <a:xfrm>
              <a:off x="4881128" y="3826187"/>
              <a:ext cx="18681" cy="11006"/>
            </a:xfrm>
            <a:custGeom>
              <a:rect b="b" l="l" r="r" t="t"/>
              <a:pathLst>
                <a:path extrusionOk="0" h="565" w="959">
                  <a:moveTo>
                    <a:pt x="294" y="0"/>
                  </a:moveTo>
                  <a:cubicBezTo>
                    <a:pt x="124" y="0"/>
                    <a:pt x="1" y="124"/>
                    <a:pt x="1" y="294"/>
                  </a:cubicBezTo>
                  <a:cubicBezTo>
                    <a:pt x="1" y="441"/>
                    <a:pt x="124" y="565"/>
                    <a:pt x="294" y="565"/>
                  </a:cubicBezTo>
                  <a:lnTo>
                    <a:pt x="688" y="565"/>
                  </a:lnTo>
                  <a:cubicBezTo>
                    <a:pt x="835" y="565"/>
                    <a:pt x="959" y="441"/>
                    <a:pt x="959" y="294"/>
                  </a:cubicBezTo>
                  <a:cubicBezTo>
                    <a:pt x="959" y="124"/>
                    <a:pt x="835" y="0"/>
                    <a:pt x="6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2" name="Google Shape;3412;p63"/>
            <p:cNvSpPr/>
            <p:nvPr/>
          </p:nvSpPr>
          <p:spPr>
            <a:xfrm>
              <a:off x="4911244" y="3826187"/>
              <a:ext cx="19032" cy="11006"/>
            </a:xfrm>
            <a:custGeom>
              <a:rect b="b" l="l" r="r" t="t"/>
              <a:pathLst>
                <a:path extrusionOk="0" h="565" w="977">
                  <a:moveTo>
                    <a:pt x="294" y="0"/>
                  </a:moveTo>
                  <a:cubicBezTo>
                    <a:pt x="147" y="0"/>
                    <a:pt x="0" y="124"/>
                    <a:pt x="0" y="294"/>
                  </a:cubicBezTo>
                  <a:cubicBezTo>
                    <a:pt x="0" y="441"/>
                    <a:pt x="147" y="565"/>
                    <a:pt x="294" y="565"/>
                  </a:cubicBezTo>
                  <a:lnTo>
                    <a:pt x="682" y="565"/>
                  </a:lnTo>
                  <a:cubicBezTo>
                    <a:pt x="829" y="565"/>
                    <a:pt x="976" y="441"/>
                    <a:pt x="976" y="294"/>
                  </a:cubicBezTo>
                  <a:cubicBezTo>
                    <a:pt x="976" y="124"/>
                    <a:pt x="829" y="0"/>
                    <a:pt x="6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3" name="Google Shape;3413;p63"/>
            <p:cNvSpPr/>
            <p:nvPr/>
          </p:nvSpPr>
          <p:spPr>
            <a:xfrm>
              <a:off x="4940775" y="3826187"/>
              <a:ext cx="18681" cy="11006"/>
            </a:xfrm>
            <a:custGeom>
              <a:rect b="b" l="l" r="r" t="t"/>
              <a:pathLst>
                <a:path extrusionOk="0" h="565" w="959">
                  <a:moveTo>
                    <a:pt x="295" y="0"/>
                  </a:moveTo>
                  <a:cubicBezTo>
                    <a:pt x="124" y="0"/>
                    <a:pt x="1" y="124"/>
                    <a:pt x="1" y="294"/>
                  </a:cubicBezTo>
                  <a:cubicBezTo>
                    <a:pt x="1" y="441"/>
                    <a:pt x="124" y="565"/>
                    <a:pt x="295" y="565"/>
                  </a:cubicBezTo>
                  <a:lnTo>
                    <a:pt x="689" y="565"/>
                  </a:lnTo>
                  <a:cubicBezTo>
                    <a:pt x="836" y="565"/>
                    <a:pt x="959" y="441"/>
                    <a:pt x="959" y="294"/>
                  </a:cubicBezTo>
                  <a:cubicBezTo>
                    <a:pt x="959" y="124"/>
                    <a:pt x="836" y="0"/>
                    <a:pt x="68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14" name="Google Shape;3414;p63"/>
          <p:cNvGrpSpPr/>
          <p:nvPr/>
        </p:nvGrpSpPr>
        <p:grpSpPr>
          <a:xfrm>
            <a:off x="5884640" y="5586578"/>
            <a:ext cx="757574" cy="759638"/>
            <a:chOff x="2942320" y="2793289"/>
            <a:chExt cx="378787" cy="379819"/>
          </a:xfrm>
        </p:grpSpPr>
        <p:sp>
          <p:nvSpPr>
            <p:cNvPr id="3415" name="Google Shape;3415;p63"/>
            <p:cNvSpPr/>
            <p:nvPr/>
          </p:nvSpPr>
          <p:spPr>
            <a:xfrm>
              <a:off x="2947580" y="2799016"/>
              <a:ext cx="180813" cy="122646"/>
            </a:xfrm>
            <a:custGeom>
              <a:rect b="b" l="l" r="r" t="t"/>
              <a:pathLst>
                <a:path extrusionOk="0" h="6296" w="9282">
                  <a:moveTo>
                    <a:pt x="489" y="1"/>
                  </a:moveTo>
                  <a:cubicBezTo>
                    <a:pt x="218" y="1"/>
                    <a:pt x="1" y="194"/>
                    <a:pt x="1" y="465"/>
                  </a:cubicBezTo>
                  <a:lnTo>
                    <a:pt x="1" y="5802"/>
                  </a:lnTo>
                  <a:cubicBezTo>
                    <a:pt x="1" y="6072"/>
                    <a:pt x="218" y="6296"/>
                    <a:pt x="489" y="6296"/>
                  </a:cubicBezTo>
                  <a:lnTo>
                    <a:pt x="8818" y="6296"/>
                  </a:lnTo>
                  <a:cubicBezTo>
                    <a:pt x="9088" y="6296"/>
                    <a:pt x="9282" y="6072"/>
                    <a:pt x="9282" y="5802"/>
                  </a:cubicBezTo>
                  <a:lnTo>
                    <a:pt x="9282" y="465"/>
                  </a:lnTo>
                  <a:cubicBezTo>
                    <a:pt x="9282" y="194"/>
                    <a:pt x="9088" y="1"/>
                    <a:pt x="8818"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6" name="Google Shape;3416;p63"/>
            <p:cNvSpPr/>
            <p:nvPr/>
          </p:nvSpPr>
          <p:spPr>
            <a:xfrm>
              <a:off x="2947580" y="2897720"/>
              <a:ext cx="180813" cy="23941"/>
            </a:xfrm>
            <a:custGeom>
              <a:rect b="b" l="l" r="r" t="t"/>
              <a:pathLst>
                <a:path extrusionOk="0" h="1229" w="9282">
                  <a:moveTo>
                    <a:pt x="1" y="0"/>
                  </a:moveTo>
                  <a:lnTo>
                    <a:pt x="1" y="735"/>
                  </a:lnTo>
                  <a:cubicBezTo>
                    <a:pt x="1" y="1005"/>
                    <a:pt x="218" y="1229"/>
                    <a:pt x="489" y="1229"/>
                  </a:cubicBezTo>
                  <a:lnTo>
                    <a:pt x="8818" y="1229"/>
                  </a:lnTo>
                  <a:cubicBezTo>
                    <a:pt x="9088" y="1229"/>
                    <a:pt x="9282" y="1005"/>
                    <a:pt x="9282" y="735"/>
                  </a:cubicBezTo>
                  <a:lnTo>
                    <a:pt x="9282"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7" name="Google Shape;3417;p63"/>
            <p:cNvSpPr/>
            <p:nvPr/>
          </p:nvSpPr>
          <p:spPr>
            <a:xfrm>
              <a:off x="3104568" y="2897720"/>
              <a:ext cx="23824" cy="23941"/>
            </a:xfrm>
            <a:custGeom>
              <a:rect b="b" l="l" r="r" t="t"/>
              <a:pathLst>
                <a:path extrusionOk="0" h="1229" w="1223">
                  <a:moveTo>
                    <a:pt x="465" y="0"/>
                  </a:moveTo>
                  <a:lnTo>
                    <a:pt x="465" y="735"/>
                  </a:lnTo>
                  <a:cubicBezTo>
                    <a:pt x="465" y="1005"/>
                    <a:pt x="265" y="1229"/>
                    <a:pt x="0" y="1229"/>
                  </a:cubicBezTo>
                  <a:lnTo>
                    <a:pt x="759" y="1229"/>
                  </a:lnTo>
                  <a:cubicBezTo>
                    <a:pt x="1029" y="1229"/>
                    <a:pt x="1223" y="1005"/>
                    <a:pt x="1223" y="735"/>
                  </a:cubicBezTo>
                  <a:lnTo>
                    <a:pt x="1223"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8" name="Google Shape;3418;p63"/>
            <p:cNvSpPr/>
            <p:nvPr/>
          </p:nvSpPr>
          <p:spPr>
            <a:xfrm>
              <a:off x="3017668" y="2921641"/>
              <a:ext cx="41122" cy="28188"/>
            </a:xfrm>
            <a:custGeom>
              <a:rect b="b" l="l" r="r" t="t"/>
              <a:pathLst>
                <a:path extrusionOk="0" h="1447" w="2111">
                  <a:moveTo>
                    <a:pt x="147" y="1"/>
                  </a:moveTo>
                  <a:cubicBezTo>
                    <a:pt x="147" y="1"/>
                    <a:pt x="124" y="1053"/>
                    <a:pt x="0" y="1447"/>
                  </a:cubicBezTo>
                  <a:lnTo>
                    <a:pt x="2110" y="1447"/>
                  </a:lnTo>
                  <a:cubicBezTo>
                    <a:pt x="1963" y="1053"/>
                    <a:pt x="1963" y="1"/>
                    <a:pt x="1963"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9" name="Google Shape;3419;p63"/>
            <p:cNvSpPr/>
            <p:nvPr/>
          </p:nvSpPr>
          <p:spPr>
            <a:xfrm>
              <a:off x="3019616" y="2921641"/>
              <a:ext cx="36759" cy="14785"/>
            </a:xfrm>
            <a:custGeom>
              <a:rect b="b" l="l" r="r" t="t"/>
              <a:pathLst>
                <a:path extrusionOk="0" h="759" w="1887">
                  <a:moveTo>
                    <a:pt x="47" y="1"/>
                  </a:moveTo>
                  <a:cubicBezTo>
                    <a:pt x="47" y="1"/>
                    <a:pt x="47" y="365"/>
                    <a:pt x="0" y="759"/>
                  </a:cubicBezTo>
                  <a:lnTo>
                    <a:pt x="1887" y="759"/>
                  </a:lnTo>
                  <a:cubicBezTo>
                    <a:pt x="1863" y="365"/>
                    <a:pt x="1863" y="1"/>
                    <a:pt x="186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0" name="Google Shape;3420;p63"/>
            <p:cNvSpPr/>
            <p:nvPr/>
          </p:nvSpPr>
          <p:spPr>
            <a:xfrm>
              <a:off x="3134566" y="3016567"/>
              <a:ext cx="180813" cy="122646"/>
            </a:xfrm>
            <a:custGeom>
              <a:rect b="b" l="l" r="r" t="t"/>
              <a:pathLst>
                <a:path extrusionOk="0" h="6296" w="9282">
                  <a:moveTo>
                    <a:pt x="488" y="0"/>
                  </a:moveTo>
                  <a:cubicBezTo>
                    <a:pt x="224" y="0"/>
                    <a:pt x="0" y="218"/>
                    <a:pt x="0" y="465"/>
                  </a:cubicBezTo>
                  <a:lnTo>
                    <a:pt x="0" y="5831"/>
                  </a:lnTo>
                  <a:cubicBezTo>
                    <a:pt x="0" y="6072"/>
                    <a:pt x="224" y="6296"/>
                    <a:pt x="488" y="6296"/>
                  </a:cubicBezTo>
                  <a:lnTo>
                    <a:pt x="8817" y="6296"/>
                  </a:lnTo>
                  <a:cubicBezTo>
                    <a:pt x="9087" y="6296"/>
                    <a:pt x="9281" y="6072"/>
                    <a:pt x="9281" y="5831"/>
                  </a:cubicBezTo>
                  <a:lnTo>
                    <a:pt x="9281" y="465"/>
                  </a:lnTo>
                  <a:cubicBezTo>
                    <a:pt x="9281" y="218"/>
                    <a:pt x="9087" y="0"/>
                    <a:pt x="8817"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1" name="Google Shape;3421;p63"/>
            <p:cNvSpPr/>
            <p:nvPr/>
          </p:nvSpPr>
          <p:spPr>
            <a:xfrm>
              <a:off x="3291535" y="3016567"/>
              <a:ext cx="23844" cy="122646"/>
            </a:xfrm>
            <a:custGeom>
              <a:rect b="b" l="l" r="r" t="t"/>
              <a:pathLst>
                <a:path extrusionOk="0" h="6296" w="1224">
                  <a:moveTo>
                    <a:pt x="1" y="0"/>
                  </a:moveTo>
                  <a:cubicBezTo>
                    <a:pt x="271" y="0"/>
                    <a:pt x="465" y="218"/>
                    <a:pt x="465" y="465"/>
                  </a:cubicBezTo>
                  <a:lnTo>
                    <a:pt x="465" y="5831"/>
                  </a:lnTo>
                  <a:cubicBezTo>
                    <a:pt x="465" y="6072"/>
                    <a:pt x="271" y="6296"/>
                    <a:pt x="1" y="6296"/>
                  </a:cubicBezTo>
                  <a:lnTo>
                    <a:pt x="759" y="6296"/>
                  </a:lnTo>
                  <a:cubicBezTo>
                    <a:pt x="1029" y="6296"/>
                    <a:pt x="1223" y="6072"/>
                    <a:pt x="1223" y="5831"/>
                  </a:cubicBezTo>
                  <a:lnTo>
                    <a:pt x="1223" y="465"/>
                  </a:lnTo>
                  <a:cubicBezTo>
                    <a:pt x="1223" y="218"/>
                    <a:pt x="1029" y="0"/>
                    <a:pt x="759"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2" name="Google Shape;3422;p63"/>
            <p:cNvSpPr/>
            <p:nvPr/>
          </p:nvSpPr>
          <p:spPr>
            <a:xfrm>
              <a:off x="3134566" y="3115836"/>
              <a:ext cx="180813" cy="23376"/>
            </a:xfrm>
            <a:custGeom>
              <a:rect b="b" l="l" r="r" t="t"/>
              <a:pathLst>
                <a:path extrusionOk="0" h="1200" w="9282">
                  <a:moveTo>
                    <a:pt x="0" y="0"/>
                  </a:moveTo>
                  <a:lnTo>
                    <a:pt x="0" y="735"/>
                  </a:lnTo>
                  <a:cubicBezTo>
                    <a:pt x="0" y="976"/>
                    <a:pt x="224" y="1200"/>
                    <a:pt x="488" y="1200"/>
                  </a:cubicBezTo>
                  <a:lnTo>
                    <a:pt x="8817" y="1200"/>
                  </a:lnTo>
                  <a:cubicBezTo>
                    <a:pt x="9087" y="1200"/>
                    <a:pt x="9281" y="976"/>
                    <a:pt x="9281" y="735"/>
                  </a:cubicBezTo>
                  <a:lnTo>
                    <a:pt x="9281"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3" name="Google Shape;3423;p63"/>
            <p:cNvSpPr/>
            <p:nvPr/>
          </p:nvSpPr>
          <p:spPr>
            <a:xfrm>
              <a:off x="3291535" y="3115836"/>
              <a:ext cx="23844" cy="23376"/>
            </a:xfrm>
            <a:custGeom>
              <a:rect b="b" l="l" r="r" t="t"/>
              <a:pathLst>
                <a:path extrusionOk="0" h="1200" w="1224">
                  <a:moveTo>
                    <a:pt x="465" y="0"/>
                  </a:moveTo>
                  <a:lnTo>
                    <a:pt x="465" y="735"/>
                  </a:lnTo>
                  <a:cubicBezTo>
                    <a:pt x="465" y="976"/>
                    <a:pt x="271" y="1200"/>
                    <a:pt x="1" y="1200"/>
                  </a:cubicBezTo>
                  <a:lnTo>
                    <a:pt x="759" y="1200"/>
                  </a:lnTo>
                  <a:cubicBezTo>
                    <a:pt x="1029" y="1200"/>
                    <a:pt x="1223" y="976"/>
                    <a:pt x="1223" y="735"/>
                  </a:cubicBezTo>
                  <a:lnTo>
                    <a:pt x="1223"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4" name="Google Shape;3424;p63"/>
            <p:cNvSpPr/>
            <p:nvPr/>
          </p:nvSpPr>
          <p:spPr>
            <a:xfrm>
              <a:off x="3204752" y="3139192"/>
              <a:ext cx="41005" cy="28188"/>
            </a:xfrm>
            <a:custGeom>
              <a:rect b="b" l="l" r="r" t="t"/>
              <a:pathLst>
                <a:path extrusionOk="0" h="1447" w="2105">
                  <a:moveTo>
                    <a:pt x="147" y="1"/>
                  </a:moveTo>
                  <a:cubicBezTo>
                    <a:pt x="147" y="1"/>
                    <a:pt x="118" y="1053"/>
                    <a:pt x="0" y="1446"/>
                  </a:cubicBezTo>
                  <a:lnTo>
                    <a:pt x="2105" y="1446"/>
                  </a:lnTo>
                  <a:cubicBezTo>
                    <a:pt x="1981" y="1053"/>
                    <a:pt x="1958" y="1"/>
                    <a:pt x="1958"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5" name="Google Shape;3425;p63"/>
            <p:cNvSpPr/>
            <p:nvPr/>
          </p:nvSpPr>
          <p:spPr>
            <a:xfrm>
              <a:off x="3206583" y="3139192"/>
              <a:ext cx="36778" cy="14785"/>
            </a:xfrm>
            <a:custGeom>
              <a:rect b="b" l="l" r="r" t="t"/>
              <a:pathLst>
                <a:path extrusionOk="0" h="759" w="1888">
                  <a:moveTo>
                    <a:pt x="53" y="1"/>
                  </a:moveTo>
                  <a:cubicBezTo>
                    <a:pt x="53" y="1"/>
                    <a:pt x="53" y="365"/>
                    <a:pt x="0" y="759"/>
                  </a:cubicBezTo>
                  <a:lnTo>
                    <a:pt x="1887" y="759"/>
                  </a:lnTo>
                  <a:cubicBezTo>
                    <a:pt x="1864" y="365"/>
                    <a:pt x="1864" y="1"/>
                    <a:pt x="18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6" name="Google Shape;3426;p63"/>
            <p:cNvSpPr/>
            <p:nvPr/>
          </p:nvSpPr>
          <p:spPr>
            <a:xfrm>
              <a:off x="2942320" y="2793289"/>
              <a:ext cx="191800" cy="162268"/>
            </a:xfrm>
            <a:custGeom>
              <a:rect b="b" l="l" r="r" t="t"/>
              <a:pathLst>
                <a:path extrusionOk="0" h="8330" w="9846">
                  <a:moveTo>
                    <a:pt x="9088" y="565"/>
                  </a:moveTo>
                  <a:cubicBezTo>
                    <a:pt x="9182" y="565"/>
                    <a:pt x="9282" y="659"/>
                    <a:pt x="9282" y="759"/>
                  </a:cubicBezTo>
                  <a:lnTo>
                    <a:pt x="9282" y="5097"/>
                  </a:lnTo>
                  <a:lnTo>
                    <a:pt x="565" y="5097"/>
                  </a:lnTo>
                  <a:lnTo>
                    <a:pt x="565" y="759"/>
                  </a:lnTo>
                  <a:cubicBezTo>
                    <a:pt x="565" y="659"/>
                    <a:pt x="635" y="565"/>
                    <a:pt x="759" y="565"/>
                  </a:cubicBezTo>
                  <a:close/>
                  <a:moveTo>
                    <a:pt x="5537" y="6860"/>
                  </a:moveTo>
                  <a:cubicBezTo>
                    <a:pt x="5561" y="7101"/>
                    <a:pt x="5584" y="7448"/>
                    <a:pt x="5631" y="7742"/>
                  </a:cubicBezTo>
                  <a:lnTo>
                    <a:pt x="4215" y="7742"/>
                  </a:lnTo>
                  <a:cubicBezTo>
                    <a:pt x="4262" y="7448"/>
                    <a:pt x="4285" y="7101"/>
                    <a:pt x="4285" y="6860"/>
                  </a:cubicBezTo>
                  <a:close/>
                  <a:moveTo>
                    <a:pt x="759" y="1"/>
                  </a:moveTo>
                  <a:cubicBezTo>
                    <a:pt x="341" y="1"/>
                    <a:pt x="0" y="342"/>
                    <a:pt x="0" y="759"/>
                  </a:cubicBezTo>
                  <a:lnTo>
                    <a:pt x="0" y="6096"/>
                  </a:lnTo>
                  <a:cubicBezTo>
                    <a:pt x="0" y="6513"/>
                    <a:pt x="341" y="6860"/>
                    <a:pt x="759" y="6860"/>
                  </a:cubicBezTo>
                  <a:lnTo>
                    <a:pt x="1640" y="6860"/>
                  </a:lnTo>
                  <a:cubicBezTo>
                    <a:pt x="1787" y="6860"/>
                    <a:pt x="1911" y="6737"/>
                    <a:pt x="1911" y="6590"/>
                  </a:cubicBezTo>
                  <a:cubicBezTo>
                    <a:pt x="1911" y="6419"/>
                    <a:pt x="1787" y="6296"/>
                    <a:pt x="1640" y="6296"/>
                  </a:cubicBezTo>
                  <a:lnTo>
                    <a:pt x="759" y="6296"/>
                  </a:lnTo>
                  <a:cubicBezTo>
                    <a:pt x="635" y="6296"/>
                    <a:pt x="565" y="6196"/>
                    <a:pt x="565" y="6096"/>
                  </a:cubicBezTo>
                  <a:lnTo>
                    <a:pt x="565" y="5655"/>
                  </a:lnTo>
                  <a:lnTo>
                    <a:pt x="9282" y="5655"/>
                  </a:lnTo>
                  <a:lnTo>
                    <a:pt x="9282" y="6096"/>
                  </a:lnTo>
                  <a:cubicBezTo>
                    <a:pt x="9282" y="6196"/>
                    <a:pt x="9182" y="6296"/>
                    <a:pt x="9088" y="6296"/>
                  </a:cubicBezTo>
                  <a:lnTo>
                    <a:pt x="2939" y="6296"/>
                  </a:lnTo>
                  <a:cubicBezTo>
                    <a:pt x="2792" y="6296"/>
                    <a:pt x="2646" y="6419"/>
                    <a:pt x="2646" y="6590"/>
                  </a:cubicBezTo>
                  <a:cubicBezTo>
                    <a:pt x="2646" y="6737"/>
                    <a:pt x="2792" y="6860"/>
                    <a:pt x="2939" y="6860"/>
                  </a:cubicBezTo>
                  <a:lnTo>
                    <a:pt x="3721" y="6860"/>
                  </a:lnTo>
                  <a:cubicBezTo>
                    <a:pt x="3698" y="7154"/>
                    <a:pt x="3674" y="7518"/>
                    <a:pt x="3627" y="7742"/>
                  </a:cubicBezTo>
                  <a:lnTo>
                    <a:pt x="3063" y="7742"/>
                  </a:lnTo>
                  <a:cubicBezTo>
                    <a:pt x="2916" y="7742"/>
                    <a:pt x="2769" y="7889"/>
                    <a:pt x="2769" y="8036"/>
                  </a:cubicBezTo>
                  <a:cubicBezTo>
                    <a:pt x="2769" y="8183"/>
                    <a:pt x="2916" y="8329"/>
                    <a:pt x="3063" y="8329"/>
                  </a:cubicBezTo>
                  <a:lnTo>
                    <a:pt x="6783" y="8329"/>
                  </a:lnTo>
                  <a:cubicBezTo>
                    <a:pt x="6930" y="8329"/>
                    <a:pt x="7054" y="8183"/>
                    <a:pt x="7054" y="8036"/>
                  </a:cubicBezTo>
                  <a:cubicBezTo>
                    <a:pt x="7054" y="7889"/>
                    <a:pt x="6930" y="7742"/>
                    <a:pt x="6783" y="7742"/>
                  </a:cubicBezTo>
                  <a:lnTo>
                    <a:pt x="6196" y="7742"/>
                  </a:lnTo>
                  <a:cubicBezTo>
                    <a:pt x="6149" y="7518"/>
                    <a:pt x="6125" y="7154"/>
                    <a:pt x="6125" y="6860"/>
                  </a:cubicBezTo>
                  <a:lnTo>
                    <a:pt x="9088" y="6860"/>
                  </a:lnTo>
                  <a:cubicBezTo>
                    <a:pt x="9505" y="6860"/>
                    <a:pt x="9846" y="6513"/>
                    <a:pt x="9846" y="6096"/>
                  </a:cubicBezTo>
                  <a:lnTo>
                    <a:pt x="9846" y="759"/>
                  </a:lnTo>
                  <a:cubicBezTo>
                    <a:pt x="9846" y="342"/>
                    <a:pt x="9505" y="1"/>
                    <a:pt x="90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7" name="Google Shape;3427;p63"/>
            <p:cNvSpPr/>
            <p:nvPr/>
          </p:nvSpPr>
          <p:spPr>
            <a:xfrm>
              <a:off x="3129287" y="3010840"/>
              <a:ext cx="191820" cy="162268"/>
            </a:xfrm>
            <a:custGeom>
              <a:rect b="b" l="l" r="r" t="t"/>
              <a:pathLst>
                <a:path extrusionOk="0" h="8330" w="9847">
                  <a:moveTo>
                    <a:pt x="9282" y="5655"/>
                  </a:moveTo>
                  <a:lnTo>
                    <a:pt x="9282" y="6125"/>
                  </a:lnTo>
                  <a:cubicBezTo>
                    <a:pt x="9282" y="6219"/>
                    <a:pt x="9188" y="6296"/>
                    <a:pt x="9088" y="6296"/>
                  </a:cubicBezTo>
                  <a:lnTo>
                    <a:pt x="759" y="6296"/>
                  </a:lnTo>
                  <a:cubicBezTo>
                    <a:pt x="642" y="6296"/>
                    <a:pt x="565" y="6219"/>
                    <a:pt x="565" y="6125"/>
                  </a:cubicBezTo>
                  <a:lnTo>
                    <a:pt x="565" y="5655"/>
                  </a:lnTo>
                  <a:close/>
                  <a:moveTo>
                    <a:pt x="5561" y="6883"/>
                  </a:moveTo>
                  <a:cubicBezTo>
                    <a:pt x="5561" y="7101"/>
                    <a:pt x="5585" y="7471"/>
                    <a:pt x="5638" y="7765"/>
                  </a:cubicBezTo>
                  <a:lnTo>
                    <a:pt x="4215" y="7765"/>
                  </a:lnTo>
                  <a:cubicBezTo>
                    <a:pt x="4262" y="7471"/>
                    <a:pt x="4286" y="7101"/>
                    <a:pt x="4286" y="6883"/>
                  </a:cubicBezTo>
                  <a:close/>
                  <a:moveTo>
                    <a:pt x="759" y="0"/>
                  </a:moveTo>
                  <a:cubicBezTo>
                    <a:pt x="348" y="0"/>
                    <a:pt x="1" y="341"/>
                    <a:pt x="1" y="759"/>
                  </a:cubicBezTo>
                  <a:lnTo>
                    <a:pt x="1" y="6125"/>
                  </a:lnTo>
                  <a:cubicBezTo>
                    <a:pt x="1" y="6537"/>
                    <a:pt x="348" y="6883"/>
                    <a:pt x="759" y="6883"/>
                  </a:cubicBezTo>
                  <a:lnTo>
                    <a:pt x="3727" y="6883"/>
                  </a:lnTo>
                  <a:cubicBezTo>
                    <a:pt x="3698" y="7177"/>
                    <a:pt x="3675" y="7518"/>
                    <a:pt x="3651" y="7765"/>
                  </a:cubicBezTo>
                  <a:lnTo>
                    <a:pt x="3063" y="7765"/>
                  </a:lnTo>
                  <a:cubicBezTo>
                    <a:pt x="2916" y="7765"/>
                    <a:pt x="2769" y="7889"/>
                    <a:pt x="2769" y="8035"/>
                  </a:cubicBezTo>
                  <a:cubicBezTo>
                    <a:pt x="2769" y="8206"/>
                    <a:pt x="2916" y="8329"/>
                    <a:pt x="3063" y="8329"/>
                  </a:cubicBezTo>
                  <a:lnTo>
                    <a:pt x="6784" y="8329"/>
                  </a:lnTo>
                  <a:cubicBezTo>
                    <a:pt x="6931" y="8329"/>
                    <a:pt x="7054" y="8206"/>
                    <a:pt x="7054" y="8035"/>
                  </a:cubicBezTo>
                  <a:cubicBezTo>
                    <a:pt x="7054" y="7889"/>
                    <a:pt x="6931" y="7765"/>
                    <a:pt x="6784" y="7765"/>
                  </a:cubicBezTo>
                  <a:lnTo>
                    <a:pt x="6196" y="7765"/>
                  </a:lnTo>
                  <a:cubicBezTo>
                    <a:pt x="6149" y="7518"/>
                    <a:pt x="6126" y="7177"/>
                    <a:pt x="6126" y="6883"/>
                  </a:cubicBezTo>
                  <a:lnTo>
                    <a:pt x="9088" y="6883"/>
                  </a:lnTo>
                  <a:cubicBezTo>
                    <a:pt x="9505" y="6883"/>
                    <a:pt x="9846" y="6537"/>
                    <a:pt x="9846" y="6125"/>
                  </a:cubicBezTo>
                  <a:lnTo>
                    <a:pt x="9846" y="759"/>
                  </a:lnTo>
                  <a:cubicBezTo>
                    <a:pt x="9846" y="341"/>
                    <a:pt x="9505" y="0"/>
                    <a:pt x="9088" y="0"/>
                  </a:cubicBezTo>
                  <a:lnTo>
                    <a:pt x="3822" y="0"/>
                  </a:lnTo>
                  <a:cubicBezTo>
                    <a:pt x="3675" y="0"/>
                    <a:pt x="3551" y="124"/>
                    <a:pt x="3551" y="294"/>
                  </a:cubicBezTo>
                  <a:cubicBezTo>
                    <a:pt x="3551" y="441"/>
                    <a:pt x="3675" y="588"/>
                    <a:pt x="3822" y="588"/>
                  </a:cubicBezTo>
                  <a:lnTo>
                    <a:pt x="9088" y="588"/>
                  </a:lnTo>
                  <a:cubicBezTo>
                    <a:pt x="9188" y="588"/>
                    <a:pt x="9282" y="659"/>
                    <a:pt x="9282" y="759"/>
                  </a:cubicBezTo>
                  <a:lnTo>
                    <a:pt x="9282" y="5097"/>
                  </a:lnTo>
                  <a:lnTo>
                    <a:pt x="565" y="5097"/>
                  </a:lnTo>
                  <a:lnTo>
                    <a:pt x="565" y="759"/>
                  </a:lnTo>
                  <a:cubicBezTo>
                    <a:pt x="565" y="659"/>
                    <a:pt x="642" y="588"/>
                    <a:pt x="759" y="588"/>
                  </a:cubicBezTo>
                  <a:lnTo>
                    <a:pt x="2499" y="588"/>
                  </a:lnTo>
                  <a:cubicBezTo>
                    <a:pt x="2646" y="588"/>
                    <a:pt x="2769" y="441"/>
                    <a:pt x="2769" y="294"/>
                  </a:cubicBezTo>
                  <a:cubicBezTo>
                    <a:pt x="2769" y="124"/>
                    <a:pt x="2646" y="0"/>
                    <a:pt x="249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8" name="Google Shape;3428;p63"/>
            <p:cNvSpPr/>
            <p:nvPr/>
          </p:nvSpPr>
          <p:spPr>
            <a:xfrm>
              <a:off x="3005746" y="2970302"/>
              <a:ext cx="109711" cy="150249"/>
            </a:xfrm>
            <a:custGeom>
              <a:rect b="b" l="l" r="r" t="t"/>
              <a:pathLst>
                <a:path extrusionOk="0" h="7713" w="5632">
                  <a:moveTo>
                    <a:pt x="295" y="1"/>
                  </a:moveTo>
                  <a:cubicBezTo>
                    <a:pt x="148" y="1"/>
                    <a:pt x="1" y="124"/>
                    <a:pt x="1" y="271"/>
                  </a:cubicBezTo>
                  <a:cubicBezTo>
                    <a:pt x="1" y="1811"/>
                    <a:pt x="465" y="3257"/>
                    <a:pt x="1347" y="4503"/>
                  </a:cubicBezTo>
                  <a:cubicBezTo>
                    <a:pt x="2158" y="5655"/>
                    <a:pt x="3257" y="6537"/>
                    <a:pt x="4533" y="7054"/>
                  </a:cubicBezTo>
                  <a:lnTo>
                    <a:pt x="3968" y="7148"/>
                  </a:lnTo>
                  <a:cubicBezTo>
                    <a:pt x="3821" y="7178"/>
                    <a:pt x="3721" y="7324"/>
                    <a:pt x="3751" y="7471"/>
                  </a:cubicBezTo>
                  <a:cubicBezTo>
                    <a:pt x="3774" y="7618"/>
                    <a:pt x="3898" y="7712"/>
                    <a:pt x="4015" y="7712"/>
                  </a:cubicBezTo>
                  <a:lnTo>
                    <a:pt x="4068" y="7712"/>
                  </a:lnTo>
                  <a:lnTo>
                    <a:pt x="5391" y="7495"/>
                  </a:lnTo>
                  <a:cubicBezTo>
                    <a:pt x="5461" y="7495"/>
                    <a:pt x="5538" y="7442"/>
                    <a:pt x="5585" y="7372"/>
                  </a:cubicBezTo>
                  <a:cubicBezTo>
                    <a:pt x="5632" y="7295"/>
                    <a:pt x="5632" y="7201"/>
                    <a:pt x="5608" y="7125"/>
                  </a:cubicBezTo>
                  <a:lnTo>
                    <a:pt x="5120" y="5855"/>
                  </a:lnTo>
                  <a:cubicBezTo>
                    <a:pt x="5083" y="5737"/>
                    <a:pt x="4962" y="5665"/>
                    <a:pt x="4840" y="5665"/>
                  </a:cubicBezTo>
                  <a:cubicBezTo>
                    <a:pt x="4810" y="5665"/>
                    <a:pt x="4779" y="5669"/>
                    <a:pt x="4750" y="5679"/>
                  </a:cubicBezTo>
                  <a:cubicBezTo>
                    <a:pt x="4603" y="5732"/>
                    <a:pt x="4533" y="5902"/>
                    <a:pt x="4580" y="6049"/>
                  </a:cubicBezTo>
                  <a:lnTo>
                    <a:pt x="4779" y="6537"/>
                  </a:lnTo>
                  <a:cubicBezTo>
                    <a:pt x="3575" y="6049"/>
                    <a:pt x="2575" y="5238"/>
                    <a:pt x="1811" y="4186"/>
                  </a:cubicBezTo>
                  <a:cubicBezTo>
                    <a:pt x="1006" y="3034"/>
                    <a:pt x="589" y="1688"/>
                    <a:pt x="589" y="271"/>
                  </a:cubicBezTo>
                  <a:cubicBezTo>
                    <a:pt x="589" y="124"/>
                    <a:pt x="465"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9" name="Google Shape;3429;p63"/>
            <p:cNvSpPr/>
            <p:nvPr/>
          </p:nvSpPr>
          <p:spPr>
            <a:xfrm>
              <a:off x="3147969" y="2845222"/>
              <a:ext cx="109244" cy="150405"/>
            </a:xfrm>
            <a:custGeom>
              <a:rect b="b" l="l" r="r" t="t"/>
              <a:pathLst>
                <a:path extrusionOk="0" h="7721" w="5608">
                  <a:moveTo>
                    <a:pt x="1600" y="0"/>
                  </a:moveTo>
                  <a:cubicBezTo>
                    <a:pt x="1588" y="0"/>
                    <a:pt x="1576" y="1"/>
                    <a:pt x="1564" y="3"/>
                  </a:cubicBezTo>
                  <a:lnTo>
                    <a:pt x="241" y="227"/>
                  </a:lnTo>
                  <a:cubicBezTo>
                    <a:pt x="147" y="227"/>
                    <a:pt x="71" y="274"/>
                    <a:pt x="47" y="344"/>
                  </a:cubicBezTo>
                  <a:cubicBezTo>
                    <a:pt x="0" y="420"/>
                    <a:pt x="0" y="520"/>
                    <a:pt x="24" y="591"/>
                  </a:cubicBezTo>
                  <a:lnTo>
                    <a:pt x="511" y="1890"/>
                  </a:lnTo>
                  <a:cubicBezTo>
                    <a:pt x="564" y="1990"/>
                    <a:pt x="658" y="2060"/>
                    <a:pt x="782" y="2060"/>
                  </a:cubicBezTo>
                  <a:cubicBezTo>
                    <a:pt x="805" y="2060"/>
                    <a:pt x="829" y="2060"/>
                    <a:pt x="882" y="2037"/>
                  </a:cubicBezTo>
                  <a:cubicBezTo>
                    <a:pt x="1029" y="1990"/>
                    <a:pt x="1099" y="1814"/>
                    <a:pt x="1029" y="1667"/>
                  </a:cubicBezTo>
                  <a:lnTo>
                    <a:pt x="858" y="1179"/>
                  </a:lnTo>
                  <a:lnTo>
                    <a:pt x="858" y="1179"/>
                  </a:lnTo>
                  <a:cubicBezTo>
                    <a:pt x="2034" y="1667"/>
                    <a:pt x="3062" y="2478"/>
                    <a:pt x="3797" y="3530"/>
                  </a:cubicBezTo>
                  <a:cubicBezTo>
                    <a:pt x="4602" y="4682"/>
                    <a:pt x="5043" y="6028"/>
                    <a:pt x="5043" y="7450"/>
                  </a:cubicBezTo>
                  <a:cubicBezTo>
                    <a:pt x="5043" y="7597"/>
                    <a:pt x="5167" y="7721"/>
                    <a:pt x="5337" y="7721"/>
                  </a:cubicBezTo>
                  <a:cubicBezTo>
                    <a:pt x="5484" y="7721"/>
                    <a:pt x="5607" y="7597"/>
                    <a:pt x="5607" y="7450"/>
                  </a:cubicBezTo>
                  <a:cubicBezTo>
                    <a:pt x="5607" y="5904"/>
                    <a:pt x="5143" y="4459"/>
                    <a:pt x="4261" y="3212"/>
                  </a:cubicBezTo>
                  <a:cubicBezTo>
                    <a:pt x="3474" y="2060"/>
                    <a:pt x="2375" y="1202"/>
                    <a:pt x="1099" y="667"/>
                  </a:cubicBezTo>
                  <a:lnTo>
                    <a:pt x="1640" y="567"/>
                  </a:lnTo>
                  <a:cubicBezTo>
                    <a:pt x="1810" y="544"/>
                    <a:pt x="1910" y="397"/>
                    <a:pt x="1887" y="250"/>
                  </a:cubicBezTo>
                  <a:cubicBezTo>
                    <a:pt x="1860" y="115"/>
                    <a:pt x="1734" y="0"/>
                    <a:pt x="16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30" name="Google Shape;3430;p63"/>
          <p:cNvGrpSpPr/>
          <p:nvPr/>
        </p:nvGrpSpPr>
        <p:grpSpPr>
          <a:xfrm>
            <a:off x="14159943" y="6960568"/>
            <a:ext cx="337783" cy="759640"/>
            <a:chOff x="7079972" y="3480284"/>
            <a:chExt cx="168892" cy="379820"/>
          </a:xfrm>
        </p:grpSpPr>
        <p:sp>
          <p:nvSpPr>
            <p:cNvPr id="3431" name="Google Shape;3431;p63"/>
            <p:cNvSpPr/>
            <p:nvPr/>
          </p:nvSpPr>
          <p:spPr>
            <a:xfrm>
              <a:off x="7101497" y="3822291"/>
              <a:ext cx="125510" cy="32532"/>
            </a:xfrm>
            <a:custGeom>
              <a:rect b="b" l="l" r="r" t="t"/>
              <a:pathLst>
                <a:path extrusionOk="0" h="1670" w="6443">
                  <a:moveTo>
                    <a:pt x="0" y="1"/>
                  </a:moveTo>
                  <a:lnTo>
                    <a:pt x="0" y="1423"/>
                  </a:lnTo>
                  <a:cubicBezTo>
                    <a:pt x="0" y="1570"/>
                    <a:pt x="124" y="1670"/>
                    <a:pt x="247" y="1670"/>
                  </a:cubicBezTo>
                  <a:lnTo>
                    <a:pt x="6219" y="1670"/>
                  </a:lnTo>
                  <a:cubicBezTo>
                    <a:pt x="6342" y="1670"/>
                    <a:pt x="6442" y="1570"/>
                    <a:pt x="6442" y="1423"/>
                  </a:cubicBezTo>
                  <a:lnTo>
                    <a:pt x="6442" y="1"/>
                  </a:ln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2" name="Google Shape;3432;p63"/>
            <p:cNvSpPr/>
            <p:nvPr/>
          </p:nvSpPr>
          <p:spPr>
            <a:xfrm>
              <a:off x="7085231" y="3486011"/>
              <a:ext cx="157905" cy="336303"/>
            </a:xfrm>
            <a:custGeom>
              <a:rect b="b" l="l" r="r" t="t"/>
              <a:pathLst>
                <a:path extrusionOk="0" h="17264" w="8106">
                  <a:moveTo>
                    <a:pt x="247" y="0"/>
                  </a:moveTo>
                  <a:cubicBezTo>
                    <a:pt x="124" y="0"/>
                    <a:pt x="0" y="124"/>
                    <a:pt x="0" y="247"/>
                  </a:cubicBezTo>
                  <a:lnTo>
                    <a:pt x="0" y="17023"/>
                  </a:lnTo>
                  <a:cubicBezTo>
                    <a:pt x="0" y="17170"/>
                    <a:pt x="124" y="17264"/>
                    <a:pt x="247" y="17264"/>
                  </a:cubicBezTo>
                  <a:lnTo>
                    <a:pt x="7889" y="17264"/>
                  </a:lnTo>
                  <a:cubicBezTo>
                    <a:pt x="8012" y="17264"/>
                    <a:pt x="8106" y="17170"/>
                    <a:pt x="8106" y="17023"/>
                  </a:cubicBezTo>
                  <a:lnTo>
                    <a:pt x="8106" y="247"/>
                  </a:lnTo>
                  <a:cubicBezTo>
                    <a:pt x="8106" y="124"/>
                    <a:pt x="8012" y="0"/>
                    <a:pt x="7889" y="0"/>
                  </a:cubicBezTo>
                  <a:lnTo>
                    <a:pt x="5414" y="0"/>
                  </a:lnTo>
                  <a:cubicBezTo>
                    <a:pt x="5314" y="0"/>
                    <a:pt x="5220" y="100"/>
                    <a:pt x="5196" y="194"/>
                  </a:cubicBezTo>
                  <a:cubicBezTo>
                    <a:pt x="5097" y="735"/>
                    <a:pt x="4632" y="1152"/>
                    <a:pt x="4068" y="1152"/>
                  </a:cubicBezTo>
                  <a:cubicBezTo>
                    <a:pt x="3504" y="1152"/>
                    <a:pt x="3039" y="735"/>
                    <a:pt x="2939" y="194"/>
                  </a:cubicBezTo>
                  <a:cubicBezTo>
                    <a:pt x="2916" y="100"/>
                    <a:pt x="2816" y="0"/>
                    <a:pt x="2698"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3" name="Google Shape;3433;p63"/>
            <p:cNvSpPr/>
            <p:nvPr/>
          </p:nvSpPr>
          <p:spPr>
            <a:xfrm>
              <a:off x="7132061" y="3588144"/>
              <a:ext cx="64829" cy="31967"/>
            </a:xfrm>
            <a:custGeom>
              <a:rect b="b" l="l" r="r" t="t"/>
              <a:pathLst>
                <a:path extrusionOk="0" h="1641" w="3328">
                  <a:moveTo>
                    <a:pt x="218" y="0"/>
                  </a:moveTo>
                  <a:cubicBezTo>
                    <a:pt x="95" y="0"/>
                    <a:pt x="1" y="94"/>
                    <a:pt x="1" y="194"/>
                  </a:cubicBezTo>
                  <a:lnTo>
                    <a:pt x="1" y="1440"/>
                  </a:lnTo>
                  <a:cubicBezTo>
                    <a:pt x="1" y="1564"/>
                    <a:pt x="95" y="1640"/>
                    <a:pt x="218" y="1640"/>
                  </a:cubicBezTo>
                  <a:lnTo>
                    <a:pt x="3110" y="1640"/>
                  </a:lnTo>
                  <a:cubicBezTo>
                    <a:pt x="3233" y="1640"/>
                    <a:pt x="3327" y="1564"/>
                    <a:pt x="3327" y="1440"/>
                  </a:cubicBezTo>
                  <a:lnTo>
                    <a:pt x="3327" y="194"/>
                  </a:lnTo>
                  <a:cubicBezTo>
                    <a:pt x="3327" y="94"/>
                    <a:pt x="3233" y="0"/>
                    <a:pt x="3110"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4" name="Google Shape;3434;p63"/>
            <p:cNvSpPr/>
            <p:nvPr/>
          </p:nvSpPr>
          <p:spPr>
            <a:xfrm>
              <a:off x="7132061" y="3710204"/>
              <a:ext cx="64829" cy="32532"/>
            </a:xfrm>
            <a:custGeom>
              <a:rect b="b" l="l" r="r" t="t"/>
              <a:pathLst>
                <a:path extrusionOk="0" h="1670" w="3328">
                  <a:moveTo>
                    <a:pt x="218" y="0"/>
                  </a:moveTo>
                  <a:cubicBezTo>
                    <a:pt x="95" y="0"/>
                    <a:pt x="1" y="100"/>
                    <a:pt x="1" y="224"/>
                  </a:cubicBezTo>
                  <a:lnTo>
                    <a:pt x="1" y="1470"/>
                  </a:lnTo>
                  <a:cubicBezTo>
                    <a:pt x="1" y="1570"/>
                    <a:pt x="95" y="1669"/>
                    <a:pt x="218" y="1669"/>
                  </a:cubicBezTo>
                  <a:lnTo>
                    <a:pt x="3110" y="1669"/>
                  </a:lnTo>
                  <a:cubicBezTo>
                    <a:pt x="3233" y="1669"/>
                    <a:pt x="3327" y="1570"/>
                    <a:pt x="3327" y="1470"/>
                  </a:cubicBezTo>
                  <a:lnTo>
                    <a:pt x="3327" y="224"/>
                  </a:lnTo>
                  <a:cubicBezTo>
                    <a:pt x="3327" y="100"/>
                    <a:pt x="3233" y="0"/>
                    <a:pt x="3110"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5" name="Google Shape;3435;p63"/>
            <p:cNvSpPr/>
            <p:nvPr/>
          </p:nvSpPr>
          <p:spPr>
            <a:xfrm>
              <a:off x="7177858" y="3588144"/>
              <a:ext cx="19032" cy="31967"/>
            </a:xfrm>
            <a:custGeom>
              <a:rect b="b" l="l" r="r" t="t"/>
              <a:pathLst>
                <a:path extrusionOk="0" h="1641" w="977">
                  <a:moveTo>
                    <a:pt x="1" y="0"/>
                  </a:moveTo>
                  <a:cubicBezTo>
                    <a:pt x="118" y="0"/>
                    <a:pt x="218" y="94"/>
                    <a:pt x="218" y="194"/>
                  </a:cubicBezTo>
                  <a:lnTo>
                    <a:pt x="218" y="1440"/>
                  </a:lnTo>
                  <a:cubicBezTo>
                    <a:pt x="218" y="1564"/>
                    <a:pt x="118" y="1640"/>
                    <a:pt x="1" y="1640"/>
                  </a:cubicBezTo>
                  <a:lnTo>
                    <a:pt x="759" y="1640"/>
                  </a:lnTo>
                  <a:cubicBezTo>
                    <a:pt x="882" y="1640"/>
                    <a:pt x="976" y="1564"/>
                    <a:pt x="976" y="1440"/>
                  </a:cubicBezTo>
                  <a:lnTo>
                    <a:pt x="976" y="194"/>
                  </a:lnTo>
                  <a:cubicBezTo>
                    <a:pt x="976" y="94"/>
                    <a:pt x="882" y="0"/>
                    <a:pt x="759"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6" name="Google Shape;3436;p63"/>
            <p:cNvSpPr/>
            <p:nvPr/>
          </p:nvSpPr>
          <p:spPr>
            <a:xfrm>
              <a:off x="7177858" y="3710204"/>
              <a:ext cx="19032" cy="32532"/>
            </a:xfrm>
            <a:custGeom>
              <a:rect b="b" l="l" r="r" t="t"/>
              <a:pathLst>
                <a:path extrusionOk="0" h="1670" w="977">
                  <a:moveTo>
                    <a:pt x="1" y="0"/>
                  </a:moveTo>
                  <a:cubicBezTo>
                    <a:pt x="118" y="0"/>
                    <a:pt x="218" y="100"/>
                    <a:pt x="218" y="224"/>
                  </a:cubicBezTo>
                  <a:lnTo>
                    <a:pt x="218" y="1470"/>
                  </a:lnTo>
                  <a:cubicBezTo>
                    <a:pt x="218" y="1570"/>
                    <a:pt x="118" y="1669"/>
                    <a:pt x="1" y="1669"/>
                  </a:cubicBezTo>
                  <a:lnTo>
                    <a:pt x="759" y="1669"/>
                  </a:lnTo>
                  <a:cubicBezTo>
                    <a:pt x="882" y="1669"/>
                    <a:pt x="976" y="1570"/>
                    <a:pt x="976" y="1470"/>
                  </a:cubicBezTo>
                  <a:lnTo>
                    <a:pt x="976" y="224"/>
                  </a:lnTo>
                  <a:cubicBezTo>
                    <a:pt x="976" y="100"/>
                    <a:pt x="882" y="0"/>
                    <a:pt x="759"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7" name="Google Shape;3437;p63"/>
            <p:cNvSpPr/>
            <p:nvPr/>
          </p:nvSpPr>
          <p:spPr>
            <a:xfrm>
              <a:off x="7079972" y="3480284"/>
              <a:ext cx="168892" cy="277220"/>
            </a:xfrm>
            <a:custGeom>
              <a:rect b="b" l="l" r="r" t="t"/>
              <a:pathLst>
                <a:path extrusionOk="0" h="14231" w="8670">
                  <a:moveTo>
                    <a:pt x="517" y="1"/>
                  </a:moveTo>
                  <a:cubicBezTo>
                    <a:pt x="223" y="1"/>
                    <a:pt x="0" y="247"/>
                    <a:pt x="0" y="541"/>
                  </a:cubicBezTo>
                  <a:lnTo>
                    <a:pt x="0" y="3774"/>
                  </a:lnTo>
                  <a:cubicBezTo>
                    <a:pt x="0" y="3945"/>
                    <a:pt x="124" y="4068"/>
                    <a:pt x="270" y="4068"/>
                  </a:cubicBezTo>
                  <a:cubicBezTo>
                    <a:pt x="441" y="4068"/>
                    <a:pt x="564" y="3945"/>
                    <a:pt x="564" y="3774"/>
                  </a:cubicBezTo>
                  <a:lnTo>
                    <a:pt x="564" y="588"/>
                  </a:lnTo>
                  <a:lnTo>
                    <a:pt x="2939" y="588"/>
                  </a:lnTo>
                  <a:cubicBezTo>
                    <a:pt x="3062" y="1247"/>
                    <a:pt x="3650" y="1717"/>
                    <a:pt x="4338" y="1717"/>
                  </a:cubicBezTo>
                  <a:cubicBezTo>
                    <a:pt x="5026" y="1717"/>
                    <a:pt x="5584" y="1247"/>
                    <a:pt x="5731" y="588"/>
                  </a:cubicBezTo>
                  <a:lnTo>
                    <a:pt x="8111" y="588"/>
                  </a:lnTo>
                  <a:lnTo>
                    <a:pt x="8111" y="13937"/>
                  </a:lnTo>
                  <a:cubicBezTo>
                    <a:pt x="8111" y="14084"/>
                    <a:pt x="8229" y="14231"/>
                    <a:pt x="8376" y="14231"/>
                  </a:cubicBezTo>
                  <a:cubicBezTo>
                    <a:pt x="8552" y="14231"/>
                    <a:pt x="8670" y="14084"/>
                    <a:pt x="8670" y="13937"/>
                  </a:cubicBezTo>
                  <a:lnTo>
                    <a:pt x="8670" y="541"/>
                  </a:lnTo>
                  <a:cubicBezTo>
                    <a:pt x="8670" y="247"/>
                    <a:pt x="8429" y="1"/>
                    <a:pt x="8159" y="1"/>
                  </a:cubicBezTo>
                  <a:lnTo>
                    <a:pt x="5684" y="1"/>
                  </a:lnTo>
                  <a:cubicBezTo>
                    <a:pt x="5437" y="1"/>
                    <a:pt x="5220" y="194"/>
                    <a:pt x="5173" y="441"/>
                  </a:cubicBezTo>
                  <a:cubicBezTo>
                    <a:pt x="5096" y="859"/>
                    <a:pt x="4755" y="1153"/>
                    <a:pt x="4338" y="1153"/>
                  </a:cubicBezTo>
                  <a:cubicBezTo>
                    <a:pt x="3921" y="1153"/>
                    <a:pt x="3580" y="859"/>
                    <a:pt x="3503" y="441"/>
                  </a:cubicBezTo>
                  <a:cubicBezTo>
                    <a:pt x="3456" y="194"/>
                    <a:pt x="3233" y="1"/>
                    <a:pt x="296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8" name="Google Shape;3438;p63"/>
            <p:cNvSpPr/>
            <p:nvPr/>
          </p:nvSpPr>
          <p:spPr>
            <a:xfrm>
              <a:off x="7104809" y="3537068"/>
              <a:ext cx="11006" cy="11474"/>
            </a:xfrm>
            <a:custGeom>
              <a:rect b="b" l="l" r="r" t="t"/>
              <a:pathLst>
                <a:path extrusionOk="0" h="589" w="565">
                  <a:moveTo>
                    <a:pt x="294" y="1"/>
                  </a:moveTo>
                  <a:cubicBezTo>
                    <a:pt x="124" y="1"/>
                    <a:pt x="1" y="148"/>
                    <a:pt x="1" y="295"/>
                  </a:cubicBezTo>
                  <a:cubicBezTo>
                    <a:pt x="1" y="465"/>
                    <a:pt x="124" y="589"/>
                    <a:pt x="294" y="589"/>
                  </a:cubicBezTo>
                  <a:cubicBezTo>
                    <a:pt x="441" y="589"/>
                    <a:pt x="565" y="465"/>
                    <a:pt x="565" y="295"/>
                  </a:cubicBezTo>
                  <a:cubicBezTo>
                    <a:pt x="565" y="148"/>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9" name="Google Shape;3439;p63"/>
            <p:cNvSpPr/>
            <p:nvPr/>
          </p:nvSpPr>
          <p:spPr>
            <a:xfrm>
              <a:off x="7132061" y="3537068"/>
              <a:ext cx="10889" cy="11474"/>
            </a:xfrm>
            <a:custGeom>
              <a:rect b="b" l="l" r="r" t="t"/>
              <a:pathLst>
                <a:path extrusionOk="0" h="589" w="559">
                  <a:moveTo>
                    <a:pt x="265" y="1"/>
                  </a:moveTo>
                  <a:cubicBezTo>
                    <a:pt x="118" y="1"/>
                    <a:pt x="1" y="148"/>
                    <a:pt x="1" y="295"/>
                  </a:cubicBezTo>
                  <a:cubicBezTo>
                    <a:pt x="1" y="465"/>
                    <a:pt x="118" y="589"/>
                    <a:pt x="265" y="589"/>
                  </a:cubicBezTo>
                  <a:cubicBezTo>
                    <a:pt x="441" y="589"/>
                    <a:pt x="559" y="465"/>
                    <a:pt x="559" y="295"/>
                  </a:cubicBezTo>
                  <a:cubicBezTo>
                    <a:pt x="559" y="148"/>
                    <a:pt x="441" y="1"/>
                    <a:pt x="26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0" name="Google Shape;3440;p63"/>
            <p:cNvSpPr/>
            <p:nvPr/>
          </p:nvSpPr>
          <p:spPr>
            <a:xfrm>
              <a:off x="7158748" y="3537068"/>
              <a:ext cx="11454" cy="11474"/>
            </a:xfrm>
            <a:custGeom>
              <a:rect b="b" l="l" r="r" t="t"/>
              <a:pathLst>
                <a:path extrusionOk="0" h="589" w="588">
                  <a:moveTo>
                    <a:pt x="294" y="1"/>
                  </a:moveTo>
                  <a:cubicBezTo>
                    <a:pt x="123" y="1"/>
                    <a:pt x="0" y="148"/>
                    <a:pt x="0" y="295"/>
                  </a:cubicBezTo>
                  <a:cubicBezTo>
                    <a:pt x="0" y="465"/>
                    <a:pt x="123" y="589"/>
                    <a:pt x="294" y="589"/>
                  </a:cubicBezTo>
                  <a:cubicBezTo>
                    <a:pt x="441" y="589"/>
                    <a:pt x="588" y="465"/>
                    <a:pt x="588" y="295"/>
                  </a:cubicBezTo>
                  <a:cubicBezTo>
                    <a:pt x="588" y="148"/>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1" name="Google Shape;3441;p63"/>
            <p:cNvSpPr/>
            <p:nvPr/>
          </p:nvSpPr>
          <p:spPr>
            <a:xfrm>
              <a:off x="7185884" y="3537068"/>
              <a:ext cx="11006" cy="11474"/>
            </a:xfrm>
            <a:custGeom>
              <a:rect b="b" l="l" r="r" t="t"/>
              <a:pathLst>
                <a:path extrusionOk="0" h="589" w="565">
                  <a:moveTo>
                    <a:pt x="270" y="1"/>
                  </a:moveTo>
                  <a:cubicBezTo>
                    <a:pt x="124" y="1"/>
                    <a:pt x="0" y="148"/>
                    <a:pt x="0" y="295"/>
                  </a:cubicBezTo>
                  <a:cubicBezTo>
                    <a:pt x="0" y="465"/>
                    <a:pt x="124" y="589"/>
                    <a:pt x="270" y="589"/>
                  </a:cubicBezTo>
                  <a:cubicBezTo>
                    <a:pt x="441" y="589"/>
                    <a:pt x="564" y="465"/>
                    <a:pt x="564" y="295"/>
                  </a:cubicBezTo>
                  <a:cubicBezTo>
                    <a:pt x="564" y="148"/>
                    <a:pt x="441" y="1"/>
                    <a:pt x="2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2" name="Google Shape;3442;p63"/>
            <p:cNvSpPr/>
            <p:nvPr/>
          </p:nvSpPr>
          <p:spPr>
            <a:xfrm>
              <a:off x="7212668" y="3537068"/>
              <a:ext cx="11474" cy="11474"/>
            </a:xfrm>
            <a:custGeom>
              <a:rect b="b" l="l" r="r" t="t"/>
              <a:pathLst>
                <a:path extrusionOk="0" h="589" w="589">
                  <a:moveTo>
                    <a:pt x="294" y="1"/>
                  </a:moveTo>
                  <a:cubicBezTo>
                    <a:pt x="147" y="1"/>
                    <a:pt x="1" y="148"/>
                    <a:pt x="1" y="295"/>
                  </a:cubicBezTo>
                  <a:cubicBezTo>
                    <a:pt x="1" y="465"/>
                    <a:pt x="147" y="589"/>
                    <a:pt x="294" y="589"/>
                  </a:cubicBezTo>
                  <a:cubicBezTo>
                    <a:pt x="441" y="589"/>
                    <a:pt x="588" y="465"/>
                    <a:pt x="588" y="295"/>
                  </a:cubicBezTo>
                  <a:cubicBezTo>
                    <a:pt x="588" y="148"/>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3" name="Google Shape;3443;p63"/>
            <p:cNvSpPr/>
            <p:nvPr/>
          </p:nvSpPr>
          <p:spPr>
            <a:xfrm>
              <a:off x="7104809" y="3568099"/>
              <a:ext cx="11006" cy="10909"/>
            </a:xfrm>
            <a:custGeom>
              <a:rect b="b" l="l" r="r" t="t"/>
              <a:pathLst>
                <a:path extrusionOk="0" h="560" w="565">
                  <a:moveTo>
                    <a:pt x="294" y="1"/>
                  </a:moveTo>
                  <a:cubicBezTo>
                    <a:pt x="124" y="1"/>
                    <a:pt x="1" y="118"/>
                    <a:pt x="1" y="265"/>
                  </a:cubicBezTo>
                  <a:cubicBezTo>
                    <a:pt x="1" y="442"/>
                    <a:pt x="124" y="559"/>
                    <a:pt x="294" y="559"/>
                  </a:cubicBezTo>
                  <a:cubicBezTo>
                    <a:pt x="441" y="559"/>
                    <a:pt x="565" y="442"/>
                    <a:pt x="565" y="265"/>
                  </a:cubicBezTo>
                  <a:cubicBezTo>
                    <a:pt x="565" y="118"/>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4" name="Google Shape;3444;p63"/>
            <p:cNvSpPr/>
            <p:nvPr/>
          </p:nvSpPr>
          <p:spPr>
            <a:xfrm>
              <a:off x="7212668" y="3568099"/>
              <a:ext cx="11474" cy="10909"/>
            </a:xfrm>
            <a:custGeom>
              <a:rect b="b" l="l" r="r" t="t"/>
              <a:pathLst>
                <a:path extrusionOk="0" h="560" w="589">
                  <a:moveTo>
                    <a:pt x="294" y="1"/>
                  </a:moveTo>
                  <a:cubicBezTo>
                    <a:pt x="147" y="1"/>
                    <a:pt x="1" y="118"/>
                    <a:pt x="1" y="265"/>
                  </a:cubicBezTo>
                  <a:cubicBezTo>
                    <a:pt x="1" y="442"/>
                    <a:pt x="147" y="559"/>
                    <a:pt x="294" y="559"/>
                  </a:cubicBezTo>
                  <a:cubicBezTo>
                    <a:pt x="441" y="559"/>
                    <a:pt x="588" y="442"/>
                    <a:pt x="588" y="265"/>
                  </a:cubicBezTo>
                  <a:cubicBezTo>
                    <a:pt x="588" y="118"/>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5" name="Google Shape;3445;p63"/>
            <p:cNvSpPr/>
            <p:nvPr/>
          </p:nvSpPr>
          <p:spPr>
            <a:xfrm>
              <a:off x="7104809" y="3598565"/>
              <a:ext cx="11006" cy="11006"/>
            </a:xfrm>
            <a:custGeom>
              <a:rect b="b" l="l" r="r" t="t"/>
              <a:pathLst>
                <a:path extrusionOk="0" h="565" w="565">
                  <a:moveTo>
                    <a:pt x="294" y="0"/>
                  </a:moveTo>
                  <a:cubicBezTo>
                    <a:pt x="124" y="0"/>
                    <a:pt x="1" y="124"/>
                    <a:pt x="1" y="294"/>
                  </a:cubicBezTo>
                  <a:cubicBezTo>
                    <a:pt x="1" y="441"/>
                    <a:pt x="124" y="565"/>
                    <a:pt x="294" y="565"/>
                  </a:cubicBezTo>
                  <a:cubicBezTo>
                    <a:pt x="441" y="565"/>
                    <a:pt x="565" y="441"/>
                    <a:pt x="565" y="294"/>
                  </a:cubicBezTo>
                  <a:cubicBezTo>
                    <a:pt x="565"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6" name="Google Shape;3446;p63"/>
            <p:cNvSpPr/>
            <p:nvPr/>
          </p:nvSpPr>
          <p:spPr>
            <a:xfrm>
              <a:off x="7212668" y="3598565"/>
              <a:ext cx="11474" cy="11006"/>
            </a:xfrm>
            <a:custGeom>
              <a:rect b="b" l="l" r="r" t="t"/>
              <a:pathLst>
                <a:path extrusionOk="0" h="565" w="589">
                  <a:moveTo>
                    <a:pt x="294" y="0"/>
                  </a:moveTo>
                  <a:cubicBezTo>
                    <a:pt x="147" y="0"/>
                    <a:pt x="1" y="124"/>
                    <a:pt x="1" y="294"/>
                  </a:cubicBezTo>
                  <a:cubicBezTo>
                    <a:pt x="1" y="441"/>
                    <a:pt x="147" y="565"/>
                    <a:pt x="294" y="565"/>
                  </a:cubicBezTo>
                  <a:cubicBezTo>
                    <a:pt x="441" y="565"/>
                    <a:pt x="588" y="441"/>
                    <a:pt x="588" y="294"/>
                  </a:cubicBezTo>
                  <a:cubicBezTo>
                    <a:pt x="588"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7" name="Google Shape;3447;p63"/>
            <p:cNvSpPr/>
            <p:nvPr/>
          </p:nvSpPr>
          <p:spPr>
            <a:xfrm>
              <a:off x="7104809" y="3629129"/>
              <a:ext cx="11006" cy="11006"/>
            </a:xfrm>
            <a:custGeom>
              <a:rect b="b" l="l" r="r" t="t"/>
              <a:pathLst>
                <a:path extrusionOk="0" h="565" w="565">
                  <a:moveTo>
                    <a:pt x="294" y="1"/>
                  </a:moveTo>
                  <a:cubicBezTo>
                    <a:pt x="124" y="1"/>
                    <a:pt x="1" y="124"/>
                    <a:pt x="1" y="295"/>
                  </a:cubicBezTo>
                  <a:cubicBezTo>
                    <a:pt x="1" y="442"/>
                    <a:pt x="124" y="565"/>
                    <a:pt x="294" y="565"/>
                  </a:cubicBezTo>
                  <a:cubicBezTo>
                    <a:pt x="441" y="565"/>
                    <a:pt x="565" y="442"/>
                    <a:pt x="565" y="295"/>
                  </a:cubicBezTo>
                  <a:cubicBezTo>
                    <a:pt x="565"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8" name="Google Shape;3448;p63"/>
            <p:cNvSpPr/>
            <p:nvPr/>
          </p:nvSpPr>
          <p:spPr>
            <a:xfrm>
              <a:off x="7212668" y="3629129"/>
              <a:ext cx="11474" cy="11006"/>
            </a:xfrm>
            <a:custGeom>
              <a:rect b="b" l="l" r="r" t="t"/>
              <a:pathLst>
                <a:path extrusionOk="0" h="565" w="589">
                  <a:moveTo>
                    <a:pt x="294" y="1"/>
                  </a:moveTo>
                  <a:cubicBezTo>
                    <a:pt x="147" y="1"/>
                    <a:pt x="1" y="124"/>
                    <a:pt x="1" y="295"/>
                  </a:cubicBezTo>
                  <a:cubicBezTo>
                    <a:pt x="1" y="442"/>
                    <a:pt x="147" y="565"/>
                    <a:pt x="294" y="565"/>
                  </a:cubicBezTo>
                  <a:cubicBezTo>
                    <a:pt x="441" y="565"/>
                    <a:pt x="588" y="442"/>
                    <a:pt x="588" y="295"/>
                  </a:cubicBezTo>
                  <a:cubicBezTo>
                    <a:pt x="588"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9" name="Google Shape;3449;p63"/>
            <p:cNvSpPr/>
            <p:nvPr/>
          </p:nvSpPr>
          <p:spPr>
            <a:xfrm>
              <a:off x="7104809" y="3659713"/>
              <a:ext cx="11006" cy="11454"/>
            </a:xfrm>
            <a:custGeom>
              <a:rect b="b" l="l" r="r" t="t"/>
              <a:pathLst>
                <a:path extrusionOk="0" h="588" w="565">
                  <a:moveTo>
                    <a:pt x="294" y="0"/>
                  </a:moveTo>
                  <a:cubicBezTo>
                    <a:pt x="124" y="0"/>
                    <a:pt x="1" y="147"/>
                    <a:pt x="1" y="294"/>
                  </a:cubicBezTo>
                  <a:cubicBezTo>
                    <a:pt x="1" y="441"/>
                    <a:pt x="124" y="588"/>
                    <a:pt x="294" y="588"/>
                  </a:cubicBezTo>
                  <a:cubicBezTo>
                    <a:pt x="441" y="588"/>
                    <a:pt x="565" y="441"/>
                    <a:pt x="565" y="294"/>
                  </a:cubicBezTo>
                  <a:cubicBezTo>
                    <a:pt x="565"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0" name="Google Shape;3450;p63"/>
            <p:cNvSpPr/>
            <p:nvPr/>
          </p:nvSpPr>
          <p:spPr>
            <a:xfrm>
              <a:off x="7132061" y="3659713"/>
              <a:ext cx="10889" cy="11454"/>
            </a:xfrm>
            <a:custGeom>
              <a:rect b="b" l="l" r="r" t="t"/>
              <a:pathLst>
                <a:path extrusionOk="0" h="588" w="559">
                  <a:moveTo>
                    <a:pt x="265" y="0"/>
                  </a:moveTo>
                  <a:cubicBezTo>
                    <a:pt x="118" y="0"/>
                    <a:pt x="1" y="147"/>
                    <a:pt x="1" y="294"/>
                  </a:cubicBezTo>
                  <a:cubicBezTo>
                    <a:pt x="1" y="441"/>
                    <a:pt x="118" y="588"/>
                    <a:pt x="265" y="588"/>
                  </a:cubicBezTo>
                  <a:cubicBezTo>
                    <a:pt x="441" y="588"/>
                    <a:pt x="559" y="441"/>
                    <a:pt x="559" y="294"/>
                  </a:cubicBezTo>
                  <a:cubicBezTo>
                    <a:pt x="559" y="147"/>
                    <a:pt x="441" y="0"/>
                    <a:pt x="26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1" name="Google Shape;3451;p63"/>
            <p:cNvSpPr/>
            <p:nvPr/>
          </p:nvSpPr>
          <p:spPr>
            <a:xfrm>
              <a:off x="7158748" y="3659713"/>
              <a:ext cx="11454" cy="11454"/>
            </a:xfrm>
            <a:custGeom>
              <a:rect b="b" l="l" r="r" t="t"/>
              <a:pathLst>
                <a:path extrusionOk="0" h="588" w="588">
                  <a:moveTo>
                    <a:pt x="294" y="0"/>
                  </a:moveTo>
                  <a:cubicBezTo>
                    <a:pt x="123" y="0"/>
                    <a:pt x="0" y="147"/>
                    <a:pt x="0" y="294"/>
                  </a:cubicBezTo>
                  <a:cubicBezTo>
                    <a:pt x="0" y="441"/>
                    <a:pt x="123" y="588"/>
                    <a:pt x="294" y="588"/>
                  </a:cubicBezTo>
                  <a:cubicBezTo>
                    <a:pt x="441" y="588"/>
                    <a:pt x="588" y="441"/>
                    <a:pt x="588" y="294"/>
                  </a:cubicBezTo>
                  <a:cubicBezTo>
                    <a:pt x="588"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2" name="Google Shape;3452;p63"/>
            <p:cNvSpPr/>
            <p:nvPr/>
          </p:nvSpPr>
          <p:spPr>
            <a:xfrm>
              <a:off x="7185884" y="3659713"/>
              <a:ext cx="11006" cy="11454"/>
            </a:xfrm>
            <a:custGeom>
              <a:rect b="b" l="l" r="r" t="t"/>
              <a:pathLst>
                <a:path extrusionOk="0" h="588" w="565">
                  <a:moveTo>
                    <a:pt x="270" y="0"/>
                  </a:moveTo>
                  <a:cubicBezTo>
                    <a:pt x="124" y="0"/>
                    <a:pt x="0" y="147"/>
                    <a:pt x="0" y="294"/>
                  </a:cubicBezTo>
                  <a:cubicBezTo>
                    <a:pt x="0" y="441"/>
                    <a:pt x="124" y="588"/>
                    <a:pt x="270" y="588"/>
                  </a:cubicBezTo>
                  <a:cubicBezTo>
                    <a:pt x="441" y="588"/>
                    <a:pt x="564" y="441"/>
                    <a:pt x="564" y="294"/>
                  </a:cubicBezTo>
                  <a:cubicBezTo>
                    <a:pt x="564" y="147"/>
                    <a:pt x="441" y="0"/>
                    <a:pt x="2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3" name="Google Shape;3453;p63"/>
            <p:cNvSpPr/>
            <p:nvPr/>
          </p:nvSpPr>
          <p:spPr>
            <a:xfrm>
              <a:off x="7212668" y="3659713"/>
              <a:ext cx="11474" cy="11454"/>
            </a:xfrm>
            <a:custGeom>
              <a:rect b="b" l="l" r="r" t="t"/>
              <a:pathLst>
                <a:path extrusionOk="0" h="588" w="589">
                  <a:moveTo>
                    <a:pt x="294" y="0"/>
                  </a:moveTo>
                  <a:cubicBezTo>
                    <a:pt x="147" y="0"/>
                    <a:pt x="1" y="147"/>
                    <a:pt x="1" y="294"/>
                  </a:cubicBezTo>
                  <a:cubicBezTo>
                    <a:pt x="1" y="441"/>
                    <a:pt x="147" y="588"/>
                    <a:pt x="294" y="588"/>
                  </a:cubicBezTo>
                  <a:cubicBezTo>
                    <a:pt x="441" y="588"/>
                    <a:pt x="588" y="441"/>
                    <a:pt x="588" y="294"/>
                  </a:cubicBezTo>
                  <a:cubicBezTo>
                    <a:pt x="588"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4" name="Google Shape;3454;p63"/>
            <p:cNvSpPr/>
            <p:nvPr/>
          </p:nvSpPr>
          <p:spPr>
            <a:xfrm>
              <a:off x="7104809" y="3690627"/>
              <a:ext cx="11006" cy="11006"/>
            </a:xfrm>
            <a:custGeom>
              <a:rect b="b" l="l" r="r" t="t"/>
              <a:pathLst>
                <a:path extrusionOk="0" h="565" w="565">
                  <a:moveTo>
                    <a:pt x="294" y="0"/>
                  </a:moveTo>
                  <a:cubicBezTo>
                    <a:pt x="124" y="0"/>
                    <a:pt x="1" y="123"/>
                    <a:pt x="1" y="270"/>
                  </a:cubicBezTo>
                  <a:cubicBezTo>
                    <a:pt x="1" y="441"/>
                    <a:pt x="124" y="564"/>
                    <a:pt x="294" y="564"/>
                  </a:cubicBezTo>
                  <a:cubicBezTo>
                    <a:pt x="441" y="564"/>
                    <a:pt x="565" y="441"/>
                    <a:pt x="565" y="270"/>
                  </a:cubicBezTo>
                  <a:cubicBezTo>
                    <a:pt x="565" y="123"/>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5" name="Google Shape;3455;p63"/>
            <p:cNvSpPr/>
            <p:nvPr/>
          </p:nvSpPr>
          <p:spPr>
            <a:xfrm>
              <a:off x="7212668" y="3690627"/>
              <a:ext cx="11474" cy="11006"/>
            </a:xfrm>
            <a:custGeom>
              <a:rect b="b" l="l" r="r" t="t"/>
              <a:pathLst>
                <a:path extrusionOk="0" h="565" w="589">
                  <a:moveTo>
                    <a:pt x="294" y="0"/>
                  </a:moveTo>
                  <a:cubicBezTo>
                    <a:pt x="147" y="0"/>
                    <a:pt x="1" y="123"/>
                    <a:pt x="1" y="270"/>
                  </a:cubicBezTo>
                  <a:cubicBezTo>
                    <a:pt x="1" y="441"/>
                    <a:pt x="147" y="564"/>
                    <a:pt x="294" y="564"/>
                  </a:cubicBezTo>
                  <a:cubicBezTo>
                    <a:pt x="441" y="564"/>
                    <a:pt x="588" y="441"/>
                    <a:pt x="588" y="270"/>
                  </a:cubicBezTo>
                  <a:cubicBezTo>
                    <a:pt x="588" y="123"/>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6" name="Google Shape;3456;p63"/>
            <p:cNvSpPr/>
            <p:nvPr/>
          </p:nvSpPr>
          <p:spPr>
            <a:xfrm>
              <a:off x="7104809" y="3721191"/>
              <a:ext cx="11006" cy="11006"/>
            </a:xfrm>
            <a:custGeom>
              <a:rect b="b" l="l" r="r" t="t"/>
              <a:pathLst>
                <a:path extrusionOk="0" h="565" w="565">
                  <a:moveTo>
                    <a:pt x="294" y="0"/>
                  </a:moveTo>
                  <a:cubicBezTo>
                    <a:pt x="124" y="0"/>
                    <a:pt x="1" y="124"/>
                    <a:pt x="1" y="271"/>
                  </a:cubicBezTo>
                  <a:cubicBezTo>
                    <a:pt x="1" y="441"/>
                    <a:pt x="124" y="565"/>
                    <a:pt x="294" y="565"/>
                  </a:cubicBezTo>
                  <a:cubicBezTo>
                    <a:pt x="441" y="565"/>
                    <a:pt x="565" y="441"/>
                    <a:pt x="565" y="271"/>
                  </a:cubicBezTo>
                  <a:cubicBezTo>
                    <a:pt x="565"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7" name="Google Shape;3457;p63"/>
            <p:cNvSpPr/>
            <p:nvPr/>
          </p:nvSpPr>
          <p:spPr>
            <a:xfrm>
              <a:off x="7212668" y="3721191"/>
              <a:ext cx="11474" cy="11006"/>
            </a:xfrm>
            <a:custGeom>
              <a:rect b="b" l="l" r="r" t="t"/>
              <a:pathLst>
                <a:path extrusionOk="0" h="565" w="589">
                  <a:moveTo>
                    <a:pt x="294" y="0"/>
                  </a:moveTo>
                  <a:cubicBezTo>
                    <a:pt x="147" y="0"/>
                    <a:pt x="1" y="124"/>
                    <a:pt x="1" y="271"/>
                  </a:cubicBezTo>
                  <a:cubicBezTo>
                    <a:pt x="1" y="441"/>
                    <a:pt x="147" y="565"/>
                    <a:pt x="294" y="565"/>
                  </a:cubicBezTo>
                  <a:cubicBezTo>
                    <a:pt x="441" y="565"/>
                    <a:pt x="588" y="441"/>
                    <a:pt x="588" y="271"/>
                  </a:cubicBezTo>
                  <a:cubicBezTo>
                    <a:pt x="588"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8" name="Google Shape;3458;p63"/>
            <p:cNvSpPr/>
            <p:nvPr/>
          </p:nvSpPr>
          <p:spPr>
            <a:xfrm>
              <a:off x="7104809" y="3751755"/>
              <a:ext cx="11006" cy="11026"/>
            </a:xfrm>
            <a:custGeom>
              <a:rect b="b" l="l" r="r" t="t"/>
              <a:pathLst>
                <a:path extrusionOk="0" h="566" w="565">
                  <a:moveTo>
                    <a:pt x="294" y="1"/>
                  </a:moveTo>
                  <a:cubicBezTo>
                    <a:pt x="124" y="1"/>
                    <a:pt x="1" y="124"/>
                    <a:pt x="1" y="295"/>
                  </a:cubicBezTo>
                  <a:cubicBezTo>
                    <a:pt x="1" y="442"/>
                    <a:pt x="124" y="565"/>
                    <a:pt x="294" y="565"/>
                  </a:cubicBezTo>
                  <a:cubicBezTo>
                    <a:pt x="441" y="565"/>
                    <a:pt x="565" y="442"/>
                    <a:pt x="565" y="295"/>
                  </a:cubicBezTo>
                  <a:cubicBezTo>
                    <a:pt x="565"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9" name="Google Shape;3459;p63"/>
            <p:cNvSpPr/>
            <p:nvPr/>
          </p:nvSpPr>
          <p:spPr>
            <a:xfrm>
              <a:off x="7212668" y="3751755"/>
              <a:ext cx="11474" cy="11026"/>
            </a:xfrm>
            <a:custGeom>
              <a:rect b="b" l="l" r="r" t="t"/>
              <a:pathLst>
                <a:path extrusionOk="0" h="566" w="589">
                  <a:moveTo>
                    <a:pt x="294" y="1"/>
                  </a:moveTo>
                  <a:cubicBezTo>
                    <a:pt x="147" y="1"/>
                    <a:pt x="1" y="124"/>
                    <a:pt x="1" y="295"/>
                  </a:cubicBezTo>
                  <a:cubicBezTo>
                    <a:pt x="1" y="442"/>
                    <a:pt x="147" y="565"/>
                    <a:pt x="294" y="565"/>
                  </a:cubicBezTo>
                  <a:cubicBezTo>
                    <a:pt x="441" y="565"/>
                    <a:pt x="588" y="442"/>
                    <a:pt x="588" y="295"/>
                  </a:cubicBezTo>
                  <a:cubicBezTo>
                    <a:pt x="588"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0" name="Google Shape;3460;p63"/>
            <p:cNvSpPr/>
            <p:nvPr/>
          </p:nvSpPr>
          <p:spPr>
            <a:xfrm>
              <a:off x="7104809" y="3782221"/>
              <a:ext cx="11006" cy="11006"/>
            </a:xfrm>
            <a:custGeom>
              <a:rect b="b" l="l" r="r" t="t"/>
              <a:pathLst>
                <a:path extrusionOk="0" h="565" w="565">
                  <a:moveTo>
                    <a:pt x="294" y="0"/>
                  </a:moveTo>
                  <a:cubicBezTo>
                    <a:pt x="124" y="0"/>
                    <a:pt x="1" y="124"/>
                    <a:pt x="1" y="294"/>
                  </a:cubicBezTo>
                  <a:cubicBezTo>
                    <a:pt x="1" y="441"/>
                    <a:pt x="124" y="565"/>
                    <a:pt x="294" y="565"/>
                  </a:cubicBezTo>
                  <a:cubicBezTo>
                    <a:pt x="441" y="565"/>
                    <a:pt x="565" y="441"/>
                    <a:pt x="565" y="294"/>
                  </a:cubicBezTo>
                  <a:cubicBezTo>
                    <a:pt x="565"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1" name="Google Shape;3461;p63"/>
            <p:cNvSpPr/>
            <p:nvPr/>
          </p:nvSpPr>
          <p:spPr>
            <a:xfrm>
              <a:off x="7132061" y="3782221"/>
              <a:ext cx="10889" cy="11006"/>
            </a:xfrm>
            <a:custGeom>
              <a:rect b="b" l="l" r="r" t="t"/>
              <a:pathLst>
                <a:path extrusionOk="0" h="565" w="559">
                  <a:moveTo>
                    <a:pt x="265" y="0"/>
                  </a:moveTo>
                  <a:cubicBezTo>
                    <a:pt x="118" y="0"/>
                    <a:pt x="1" y="124"/>
                    <a:pt x="1" y="294"/>
                  </a:cubicBezTo>
                  <a:cubicBezTo>
                    <a:pt x="1" y="441"/>
                    <a:pt x="118" y="565"/>
                    <a:pt x="265" y="565"/>
                  </a:cubicBezTo>
                  <a:cubicBezTo>
                    <a:pt x="441" y="565"/>
                    <a:pt x="559" y="441"/>
                    <a:pt x="559" y="294"/>
                  </a:cubicBezTo>
                  <a:cubicBezTo>
                    <a:pt x="559" y="124"/>
                    <a:pt x="441" y="0"/>
                    <a:pt x="26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2" name="Google Shape;3462;p63"/>
            <p:cNvSpPr/>
            <p:nvPr/>
          </p:nvSpPr>
          <p:spPr>
            <a:xfrm>
              <a:off x="7158748" y="3782221"/>
              <a:ext cx="11454" cy="11006"/>
            </a:xfrm>
            <a:custGeom>
              <a:rect b="b" l="l" r="r" t="t"/>
              <a:pathLst>
                <a:path extrusionOk="0" h="565" w="588">
                  <a:moveTo>
                    <a:pt x="294" y="0"/>
                  </a:moveTo>
                  <a:cubicBezTo>
                    <a:pt x="123" y="0"/>
                    <a:pt x="0" y="124"/>
                    <a:pt x="0" y="294"/>
                  </a:cubicBezTo>
                  <a:cubicBezTo>
                    <a:pt x="0" y="441"/>
                    <a:pt x="123" y="565"/>
                    <a:pt x="294" y="565"/>
                  </a:cubicBezTo>
                  <a:cubicBezTo>
                    <a:pt x="441" y="565"/>
                    <a:pt x="588" y="441"/>
                    <a:pt x="588" y="294"/>
                  </a:cubicBezTo>
                  <a:cubicBezTo>
                    <a:pt x="588"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3" name="Google Shape;3463;p63"/>
            <p:cNvSpPr/>
            <p:nvPr/>
          </p:nvSpPr>
          <p:spPr>
            <a:xfrm>
              <a:off x="7185884" y="3782221"/>
              <a:ext cx="11006" cy="11006"/>
            </a:xfrm>
            <a:custGeom>
              <a:rect b="b" l="l" r="r" t="t"/>
              <a:pathLst>
                <a:path extrusionOk="0" h="565" w="565">
                  <a:moveTo>
                    <a:pt x="270" y="0"/>
                  </a:moveTo>
                  <a:cubicBezTo>
                    <a:pt x="124" y="0"/>
                    <a:pt x="0" y="124"/>
                    <a:pt x="0" y="294"/>
                  </a:cubicBezTo>
                  <a:cubicBezTo>
                    <a:pt x="0" y="441"/>
                    <a:pt x="124" y="565"/>
                    <a:pt x="270" y="565"/>
                  </a:cubicBezTo>
                  <a:cubicBezTo>
                    <a:pt x="441" y="565"/>
                    <a:pt x="564" y="441"/>
                    <a:pt x="564" y="294"/>
                  </a:cubicBezTo>
                  <a:cubicBezTo>
                    <a:pt x="564" y="124"/>
                    <a:pt x="441" y="0"/>
                    <a:pt x="2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4" name="Google Shape;3464;p63"/>
            <p:cNvSpPr/>
            <p:nvPr/>
          </p:nvSpPr>
          <p:spPr>
            <a:xfrm>
              <a:off x="7212668" y="3782221"/>
              <a:ext cx="11474" cy="11006"/>
            </a:xfrm>
            <a:custGeom>
              <a:rect b="b" l="l" r="r" t="t"/>
              <a:pathLst>
                <a:path extrusionOk="0" h="565" w="589">
                  <a:moveTo>
                    <a:pt x="294" y="0"/>
                  </a:moveTo>
                  <a:cubicBezTo>
                    <a:pt x="147" y="0"/>
                    <a:pt x="1" y="124"/>
                    <a:pt x="1" y="294"/>
                  </a:cubicBezTo>
                  <a:cubicBezTo>
                    <a:pt x="1" y="441"/>
                    <a:pt x="147" y="565"/>
                    <a:pt x="294" y="565"/>
                  </a:cubicBezTo>
                  <a:cubicBezTo>
                    <a:pt x="441" y="565"/>
                    <a:pt x="588" y="441"/>
                    <a:pt x="588" y="294"/>
                  </a:cubicBezTo>
                  <a:cubicBezTo>
                    <a:pt x="588"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5" name="Google Shape;3465;p63"/>
            <p:cNvSpPr/>
            <p:nvPr/>
          </p:nvSpPr>
          <p:spPr>
            <a:xfrm>
              <a:off x="7079972" y="3574294"/>
              <a:ext cx="168892" cy="285811"/>
            </a:xfrm>
            <a:custGeom>
              <a:rect b="b" l="l" r="r" t="t"/>
              <a:pathLst>
                <a:path extrusionOk="0" h="14672" w="8670">
                  <a:moveTo>
                    <a:pt x="7277" y="13025"/>
                  </a:moveTo>
                  <a:lnTo>
                    <a:pt x="7277" y="14107"/>
                  </a:lnTo>
                  <a:lnTo>
                    <a:pt x="6666" y="14107"/>
                  </a:lnTo>
                  <a:lnTo>
                    <a:pt x="6666" y="13760"/>
                  </a:lnTo>
                  <a:cubicBezTo>
                    <a:pt x="6666" y="13613"/>
                    <a:pt x="6542" y="13496"/>
                    <a:pt x="6372" y="13496"/>
                  </a:cubicBezTo>
                  <a:cubicBezTo>
                    <a:pt x="6225" y="13496"/>
                    <a:pt x="6101" y="13613"/>
                    <a:pt x="6101" y="13760"/>
                  </a:cubicBezTo>
                  <a:lnTo>
                    <a:pt x="6101" y="14107"/>
                  </a:lnTo>
                  <a:lnTo>
                    <a:pt x="5290" y="14107"/>
                  </a:lnTo>
                  <a:lnTo>
                    <a:pt x="5290" y="13760"/>
                  </a:lnTo>
                  <a:cubicBezTo>
                    <a:pt x="5290" y="13613"/>
                    <a:pt x="5173" y="13496"/>
                    <a:pt x="5026" y="13496"/>
                  </a:cubicBezTo>
                  <a:cubicBezTo>
                    <a:pt x="4849" y="13496"/>
                    <a:pt x="4732" y="13613"/>
                    <a:pt x="4732" y="13760"/>
                  </a:cubicBezTo>
                  <a:lnTo>
                    <a:pt x="4732" y="14107"/>
                  </a:lnTo>
                  <a:lnTo>
                    <a:pt x="3944" y="14107"/>
                  </a:lnTo>
                  <a:lnTo>
                    <a:pt x="3944" y="13760"/>
                  </a:lnTo>
                  <a:cubicBezTo>
                    <a:pt x="3944" y="13613"/>
                    <a:pt x="3821" y="13496"/>
                    <a:pt x="3650" y="13496"/>
                  </a:cubicBezTo>
                  <a:cubicBezTo>
                    <a:pt x="3503" y="13496"/>
                    <a:pt x="3356" y="13613"/>
                    <a:pt x="3356" y="13760"/>
                  </a:cubicBezTo>
                  <a:lnTo>
                    <a:pt x="3356" y="14107"/>
                  </a:lnTo>
                  <a:lnTo>
                    <a:pt x="2575" y="14107"/>
                  </a:lnTo>
                  <a:lnTo>
                    <a:pt x="2575" y="13760"/>
                  </a:lnTo>
                  <a:cubicBezTo>
                    <a:pt x="2575" y="13613"/>
                    <a:pt x="2451" y="13496"/>
                    <a:pt x="2304" y="13496"/>
                  </a:cubicBezTo>
                  <a:cubicBezTo>
                    <a:pt x="2134" y="13496"/>
                    <a:pt x="2010" y="13613"/>
                    <a:pt x="2010" y="13760"/>
                  </a:cubicBezTo>
                  <a:lnTo>
                    <a:pt x="2010" y="14107"/>
                  </a:lnTo>
                  <a:lnTo>
                    <a:pt x="1399" y="14107"/>
                  </a:lnTo>
                  <a:lnTo>
                    <a:pt x="1399" y="13025"/>
                  </a:lnTo>
                  <a:close/>
                  <a:moveTo>
                    <a:pt x="270" y="0"/>
                  </a:moveTo>
                  <a:cubicBezTo>
                    <a:pt x="124" y="0"/>
                    <a:pt x="0" y="124"/>
                    <a:pt x="0" y="294"/>
                  </a:cubicBezTo>
                  <a:lnTo>
                    <a:pt x="0" y="12491"/>
                  </a:lnTo>
                  <a:cubicBezTo>
                    <a:pt x="0" y="12784"/>
                    <a:pt x="223" y="13025"/>
                    <a:pt x="517" y="13025"/>
                  </a:cubicBezTo>
                  <a:lnTo>
                    <a:pt x="835" y="13025"/>
                  </a:lnTo>
                  <a:lnTo>
                    <a:pt x="835" y="14154"/>
                  </a:lnTo>
                  <a:cubicBezTo>
                    <a:pt x="835" y="14448"/>
                    <a:pt x="1058" y="14671"/>
                    <a:pt x="1352" y="14671"/>
                  </a:cubicBezTo>
                  <a:lnTo>
                    <a:pt x="7324" y="14671"/>
                  </a:lnTo>
                  <a:cubicBezTo>
                    <a:pt x="7618" y="14671"/>
                    <a:pt x="7841" y="14448"/>
                    <a:pt x="7841" y="14154"/>
                  </a:cubicBezTo>
                  <a:lnTo>
                    <a:pt x="7841" y="13025"/>
                  </a:lnTo>
                  <a:lnTo>
                    <a:pt x="8159" y="13025"/>
                  </a:lnTo>
                  <a:cubicBezTo>
                    <a:pt x="8429" y="13025"/>
                    <a:pt x="8670" y="12784"/>
                    <a:pt x="8670" y="12491"/>
                  </a:cubicBezTo>
                  <a:lnTo>
                    <a:pt x="8670" y="10433"/>
                  </a:lnTo>
                  <a:cubicBezTo>
                    <a:pt x="8670" y="10286"/>
                    <a:pt x="8552" y="10163"/>
                    <a:pt x="8376" y="10163"/>
                  </a:cubicBezTo>
                  <a:cubicBezTo>
                    <a:pt x="8229" y="10163"/>
                    <a:pt x="8111" y="10286"/>
                    <a:pt x="8111" y="10433"/>
                  </a:cubicBezTo>
                  <a:lnTo>
                    <a:pt x="8111" y="12467"/>
                  </a:lnTo>
                  <a:lnTo>
                    <a:pt x="564" y="12467"/>
                  </a:lnTo>
                  <a:lnTo>
                    <a:pt x="564" y="294"/>
                  </a:lnTo>
                  <a:cubicBezTo>
                    <a:pt x="564" y="124"/>
                    <a:pt x="441" y="0"/>
                    <a:pt x="2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6" name="Google Shape;3466;p63"/>
            <p:cNvSpPr/>
            <p:nvPr/>
          </p:nvSpPr>
          <p:spPr>
            <a:xfrm>
              <a:off x="7126334" y="3573261"/>
              <a:ext cx="76284" cy="61615"/>
            </a:xfrm>
            <a:custGeom>
              <a:rect b="b" l="l" r="r" t="t"/>
              <a:pathLst>
                <a:path extrusionOk="0" h="3163" w="3916">
                  <a:moveTo>
                    <a:pt x="3327" y="1029"/>
                  </a:moveTo>
                  <a:lnTo>
                    <a:pt x="3327" y="2134"/>
                  </a:lnTo>
                  <a:lnTo>
                    <a:pt x="559" y="2134"/>
                  </a:lnTo>
                  <a:lnTo>
                    <a:pt x="559" y="1029"/>
                  </a:lnTo>
                  <a:close/>
                  <a:moveTo>
                    <a:pt x="953" y="0"/>
                  </a:moveTo>
                  <a:cubicBezTo>
                    <a:pt x="782" y="0"/>
                    <a:pt x="659" y="124"/>
                    <a:pt x="659" y="294"/>
                  </a:cubicBezTo>
                  <a:lnTo>
                    <a:pt x="659" y="471"/>
                  </a:lnTo>
                  <a:lnTo>
                    <a:pt x="512" y="471"/>
                  </a:lnTo>
                  <a:cubicBezTo>
                    <a:pt x="218" y="471"/>
                    <a:pt x="1" y="688"/>
                    <a:pt x="1" y="958"/>
                  </a:cubicBezTo>
                  <a:lnTo>
                    <a:pt x="1" y="2204"/>
                  </a:lnTo>
                  <a:cubicBezTo>
                    <a:pt x="1" y="2475"/>
                    <a:pt x="218" y="2698"/>
                    <a:pt x="512" y="2698"/>
                  </a:cubicBezTo>
                  <a:lnTo>
                    <a:pt x="659" y="2698"/>
                  </a:lnTo>
                  <a:lnTo>
                    <a:pt x="659" y="2892"/>
                  </a:lnTo>
                  <a:cubicBezTo>
                    <a:pt x="659" y="3039"/>
                    <a:pt x="782" y="3163"/>
                    <a:pt x="953" y="3163"/>
                  </a:cubicBezTo>
                  <a:cubicBezTo>
                    <a:pt x="1100" y="3163"/>
                    <a:pt x="1223" y="3039"/>
                    <a:pt x="1223" y="2892"/>
                  </a:cubicBezTo>
                  <a:lnTo>
                    <a:pt x="1223" y="2698"/>
                  </a:lnTo>
                  <a:lnTo>
                    <a:pt x="1664" y="2698"/>
                  </a:lnTo>
                  <a:lnTo>
                    <a:pt x="1664" y="2892"/>
                  </a:lnTo>
                  <a:cubicBezTo>
                    <a:pt x="1664" y="3039"/>
                    <a:pt x="1787" y="3163"/>
                    <a:pt x="1958" y="3163"/>
                  </a:cubicBezTo>
                  <a:cubicBezTo>
                    <a:pt x="2105" y="3163"/>
                    <a:pt x="2252" y="3039"/>
                    <a:pt x="2252" y="2892"/>
                  </a:cubicBezTo>
                  <a:lnTo>
                    <a:pt x="2252" y="2698"/>
                  </a:lnTo>
                  <a:lnTo>
                    <a:pt x="2669" y="2698"/>
                  </a:lnTo>
                  <a:lnTo>
                    <a:pt x="2669" y="2892"/>
                  </a:lnTo>
                  <a:cubicBezTo>
                    <a:pt x="2669" y="3039"/>
                    <a:pt x="2816" y="3163"/>
                    <a:pt x="2963" y="3163"/>
                  </a:cubicBezTo>
                  <a:cubicBezTo>
                    <a:pt x="3110" y="3163"/>
                    <a:pt x="3257" y="3039"/>
                    <a:pt x="3257" y="2892"/>
                  </a:cubicBezTo>
                  <a:lnTo>
                    <a:pt x="3257" y="2698"/>
                  </a:lnTo>
                  <a:lnTo>
                    <a:pt x="3404" y="2698"/>
                  </a:lnTo>
                  <a:cubicBezTo>
                    <a:pt x="3698" y="2698"/>
                    <a:pt x="3915" y="2475"/>
                    <a:pt x="3915" y="2204"/>
                  </a:cubicBezTo>
                  <a:lnTo>
                    <a:pt x="3915" y="958"/>
                  </a:lnTo>
                  <a:cubicBezTo>
                    <a:pt x="3915" y="688"/>
                    <a:pt x="3698" y="471"/>
                    <a:pt x="3404" y="471"/>
                  </a:cubicBezTo>
                  <a:lnTo>
                    <a:pt x="3257" y="471"/>
                  </a:lnTo>
                  <a:lnTo>
                    <a:pt x="3257" y="294"/>
                  </a:lnTo>
                  <a:cubicBezTo>
                    <a:pt x="3257" y="124"/>
                    <a:pt x="3110" y="0"/>
                    <a:pt x="2963" y="0"/>
                  </a:cubicBezTo>
                  <a:cubicBezTo>
                    <a:pt x="2816" y="0"/>
                    <a:pt x="2669" y="124"/>
                    <a:pt x="2669" y="294"/>
                  </a:cubicBezTo>
                  <a:lnTo>
                    <a:pt x="2669" y="471"/>
                  </a:lnTo>
                  <a:lnTo>
                    <a:pt x="2252" y="471"/>
                  </a:lnTo>
                  <a:lnTo>
                    <a:pt x="2252" y="294"/>
                  </a:lnTo>
                  <a:cubicBezTo>
                    <a:pt x="2252" y="124"/>
                    <a:pt x="2105" y="0"/>
                    <a:pt x="1958" y="0"/>
                  </a:cubicBezTo>
                  <a:cubicBezTo>
                    <a:pt x="1787" y="0"/>
                    <a:pt x="1664" y="124"/>
                    <a:pt x="1664" y="294"/>
                  </a:cubicBezTo>
                  <a:lnTo>
                    <a:pt x="1664" y="471"/>
                  </a:lnTo>
                  <a:lnTo>
                    <a:pt x="1223" y="471"/>
                  </a:lnTo>
                  <a:lnTo>
                    <a:pt x="1223" y="294"/>
                  </a:lnTo>
                  <a:cubicBezTo>
                    <a:pt x="1223" y="124"/>
                    <a:pt x="1100" y="0"/>
                    <a:pt x="95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7" name="Google Shape;3467;p63"/>
            <p:cNvSpPr/>
            <p:nvPr/>
          </p:nvSpPr>
          <p:spPr>
            <a:xfrm>
              <a:off x="7126334" y="3695887"/>
              <a:ext cx="76284" cy="61615"/>
            </a:xfrm>
            <a:custGeom>
              <a:rect b="b" l="l" r="r" t="t"/>
              <a:pathLst>
                <a:path extrusionOk="0" h="3163" w="3916">
                  <a:moveTo>
                    <a:pt x="3327" y="1029"/>
                  </a:moveTo>
                  <a:lnTo>
                    <a:pt x="3327" y="2134"/>
                  </a:lnTo>
                  <a:lnTo>
                    <a:pt x="559" y="2134"/>
                  </a:lnTo>
                  <a:lnTo>
                    <a:pt x="559" y="1029"/>
                  </a:lnTo>
                  <a:close/>
                  <a:moveTo>
                    <a:pt x="953" y="0"/>
                  </a:moveTo>
                  <a:cubicBezTo>
                    <a:pt x="782" y="0"/>
                    <a:pt x="659" y="124"/>
                    <a:pt x="659" y="271"/>
                  </a:cubicBezTo>
                  <a:lnTo>
                    <a:pt x="659" y="465"/>
                  </a:lnTo>
                  <a:lnTo>
                    <a:pt x="512" y="465"/>
                  </a:lnTo>
                  <a:cubicBezTo>
                    <a:pt x="218" y="465"/>
                    <a:pt x="1" y="688"/>
                    <a:pt x="1" y="959"/>
                  </a:cubicBezTo>
                  <a:lnTo>
                    <a:pt x="1" y="2205"/>
                  </a:lnTo>
                  <a:cubicBezTo>
                    <a:pt x="1" y="2475"/>
                    <a:pt x="218" y="2698"/>
                    <a:pt x="512" y="2698"/>
                  </a:cubicBezTo>
                  <a:lnTo>
                    <a:pt x="659" y="2698"/>
                  </a:lnTo>
                  <a:lnTo>
                    <a:pt x="659" y="2869"/>
                  </a:lnTo>
                  <a:cubicBezTo>
                    <a:pt x="659" y="3039"/>
                    <a:pt x="782" y="3163"/>
                    <a:pt x="953" y="3163"/>
                  </a:cubicBezTo>
                  <a:cubicBezTo>
                    <a:pt x="1100" y="3163"/>
                    <a:pt x="1223" y="3039"/>
                    <a:pt x="1223" y="2869"/>
                  </a:cubicBezTo>
                  <a:lnTo>
                    <a:pt x="1223" y="2698"/>
                  </a:lnTo>
                  <a:lnTo>
                    <a:pt x="1664" y="2698"/>
                  </a:lnTo>
                  <a:lnTo>
                    <a:pt x="1664" y="2869"/>
                  </a:lnTo>
                  <a:cubicBezTo>
                    <a:pt x="1664" y="3039"/>
                    <a:pt x="1787" y="3163"/>
                    <a:pt x="1958" y="3163"/>
                  </a:cubicBezTo>
                  <a:cubicBezTo>
                    <a:pt x="2105" y="3163"/>
                    <a:pt x="2252" y="3039"/>
                    <a:pt x="2252" y="2869"/>
                  </a:cubicBezTo>
                  <a:lnTo>
                    <a:pt x="2252" y="2698"/>
                  </a:lnTo>
                  <a:lnTo>
                    <a:pt x="2669" y="2698"/>
                  </a:lnTo>
                  <a:lnTo>
                    <a:pt x="2669" y="2869"/>
                  </a:lnTo>
                  <a:cubicBezTo>
                    <a:pt x="2669" y="3039"/>
                    <a:pt x="2816" y="3163"/>
                    <a:pt x="2963" y="3163"/>
                  </a:cubicBezTo>
                  <a:cubicBezTo>
                    <a:pt x="3110" y="3163"/>
                    <a:pt x="3257" y="3039"/>
                    <a:pt x="3257" y="2869"/>
                  </a:cubicBezTo>
                  <a:lnTo>
                    <a:pt x="3257" y="2698"/>
                  </a:lnTo>
                  <a:lnTo>
                    <a:pt x="3404" y="2698"/>
                  </a:lnTo>
                  <a:cubicBezTo>
                    <a:pt x="3698" y="2698"/>
                    <a:pt x="3915" y="2475"/>
                    <a:pt x="3915" y="2205"/>
                  </a:cubicBezTo>
                  <a:lnTo>
                    <a:pt x="3915" y="959"/>
                  </a:lnTo>
                  <a:cubicBezTo>
                    <a:pt x="3915" y="688"/>
                    <a:pt x="3698" y="465"/>
                    <a:pt x="3404" y="465"/>
                  </a:cubicBezTo>
                  <a:lnTo>
                    <a:pt x="3257" y="465"/>
                  </a:lnTo>
                  <a:lnTo>
                    <a:pt x="3257" y="271"/>
                  </a:lnTo>
                  <a:cubicBezTo>
                    <a:pt x="3257" y="124"/>
                    <a:pt x="3110" y="0"/>
                    <a:pt x="2963" y="0"/>
                  </a:cubicBezTo>
                  <a:cubicBezTo>
                    <a:pt x="2816" y="0"/>
                    <a:pt x="2669" y="124"/>
                    <a:pt x="2669" y="271"/>
                  </a:cubicBezTo>
                  <a:lnTo>
                    <a:pt x="2669" y="465"/>
                  </a:lnTo>
                  <a:lnTo>
                    <a:pt x="2252" y="465"/>
                  </a:lnTo>
                  <a:lnTo>
                    <a:pt x="2252" y="271"/>
                  </a:lnTo>
                  <a:cubicBezTo>
                    <a:pt x="2252" y="124"/>
                    <a:pt x="2105" y="0"/>
                    <a:pt x="1958" y="0"/>
                  </a:cubicBezTo>
                  <a:cubicBezTo>
                    <a:pt x="1787" y="0"/>
                    <a:pt x="1664" y="124"/>
                    <a:pt x="1664" y="271"/>
                  </a:cubicBezTo>
                  <a:lnTo>
                    <a:pt x="1664" y="465"/>
                  </a:lnTo>
                  <a:lnTo>
                    <a:pt x="1223" y="465"/>
                  </a:lnTo>
                  <a:lnTo>
                    <a:pt x="1223" y="271"/>
                  </a:lnTo>
                  <a:cubicBezTo>
                    <a:pt x="1223" y="124"/>
                    <a:pt x="1100" y="0"/>
                    <a:pt x="95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68" name="Google Shape;3468;p63"/>
          <p:cNvGrpSpPr/>
          <p:nvPr/>
        </p:nvGrpSpPr>
        <p:grpSpPr>
          <a:xfrm>
            <a:off x="4730967" y="5675211"/>
            <a:ext cx="759603" cy="582140"/>
            <a:chOff x="2365483" y="2837605"/>
            <a:chExt cx="379802" cy="291070"/>
          </a:xfrm>
        </p:grpSpPr>
        <p:sp>
          <p:nvSpPr>
            <p:cNvPr id="3469" name="Google Shape;3469;p63"/>
            <p:cNvSpPr/>
            <p:nvPr/>
          </p:nvSpPr>
          <p:spPr>
            <a:xfrm>
              <a:off x="2371191" y="3071870"/>
              <a:ext cx="368834" cy="51077"/>
            </a:xfrm>
            <a:custGeom>
              <a:rect b="b" l="l" r="r" t="t"/>
              <a:pathLst>
                <a:path extrusionOk="0" h="2622" w="18934">
                  <a:moveTo>
                    <a:pt x="471" y="0"/>
                  </a:moveTo>
                  <a:cubicBezTo>
                    <a:pt x="224" y="0"/>
                    <a:pt x="1" y="224"/>
                    <a:pt x="1" y="494"/>
                  </a:cubicBezTo>
                  <a:cubicBezTo>
                    <a:pt x="1" y="1670"/>
                    <a:pt x="959" y="2622"/>
                    <a:pt x="2135" y="2622"/>
                  </a:cubicBezTo>
                  <a:lnTo>
                    <a:pt x="16782" y="2622"/>
                  </a:lnTo>
                  <a:cubicBezTo>
                    <a:pt x="17981" y="2622"/>
                    <a:pt x="18933" y="1670"/>
                    <a:pt x="18933" y="494"/>
                  </a:cubicBezTo>
                  <a:cubicBezTo>
                    <a:pt x="18933" y="224"/>
                    <a:pt x="18716" y="0"/>
                    <a:pt x="18446"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0" name="Google Shape;3470;p63"/>
            <p:cNvSpPr/>
            <p:nvPr/>
          </p:nvSpPr>
          <p:spPr>
            <a:xfrm>
              <a:off x="2680355" y="3071870"/>
              <a:ext cx="59667" cy="51077"/>
            </a:xfrm>
            <a:custGeom>
              <a:rect b="b" l="l" r="r" t="t"/>
              <a:pathLst>
                <a:path extrusionOk="0" h="2622" w="3063">
                  <a:moveTo>
                    <a:pt x="1669" y="0"/>
                  </a:moveTo>
                  <a:cubicBezTo>
                    <a:pt x="1940" y="0"/>
                    <a:pt x="2157" y="224"/>
                    <a:pt x="2157" y="494"/>
                  </a:cubicBezTo>
                  <a:cubicBezTo>
                    <a:pt x="2157" y="1082"/>
                    <a:pt x="1910" y="1617"/>
                    <a:pt x="1522" y="1987"/>
                  </a:cubicBezTo>
                  <a:cubicBezTo>
                    <a:pt x="1129" y="2375"/>
                    <a:pt x="588" y="2622"/>
                    <a:pt x="0" y="2622"/>
                  </a:cubicBezTo>
                  <a:lnTo>
                    <a:pt x="911" y="2622"/>
                  </a:lnTo>
                  <a:cubicBezTo>
                    <a:pt x="1499" y="2622"/>
                    <a:pt x="2034" y="2375"/>
                    <a:pt x="2428" y="1987"/>
                  </a:cubicBezTo>
                  <a:cubicBezTo>
                    <a:pt x="2821" y="1617"/>
                    <a:pt x="3062" y="1082"/>
                    <a:pt x="3062" y="494"/>
                  </a:cubicBezTo>
                  <a:cubicBezTo>
                    <a:pt x="3062" y="224"/>
                    <a:pt x="2845" y="0"/>
                    <a:pt x="257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1" name="Google Shape;3471;p63"/>
            <p:cNvSpPr/>
            <p:nvPr/>
          </p:nvSpPr>
          <p:spPr>
            <a:xfrm>
              <a:off x="2392268" y="2843333"/>
              <a:ext cx="326348" cy="228559"/>
            </a:xfrm>
            <a:custGeom>
              <a:rect b="b" l="l" r="r" t="t"/>
              <a:pathLst>
                <a:path extrusionOk="0" h="11733" w="16753">
                  <a:moveTo>
                    <a:pt x="859" y="0"/>
                  </a:moveTo>
                  <a:cubicBezTo>
                    <a:pt x="388" y="0"/>
                    <a:pt x="0" y="371"/>
                    <a:pt x="0" y="858"/>
                  </a:cubicBezTo>
                  <a:lnTo>
                    <a:pt x="0" y="10874"/>
                  </a:lnTo>
                  <a:cubicBezTo>
                    <a:pt x="0" y="11368"/>
                    <a:pt x="388" y="11732"/>
                    <a:pt x="859" y="11732"/>
                  </a:cubicBezTo>
                  <a:lnTo>
                    <a:pt x="15894" y="11732"/>
                  </a:lnTo>
                  <a:cubicBezTo>
                    <a:pt x="16382" y="11732"/>
                    <a:pt x="16752" y="11368"/>
                    <a:pt x="16752" y="10874"/>
                  </a:cubicBezTo>
                  <a:lnTo>
                    <a:pt x="16752" y="858"/>
                  </a:lnTo>
                  <a:cubicBezTo>
                    <a:pt x="16752" y="371"/>
                    <a:pt x="16382" y="0"/>
                    <a:pt x="1589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2" name="Google Shape;3472;p63"/>
            <p:cNvSpPr/>
            <p:nvPr/>
          </p:nvSpPr>
          <p:spPr>
            <a:xfrm>
              <a:off x="2687095" y="2843333"/>
              <a:ext cx="31519" cy="228559"/>
            </a:xfrm>
            <a:custGeom>
              <a:rect b="b" l="l" r="r" t="t"/>
              <a:pathLst>
                <a:path extrusionOk="0" h="11733" w="1618">
                  <a:moveTo>
                    <a:pt x="1" y="0"/>
                  </a:moveTo>
                  <a:cubicBezTo>
                    <a:pt x="465" y="0"/>
                    <a:pt x="859" y="371"/>
                    <a:pt x="859" y="858"/>
                  </a:cubicBezTo>
                  <a:lnTo>
                    <a:pt x="859" y="10874"/>
                  </a:lnTo>
                  <a:cubicBezTo>
                    <a:pt x="859" y="11368"/>
                    <a:pt x="465" y="11732"/>
                    <a:pt x="1" y="11732"/>
                  </a:cubicBezTo>
                  <a:lnTo>
                    <a:pt x="759" y="11732"/>
                  </a:lnTo>
                  <a:cubicBezTo>
                    <a:pt x="1247" y="11732"/>
                    <a:pt x="1617" y="11368"/>
                    <a:pt x="1617" y="10874"/>
                  </a:cubicBezTo>
                  <a:lnTo>
                    <a:pt x="1617" y="858"/>
                  </a:lnTo>
                  <a:cubicBezTo>
                    <a:pt x="1617" y="371"/>
                    <a:pt x="1247"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3" name="Google Shape;3473;p63"/>
            <p:cNvSpPr/>
            <p:nvPr/>
          </p:nvSpPr>
          <p:spPr>
            <a:xfrm>
              <a:off x="2416092" y="2863358"/>
              <a:ext cx="278583" cy="188488"/>
            </a:xfrm>
            <a:custGeom>
              <a:rect b="b" l="l" r="r" t="t"/>
              <a:pathLst>
                <a:path extrusionOk="0" h="9676" w="14301">
                  <a:moveTo>
                    <a:pt x="317" y="1"/>
                  </a:moveTo>
                  <a:cubicBezTo>
                    <a:pt x="147" y="1"/>
                    <a:pt x="0" y="148"/>
                    <a:pt x="0" y="324"/>
                  </a:cubicBezTo>
                  <a:lnTo>
                    <a:pt x="0" y="9358"/>
                  </a:lnTo>
                  <a:cubicBezTo>
                    <a:pt x="0" y="9529"/>
                    <a:pt x="147" y="9676"/>
                    <a:pt x="317" y="9676"/>
                  </a:cubicBezTo>
                  <a:lnTo>
                    <a:pt x="13983" y="9676"/>
                  </a:lnTo>
                  <a:cubicBezTo>
                    <a:pt x="14154" y="9676"/>
                    <a:pt x="14301" y="9529"/>
                    <a:pt x="14301" y="9358"/>
                  </a:cubicBezTo>
                  <a:lnTo>
                    <a:pt x="14301" y="324"/>
                  </a:lnTo>
                  <a:cubicBezTo>
                    <a:pt x="14301" y="148"/>
                    <a:pt x="14154" y="1"/>
                    <a:pt x="13983"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4" name="Google Shape;3474;p63"/>
            <p:cNvSpPr/>
            <p:nvPr/>
          </p:nvSpPr>
          <p:spPr>
            <a:xfrm>
              <a:off x="2673713" y="2863358"/>
              <a:ext cx="20960" cy="188488"/>
            </a:xfrm>
            <a:custGeom>
              <a:rect b="b" l="l" r="r" t="t"/>
              <a:pathLst>
                <a:path extrusionOk="0" h="9676" w="1076">
                  <a:moveTo>
                    <a:pt x="0" y="1"/>
                  </a:moveTo>
                  <a:cubicBezTo>
                    <a:pt x="171" y="1"/>
                    <a:pt x="318" y="148"/>
                    <a:pt x="318" y="324"/>
                  </a:cubicBezTo>
                  <a:lnTo>
                    <a:pt x="318" y="9358"/>
                  </a:lnTo>
                  <a:cubicBezTo>
                    <a:pt x="318" y="9529"/>
                    <a:pt x="171" y="9676"/>
                    <a:pt x="0" y="9676"/>
                  </a:cubicBezTo>
                  <a:lnTo>
                    <a:pt x="758" y="9676"/>
                  </a:lnTo>
                  <a:cubicBezTo>
                    <a:pt x="929" y="9676"/>
                    <a:pt x="1076" y="9529"/>
                    <a:pt x="1076" y="9358"/>
                  </a:cubicBezTo>
                  <a:lnTo>
                    <a:pt x="1076" y="324"/>
                  </a:lnTo>
                  <a:cubicBezTo>
                    <a:pt x="1076" y="148"/>
                    <a:pt x="929" y="1"/>
                    <a:pt x="75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5" name="Google Shape;3475;p63"/>
            <p:cNvSpPr/>
            <p:nvPr/>
          </p:nvSpPr>
          <p:spPr>
            <a:xfrm>
              <a:off x="2416092" y="2863358"/>
              <a:ext cx="278583" cy="42973"/>
            </a:xfrm>
            <a:custGeom>
              <a:rect b="b" l="l" r="r" t="t"/>
              <a:pathLst>
                <a:path extrusionOk="0" h="2206" w="14301">
                  <a:moveTo>
                    <a:pt x="317" y="1"/>
                  </a:moveTo>
                  <a:cubicBezTo>
                    <a:pt x="147" y="1"/>
                    <a:pt x="0" y="148"/>
                    <a:pt x="0" y="324"/>
                  </a:cubicBezTo>
                  <a:lnTo>
                    <a:pt x="0" y="2205"/>
                  </a:lnTo>
                  <a:lnTo>
                    <a:pt x="14301" y="2205"/>
                  </a:lnTo>
                  <a:lnTo>
                    <a:pt x="14301" y="324"/>
                  </a:lnTo>
                  <a:cubicBezTo>
                    <a:pt x="14301" y="148"/>
                    <a:pt x="14154" y="1"/>
                    <a:pt x="13983"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6" name="Google Shape;3476;p63"/>
            <p:cNvSpPr/>
            <p:nvPr/>
          </p:nvSpPr>
          <p:spPr>
            <a:xfrm>
              <a:off x="2673713" y="2863358"/>
              <a:ext cx="20960" cy="42973"/>
            </a:xfrm>
            <a:custGeom>
              <a:rect b="b" l="l" r="r" t="t"/>
              <a:pathLst>
                <a:path extrusionOk="0" h="2206" w="1076">
                  <a:moveTo>
                    <a:pt x="0" y="1"/>
                  </a:moveTo>
                  <a:cubicBezTo>
                    <a:pt x="171" y="1"/>
                    <a:pt x="318" y="148"/>
                    <a:pt x="318" y="324"/>
                  </a:cubicBezTo>
                  <a:lnTo>
                    <a:pt x="318" y="2205"/>
                  </a:lnTo>
                  <a:lnTo>
                    <a:pt x="1076" y="2205"/>
                  </a:lnTo>
                  <a:lnTo>
                    <a:pt x="1076" y="324"/>
                  </a:lnTo>
                  <a:cubicBezTo>
                    <a:pt x="1076" y="148"/>
                    <a:pt x="92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7" name="Google Shape;3477;p63"/>
            <p:cNvSpPr/>
            <p:nvPr/>
          </p:nvSpPr>
          <p:spPr>
            <a:xfrm>
              <a:off x="2521536" y="3071870"/>
              <a:ext cx="68258" cy="21993"/>
            </a:xfrm>
            <a:custGeom>
              <a:rect b="b" l="l" r="r" t="t"/>
              <a:pathLst>
                <a:path extrusionOk="0" h="1129" w="3504">
                  <a:moveTo>
                    <a:pt x="1" y="0"/>
                  </a:moveTo>
                  <a:lnTo>
                    <a:pt x="1" y="565"/>
                  </a:lnTo>
                  <a:cubicBezTo>
                    <a:pt x="1" y="882"/>
                    <a:pt x="247" y="1129"/>
                    <a:pt x="565" y="1129"/>
                  </a:cubicBezTo>
                  <a:lnTo>
                    <a:pt x="2939" y="1129"/>
                  </a:lnTo>
                  <a:cubicBezTo>
                    <a:pt x="3233" y="1129"/>
                    <a:pt x="3504" y="882"/>
                    <a:pt x="3504" y="565"/>
                  </a:cubicBezTo>
                  <a:lnTo>
                    <a:pt x="3504"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8" name="Google Shape;3478;p63"/>
            <p:cNvSpPr/>
            <p:nvPr/>
          </p:nvSpPr>
          <p:spPr>
            <a:xfrm>
              <a:off x="2487193" y="2889130"/>
              <a:ext cx="136496" cy="136964"/>
            </a:xfrm>
            <a:custGeom>
              <a:rect b="b" l="l" r="r" t="t"/>
              <a:pathLst>
                <a:path extrusionOk="0" h="7031" w="7007">
                  <a:moveTo>
                    <a:pt x="3503" y="0"/>
                  </a:moveTo>
                  <a:cubicBezTo>
                    <a:pt x="1570" y="0"/>
                    <a:pt x="0" y="1570"/>
                    <a:pt x="0" y="3527"/>
                  </a:cubicBezTo>
                  <a:cubicBezTo>
                    <a:pt x="0" y="5467"/>
                    <a:pt x="1570" y="7030"/>
                    <a:pt x="3503" y="7030"/>
                  </a:cubicBezTo>
                  <a:cubicBezTo>
                    <a:pt x="5437" y="7030"/>
                    <a:pt x="7007" y="5467"/>
                    <a:pt x="7007" y="3527"/>
                  </a:cubicBezTo>
                  <a:cubicBezTo>
                    <a:pt x="7007" y="2598"/>
                    <a:pt x="6636" y="1693"/>
                    <a:pt x="5978" y="1029"/>
                  </a:cubicBezTo>
                  <a:cubicBezTo>
                    <a:pt x="5337" y="371"/>
                    <a:pt x="4432" y="0"/>
                    <a:pt x="3503"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9" name="Google Shape;3479;p63"/>
            <p:cNvSpPr/>
            <p:nvPr/>
          </p:nvSpPr>
          <p:spPr>
            <a:xfrm>
              <a:off x="2365483" y="2837605"/>
              <a:ext cx="379802" cy="291070"/>
            </a:xfrm>
            <a:custGeom>
              <a:rect b="b" l="l" r="r" t="t"/>
              <a:pathLst>
                <a:path extrusionOk="0" h="14942" w="19497">
                  <a:moveTo>
                    <a:pt x="11221" y="12320"/>
                  </a:moveTo>
                  <a:lnTo>
                    <a:pt x="11221" y="12591"/>
                  </a:lnTo>
                  <a:cubicBezTo>
                    <a:pt x="11221" y="12738"/>
                    <a:pt x="11097" y="12885"/>
                    <a:pt x="10950" y="12885"/>
                  </a:cubicBezTo>
                  <a:lnTo>
                    <a:pt x="8576" y="12885"/>
                  </a:lnTo>
                  <a:cubicBezTo>
                    <a:pt x="8429" y="12885"/>
                    <a:pt x="8282" y="12738"/>
                    <a:pt x="8282" y="12591"/>
                  </a:cubicBezTo>
                  <a:lnTo>
                    <a:pt x="8282" y="12320"/>
                  </a:lnTo>
                  <a:close/>
                  <a:moveTo>
                    <a:pt x="2234" y="0"/>
                  </a:moveTo>
                  <a:cubicBezTo>
                    <a:pt x="1616" y="0"/>
                    <a:pt x="1105" y="518"/>
                    <a:pt x="1105" y="1152"/>
                  </a:cubicBezTo>
                  <a:lnTo>
                    <a:pt x="1105" y="11168"/>
                  </a:lnTo>
                  <a:cubicBezTo>
                    <a:pt x="1105" y="11392"/>
                    <a:pt x="1152" y="11586"/>
                    <a:pt x="1252" y="11732"/>
                  </a:cubicBezTo>
                  <a:lnTo>
                    <a:pt x="764" y="11732"/>
                  </a:lnTo>
                  <a:cubicBezTo>
                    <a:pt x="347" y="11732"/>
                    <a:pt x="0" y="12079"/>
                    <a:pt x="0" y="12520"/>
                  </a:cubicBezTo>
                  <a:cubicBezTo>
                    <a:pt x="0" y="13843"/>
                    <a:pt x="1105" y="14942"/>
                    <a:pt x="2428" y="14942"/>
                  </a:cubicBezTo>
                  <a:lnTo>
                    <a:pt x="3674" y="14942"/>
                  </a:lnTo>
                  <a:cubicBezTo>
                    <a:pt x="3821" y="14942"/>
                    <a:pt x="3968" y="14795"/>
                    <a:pt x="3968" y="14648"/>
                  </a:cubicBezTo>
                  <a:cubicBezTo>
                    <a:pt x="3968" y="14501"/>
                    <a:pt x="3821" y="14354"/>
                    <a:pt x="3674" y="14354"/>
                  </a:cubicBezTo>
                  <a:lnTo>
                    <a:pt x="2428" y="14354"/>
                  </a:lnTo>
                  <a:cubicBezTo>
                    <a:pt x="1399" y="14354"/>
                    <a:pt x="588" y="13519"/>
                    <a:pt x="588" y="12520"/>
                  </a:cubicBezTo>
                  <a:cubicBezTo>
                    <a:pt x="588" y="12397"/>
                    <a:pt x="664" y="12320"/>
                    <a:pt x="764" y="12320"/>
                  </a:cubicBezTo>
                  <a:lnTo>
                    <a:pt x="7718" y="12320"/>
                  </a:lnTo>
                  <a:lnTo>
                    <a:pt x="7718" y="12591"/>
                  </a:lnTo>
                  <a:cubicBezTo>
                    <a:pt x="7718" y="13055"/>
                    <a:pt x="8111" y="13449"/>
                    <a:pt x="8576" y="13449"/>
                  </a:cubicBezTo>
                  <a:lnTo>
                    <a:pt x="10950" y="13449"/>
                  </a:lnTo>
                  <a:cubicBezTo>
                    <a:pt x="11415" y="13449"/>
                    <a:pt x="11785" y="13055"/>
                    <a:pt x="11785" y="12591"/>
                  </a:cubicBezTo>
                  <a:lnTo>
                    <a:pt x="11785" y="12320"/>
                  </a:lnTo>
                  <a:lnTo>
                    <a:pt x="18739" y="12320"/>
                  </a:lnTo>
                  <a:cubicBezTo>
                    <a:pt x="18838" y="12320"/>
                    <a:pt x="18932" y="12397"/>
                    <a:pt x="18932" y="12520"/>
                  </a:cubicBezTo>
                  <a:cubicBezTo>
                    <a:pt x="18932" y="13519"/>
                    <a:pt x="18104" y="14354"/>
                    <a:pt x="17075" y="14354"/>
                  </a:cubicBezTo>
                  <a:lnTo>
                    <a:pt x="4996" y="14354"/>
                  </a:lnTo>
                  <a:cubicBezTo>
                    <a:pt x="4826" y="14354"/>
                    <a:pt x="4702" y="14501"/>
                    <a:pt x="4702" y="14648"/>
                  </a:cubicBezTo>
                  <a:cubicBezTo>
                    <a:pt x="4702" y="14795"/>
                    <a:pt x="4826" y="14942"/>
                    <a:pt x="4996" y="14942"/>
                  </a:cubicBezTo>
                  <a:lnTo>
                    <a:pt x="17075" y="14942"/>
                  </a:lnTo>
                  <a:cubicBezTo>
                    <a:pt x="18421" y="14942"/>
                    <a:pt x="19497" y="13843"/>
                    <a:pt x="19497" y="12520"/>
                  </a:cubicBezTo>
                  <a:cubicBezTo>
                    <a:pt x="19497" y="12079"/>
                    <a:pt x="19156" y="11732"/>
                    <a:pt x="18739" y="11732"/>
                  </a:cubicBezTo>
                  <a:lnTo>
                    <a:pt x="18274" y="11732"/>
                  </a:lnTo>
                  <a:cubicBezTo>
                    <a:pt x="18368" y="11586"/>
                    <a:pt x="18421" y="11392"/>
                    <a:pt x="18421" y="11168"/>
                  </a:cubicBezTo>
                  <a:lnTo>
                    <a:pt x="18421" y="1152"/>
                  </a:lnTo>
                  <a:cubicBezTo>
                    <a:pt x="18421" y="518"/>
                    <a:pt x="17904" y="0"/>
                    <a:pt x="17269" y="0"/>
                  </a:cubicBezTo>
                  <a:lnTo>
                    <a:pt x="14601" y="0"/>
                  </a:lnTo>
                  <a:cubicBezTo>
                    <a:pt x="14430" y="0"/>
                    <a:pt x="14307" y="124"/>
                    <a:pt x="14307" y="294"/>
                  </a:cubicBezTo>
                  <a:cubicBezTo>
                    <a:pt x="14307" y="441"/>
                    <a:pt x="14430" y="588"/>
                    <a:pt x="14601" y="588"/>
                  </a:cubicBezTo>
                  <a:lnTo>
                    <a:pt x="17269" y="588"/>
                  </a:lnTo>
                  <a:cubicBezTo>
                    <a:pt x="17586" y="588"/>
                    <a:pt x="17833" y="835"/>
                    <a:pt x="17833" y="1152"/>
                  </a:cubicBezTo>
                  <a:lnTo>
                    <a:pt x="17833" y="11168"/>
                  </a:lnTo>
                  <a:cubicBezTo>
                    <a:pt x="17833" y="11491"/>
                    <a:pt x="17586" y="11732"/>
                    <a:pt x="17269" y="11732"/>
                  </a:cubicBezTo>
                  <a:lnTo>
                    <a:pt x="2234" y="11732"/>
                  </a:lnTo>
                  <a:cubicBezTo>
                    <a:pt x="1910" y="11732"/>
                    <a:pt x="1669" y="11491"/>
                    <a:pt x="1669" y="11168"/>
                  </a:cubicBezTo>
                  <a:lnTo>
                    <a:pt x="1669" y="1152"/>
                  </a:lnTo>
                  <a:cubicBezTo>
                    <a:pt x="1669" y="835"/>
                    <a:pt x="1910" y="588"/>
                    <a:pt x="2234" y="588"/>
                  </a:cubicBezTo>
                  <a:lnTo>
                    <a:pt x="13255" y="588"/>
                  </a:lnTo>
                  <a:cubicBezTo>
                    <a:pt x="13425" y="588"/>
                    <a:pt x="13548" y="441"/>
                    <a:pt x="13548" y="294"/>
                  </a:cubicBezTo>
                  <a:cubicBezTo>
                    <a:pt x="13548" y="124"/>
                    <a:pt x="13425" y="0"/>
                    <a:pt x="1325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0" name="Google Shape;3480;p63"/>
            <p:cNvSpPr/>
            <p:nvPr/>
          </p:nvSpPr>
          <p:spPr>
            <a:xfrm>
              <a:off x="2442312" y="2879623"/>
              <a:ext cx="11006" cy="11006"/>
            </a:xfrm>
            <a:custGeom>
              <a:rect b="b" l="l" r="r" t="t"/>
              <a:pathLst>
                <a:path extrusionOk="0" h="565" w="565">
                  <a:moveTo>
                    <a:pt x="270" y="1"/>
                  </a:moveTo>
                  <a:cubicBezTo>
                    <a:pt x="123" y="1"/>
                    <a:pt x="0" y="124"/>
                    <a:pt x="0" y="271"/>
                  </a:cubicBezTo>
                  <a:cubicBezTo>
                    <a:pt x="0" y="441"/>
                    <a:pt x="123" y="565"/>
                    <a:pt x="270" y="565"/>
                  </a:cubicBezTo>
                  <a:cubicBezTo>
                    <a:pt x="441" y="565"/>
                    <a:pt x="564" y="441"/>
                    <a:pt x="564" y="271"/>
                  </a:cubicBezTo>
                  <a:cubicBezTo>
                    <a:pt x="564" y="124"/>
                    <a:pt x="441" y="1"/>
                    <a:pt x="2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1" name="Google Shape;3481;p63"/>
            <p:cNvSpPr/>
            <p:nvPr/>
          </p:nvSpPr>
          <p:spPr>
            <a:xfrm>
              <a:off x="2464285" y="2879623"/>
              <a:ext cx="11006" cy="11006"/>
            </a:xfrm>
            <a:custGeom>
              <a:rect b="b" l="l" r="r" t="t"/>
              <a:pathLst>
                <a:path extrusionOk="0" h="565" w="565">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2" name="Google Shape;3482;p63"/>
            <p:cNvSpPr/>
            <p:nvPr/>
          </p:nvSpPr>
          <p:spPr>
            <a:xfrm>
              <a:off x="2486278" y="2879623"/>
              <a:ext cx="10889" cy="11006"/>
            </a:xfrm>
            <a:custGeom>
              <a:rect b="b" l="l" r="r" t="t"/>
              <a:pathLst>
                <a:path extrusionOk="0" h="565" w="559">
                  <a:moveTo>
                    <a:pt x="294" y="1"/>
                  </a:moveTo>
                  <a:cubicBezTo>
                    <a:pt x="118" y="1"/>
                    <a:pt x="0" y="124"/>
                    <a:pt x="0" y="271"/>
                  </a:cubicBezTo>
                  <a:cubicBezTo>
                    <a:pt x="0" y="441"/>
                    <a:pt x="118" y="565"/>
                    <a:pt x="294" y="565"/>
                  </a:cubicBezTo>
                  <a:cubicBezTo>
                    <a:pt x="441" y="565"/>
                    <a:pt x="559" y="441"/>
                    <a:pt x="559" y="271"/>
                  </a:cubicBezTo>
                  <a:cubicBezTo>
                    <a:pt x="559"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3" name="Google Shape;3483;p63"/>
            <p:cNvSpPr/>
            <p:nvPr/>
          </p:nvSpPr>
          <p:spPr>
            <a:xfrm>
              <a:off x="2410813" y="2858215"/>
              <a:ext cx="289590" cy="198910"/>
            </a:xfrm>
            <a:custGeom>
              <a:rect b="b" l="l" r="r" t="t"/>
              <a:pathLst>
                <a:path extrusionOk="0" h="10211" w="14866">
                  <a:moveTo>
                    <a:pt x="14254" y="559"/>
                  </a:moveTo>
                  <a:cubicBezTo>
                    <a:pt x="14278" y="559"/>
                    <a:pt x="14278" y="588"/>
                    <a:pt x="14278" y="588"/>
                  </a:cubicBezTo>
                  <a:lnTo>
                    <a:pt x="14278" y="2175"/>
                  </a:lnTo>
                  <a:lnTo>
                    <a:pt x="9846" y="2175"/>
                  </a:lnTo>
                  <a:cubicBezTo>
                    <a:pt x="9188" y="1640"/>
                    <a:pt x="8353" y="1323"/>
                    <a:pt x="7424" y="1323"/>
                  </a:cubicBezTo>
                  <a:cubicBezTo>
                    <a:pt x="6519" y="1323"/>
                    <a:pt x="5661" y="1640"/>
                    <a:pt x="5020" y="2175"/>
                  </a:cubicBezTo>
                  <a:lnTo>
                    <a:pt x="565" y="2175"/>
                  </a:lnTo>
                  <a:lnTo>
                    <a:pt x="565" y="588"/>
                  </a:lnTo>
                  <a:lnTo>
                    <a:pt x="588" y="559"/>
                  </a:lnTo>
                  <a:close/>
                  <a:moveTo>
                    <a:pt x="7424" y="1881"/>
                  </a:moveTo>
                  <a:cubicBezTo>
                    <a:pt x="9211" y="1881"/>
                    <a:pt x="10657" y="3327"/>
                    <a:pt x="10657" y="5114"/>
                  </a:cubicBezTo>
                  <a:cubicBezTo>
                    <a:pt x="10657" y="6877"/>
                    <a:pt x="9211" y="8323"/>
                    <a:pt x="7424" y="8323"/>
                  </a:cubicBezTo>
                  <a:cubicBezTo>
                    <a:pt x="5661" y="8323"/>
                    <a:pt x="4215" y="6877"/>
                    <a:pt x="4215" y="5114"/>
                  </a:cubicBezTo>
                  <a:cubicBezTo>
                    <a:pt x="4215" y="3327"/>
                    <a:pt x="5661" y="1881"/>
                    <a:pt x="7424" y="1881"/>
                  </a:cubicBezTo>
                  <a:close/>
                  <a:moveTo>
                    <a:pt x="14278" y="2763"/>
                  </a:moveTo>
                  <a:lnTo>
                    <a:pt x="14278" y="9622"/>
                  </a:lnTo>
                  <a:cubicBezTo>
                    <a:pt x="14278" y="9622"/>
                    <a:pt x="14278" y="9646"/>
                    <a:pt x="14254" y="9646"/>
                  </a:cubicBezTo>
                  <a:lnTo>
                    <a:pt x="588" y="9646"/>
                  </a:lnTo>
                  <a:lnTo>
                    <a:pt x="565" y="9622"/>
                  </a:lnTo>
                  <a:lnTo>
                    <a:pt x="565" y="2763"/>
                  </a:lnTo>
                  <a:lnTo>
                    <a:pt x="4462" y="2763"/>
                  </a:lnTo>
                  <a:cubicBezTo>
                    <a:pt x="3945" y="3404"/>
                    <a:pt x="3627" y="4209"/>
                    <a:pt x="3627" y="5114"/>
                  </a:cubicBezTo>
                  <a:cubicBezTo>
                    <a:pt x="3627" y="7201"/>
                    <a:pt x="5344" y="8888"/>
                    <a:pt x="7424" y="8888"/>
                  </a:cubicBezTo>
                  <a:cubicBezTo>
                    <a:pt x="9529" y="8888"/>
                    <a:pt x="11221" y="7201"/>
                    <a:pt x="11221" y="5114"/>
                  </a:cubicBezTo>
                  <a:cubicBezTo>
                    <a:pt x="11221" y="4209"/>
                    <a:pt x="10928" y="3404"/>
                    <a:pt x="10410" y="2763"/>
                  </a:cubicBezTo>
                  <a:close/>
                  <a:moveTo>
                    <a:pt x="588" y="0"/>
                  </a:moveTo>
                  <a:cubicBezTo>
                    <a:pt x="271" y="0"/>
                    <a:pt x="1" y="265"/>
                    <a:pt x="1" y="588"/>
                  </a:cubicBezTo>
                  <a:lnTo>
                    <a:pt x="1" y="9622"/>
                  </a:lnTo>
                  <a:cubicBezTo>
                    <a:pt x="1" y="9940"/>
                    <a:pt x="271" y="10210"/>
                    <a:pt x="588" y="10210"/>
                  </a:cubicBezTo>
                  <a:lnTo>
                    <a:pt x="14254" y="10210"/>
                  </a:lnTo>
                  <a:cubicBezTo>
                    <a:pt x="14601" y="10210"/>
                    <a:pt x="14866" y="9940"/>
                    <a:pt x="14866" y="9622"/>
                  </a:cubicBezTo>
                  <a:lnTo>
                    <a:pt x="14866" y="588"/>
                  </a:lnTo>
                  <a:cubicBezTo>
                    <a:pt x="14866" y="265"/>
                    <a:pt x="14601" y="0"/>
                    <a:pt x="142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4" name="Google Shape;3484;p63"/>
            <p:cNvSpPr/>
            <p:nvPr/>
          </p:nvSpPr>
          <p:spPr>
            <a:xfrm>
              <a:off x="2520056" y="2911103"/>
              <a:ext cx="90699" cy="63466"/>
            </a:xfrm>
            <a:custGeom>
              <a:rect b="b" l="l" r="r" t="t"/>
              <a:pathLst>
                <a:path extrusionOk="0" h="3258" w="4656">
                  <a:moveTo>
                    <a:pt x="1763" y="1"/>
                  </a:moveTo>
                  <a:cubicBezTo>
                    <a:pt x="1152" y="1"/>
                    <a:pt x="564" y="248"/>
                    <a:pt x="124" y="665"/>
                  </a:cubicBezTo>
                  <a:cubicBezTo>
                    <a:pt x="29" y="783"/>
                    <a:pt x="0" y="959"/>
                    <a:pt x="124" y="1077"/>
                  </a:cubicBezTo>
                  <a:cubicBezTo>
                    <a:pt x="173" y="1138"/>
                    <a:pt x="247" y="1169"/>
                    <a:pt x="320" y="1169"/>
                  </a:cubicBezTo>
                  <a:cubicBezTo>
                    <a:pt x="394" y="1169"/>
                    <a:pt x="467" y="1138"/>
                    <a:pt x="517" y="1077"/>
                  </a:cubicBezTo>
                  <a:cubicBezTo>
                    <a:pt x="858" y="759"/>
                    <a:pt x="1299" y="589"/>
                    <a:pt x="1763" y="589"/>
                  </a:cubicBezTo>
                  <a:cubicBezTo>
                    <a:pt x="2675" y="589"/>
                    <a:pt x="3409" y="1276"/>
                    <a:pt x="3503" y="2158"/>
                  </a:cubicBezTo>
                  <a:lnTo>
                    <a:pt x="3409" y="2035"/>
                  </a:lnTo>
                  <a:cubicBezTo>
                    <a:pt x="3351" y="1963"/>
                    <a:pt x="3270" y="1925"/>
                    <a:pt x="3188" y="1925"/>
                  </a:cubicBezTo>
                  <a:cubicBezTo>
                    <a:pt x="3128" y="1925"/>
                    <a:pt x="3067" y="1945"/>
                    <a:pt x="3015" y="1988"/>
                  </a:cubicBezTo>
                  <a:cubicBezTo>
                    <a:pt x="2892" y="2082"/>
                    <a:pt x="2868" y="2252"/>
                    <a:pt x="2968" y="2376"/>
                  </a:cubicBezTo>
                  <a:lnTo>
                    <a:pt x="3527" y="3134"/>
                  </a:lnTo>
                  <a:cubicBezTo>
                    <a:pt x="3580" y="3210"/>
                    <a:pt x="3674" y="3257"/>
                    <a:pt x="3750" y="3257"/>
                  </a:cubicBezTo>
                  <a:cubicBezTo>
                    <a:pt x="3850" y="3257"/>
                    <a:pt x="3921" y="3210"/>
                    <a:pt x="3997" y="3134"/>
                  </a:cubicBezTo>
                  <a:lnTo>
                    <a:pt x="4555" y="2376"/>
                  </a:lnTo>
                  <a:cubicBezTo>
                    <a:pt x="4655" y="2252"/>
                    <a:pt x="4632" y="2082"/>
                    <a:pt x="4508" y="1988"/>
                  </a:cubicBezTo>
                  <a:cubicBezTo>
                    <a:pt x="4456" y="1945"/>
                    <a:pt x="4392" y="1925"/>
                    <a:pt x="4329" y="1925"/>
                  </a:cubicBezTo>
                  <a:cubicBezTo>
                    <a:pt x="4242" y="1925"/>
                    <a:pt x="4159" y="1963"/>
                    <a:pt x="4115" y="2035"/>
                  </a:cubicBezTo>
                  <a:lnTo>
                    <a:pt x="4068" y="2082"/>
                  </a:lnTo>
                  <a:cubicBezTo>
                    <a:pt x="3944" y="906"/>
                    <a:pt x="2939" y="1"/>
                    <a:pt x="176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5" name="Google Shape;3485;p63"/>
            <p:cNvSpPr/>
            <p:nvPr/>
          </p:nvSpPr>
          <p:spPr>
            <a:xfrm>
              <a:off x="2500011" y="2940654"/>
              <a:ext cx="90699" cy="63563"/>
            </a:xfrm>
            <a:custGeom>
              <a:rect b="b" l="l" r="r" t="t"/>
              <a:pathLst>
                <a:path extrusionOk="0" h="3263" w="4656">
                  <a:moveTo>
                    <a:pt x="912" y="0"/>
                  </a:moveTo>
                  <a:cubicBezTo>
                    <a:pt x="835" y="0"/>
                    <a:pt x="735" y="53"/>
                    <a:pt x="688" y="124"/>
                  </a:cubicBezTo>
                  <a:lnTo>
                    <a:pt x="100" y="882"/>
                  </a:lnTo>
                  <a:cubicBezTo>
                    <a:pt x="0" y="1005"/>
                    <a:pt x="30" y="1176"/>
                    <a:pt x="177" y="1276"/>
                  </a:cubicBezTo>
                  <a:cubicBezTo>
                    <a:pt x="224" y="1323"/>
                    <a:pt x="271" y="1352"/>
                    <a:pt x="347" y="1352"/>
                  </a:cubicBezTo>
                  <a:cubicBezTo>
                    <a:pt x="418" y="1352"/>
                    <a:pt x="518" y="1299"/>
                    <a:pt x="565" y="1229"/>
                  </a:cubicBezTo>
                  <a:lnTo>
                    <a:pt x="588" y="1176"/>
                  </a:lnTo>
                  <a:cubicBezTo>
                    <a:pt x="735" y="2352"/>
                    <a:pt x="1717" y="3263"/>
                    <a:pt x="2916" y="3263"/>
                  </a:cubicBezTo>
                  <a:cubicBezTo>
                    <a:pt x="3527" y="3263"/>
                    <a:pt x="4091" y="3016"/>
                    <a:pt x="4532" y="2598"/>
                  </a:cubicBezTo>
                  <a:cubicBezTo>
                    <a:pt x="4656" y="2475"/>
                    <a:pt x="4656" y="2304"/>
                    <a:pt x="4556" y="2181"/>
                  </a:cubicBezTo>
                  <a:cubicBezTo>
                    <a:pt x="4497" y="2119"/>
                    <a:pt x="4424" y="2088"/>
                    <a:pt x="4350" y="2088"/>
                  </a:cubicBezTo>
                  <a:cubicBezTo>
                    <a:pt x="4277" y="2088"/>
                    <a:pt x="4203" y="2119"/>
                    <a:pt x="4144" y="2181"/>
                  </a:cubicBezTo>
                  <a:cubicBezTo>
                    <a:pt x="3821" y="2498"/>
                    <a:pt x="3380" y="2675"/>
                    <a:pt x="2916" y="2675"/>
                  </a:cubicBezTo>
                  <a:cubicBezTo>
                    <a:pt x="2011" y="2675"/>
                    <a:pt x="1252" y="1987"/>
                    <a:pt x="1153" y="1105"/>
                  </a:cubicBezTo>
                  <a:lnTo>
                    <a:pt x="1153" y="1105"/>
                  </a:lnTo>
                  <a:lnTo>
                    <a:pt x="1252" y="1229"/>
                  </a:lnTo>
                  <a:cubicBezTo>
                    <a:pt x="1310" y="1300"/>
                    <a:pt x="1399" y="1338"/>
                    <a:pt x="1488" y="1338"/>
                  </a:cubicBezTo>
                  <a:cubicBezTo>
                    <a:pt x="1553" y="1338"/>
                    <a:pt x="1618" y="1318"/>
                    <a:pt x="1670" y="1276"/>
                  </a:cubicBezTo>
                  <a:cubicBezTo>
                    <a:pt x="1793" y="1176"/>
                    <a:pt x="1817" y="1005"/>
                    <a:pt x="1717" y="882"/>
                  </a:cubicBezTo>
                  <a:lnTo>
                    <a:pt x="1129" y="124"/>
                  </a:lnTo>
                  <a:cubicBezTo>
                    <a:pt x="1082" y="53"/>
                    <a:pt x="1006" y="0"/>
                    <a:pt x="9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86" name="Google Shape;3486;p63"/>
          <p:cNvGrpSpPr/>
          <p:nvPr/>
        </p:nvGrpSpPr>
        <p:grpSpPr>
          <a:xfrm>
            <a:off x="3579319" y="5639952"/>
            <a:ext cx="759642" cy="652658"/>
            <a:chOff x="1789660" y="2819976"/>
            <a:chExt cx="379821" cy="326329"/>
          </a:xfrm>
        </p:grpSpPr>
        <p:sp>
          <p:nvSpPr>
            <p:cNvPr id="3487" name="Google Shape;3487;p63"/>
            <p:cNvSpPr/>
            <p:nvPr/>
          </p:nvSpPr>
          <p:spPr>
            <a:xfrm>
              <a:off x="1794919" y="3035111"/>
              <a:ext cx="368834" cy="48232"/>
            </a:xfrm>
            <a:custGeom>
              <a:rect b="b" l="l" r="r" t="t"/>
              <a:pathLst>
                <a:path extrusionOk="0" h="2476" w="18934">
                  <a:moveTo>
                    <a:pt x="1" y="1"/>
                  </a:moveTo>
                  <a:lnTo>
                    <a:pt x="1" y="1499"/>
                  </a:lnTo>
                  <a:cubicBezTo>
                    <a:pt x="1" y="2034"/>
                    <a:pt x="442" y="2475"/>
                    <a:pt x="982" y="2475"/>
                  </a:cubicBezTo>
                  <a:lnTo>
                    <a:pt x="17975" y="2475"/>
                  </a:lnTo>
                  <a:cubicBezTo>
                    <a:pt x="18492" y="2475"/>
                    <a:pt x="18933" y="2034"/>
                    <a:pt x="18933" y="1499"/>
                  </a:cubicBezTo>
                  <a:lnTo>
                    <a:pt x="18933"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8" name="Google Shape;3488;p63"/>
            <p:cNvSpPr/>
            <p:nvPr/>
          </p:nvSpPr>
          <p:spPr>
            <a:xfrm>
              <a:off x="1794919" y="2825236"/>
              <a:ext cx="368834" cy="209897"/>
            </a:xfrm>
            <a:custGeom>
              <a:rect b="b" l="l" r="r" t="t"/>
              <a:pathLst>
                <a:path extrusionOk="0" h="10775" w="18934">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9" name="Google Shape;3489;p63"/>
            <p:cNvSpPr/>
            <p:nvPr/>
          </p:nvSpPr>
          <p:spPr>
            <a:xfrm>
              <a:off x="1794919" y="2825236"/>
              <a:ext cx="368834" cy="209897"/>
            </a:xfrm>
            <a:custGeom>
              <a:rect b="b" l="l" r="r" t="t"/>
              <a:pathLst>
                <a:path extrusionOk="0" h="10775" w="18934">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0" name="Google Shape;3490;p63"/>
            <p:cNvSpPr/>
            <p:nvPr/>
          </p:nvSpPr>
          <p:spPr>
            <a:xfrm>
              <a:off x="2129836" y="2825236"/>
              <a:ext cx="33915" cy="209897"/>
            </a:xfrm>
            <a:custGeom>
              <a:rect b="b" l="l" r="r" t="t"/>
              <a:pathLst>
                <a:path extrusionOk="0" h="10775" w="1741">
                  <a:moveTo>
                    <a:pt x="1" y="1"/>
                  </a:moveTo>
                  <a:cubicBezTo>
                    <a:pt x="541" y="1"/>
                    <a:pt x="982" y="441"/>
                    <a:pt x="982" y="982"/>
                  </a:cubicBezTo>
                  <a:lnTo>
                    <a:pt x="982" y="10775"/>
                  </a:lnTo>
                  <a:lnTo>
                    <a:pt x="1740" y="10775"/>
                  </a:lnTo>
                  <a:lnTo>
                    <a:pt x="1740" y="982"/>
                  </a:lnTo>
                  <a:cubicBezTo>
                    <a:pt x="1740" y="441"/>
                    <a:pt x="1299" y="1"/>
                    <a:pt x="782"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1" name="Google Shape;3491;p63"/>
            <p:cNvSpPr/>
            <p:nvPr/>
          </p:nvSpPr>
          <p:spPr>
            <a:xfrm>
              <a:off x="2129836" y="3035111"/>
              <a:ext cx="33915" cy="48232"/>
            </a:xfrm>
            <a:custGeom>
              <a:rect b="b" l="l" r="r" t="t"/>
              <a:pathLst>
                <a:path extrusionOk="0" h="2476" w="1741">
                  <a:moveTo>
                    <a:pt x="982" y="1"/>
                  </a:moveTo>
                  <a:lnTo>
                    <a:pt x="982" y="1499"/>
                  </a:lnTo>
                  <a:cubicBezTo>
                    <a:pt x="982" y="2034"/>
                    <a:pt x="541" y="2475"/>
                    <a:pt x="1" y="2475"/>
                  </a:cubicBezTo>
                  <a:lnTo>
                    <a:pt x="782" y="2475"/>
                  </a:lnTo>
                  <a:cubicBezTo>
                    <a:pt x="1299" y="2475"/>
                    <a:pt x="1740" y="2034"/>
                    <a:pt x="1740" y="1499"/>
                  </a:cubicBezTo>
                  <a:lnTo>
                    <a:pt x="1740"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2" name="Google Shape;3492;p63"/>
            <p:cNvSpPr/>
            <p:nvPr/>
          </p:nvSpPr>
          <p:spPr>
            <a:xfrm>
              <a:off x="1937590" y="3083324"/>
              <a:ext cx="83959" cy="57719"/>
            </a:xfrm>
            <a:custGeom>
              <a:rect b="b" l="l" r="r" t="t"/>
              <a:pathLst>
                <a:path extrusionOk="0" h="2963" w="4310">
                  <a:moveTo>
                    <a:pt x="295" y="0"/>
                  </a:moveTo>
                  <a:cubicBezTo>
                    <a:pt x="295" y="0"/>
                    <a:pt x="271" y="2157"/>
                    <a:pt x="1" y="2963"/>
                  </a:cubicBezTo>
                  <a:lnTo>
                    <a:pt x="4309" y="2963"/>
                  </a:lnTo>
                  <a:cubicBezTo>
                    <a:pt x="4015" y="2157"/>
                    <a:pt x="3992" y="0"/>
                    <a:pt x="3992"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3" name="Google Shape;3493;p63"/>
            <p:cNvSpPr/>
            <p:nvPr/>
          </p:nvSpPr>
          <p:spPr>
            <a:xfrm>
              <a:off x="1942869" y="3083324"/>
              <a:ext cx="72953" cy="14785"/>
            </a:xfrm>
            <a:custGeom>
              <a:rect b="b" l="l" r="r" t="t"/>
              <a:pathLst>
                <a:path extrusionOk="0" h="759" w="3745">
                  <a:moveTo>
                    <a:pt x="24" y="0"/>
                  </a:moveTo>
                  <a:cubicBezTo>
                    <a:pt x="24" y="0"/>
                    <a:pt x="24" y="318"/>
                    <a:pt x="0" y="758"/>
                  </a:cubicBezTo>
                  <a:lnTo>
                    <a:pt x="3744" y="758"/>
                  </a:lnTo>
                  <a:cubicBezTo>
                    <a:pt x="3721" y="318"/>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4" name="Google Shape;3494;p63"/>
            <p:cNvSpPr/>
            <p:nvPr/>
          </p:nvSpPr>
          <p:spPr>
            <a:xfrm>
              <a:off x="1942869" y="3083324"/>
              <a:ext cx="72953" cy="14785"/>
            </a:xfrm>
            <a:custGeom>
              <a:rect b="b" l="l" r="r" t="t"/>
              <a:pathLst>
                <a:path extrusionOk="0" h="759" w="3745">
                  <a:moveTo>
                    <a:pt x="24" y="0"/>
                  </a:moveTo>
                  <a:cubicBezTo>
                    <a:pt x="24" y="0"/>
                    <a:pt x="24" y="318"/>
                    <a:pt x="0" y="758"/>
                  </a:cubicBezTo>
                  <a:lnTo>
                    <a:pt x="3744" y="758"/>
                  </a:lnTo>
                  <a:cubicBezTo>
                    <a:pt x="3721" y="318"/>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5" name="Google Shape;3495;p63"/>
            <p:cNvSpPr/>
            <p:nvPr/>
          </p:nvSpPr>
          <p:spPr>
            <a:xfrm>
              <a:off x="1818276" y="2851008"/>
              <a:ext cx="322121" cy="184125"/>
            </a:xfrm>
            <a:custGeom>
              <a:rect b="b" l="l" r="r" t="t"/>
              <a:pathLst>
                <a:path extrusionOk="0" h="9452" w="16536">
                  <a:moveTo>
                    <a:pt x="418" y="0"/>
                  </a:moveTo>
                  <a:cubicBezTo>
                    <a:pt x="201" y="0"/>
                    <a:pt x="1" y="171"/>
                    <a:pt x="1" y="417"/>
                  </a:cubicBezTo>
                  <a:lnTo>
                    <a:pt x="1" y="9452"/>
                  </a:lnTo>
                  <a:lnTo>
                    <a:pt x="16535" y="9452"/>
                  </a:lnTo>
                  <a:lnTo>
                    <a:pt x="16535" y="417"/>
                  </a:lnTo>
                  <a:cubicBezTo>
                    <a:pt x="16535" y="171"/>
                    <a:pt x="16365" y="0"/>
                    <a:pt x="1611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6" name="Google Shape;3496;p63"/>
            <p:cNvSpPr/>
            <p:nvPr/>
          </p:nvSpPr>
          <p:spPr>
            <a:xfrm>
              <a:off x="2117466" y="2851008"/>
              <a:ext cx="22928" cy="184125"/>
            </a:xfrm>
            <a:custGeom>
              <a:rect b="b" l="l" r="r" t="t"/>
              <a:pathLst>
                <a:path extrusionOk="0" h="9452" w="1177">
                  <a:moveTo>
                    <a:pt x="1" y="0"/>
                  </a:moveTo>
                  <a:cubicBezTo>
                    <a:pt x="218" y="0"/>
                    <a:pt x="418" y="171"/>
                    <a:pt x="418" y="417"/>
                  </a:cubicBezTo>
                  <a:lnTo>
                    <a:pt x="418" y="9452"/>
                  </a:lnTo>
                  <a:lnTo>
                    <a:pt x="1176" y="9452"/>
                  </a:lnTo>
                  <a:lnTo>
                    <a:pt x="1176" y="417"/>
                  </a:lnTo>
                  <a:cubicBezTo>
                    <a:pt x="1176" y="171"/>
                    <a:pt x="1006" y="0"/>
                    <a:pt x="75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7" name="Google Shape;3497;p63"/>
            <p:cNvSpPr/>
            <p:nvPr/>
          </p:nvSpPr>
          <p:spPr>
            <a:xfrm>
              <a:off x="1997237" y="2887298"/>
              <a:ext cx="111659" cy="147834"/>
            </a:xfrm>
            <a:custGeom>
              <a:rect b="b" l="l" r="r" t="t"/>
              <a:pathLst>
                <a:path extrusionOk="0" h="7589" w="5732">
                  <a:moveTo>
                    <a:pt x="72" y="0"/>
                  </a:moveTo>
                  <a:cubicBezTo>
                    <a:pt x="48" y="0"/>
                    <a:pt x="1" y="47"/>
                    <a:pt x="1" y="71"/>
                  </a:cubicBezTo>
                  <a:lnTo>
                    <a:pt x="1" y="7589"/>
                  </a:lnTo>
                  <a:lnTo>
                    <a:pt x="5732" y="7589"/>
                  </a:lnTo>
                  <a:lnTo>
                    <a:pt x="5732" y="71"/>
                  </a:lnTo>
                  <a:cubicBezTo>
                    <a:pt x="5732" y="47"/>
                    <a:pt x="5708" y="0"/>
                    <a:pt x="5655"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8" name="Google Shape;3498;p63"/>
            <p:cNvSpPr/>
            <p:nvPr/>
          </p:nvSpPr>
          <p:spPr>
            <a:xfrm>
              <a:off x="1960946" y="3053773"/>
              <a:ext cx="36778" cy="11006"/>
            </a:xfrm>
            <a:custGeom>
              <a:rect b="b" l="l" r="r" t="t"/>
              <a:pathLst>
                <a:path extrusionOk="0" h="565" w="1888">
                  <a:moveTo>
                    <a:pt x="295" y="1"/>
                  </a:moveTo>
                  <a:cubicBezTo>
                    <a:pt x="148" y="1"/>
                    <a:pt x="1" y="124"/>
                    <a:pt x="1" y="271"/>
                  </a:cubicBezTo>
                  <a:cubicBezTo>
                    <a:pt x="1" y="441"/>
                    <a:pt x="148" y="565"/>
                    <a:pt x="295" y="565"/>
                  </a:cubicBezTo>
                  <a:lnTo>
                    <a:pt x="1594" y="565"/>
                  </a:lnTo>
                  <a:cubicBezTo>
                    <a:pt x="1764" y="565"/>
                    <a:pt x="1888" y="441"/>
                    <a:pt x="1888" y="271"/>
                  </a:cubicBezTo>
                  <a:cubicBezTo>
                    <a:pt x="1888" y="124"/>
                    <a:pt x="1764" y="1"/>
                    <a:pt x="15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9" name="Google Shape;3499;p63"/>
            <p:cNvSpPr/>
            <p:nvPr/>
          </p:nvSpPr>
          <p:spPr>
            <a:xfrm>
              <a:off x="1902779" y="2946946"/>
              <a:ext cx="11474" cy="10909"/>
            </a:xfrm>
            <a:custGeom>
              <a:rect b="b" l="l" r="r" t="t"/>
              <a:pathLst>
                <a:path extrusionOk="0" h="560" w="589">
                  <a:moveTo>
                    <a:pt x="295" y="1"/>
                  </a:moveTo>
                  <a:cubicBezTo>
                    <a:pt x="148" y="1"/>
                    <a:pt x="1" y="118"/>
                    <a:pt x="1" y="265"/>
                  </a:cubicBezTo>
                  <a:cubicBezTo>
                    <a:pt x="1" y="441"/>
                    <a:pt x="148" y="559"/>
                    <a:pt x="295" y="559"/>
                  </a:cubicBezTo>
                  <a:cubicBezTo>
                    <a:pt x="465" y="559"/>
                    <a:pt x="589" y="441"/>
                    <a:pt x="589" y="265"/>
                  </a:cubicBezTo>
                  <a:cubicBezTo>
                    <a:pt x="589" y="118"/>
                    <a:pt x="465"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0" name="Google Shape;3500;p63"/>
            <p:cNvSpPr/>
            <p:nvPr/>
          </p:nvSpPr>
          <p:spPr>
            <a:xfrm>
              <a:off x="1886533" y="2922109"/>
              <a:ext cx="43869" cy="20084"/>
            </a:xfrm>
            <a:custGeom>
              <a:rect b="b" l="l" r="r" t="t"/>
              <a:pathLst>
                <a:path extrusionOk="0" h="1031" w="2252">
                  <a:moveTo>
                    <a:pt x="1129" y="0"/>
                  </a:moveTo>
                  <a:cubicBezTo>
                    <a:pt x="711" y="0"/>
                    <a:pt x="318" y="218"/>
                    <a:pt x="100" y="588"/>
                  </a:cubicBezTo>
                  <a:cubicBezTo>
                    <a:pt x="0" y="735"/>
                    <a:pt x="47" y="905"/>
                    <a:pt x="194" y="982"/>
                  </a:cubicBezTo>
                  <a:cubicBezTo>
                    <a:pt x="237" y="1015"/>
                    <a:pt x="287" y="1030"/>
                    <a:pt x="337" y="1030"/>
                  </a:cubicBezTo>
                  <a:cubicBezTo>
                    <a:pt x="429" y="1030"/>
                    <a:pt x="523" y="977"/>
                    <a:pt x="588" y="882"/>
                  </a:cubicBezTo>
                  <a:cubicBezTo>
                    <a:pt x="688" y="688"/>
                    <a:pt x="905" y="588"/>
                    <a:pt x="1129" y="588"/>
                  </a:cubicBezTo>
                  <a:cubicBezTo>
                    <a:pt x="1346" y="588"/>
                    <a:pt x="1570" y="688"/>
                    <a:pt x="1693" y="882"/>
                  </a:cubicBezTo>
                  <a:cubicBezTo>
                    <a:pt x="1740" y="982"/>
                    <a:pt x="1840" y="1029"/>
                    <a:pt x="1934" y="1029"/>
                  </a:cubicBezTo>
                  <a:cubicBezTo>
                    <a:pt x="1987" y="1029"/>
                    <a:pt x="2034" y="1005"/>
                    <a:pt x="2081" y="982"/>
                  </a:cubicBezTo>
                  <a:cubicBezTo>
                    <a:pt x="2204" y="905"/>
                    <a:pt x="2251" y="735"/>
                    <a:pt x="2181" y="588"/>
                  </a:cubicBezTo>
                  <a:cubicBezTo>
                    <a:pt x="1934" y="218"/>
                    <a:pt x="1570" y="0"/>
                    <a:pt x="112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1" name="Google Shape;3501;p63"/>
            <p:cNvSpPr/>
            <p:nvPr/>
          </p:nvSpPr>
          <p:spPr>
            <a:xfrm>
              <a:off x="1869800" y="2902064"/>
              <a:ext cx="77784" cy="29571"/>
            </a:xfrm>
            <a:custGeom>
              <a:rect b="b" l="l" r="r" t="t"/>
              <a:pathLst>
                <a:path extrusionOk="0" h="1518" w="3993">
                  <a:moveTo>
                    <a:pt x="1988" y="1"/>
                  </a:moveTo>
                  <a:cubicBezTo>
                    <a:pt x="1200" y="1"/>
                    <a:pt x="495" y="418"/>
                    <a:pt x="77" y="1076"/>
                  </a:cubicBezTo>
                  <a:cubicBezTo>
                    <a:pt x="1" y="1223"/>
                    <a:pt x="24" y="1394"/>
                    <a:pt x="171" y="1470"/>
                  </a:cubicBezTo>
                  <a:cubicBezTo>
                    <a:pt x="215" y="1495"/>
                    <a:pt x="269" y="1508"/>
                    <a:pt x="323" y="1508"/>
                  </a:cubicBezTo>
                  <a:cubicBezTo>
                    <a:pt x="421" y="1508"/>
                    <a:pt x="520" y="1465"/>
                    <a:pt x="565" y="1370"/>
                  </a:cubicBezTo>
                  <a:cubicBezTo>
                    <a:pt x="859" y="882"/>
                    <a:pt x="1400" y="565"/>
                    <a:pt x="1988" y="565"/>
                  </a:cubicBezTo>
                  <a:cubicBezTo>
                    <a:pt x="2575" y="565"/>
                    <a:pt x="3110" y="882"/>
                    <a:pt x="3404" y="1370"/>
                  </a:cubicBezTo>
                  <a:cubicBezTo>
                    <a:pt x="3481" y="1470"/>
                    <a:pt x="3551" y="1517"/>
                    <a:pt x="3651" y="1517"/>
                  </a:cubicBezTo>
                  <a:cubicBezTo>
                    <a:pt x="3698" y="1517"/>
                    <a:pt x="3751" y="1494"/>
                    <a:pt x="3798" y="1470"/>
                  </a:cubicBezTo>
                  <a:cubicBezTo>
                    <a:pt x="3945" y="1394"/>
                    <a:pt x="3992" y="1223"/>
                    <a:pt x="3898" y="1076"/>
                  </a:cubicBezTo>
                  <a:cubicBezTo>
                    <a:pt x="3504" y="418"/>
                    <a:pt x="2769" y="1"/>
                    <a:pt x="19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2" name="Google Shape;3502;p63"/>
            <p:cNvSpPr/>
            <p:nvPr/>
          </p:nvSpPr>
          <p:spPr>
            <a:xfrm>
              <a:off x="1854118" y="2882019"/>
              <a:ext cx="108796" cy="37889"/>
            </a:xfrm>
            <a:custGeom>
              <a:rect b="b" l="l" r="r" t="t"/>
              <a:pathLst>
                <a:path extrusionOk="0" h="1945" w="5585">
                  <a:moveTo>
                    <a:pt x="2793" y="1"/>
                  </a:moveTo>
                  <a:cubicBezTo>
                    <a:pt x="1688" y="1"/>
                    <a:pt x="659" y="565"/>
                    <a:pt x="95" y="1517"/>
                  </a:cubicBezTo>
                  <a:cubicBezTo>
                    <a:pt x="1" y="1641"/>
                    <a:pt x="48" y="1811"/>
                    <a:pt x="195" y="1911"/>
                  </a:cubicBezTo>
                  <a:cubicBezTo>
                    <a:pt x="234" y="1934"/>
                    <a:pt x="278" y="1944"/>
                    <a:pt x="323" y="1944"/>
                  </a:cubicBezTo>
                  <a:cubicBezTo>
                    <a:pt x="419" y="1944"/>
                    <a:pt x="520" y="1896"/>
                    <a:pt x="589" y="1811"/>
                  </a:cubicBezTo>
                  <a:cubicBezTo>
                    <a:pt x="1053" y="1030"/>
                    <a:pt x="1888" y="565"/>
                    <a:pt x="2793" y="565"/>
                  </a:cubicBezTo>
                  <a:cubicBezTo>
                    <a:pt x="3698" y="565"/>
                    <a:pt x="4533" y="1030"/>
                    <a:pt x="5020" y="1811"/>
                  </a:cubicBezTo>
                  <a:cubicBezTo>
                    <a:pt x="5067" y="1888"/>
                    <a:pt x="5167" y="1935"/>
                    <a:pt x="5267" y="1935"/>
                  </a:cubicBezTo>
                  <a:cubicBezTo>
                    <a:pt x="5314" y="1935"/>
                    <a:pt x="5361" y="1935"/>
                    <a:pt x="5414" y="1911"/>
                  </a:cubicBezTo>
                  <a:cubicBezTo>
                    <a:pt x="5532" y="1811"/>
                    <a:pt x="5585" y="1641"/>
                    <a:pt x="5508" y="1517"/>
                  </a:cubicBezTo>
                  <a:cubicBezTo>
                    <a:pt x="4920" y="565"/>
                    <a:pt x="3915" y="1"/>
                    <a:pt x="27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3" name="Google Shape;3503;p63"/>
            <p:cNvSpPr/>
            <p:nvPr/>
          </p:nvSpPr>
          <p:spPr>
            <a:xfrm>
              <a:off x="1789660" y="2819976"/>
              <a:ext cx="379821" cy="326329"/>
            </a:xfrm>
            <a:custGeom>
              <a:rect b="b" l="l" r="r" t="t"/>
              <a:pathLst>
                <a:path extrusionOk="0" h="16752" w="19498">
                  <a:moveTo>
                    <a:pt x="17587" y="1863"/>
                  </a:moveTo>
                  <a:cubicBezTo>
                    <a:pt x="17657" y="1863"/>
                    <a:pt x="17734" y="1934"/>
                    <a:pt x="17734" y="2010"/>
                  </a:cubicBezTo>
                  <a:lnTo>
                    <a:pt x="17734" y="10780"/>
                  </a:lnTo>
                  <a:lnTo>
                    <a:pt x="16682" y="10780"/>
                  </a:lnTo>
                  <a:lnTo>
                    <a:pt x="16682" y="3527"/>
                  </a:lnTo>
                  <a:cubicBezTo>
                    <a:pt x="16682" y="3333"/>
                    <a:pt x="16511" y="3186"/>
                    <a:pt x="16311" y="3186"/>
                  </a:cubicBezTo>
                  <a:lnTo>
                    <a:pt x="15259" y="3186"/>
                  </a:lnTo>
                  <a:cubicBezTo>
                    <a:pt x="15112" y="3186"/>
                    <a:pt x="14989" y="3309"/>
                    <a:pt x="14989" y="3456"/>
                  </a:cubicBezTo>
                  <a:cubicBezTo>
                    <a:pt x="14989" y="3627"/>
                    <a:pt x="15112" y="3750"/>
                    <a:pt x="15259" y="3750"/>
                  </a:cubicBezTo>
                  <a:lnTo>
                    <a:pt x="16117" y="3750"/>
                  </a:lnTo>
                  <a:lnTo>
                    <a:pt x="16117" y="10751"/>
                  </a:lnTo>
                  <a:lnTo>
                    <a:pt x="10951" y="10751"/>
                  </a:lnTo>
                  <a:lnTo>
                    <a:pt x="10951" y="3750"/>
                  </a:lnTo>
                  <a:lnTo>
                    <a:pt x="13960" y="3750"/>
                  </a:lnTo>
                  <a:cubicBezTo>
                    <a:pt x="14107" y="3750"/>
                    <a:pt x="14231" y="3627"/>
                    <a:pt x="14231" y="3456"/>
                  </a:cubicBezTo>
                  <a:cubicBezTo>
                    <a:pt x="14231" y="3309"/>
                    <a:pt x="14107" y="3186"/>
                    <a:pt x="13960" y="3186"/>
                  </a:cubicBezTo>
                  <a:lnTo>
                    <a:pt x="10728" y="3186"/>
                  </a:lnTo>
                  <a:cubicBezTo>
                    <a:pt x="10534" y="3186"/>
                    <a:pt x="10387" y="3333"/>
                    <a:pt x="10387" y="3527"/>
                  </a:cubicBezTo>
                  <a:lnTo>
                    <a:pt x="10387" y="10780"/>
                  </a:lnTo>
                  <a:lnTo>
                    <a:pt x="1764" y="10780"/>
                  </a:lnTo>
                  <a:lnTo>
                    <a:pt x="1764" y="2010"/>
                  </a:lnTo>
                  <a:cubicBezTo>
                    <a:pt x="1764" y="1934"/>
                    <a:pt x="1817" y="1863"/>
                    <a:pt x="1887" y="1863"/>
                  </a:cubicBezTo>
                  <a:close/>
                  <a:moveTo>
                    <a:pt x="18909" y="11338"/>
                  </a:moveTo>
                  <a:lnTo>
                    <a:pt x="18909" y="12543"/>
                  </a:lnTo>
                  <a:cubicBezTo>
                    <a:pt x="18909" y="12908"/>
                    <a:pt x="18616" y="13225"/>
                    <a:pt x="18245" y="13225"/>
                  </a:cubicBezTo>
                  <a:lnTo>
                    <a:pt x="1252" y="13225"/>
                  </a:lnTo>
                  <a:cubicBezTo>
                    <a:pt x="859" y="13225"/>
                    <a:pt x="565" y="12908"/>
                    <a:pt x="565" y="12543"/>
                  </a:cubicBezTo>
                  <a:lnTo>
                    <a:pt x="565" y="11338"/>
                  </a:lnTo>
                  <a:close/>
                  <a:moveTo>
                    <a:pt x="11315" y="13790"/>
                  </a:moveTo>
                  <a:cubicBezTo>
                    <a:pt x="11315" y="14330"/>
                    <a:pt x="11368" y="15453"/>
                    <a:pt x="11539" y="16188"/>
                  </a:cubicBezTo>
                  <a:lnTo>
                    <a:pt x="7959" y="16188"/>
                  </a:lnTo>
                  <a:cubicBezTo>
                    <a:pt x="8106" y="15453"/>
                    <a:pt x="8159" y="14330"/>
                    <a:pt x="8182" y="13790"/>
                  </a:cubicBezTo>
                  <a:close/>
                  <a:moveTo>
                    <a:pt x="1252" y="0"/>
                  </a:moveTo>
                  <a:cubicBezTo>
                    <a:pt x="565" y="0"/>
                    <a:pt x="1" y="541"/>
                    <a:pt x="1" y="1252"/>
                  </a:cubicBezTo>
                  <a:lnTo>
                    <a:pt x="1" y="7741"/>
                  </a:lnTo>
                  <a:cubicBezTo>
                    <a:pt x="1" y="7888"/>
                    <a:pt x="124" y="8012"/>
                    <a:pt x="271" y="8012"/>
                  </a:cubicBezTo>
                  <a:cubicBezTo>
                    <a:pt x="441" y="8012"/>
                    <a:pt x="565" y="7888"/>
                    <a:pt x="565" y="7741"/>
                  </a:cubicBezTo>
                  <a:lnTo>
                    <a:pt x="565" y="1252"/>
                  </a:lnTo>
                  <a:cubicBezTo>
                    <a:pt x="565" y="858"/>
                    <a:pt x="859" y="564"/>
                    <a:pt x="1252" y="564"/>
                  </a:cubicBezTo>
                  <a:lnTo>
                    <a:pt x="18245" y="564"/>
                  </a:lnTo>
                  <a:cubicBezTo>
                    <a:pt x="18616" y="564"/>
                    <a:pt x="18909" y="858"/>
                    <a:pt x="18909" y="1252"/>
                  </a:cubicBezTo>
                  <a:lnTo>
                    <a:pt x="18909" y="10780"/>
                  </a:lnTo>
                  <a:lnTo>
                    <a:pt x="18298" y="10780"/>
                  </a:lnTo>
                  <a:lnTo>
                    <a:pt x="18298" y="2010"/>
                  </a:lnTo>
                  <a:cubicBezTo>
                    <a:pt x="18298" y="1617"/>
                    <a:pt x="17981" y="1299"/>
                    <a:pt x="17587" y="1299"/>
                  </a:cubicBezTo>
                  <a:lnTo>
                    <a:pt x="1887" y="1299"/>
                  </a:lnTo>
                  <a:cubicBezTo>
                    <a:pt x="1493" y="1299"/>
                    <a:pt x="1176" y="1617"/>
                    <a:pt x="1176" y="2010"/>
                  </a:cubicBezTo>
                  <a:lnTo>
                    <a:pt x="1176" y="10780"/>
                  </a:lnTo>
                  <a:lnTo>
                    <a:pt x="565" y="10780"/>
                  </a:lnTo>
                  <a:lnTo>
                    <a:pt x="565" y="9064"/>
                  </a:lnTo>
                  <a:cubicBezTo>
                    <a:pt x="565" y="8893"/>
                    <a:pt x="441" y="8770"/>
                    <a:pt x="271" y="8770"/>
                  </a:cubicBezTo>
                  <a:cubicBezTo>
                    <a:pt x="124" y="8770"/>
                    <a:pt x="1" y="8893"/>
                    <a:pt x="1" y="9064"/>
                  </a:cubicBezTo>
                  <a:lnTo>
                    <a:pt x="1" y="12543"/>
                  </a:lnTo>
                  <a:cubicBezTo>
                    <a:pt x="1" y="13225"/>
                    <a:pt x="565" y="13790"/>
                    <a:pt x="1252" y="13790"/>
                  </a:cubicBezTo>
                  <a:lnTo>
                    <a:pt x="7595" y="13790"/>
                  </a:lnTo>
                  <a:cubicBezTo>
                    <a:pt x="7571" y="14454"/>
                    <a:pt x="7518" y="15576"/>
                    <a:pt x="7371" y="16188"/>
                  </a:cubicBezTo>
                  <a:lnTo>
                    <a:pt x="6372" y="16188"/>
                  </a:lnTo>
                  <a:cubicBezTo>
                    <a:pt x="6225" y="16188"/>
                    <a:pt x="6102" y="16311"/>
                    <a:pt x="6102" y="16482"/>
                  </a:cubicBezTo>
                  <a:cubicBezTo>
                    <a:pt x="6102" y="16628"/>
                    <a:pt x="6225" y="16752"/>
                    <a:pt x="6372" y="16752"/>
                  </a:cubicBezTo>
                  <a:lnTo>
                    <a:pt x="13102" y="16752"/>
                  </a:lnTo>
                  <a:cubicBezTo>
                    <a:pt x="13249" y="16752"/>
                    <a:pt x="13396" y="16628"/>
                    <a:pt x="13396" y="16482"/>
                  </a:cubicBezTo>
                  <a:cubicBezTo>
                    <a:pt x="13396" y="16311"/>
                    <a:pt x="13249" y="16188"/>
                    <a:pt x="13102" y="16188"/>
                  </a:cubicBezTo>
                  <a:lnTo>
                    <a:pt x="12103" y="16188"/>
                  </a:lnTo>
                  <a:cubicBezTo>
                    <a:pt x="11980" y="15576"/>
                    <a:pt x="11903" y="14454"/>
                    <a:pt x="11880" y="13790"/>
                  </a:cubicBezTo>
                  <a:lnTo>
                    <a:pt x="18245" y="13790"/>
                  </a:lnTo>
                  <a:cubicBezTo>
                    <a:pt x="18933" y="13790"/>
                    <a:pt x="19497" y="13225"/>
                    <a:pt x="19497" y="12543"/>
                  </a:cubicBezTo>
                  <a:lnTo>
                    <a:pt x="19497" y="1252"/>
                  </a:lnTo>
                  <a:cubicBezTo>
                    <a:pt x="19497" y="541"/>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4" name="Google Shape;3504;p63"/>
            <p:cNvSpPr/>
            <p:nvPr/>
          </p:nvSpPr>
          <p:spPr>
            <a:xfrm>
              <a:off x="2013386" y="2912603"/>
              <a:ext cx="79264" cy="10889"/>
            </a:xfrm>
            <a:custGeom>
              <a:rect b="b" l="l" r="r" t="t"/>
              <a:pathLst>
                <a:path extrusionOk="0" h="559" w="4069">
                  <a:moveTo>
                    <a:pt x="295" y="0"/>
                  </a:moveTo>
                  <a:cubicBezTo>
                    <a:pt x="148" y="0"/>
                    <a:pt x="1" y="118"/>
                    <a:pt x="1" y="265"/>
                  </a:cubicBezTo>
                  <a:cubicBezTo>
                    <a:pt x="1" y="441"/>
                    <a:pt x="148" y="559"/>
                    <a:pt x="295" y="559"/>
                  </a:cubicBezTo>
                  <a:lnTo>
                    <a:pt x="3774" y="559"/>
                  </a:lnTo>
                  <a:cubicBezTo>
                    <a:pt x="3945" y="559"/>
                    <a:pt x="4068" y="441"/>
                    <a:pt x="4068" y="265"/>
                  </a:cubicBezTo>
                  <a:cubicBezTo>
                    <a:pt x="4068" y="118"/>
                    <a:pt x="3945" y="0"/>
                    <a:pt x="377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5" name="Google Shape;3505;p63"/>
            <p:cNvSpPr/>
            <p:nvPr/>
          </p:nvSpPr>
          <p:spPr>
            <a:xfrm>
              <a:off x="2013386" y="2941219"/>
              <a:ext cx="45369" cy="11474"/>
            </a:xfrm>
            <a:custGeom>
              <a:rect b="b" l="l" r="r" t="t"/>
              <a:pathLst>
                <a:path extrusionOk="0" h="589" w="2329">
                  <a:moveTo>
                    <a:pt x="295" y="1"/>
                  </a:moveTo>
                  <a:cubicBezTo>
                    <a:pt x="148" y="1"/>
                    <a:pt x="1" y="118"/>
                    <a:pt x="1" y="295"/>
                  </a:cubicBezTo>
                  <a:cubicBezTo>
                    <a:pt x="1" y="442"/>
                    <a:pt x="148" y="589"/>
                    <a:pt x="295" y="589"/>
                  </a:cubicBezTo>
                  <a:lnTo>
                    <a:pt x="2034" y="589"/>
                  </a:lnTo>
                  <a:cubicBezTo>
                    <a:pt x="2205" y="589"/>
                    <a:pt x="2328" y="442"/>
                    <a:pt x="2328" y="295"/>
                  </a:cubicBezTo>
                  <a:cubicBezTo>
                    <a:pt x="2328" y="118"/>
                    <a:pt x="2205" y="1"/>
                    <a:pt x="203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6" name="Google Shape;3506;p63"/>
            <p:cNvSpPr/>
            <p:nvPr/>
          </p:nvSpPr>
          <p:spPr>
            <a:xfrm>
              <a:off x="2013386" y="2970302"/>
              <a:ext cx="79264" cy="11006"/>
            </a:xfrm>
            <a:custGeom>
              <a:rect b="b" l="l" r="r" t="t"/>
              <a:pathLst>
                <a:path extrusionOk="0" h="565" w="4069">
                  <a:moveTo>
                    <a:pt x="295" y="1"/>
                  </a:moveTo>
                  <a:cubicBezTo>
                    <a:pt x="148" y="1"/>
                    <a:pt x="1" y="124"/>
                    <a:pt x="1" y="271"/>
                  </a:cubicBezTo>
                  <a:cubicBezTo>
                    <a:pt x="1" y="442"/>
                    <a:pt x="148" y="565"/>
                    <a:pt x="295" y="565"/>
                  </a:cubicBezTo>
                  <a:lnTo>
                    <a:pt x="3774" y="565"/>
                  </a:lnTo>
                  <a:cubicBezTo>
                    <a:pt x="3945" y="565"/>
                    <a:pt x="4068" y="442"/>
                    <a:pt x="4068" y="271"/>
                  </a:cubicBezTo>
                  <a:cubicBezTo>
                    <a:pt x="4068" y="124"/>
                    <a:pt x="3945" y="1"/>
                    <a:pt x="377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7" name="Google Shape;3507;p63"/>
            <p:cNvSpPr/>
            <p:nvPr/>
          </p:nvSpPr>
          <p:spPr>
            <a:xfrm>
              <a:off x="2013386" y="2998937"/>
              <a:ext cx="45369" cy="11454"/>
            </a:xfrm>
            <a:custGeom>
              <a:rect b="b" l="l" r="r" t="t"/>
              <a:pathLst>
                <a:path extrusionOk="0" h="588" w="2329">
                  <a:moveTo>
                    <a:pt x="295" y="0"/>
                  </a:moveTo>
                  <a:cubicBezTo>
                    <a:pt x="148" y="0"/>
                    <a:pt x="1" y="147"/>
                    <a:pt x="1" y="294"/>
                  </a:cubicBezTo>
                  <a:cubicBezTo>
                    <a:pt x="1" y="441"/>
                    <a:pt x="148" y="588"/>
                    <a:pt x="295" y="588"/>
                  </a:cubicBezTo>
                  <a:lnTo>
                    <a:pt x="2034" y="588"/>
                  </a:lnTo>
                  <a:cubicBezTo>
                    <a:pt x="2205" y="588"/>
                    <a:pt x="2328" y="441"/>
                    <a:pt x="2328" y="294"/>
                  </a:cubicBezTo>
                  <a:cubicBezTo>
                    <a:pt x="2328" y="147"/>
                    <a:pt x="2205" y="0"/>
                    <a:pt x="203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8" name="Google Shape;3508;p63"/>
            <p:cNvSpPr/>
            <p:nvPr/>
          </p:nvSpPr>
          <p:spPr>
            <a:xfrm>
              <a:off x="1854118" y="2970302"/>
              <a:ext cx="108796" cy="11006"/>
            </a:xfrm>
            <a:custGeom>
              <a:rect b="b" l="l" r="r" t="t"/>
              <a:pathLst>
                <a:path extrusionOk="0" h="565" w="5585">
                  <a:moveTo>
                    <a:pt x="295" y="1"/>
                  </a:moveTo>
                  <a:cubicBezTo>
                    <a:pt x="148" y="1"/>
                    <a:pt x="1" y="124"/>
                    <a:pt x="1" y="271"/>
                  </a:cubicBezTo>
                  <a:cubicBezTo>
                    <a:pt x="1" y="442"/>
                    <a:pt x="148" y="565"/>
                    <a:pt x="295" y="565"/>
                  </a:cubicBezTo>
                  <a:lnTo>
                    <a:pt x="5291" y="565"/>
                  </a:lnTo>
                  <a:cubicBezTo>
                    <a:pt x="5461" y="565"/>
                    <a:pt x="5585" y="442"/>
                    <a:pt x="5585" y="271"/>
                  </a:cubicBezTo>
                  <a:cubicBezTo>
                    <a:pt x="5585" y="124"/>
                    <a:pt x="5461" y="1"/>
                    <a:pt x="529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9" name="Google Shape;3509;p63"/>
            <p:cNvSpPr/>
            <p:nvPr/>
          </p:nvSpPr>
          <p:spPr>
            <a:xfrm>
              <a:off x="1854118" y="2998937"/>
              <a:ext cx="108796" cy="11454"/>
            </a:xfrm>
            <a:custGeom>
              <a:rect b="b" l="l" r="r" t="t"/>
              <a:pathLst>
                <a:path extrusionOk="0" h="588" w="5585">
                  <a:moveTo>
                    <a:pt x="295" y="0"/>
                  </a:moveTo>
                  <a:cubicBezTo>
                    <a:pt x="148" y="0"/>
                    <a:pt x="1" y="147"/>
                    <a:pt x="1" y="294"/>
                  </a:cubicBezTo>
                  <a:cubicBezTo>
                    <a:pt x="1" y="441"/>
                    <a:pt x="148" y="588"/>
                    <a:pt x="295" y="588"/>
                  </a:cubicBezTo>
                  <a:lnTo>
                    <a:pt x="5291" y="588"/>
                  </a:lnTo>
                  <a:cubicBezTo>
                    <a:pt x="5461" y="588"/>
                    <a:pt x="5585" y="441"/>
                    <a:pt x="5585" y="294"/>
                  </a:cubicBezTo>
                  <a:cubicBezTo>
                    <a:pt x="5585" y="147"/>
                    <a:pt x="5461" y="0"/>
                    <a:pt x="529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510" name="Google Shape;3510;p63"/>
          <p:cNvGrpSpPr/>
          <p:nvPr/>
        </p:nvGrpSpPr>
        <p:grpSpPr>
          <a:xfrm>
            <a:off x="5883705" y="8510188"/>
            <a:ext cx="759408" cy="653593"/>
            <a:chOff x="2941853" y="4255094"/>
            <a:chExt cx="379704" cy="326796"/>
          </a:xfrm>
        </p:grpSpPr>
        <p:sp>
          <p:nvSpPr>
            <p:cNvPr id="3511" name="Google Shape;3511;p63"/>
            <p:cNvSpPr/>
            <p:nvPr/>
          </p:nvSpPr>
          <p:spPr>
            <a:xfrm>
              <a:off x="2947132" y="4470697"/>
              <a:ext cx="368698" cy="47765"/>
            </a:xfrm>
            <a:custGeom>
              <a:rect b="b" l="l" r="r" t="t"/>
              <a:pathLst>
                <a:path extrusionOk="0" h="2452" w="18927">
                  <a:moveTo>
                    <a:pt x="0" y="1"/>
                  </a:moveTo>
                  <a:lnTo>
                    <a:pt x="0" y="1494"/>
                  </a:lnTo>
                  <a:cubicBezTo>
                    <a:pt x="0" y="2034"/>
                    <a:pt x="441" y="2452"/>
                    <a:pt x="976" y="2452"/>
                  </a:cubicBezTo>
                  <a:lnTo>
                    <a:pt x="17975" y="2452"/>
                  </a:lnTo>
                  <a:cubicBezTo>
                    <a:pt x="18515" y="2452"/>
                    <a:pt x="18927" y="2034"/>
                    <a:pt x="18927" y="1494"/>
                  </a:cubicBezTo>
                  <a:lnTo>
                    <a:pt x="18927"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2" name="Google Shape;3512;p63"/>
            <p:cNvSpPr/>
            <p:nvPr/>
          </p:nvSpPr>
          <p:spPr>
            <a:xfrm>
              <a:off x="2947132" y="4260821"/>
              <a:ext cx="368698" cy="209897"/>
            </a:xfrm>
            <a:custGeom>
              <a:rect b="b" l="l" r="r" t="t"/>
              <a:pathLst>
                <a:path extrusionOk="0" h="10775" w="18927">
                  <a:moveTo>
                    <a:pt x="976" y="1"/>
                  </a:moveTo>
                  <a:cubicBezTo>
                    <a:pt x="441" y="1"/>
                    <a:pt x="0" y="441"/>
                    <a:pt x="0" y="976"/>
                  </a:cubicBezTo>
                  <a:lnTo>
                    <a:pt x="0" y="10775"/>
                  </a:lnTo>
                  <a:lnTo>
                    <a:pt x="18927" y="10775"/>
                  </a:lnTo>
                  <a:lnTo>
                    <a:pt x="18927" y="976"/>
                  </a:lnTo>
                  <a:cubicBezTo>
                    <a:pt x="18927" y="441"/>
                    <a:pt x="18515"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3" name="Google Shape;3513;p63"/>
            <p:cNvSpPr/>
            <p:nvPr/>
          </p:nvSpPr>
          <p:spPr>
            <a:xfrm>
              <a:off x="2947132" y="4260821"/>
              <a:ext cx="368698" cy="209897"/>
            </a:xfrm>
            <a:custGeom>
              <a:rect b="b" l="l" r="r" t="t"/>
              <a:pathLst>
                <a:path extrusionOk="0" h="10775" w="18927">
                  <a:moveTo>
                    <a:pt x="976" y="1"/>
                  </a:moveTo>
                  <a:cubicBezTo>
                    <a:pt x="441" y="1"/>
                    <a:pt x="0" y="441"/>
                    <a:pt x="0" y="976"/>
                  </a:cubicBezTo>
                  <a:lnTo>
                    <a:pt x="0" y="10775"/>
                  </a:lnTo>
                  <a:lnTo>
                    <a:pt x="18927" y="10775"/>
                  </a:lnTo>
                  <a:lnTo>
                    <a:pt x="18927" y="976"/>
                  </a:lnTo>
                  <a:cubicBezTo>
                    <a:pt x="18927" y="441"/>
                    <a:pt x="18515"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4" name="Google Shape;3514;p63"/>
            <p:cNvSpPr/>
            <p:nvPr/>
          </p:nvSpPr>
          <p:spPr>
            <a:xfrm>
              <a:off x="3282496" y="4260821"/>
              <a:ext cx="33330" cy="209897"/>
            </a:xfrm>
            <a:custGeom>
              <a:rect b="b" l="l" r="r" t="t"/>
              <a:pathLst>
                <a:path extrusionOk="0" h="10775" w="1711">
                  <a:moveTo>
                    <a:pt x="0" y="1"/>
                  </a:moveTo>
                  <a:cubicBezTo>
                    <a:pt x="512" y="1"/>
                    <a:pt x="953" y="441"/>
                    <a:pt x="953" y="976"/>
                  </a:cubicBezTo>
                  <a:lnTo>
                    <a:pt x="953" y="10775"/>
                  </a:lnTo>
                  <a:lnTo>
                    <a:pt x="1711" y="10775"/>
                  </a:lnTo>
                  <a:lnTo>
                    <a:pt x="1711" y="976"/>
                  </a:lnTo>
                  <a:cubicBezTo>
                    <a:pt x="1711" y="441"/>
                    <a:pt x="1299"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5" name="Google Shape;3515;p63"/>
            <p:cNvSpPr/>
            <p:nvPr/>
          </p:nvSpPr>
          <p:spPr>
            <a:xfrm>
              <a:off x="3282496" y="4470697"/>
              <a:ext cx="33330" cy="47765"/>
            </a:xfrm>
            <a:custGeom>
              <a:rect b="b" l="l" r="r" t="t"/>
              <a:pathLst>
                <a:path extrusionOk="0" h="2452" w="1711">
                  <a:moveTo>
                    <a:pt x="953" y="1"/>
                  </a:moveTo>
                  <a:lnTo>
                    <a:pt x="953" y="1494"/>
                  </a:lnTo>
                  <a:cubicBezTo>
                    <a:pt x="953" y="2034"/>
                    <a:pt x="512" y="2452"/>
                    <a:pt x="0" y="2452"/>
                  </a:cubicBezTo>
                  <a:lnTo>
                    <a:pt x="759" y="2452"/>
                  </a:lnTo>
                  <a:cubicBezTo>
                    <a:pt x="1299" y="2452"/>
                    <a:pt x="1711" y="2034"/>
                    <a:pt x="1711" y="1494"/>
                  </a:cubicBezTo>
                  <a:lnTo>
                    <a:pt x="1711"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6" name="Google Shape;3516;p63"/>
            <p:cNvSpPr/>
            <p:nvPr/>
          </p:nvSpPr>
          <p:spPr>
            <a:xfrm>
              <a:off x="3089685" y="4518442"/>
              <a:ext cx="84056" cy="58187"/>
            </a:xfrm>
            <a:custGeom>
              <a:rect b="b" l="l" r="r" t="t"/>
              <a:pathLst>
                <a:path extrusionOk="0" h="2987" w="4315">
                  <a:moveTo>
                    <a:pt x="294" y="1"/>
                  </a:moveTo>
                  <a:cubicBezTo>
                    <a:pt x="294" y="1"/>
                    <a:pt x="271" y="2175"/>
                    <a:pt x="0" y="2987"/>
                  </a:cubicBezTo>
                  <a:lnTo>
                    <a:pt x="4315" y="2987"/>
                  </a:lnTo>
                  <a:cubicBezTo>
                    <a:pt x="4044" y="2175"/>
                    <a:pt x="3997" y="1"/>
                    <a:pt x="3997"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7" name="Google Shape;3517;p63"/>
            <p:cNvSpPr/>
            <p:nvPr/>
          </p:nvSpPr>
          <p:spPr>
            <a:xfrm>
              <a:off x="3094945" y="4518442"/>
              <a:ext cx="73069" cy="15253"/>
            </a:xfrm>
            <a:custGeom>
              <a:rect b="b" l="l" r="r" t="t"/>
              <a:pathLst>
                <a:path extrusionOk="0" h="783" w="3751">
                  <a:moveTo>
                    <a:pt x="24" y="1"/>
                  </a:moveTo>
                  <a:cubicBezTo>
                    <a:pt x="24" y="1"/>
                    <a:pt x="24" y="342"/>
                    <a:pt x="1" y="782"/>
                  </a:cubicBezTo>
                  <a:lnTo>
                    <a:pt x="3751" y="782"/>
                  </a:lnTo>
                  <a:cubicBezTo>
                    <a:pt x="3727" y="342"/>
                    <a:pt x="3727" y="1"/>
                    <a:pt x="372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8" name="Google Shape;3518;p63"/>
            <p:cNvSpPr/>
            <p:nvPr/>
          </p:nvSpPr>
          <p:spPr>
            <a:xfrm>
              <a:off x="3094945" y="4518442"/>
              <a:ext cx="73069" cy="15253"/>
            </a:xfrm>
            <a:custGeom>
              <a:rect b="b" l="l" r="r" t="t"/>
              <a:pathLst>
                <a:path extrusionOk="0" h="783" w="3751">
                  <a:moveTo>
                    <a:pt x="24" y="1"/>
                  </a:moveTo>
                  <a:cubicBezTo>
                    <a:pt x="24" y="1"/>
                    <a:pt x="24" y="342"/>
                    <a:pt x="1" y="782"/>
                  </a:cubicBezTo>
                  <a:lnTo>
                    <a:pt x="3751" y="782"/>
                  </a:lnTo>
                  <a:cubicBezTo>
                    <a:pt x="3727" y="342"/>
                    <a:pt x="3727" y="1"/>
                    <a:pt x="372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9" name="Google Shape;3519;p63"/>
            <p:cNvSpPr/>
            <p:nvPr/>
          </p:nvSpPr>
          <p:spPr>
            <a:xfrm>
              <a:off x="2970488" y="4286593"/>
              <a:ext cx="321985" cy="184125"/>
            </a:xfrm>
            <a:custGeom>
              <a:rect b="b" l="l" r="r" t="t"/>
              <a:pathLst>
                <a:path extrusionOk="0" h="9452" w="16529">
                  <a:moveTo>
                    <a:pt x="418" y="0"/>
                  </a:moveTo>
                  <a:cubicBezTo>
                    <a:pt x="194" y="0"/>
                    <a:pt x="0" y="171"/>
                    <a:pt x="0" y="412"/>
                  </a:cubicBezTo>
                  <a:lnTo>
                    <a:pt x="0" y="9452"/>
                  </a:lnTo>
                  <a:lnTo>
                    <a:pt x="16529" y="9452"/>
                  </a:lnTo>
                  <a:lnTo>
                    <a:pt x="16529" y="412"/>
                  </a:lnTo>
                  <a:cubicBezTo>
                    <a:pt x="16529" y="171"/>
                    <a:pt x="16358" y="0"/>
                    <a:pt x="16112"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0" name="Google Shape;3520;p63"/>
            <p:cNvSpPr/>
            <p:nvPr/>
          </p:nvSpPr>
          <p:spPr>
            <a:xfrm>
              <a:off x="3269562" y="4286593"/>
              <a:ext cx="22908" cy="184125"/>
            </a:xfrm>
            <a:custGeom>
              <a:rect b="b" l="l" r="r" t="t"/>
              <a:pathLst>
                <a:path extrusionOk="0" h="9452" w="1176">
                  <a:moveTo>
                    <a:pt x="0" y="0"/>
                  </a:moveTo>
                  <a:cubicBezTo>
                    <a:pt x="247" y="0"/>
                    <a:pt x="418" y="171"/>
                    <a:pt x="418" y="412"/>
                  </a:cubicBezTo>
                  <a:lnTo>
                    <a:pt x="418" y="9452"/>
                  </a:lnTo>
                  <a:lnTo>
                    <a:pt x="1176" y="9452"/>
                  </a:lnTo>
                  <a:lnTo>
                    <a:pt x="1176" y="412"/>
                  </a:lnTo>
                  <a:cubicBezTo>
                    <a:pt x="1176" y="171"/>
                    <a:pt x="1005" y="0"/>
                    <a:pt x="759"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1" name="Google Shape;3521;p63"/>
            <p:cNvSpPr/>
            <p:nvPr/>
          </p:nvSpPr>
          <p:spPr>
            <a:xfrm>
              <a:off x="2970488" y="4286593"/>
              <a:ext cx="321985" cy="33330"/>
            </a:xfrm>
            <a:custGeom>
              <a:rect b="b" l="l" r="r" t="t"/>
              <a:pathLst>
                <a:path extrusionOk="0" h="1711" w="16529">
                  <a:moveTo>
                    <a:pt x="418" y="0"/>
                  </a:moveTo>
                  <a:cubicBezTo>
                    <a:pt x="194" y="0"/>
                    <a:pt x="0" y="171"/>
                    <a:pt x="0" y="412"/>
                  </a:cubicBezTo>
                  <a:lnTo>
                    <a:pt x="0" y="1711"/>
                  </a:lnTo>
                  <a:lnTo>
                    <a:pt x="16529" y="1711"/>
                  </a:lnTo>
                  <a:lnTo>
                    <a:pt x="16529" y="412"/>
                  </a:lnTo>
                  <a:cubicBezTo>
                    <a:pt x="16529" y="171"/>
                    <a:pt x="16358" y="0"/>
                    <a:pt x="16112"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2" name="Google Shape;3522;p63"/>
            <p:cNvSpPr/>
            <p:nvPr/>
          </p:nvSpPr>
          <p:spPr>
            <a:xfrm>
              <a:off x="3269562" y="4286593"/>
              <a:ext cx="22908" cy="33330"/>
            </a:xfrm>
            <a:custGeom>
              <a:rect b="b" l="l" r="r" t="t"/>
              <a:pathLst>
                <a:path extrusionOk="0" h="1711" w="1176">
                  <a:moveTo>
                    <a:pt x="0" y="0"/>
                  </a:moveTo>
                  <a:cubicBezTo>
                    <a:pt x="247" y="0"/>
                    <a:pt x="418" y="171"/>
                    <a:pt x="418" y="412"/>
                  </a:cubicBezTo>
                  <a:lnTo>
                    <a:pt x="418" y="1711"/>
                  </a:lnTo>
                  <a:lnTo>
                    <a:pt x="1176" y="1711"/>
                  </a:lnTo>
                  <a:lnTo>
                    <a:pt x="1176" y="412"/>
                  </a:lnTo>
                  <a:cubicBezTo>
                    <a:pt x="1176" y="194"/>
                    <a:pt x="1029" y="24"/>
                    <a:pt x="83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3" name="Google Shape;3523;p63"/>
            <p:cNvSpPr/>
            <p:nvPr/>
          </p:nvSpPr>
          <p:spPr>
            <a:xfrm>
              <a:off x="3075932" y="4367200"/>
              <a:ext cx="82459" cy="56804"/>
            </a:xfrm>
            <a:custGeom>
              <a:rect b="b" l="l" r="r" t="t"/>
              <a:pathLst>
                <a:path extrusionOk="0" h="2916" w="4233">
                  <a:moveTo>
                    <a:pt x="118" y="0"/>
                  </a:moveTo>
                  <a:cubicBezTo>
                    <a:pt x="48" y="0"/>
                    <a:pt x="1" y="47"/>
                    <a:pt x="1" y="123"/>
                  </a:cubicBezTo>
                  <a:lnTo>
                    <a:pt x="1" y="2298"/>
                  </a:lnTo>
                  <a:cubicBezTo>
                    <a:pt x="1" y="2645"/>
                    <a:pt x="265" y="2915"/>
                    <a:pt x="612" y="2915"/>
                  </a:cubicBezTo>
                  <a:lnTo>
                    <a:pt x="4115" y="2915"/>
                  </a:lnTo>
                  <a:cubicBezTo>
                    <a:pt x="4186" y="2915"/>
                    <a:pt x="4233" y="2863"/>
                    <a:pt x="4233" y="2816"/>
                  </a:cubicBezTo>
                  <a:lnTo>
                    <a:pt x="4233" y="635"/>
                  </a:lnTo>
                  <a:cubicBezTo>
                    <a:pt x="4233" y="270"/>
                    <a:pt x="3968" y="0"/>
                    <a:pt x="3622"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4" name="Google Shape;3524;p63"/>
            <p:cNvSpPr/>
            <p:nvPr/>
          </p:nvSpPr>
          <p:spPr>
            <a:xfrm>
              <a:off x="3158371" y="4373434"/>
              <a:ext cx="29220" cy="44434"/>
            </a:xfrm>
            <a:custGeom>
              <a:rect b="b" l="l" r="r" t="t"/>
              <a:pathLst>
                <a:path extrusionOk="0" h="2281" w="1500">
                  <a:moveTo>
                    <a:pt x="1198" y="1"/>
                  </a:moveTo>
                  <a:cubicBezTo>
                    <a:pt x="1160" y="1"/>
                    <a:pt x="1120" y="7"/>
                    <a:pt x="1082" y="21"/>
                  </a:cubicBezTo>
                  <a:lnTo>
                    <a:pt x="1" y="509"/>
                  </a:lnTo>
                  <a:lnTo>
                    <a:pt x="1" y="1784"/>
                  </a:lnTo>
                  <a:lnTo>
                    <a:pt x="1082" y="2249"/>
                  </a:lnTo>
                  <a:cubicBezTo>
                    <a:pt x="1126" y="2271"/>
                    <a:pt x="1170" y="2281"/>
                    <a:pt x="1213" y="2281"/>
                  </a:cubicBezTo>
                  <a:cubicBezTo>
                    <a:pt x="1365" y="2281"/>
                    <a:pt x="1500" y="2159"/>
                    <a:pt x="1500" y="2008"/>
                  </a:cubicBezTo>
                  <a:lnTo>
                    <a:pt x="1500" y="291"/>
                  </a:lnTo>
                  <a:cubicBezTo>
                    <a:pt x="1500" y="112"/>
                    <a:pt x="1355" y="1"/>
                    <a:pt x="1198"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5" name="Google Shape;3525;p63"/>
            <p:cNvSpPr/>
            <p:nvPr/>
          </p:nvSpPr>
          <p:spPr>
            <a:xfrm>
              <a:off x="2992364" y="4298028"/>
              <a:ext cx="11006" cy="11474"/>
            </a:xfrm>
            <a:custGeom>
              <a:rect b="b" l="l" r="r" t="t"/>
              <a:pathLst>
                <a:path extrusionOk="0" h="589" w="565">
                  <a:moveTo>
                    <a:pt x="270" y="1"/>
                  </a:moveTo>
                  <a:cubicBezTo>
                    <a:pt x="124" y="1"/>
                    <a:pt x="0" y="118"/>
                    <a:pt x="0" y="295"/>
                  </a:cubicBezTo>
                  <a:cubicBezTo>
                    <a:pt x="0" y="442"/>
                    <a:pt x="124" y="589"/>
                    <a:pt x="270" y="589"/>
                  </a:cubicBezTo>
                  <a:cubicBezTo>
                    <a:pt x="441" y="589"/>
                    <a:pt x="564" y="442"/>
                    <a:pt x="564" y="295"/>
                  </a:cubicBezTo>
                  <a:cubicBezTo>
                    <a:pt x="564" y="118"/>
                    <a:pt x="441" y="1"/>
                    <a:pt x="2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6" name="Google Shape;3526;p63"/>
            <p:cNvSpPr/>
            <p:nvPr/>
          </p:nvSpPr>
          <p:spPr>
            <a:xfrm>
              <a:off x="3014337" y="4298028"/>
              <a:ext cx="11006" cy="11474"/>
            </a:xfrm>
            <a:custGeom>
              <a:rect b="b" l="l" r="r" t="t"/>
              <a:pathLst>
                <a:path extrusionOk="0" h="589" w="565">
                  <a:moveTo>
                    <a:pt x="295" y="1"/>
                  </a:moveTo>
                  <a:cubicBezTo>
                    <a:pt x="124" y="1"/>
                    <a:pt x="1" y="118"/>
                    <a:pt x="1" y="295"/>
                  </a:cubicBezTo>
                  <a:cubicBezTo>
                    <a:pt x="1" y="442"/>
                    <a:pt x="124" y="589"/>
                    <a:pt x="295" y="589"/>
                  </a:cubicBezTo>
                  <a:cubicBezTo>
                    <a:pt x="441" y="589"/>
                    <a:pt x="565" y="442"/>
                    <a:pt x="565" y="295"/>
                  </a:cubicBezTo>
                  <a:cubicBezTo>
                    <a:pt x="565" y="118"/>
                    <a:pt x="441"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7" name="Google Shape;3527;p63"/>
            <p:cNvSpPr/>
            <p:nvPr/>
          </p:nvSpPr>
          <p:spPr>
            <a:xfrm>
              <a:off x="3036330" y="4298028"/>
              <a:ext cx="11454" cy="11474"/>
            </a:xfrm>
            <a:custGeom>
              <a:rect b="b" l="l" r="r" t="t"/>
              <a:pathLst>
                <a:path extrusionOk="0" h="589" w="588">
                  <a:moveTo>
                    <a:pt x="294" y="1"/>
                  </a:moveTo>
                  <a:cubicBezTo>
                    <a:pt x="147" y="1"/>
                    <a:pt x="0" y="118"/>
                    <a:pt x="0" y="295"/>
                  </a:cubicBezTo>
                  <a:cubicBezTo>
                    <a:pt x="0" y="442"/>
                    <a:pt x="147" y="589"/>
                    <a:pt x="294" y="589"/>
                  </a:cubicBezTo>
                  <a:cubicBezTo>
                    <a:pt x="441" y="589"/>
                    <a:pt x="588" y="442"/>
                    <a:pt x="588" y="295"/>
                  </a:cubicBezTo>
                  <a:cubicBezTo>
                    <a:pt x="588" y="118"/>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8" name="Google Shape;3528;p63"/>
            <p:cNvSpPr/>
            <p:nvPr/>
          </p:nvSpPr>
          <p:spPr>
            <a:xfrm>
              <a:off x="3113606" y="4489242"/>
              <a:ext cx="36213" cy="11026"/>
            </a:xfrm>
            <a:custGeom>
              <a:rect b="b" l="l" r="r" t="t"/>
              <a:pathLst>
                <a:path extrusionOk="0" h="566" w="1859">
                  <a:moveTo>
                    <a:pt x="271" y="1"/>
                  </a:moveTo>
                  <a:cubicBezTo>
                    <a:pt x="124" y="1"/>
                    <a:pt x="1" y="124"/>
                    <a:pt x="1" y="271"/>
                  </a:cubicBezTo>
                  <a:cubicBezTo>
                    <a:pt x="1" y="442"/>
                    <a:pt x="124" y="565"/>
                    <a:pt x="271" y="565"/>
                  </a:cubicBezTo>
                  <a:lnTo>
                    <a:pt x="1564" y="565"/>
                  </a:lnTo>
                  <a:cubicBezTo>
                    <a:pt x="1741" y="565"/>
                    <a:pt x="1858" y="442"/>
                    <a:pt x="1858" y="271"/>
                  </a:cubicBezTo>
                  <a:cubicBezTo>
                    <a:pt x="1858" y="124"/>
                    <a:pt x="1741" y="1"/>
                    <a:pt x="15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9" name="Google Shape;3529;p63"/>
            <p:cNvSpPr/>
            <p:nvPr/>
          </p:nvSpPr>
          <p:spPr>
            <a:xfrm>
              <a:off x="2941853" y="4255094"/>
              <a:ext cx="379704" cy="326796"/>
            </a:xfrm>
            <a:custGeom>
              <a:rect b="b" l="l" r="r" t="t"/>
              <a:pathLst>
                <a:path extrusionOk="0" h="16776" w="19492">
                  <a:moveTo>
                    <a:pt x="17582" y="1911"/>
                  </a:moveTo>
                  <a:cubicBezTo>
                    <a:pt x="17658" y="1911"/>
                    <a:pt x="17728" y="1982"/>
                    <a:pt x="17728" y="2058"/>
                  </a:cubicBezTo>
                  <a:lnTo>
                    <a:pt x="17728" y="3087"/>
                  </a:lnTo>
                  <a:lnTo>
                    <a:pt x="1764" y="3087"/>
                  </a:lnTo>
                  <a:lnTo>
                    <a:pt x="1764" y="2058"/>
                  </a:lnTo>
                  <a:cubicBezTo>
                    <a:pt x="1764" y="1982"/>
                    <a:pt x="1811" y="1911"/>
                    <a:pt x="1888" y="1911"/>
                  </a:cubicBezTo>
                  <a:close/>
                  <a:moveTo>
                    <a:pt x="18246" y="588"/>
                  </a:moveTo>
                  <a:cubicBezTo>
                    <a:pt x="18610" y="588"/>
                    <a:pt x="18933" y="882"/>
                    <a:pt x="18933" y="1270"/>
                  </a:cubicBezTo>
                  <a:lnTo>
                    <a:pt x="18933" y="10798"/>
                  </a:lnTo>
                  <a:lnTo>
                    <a:pt x="18293" y="10798"/>
                  </a:lnTo>
                  <a:lnTo>
                    <a:pt x="18293" y="9623"/>
                  </a:lnTo>
                  <a:cubicBezTo>
                    <a:pt x="18293" y="9452"/>
                    <a:pt x="18169" y="9329"/>
                    <a:pt x="17999" y="9329"/>
                  </a:cubicBezTo>
                  <a:cubicBezTo>
                    <a:pt x="17852" y="9329"/>
                    <a:pt x="17728" y="9452"/>
                    <a:pt x="17728" y="9623"/>
                  </a:cubicBezTo>
                  <a:lnTo>
                    <a:pt x="17728" y="10798"/>
                  </a:lnTo>
                  <a:lnTo>
                    <a:pt x="1764" y="10798"/>
                  </a:lnTo>
                  <a:lnTo>
                    <a:pt x="1764" y="3645"/>
                  </a:lnTo>
                  <a:lnTo>
                    <a:pt x="17728" y="3645"/>
                  </a:lnTo>
                  <a:lnTo>
                    <a:pt x="17728" y="8300"/>
                  </a:lnTo>
                  <a:cubicBezTo>
                    <a:pt x="17728" y="8447"/>
                    <a:pt x="17852" y="8571"/>
                    <a:pt x="17999" y="8571"/>
                  </a:cubicBezTo>
                  <a:cubicBezTo>
                    <a:pt x="18169" y="8571"/>
                    <a:pt x="18293" y="8447"/>
                    <a:pt x="18293" y="8300"/>
                  </a:cubicBezTo>
                  <a:lnTo>
                    <a:pt x="18293" y="2058"/>
                  </a:lnTo>
                  <a:lnTo>
                    <a:pt x="18293" y="2029"/>
                  </a:lnTo>
                  <a:cubicBezTo>
                    <a:pt x="18293" y="1641"/>
                    <a:pt x="17975" y="1323"/>
                    <a:pt x="17582" y="1323"/>
                  </a:cubicBezTo>
                  <a:lnTo>
                    <a:pt x="1888" y="1323"/>
                  </a:lnTo>
                  <a:cubicBezTo>
                    <a:pt x="1494" y="1323"/>
                    <a:pt x="1177" y="1641"/>
                    <a:pt x="1177" y="2029"/>
                  </a:cubicBezTo>
                  <a:lnTo>
                    <a:pt x="1177" y="10798"/>
                  </a:lnTo>
                  <a:lnTo>
                    <a:pt x="565" y="10798"/>
                  </a:lnTo>
                  <a:lnTo>
                    <a:pt x="565" y="1270"/>
                  </a:lnTo>
                  <a:cubicBezTo>
                    <a:pt x="565" y="882"/>
                    <a:pt x="883" y="588"/>
                    <a:pt x="1247" y="588"/>
                  </a:cubicBezTo>
                  <a:close/>
                  <a:moveTo>
                    <a:pt x="18933" y="11362"/>
                  </a:moveTo>
                  <a:lnTo>
                    <a:pt x="18933" y="12562"/>
                  </a:lnTo>
                  <a:cubicBezTo>
                    <a:pt x="18933" y="12932"/>
                    <a:pt x="18610" y="13249"/>
                    <a:pt x="18246" y="13249"/>
                  </a:cubicBezTo>
                  <a:lnTo>
                    <a:pt x="1247" y="13249"/>
                  </a:lnTo>
                  <a:cubicBezTo>
                    <a:pt x="883" y="13249"/>
                    <a:pt x="565" y="12932"/>
                    <a:pt x="565" y="12562"/>
                  </a:cubicBezTo>
                  <a:lnTo>
                    <a:pt x="565" y="11362"/>
                  </a:lnTo>
                  <a:close/>
                  <a:moveTo>
                    <a:pt x="11316" y="13814"/>
                  </a:moveTo>
                  <a:cubicBezTo>
                    <a:pt x="11339" y="14325"/>
                    <a:pt x="11386" y="15477"/>
                    <a:pt x="11533" y="16212"/>
                  </a:cubicBezTo>
                  <a:lnTo>
                    <a:pt x="7960" y="16212"/>
                  </a:lnTo>
                  <a:cubicBezTo>
                    <a:pt x="8106" y="15477"/>
                    <a:pt x="8154" y="14325"/>
                    <a:pt x="8177" y="13814"/>
                  </a:cubicBezTo>
                  <a:close/>
                  <a:moveTo>
                    <a:pt x="1247" y="1"/>
                  </a:moveTo>
                  <a:cubicBezTo>
                    <a:pt x="565" y="1"/>
                    <a:pt x="1" y="559"/>
                    <a:pt x="1" y="1270"/>
                  </a:cubicBezTo>
                  <a:lnTo>
                    <a:pt x="1" y="12562"/>
                  </a:lnTo>
                  <a:cubicBezTo>
                    <a:pt x="1" y="13249"/>
                    <a:pt x="565" y="13814"/>
                    <a:pt x="1247" y="13814"/>
                  </a:cubicBezTo>
                  <a:lnTo>
                    <a:pt x="7619" y="13814"/>
                  </a:lnTo>
                  <a:cubicBezTo>
                    <a:pt x="7589" y="14472"/>
                    <a:pt x="7519" y="15600"/>
                    <a:pt x="7372" y="16212"/>
                  </a:cubicBezTo>
                  <a:lnTo>
                    <a:pt x="6390" y="16212"/>
                  </a:lnTo>
                  <a:cubicBezTo>
                    <a:pt x="6220" y="16212"/>
                    <a:pt x="6096" y="16335"/>
                    <a:pt x="6096" y="16506"/>
                  </a:cubicBezTo>
                  <a:cubicBezTo>
                    <a:pt x="6096" y="16653"/>
                    <a:pt x="6220" y="16776"/>
                    <a:pt x="6390" y="16776"/>
                  </a:cubicBezTo>
                  <a:lnTo>
                    <a:pt x="13103" y="16776"/>
                  </a:lnTo>
                  <a:cubicBezTo>
                    <a:pt x="13273" y="16776"/>
                    <a:pt x="13397" y="16653"/>
                    <a:pt x="13397" y="16506"/>
                  </a:cubicBezTo>
                  <a:cubicBezTo>
                    <a:pt x="13397" y="16335"/>
                    <a:pt x="13273" y="16212"/>
                    <a:pt x="13103" y="16212"/>
                  </a:cubicBezTo>
                  <a:lnTo>
                    <a:pt x="12121" y="16212"/>
                  </a:lnTo>
                  <a:cubicBezTo>
                    <a:pt x="11974" y="15600"/>
                    <a:pt x="11904" y="14472"/>
                    <a:pt x="11880" y="13814"/>
                  </a:cubicBezTo>
                  <a:lnTo>
                    <a:pt x="18246" y="13814"/>
                  </a:lnTo>
                  <a:cubicBezTo>
                    <a:pt x="18933" y="13814"/>
                    <a:pt x="19492" y="13249"/>
                    <a:pt x="19492" y="12562"/>
                  </a:cubicBezTo>
                  <a:lnTo>
                    <a:pt x="19492" y="1270"/>
                  </a:lnTo>
                  <a:cubicBezTo>
                    <a:pt x="19492" y="559"/>
                    <a:pt x="18933" y="1"/>
                    <a:pt x="1824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0" name="Google Shape;3530;p63"/>
            <p:cNvSpPr/>
            <p:nvPr/>
          </p:nvSpPr>
          <p:spPr>
            <a:xfrm>
              <a:off x="3070225" y="4361473"/>
              <a:ext cx="122529" cy="68258"/>
            </a:xfrm>
            <a:custGeom>
              <a:rect b="b" l="l" r="r" t="t"/>
              <a:pathLst>
                <a:path extrusionOk="0" h="3504" w="6290">
                  <a:moveTo>
                    <a:pt x="5731" y="905"/>
                  </a:moveTo>
                  <a:lnTo>
                    <a:pt x="5731" y="2622"/>
                  </a:lnTo>
                  <a:lnTo>
                    <a:pt x="4820" y="2204"/>
                  </a:lnTo>
                  <a:lnTo>
                    <a:pt x="4820" y="1299"/>
                  </a:lnTo>
                  <a:lnTo>
                    <a:pt x="5731" y="905"/>
                  </a:lnTo>
                  <a:close/>
                  <a:moveTo>
                    <a:pt x="411" y="0"/>
                  </a:moveTo>
                  <a:cubicBezTo>
                    <a:pt x="194" y="0"/>
                    <a:pt x="0" y="194"/>
                    <a:pt x="0" y="417"/>
                  </a:cubicBezTo>
                  <a:lnTo>
                    <a:pt x="0" y="2592"/>
                  </a:lnTo>
                  <a:cubicBezTo>
                    <a:pt x="0" y="3086"/>
                    <a:pt x="411" y="3503"/>
                    <a:pt x="905" y="3503"/>
                  </a:cubicBezTo>
                  <a:lnTo>
                    <a:pt x="4408" y="3503"/>
                  </a:lnTo>
                  <a:cubicBezTo>
                    <a:pt x="4626" y="3503"/>
                    <a:pt x="4820" y="3327"/>
                    <a:pt x="4820" y="3110"/>
                  </a:cubicBezTo>
                  <a:lnTo>
                    <a:pt x="4820" y="2839"/>
                  </a:lnTo>
                  <a:lnTo>
                    <a:pt x="5508" y="3133"/>
                  </a:lnTo>
                  <a:cubicBezTo>
                    <a:pt x="5584" y="3157"/>
                    <a:pt x="5654" y="3180"/>
                    <a:pt x="5731" y="3180"/>
                  </a:cubicBezTo>
                  <a:cubicBezTo>
                    <a:pt x="5848" y="3180"/>
                    <a:pt x="5948" y="3157"/>
                    <a:pt x="6048" y="3086"/>
                  </a:cubicBezTo>
                  <a:cubicBezTo>
                    <a:pt x="6195" y="2986"/>
                    <a:pt x="6289" y="2816"/>
                    <a:pt x="6289" y="2622"/>
                  </a:cubicBezTo>
                  <a:lnTo>
                    <a:pt x="6289" y="905"/>
                  </a:lnTo>
                  <a:cubicBezTo>
                    <a:pt x="6289" y="711"/>
                    <a:pt x="6195" y="535"/>
                    <a:pt x="6048" y="417"/>
                  </a:cubicBezTo>
                  <a:cubicBezTo>
                    <a:pt x="5952" y="361"/>
                    <a:pt x="5845" y="329"/>
                    <a:pt x="5741" y="329"/>
                  </a:cubicBezTo>
                  <a:cubicBezTo>
                    <a:pt x="5661" y="329"/>
                    <a:pt x="5581" y="347"/>
                    <a:pt x="5508" y="388"/>
                  </a:cubicBezTo>
                  <a:lnTo>
                    <a:pt x="4773" y="682"/>
                  </a:lnTo>
                  <a:cubicBezTo>
                    <a:pt x="4673" y="294"/>
                    <a:pt x="4332" y="0"/>
                    <a:pt x="3915" y="0"/>
                  </a:cubicBezTo>
                  <a:lnTo>
                    <a:pt x="2569" y="0"/>
                  </a:lnTo>
                  <a:cubicBezTo>
                    <a:pt x="2422" y="0"/>
                    <a:pt x="2298" y="147"/>
                    <a:pt x="2298" y="294"/>
                  </a:cubicBezTo>
                  <a:cubicBezTo>
                    <a:pt x="2298" y="465"/>
                    <a:pt x="2422" y="588"/>
                    <a:pt x="2569" y="588"/>
                  </a:cubicBezTo>
                  <a:lnTo>
                    <a:pt x="3915" y="588"/>
                  </a:lnTo>
                  <a:cubicBezTo>
                    <a:pt x="4085" y="588"/>
                    <a:pt x="4232" y="735"/>
                    <a:pt x="4232" y="929"/>
                  </a:cubicBezTo>
                  <a:lnTo>
                    <a:pt x="4232" y="2939"/>
                  </a:lnTo>
                  <a:lnTo>
                    <a:pt x="905" y="2939"/>
                  </a:lnTo>
                  <a:cubicBezTo>
                    <a:pt x="735" y="2939"/>
                    <a:pt x="588" y="2792"/>
                    <a:pt x="588" y="2592"/>
                  </a:cubicBezTo>
                  <a:lnTo>
                    <a:pt x="588" y="588"/>
                  </a:lnTo>
                  <a:lnTo>
                    <a:pt x="1246" y="588"/>
                  </a:lnTo>
                  <a:cubicBezTo>
                    <a:pt x="1417" y="588"/>
                    <a:pt x="1540" y="465"/>
                    <a:pt x="1540" y="294"/>
                  </a:cubicBezTo>
                  <a:cubicBezTo>
                    <a:pt x="1540" y="147"/>
                    <a:pt x="1417" y="0"/>
                    <a:pt x="12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531" name="Google Shape;3531;p63"/>
          <p:cNvGrpSpPr/>
          <p:nvPr/>
        </p:nvGrpSpPr>
        <p:grpSpPr>
          <a:xfrm>
            <a:off x="11749743" y="6960568"/>
            <a:ext cx="549609" cy="759642"/>
            <a:chOff x="5874872" y="3480284"/>
            <a:chExt cx="274804" cy="379821"/>
          </a:xfrm>
        </p:grpSpPr>
        <p:sp>
          <p:nvSpPr>
            <p:cNvPr id="3532" name="Google Shape;3532;p63"/>
            <p:cNvSpPr/>
            <p:nvPr/>
          </p:nvSpPr>
          <p:spPr>
            <a:xfrm>
              <a:off x="5880579" y="3486011"/>
              <a:ext cx="263370" cy="368815"/>
            </a:xfrm>
            <a:custGeom>
              <a:rect b="b" l="l" r="r" t="t"/>
              <a:pathLst>
                <a:path extrusionOk="0" h="18933" w="13520">
                  <a:moveTo>
                    <a:pt x="1423" y="0"/>
                  </a:moveTo>
                  <a:cubicBezTo>
                    <a:pt x="642" y="0"/>
                    <a:pt x="1" y="635"/>
                    <a:pt x="1" y="1446"/>
                  </a:cubicBezTo>
                  <a:lnTo>
                    <a:pt x="1" y="17487"/>
                  </a:lnTo>
                  <a:cubicBezTo>
                    <a:pt x="1" y="18292"/>
                    <a:pt x="642" y="18933"/>
                    <a:pt x="1423" y="18933"/>
                  </a:cubicBezTo>
                  <a:lnTo>
                    <a:pt x="12080" y="18933"/>
                  </a:lnTo>
                  <a:cubicBezTo>
                    <a:pt x="12885" y="18933"/>
                    <a:pt x="13520" y="18292"/>
                    <a:pt x="13520" y="17487"/>
                  </a:cubicBezTo>
                  <a:lnTo>
                    <a:pt x="13520" y="1446"/>
                  </a:lnTo>
                  <a:cubicBezTo>
                    <a:pt x="13520" y="635"/>
                    <a:pt x="12885" y="0"/>
                    <a:pt x="12080"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3" name="Google Shape;3533;p63"/>
            <p:cNvSpPr/>
            <p:nvPr/>
          </p:nvSpPr>
          <p:spPr>
            <a:xfrm>
              <a:off x="6100994" y="3486011"/>
              <a:ext cx="42953" cy="368815"/>
            </a:xfrm>
            <a:custGeom>
              <a:rect b="b" l="l" r="r" t="t"/>
              <a:pathLst>
                <a:path extrusionOk="0" h="18933" w="2205">
                  <a:moveTo>
                    <a:pt x="1" y="0"/>
                  </a:moveTo>
                  <a:cubicBezTo>
                    <a:pt x="812" y="0"/>
                    <a:pt x="1447" y="635"/>
                    <a:pt x="1447" y="1446"/>
                  </a:cubicBezTo>
                  <a:lnTo>
                    <a:pt x="1447" y="17487"/>
                  </a:lnTo>
                  <a:cubicBezTo>
                    <a:pt x="1447" y="18292"/>
                    <a:pt x="812" y="18933"/>
                    <a:pt x="1" y="18933"/>
                  </a:cubicBezTo>
                  <a:lnTo>
                    <a:pt x="765" y="18933"/>
                  </a:lnTo>
                  <a:cubicBezTo>
                    <a:pt x="1570" y="18933"/>
                    <a:pt x="2205" y="18292"/>
                    <a:pt x="2205" y="17487"/>
                  </a:cubicBezTo>
                  <a:lnTo>
                    <a:pt x="2205" y="1446"/>
                  </a:lnTo>
                  <a:cubicBezTo>
                    <a:pt x="2205" y="635"/>
                    <a:pt x="1570" y="0"/>
                    <a:pt x="765"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4" name="Google Shape;3534;p63"/>
            <p:cNvSpPr/>
            <p:nvPr/>
          </p:nvSpPr>
          <p:spPr>
            <a:xfrm>
              <a:off x="5880579" y="3802247"/>
              <a:ext cx="263370" cy="52577"/>
            </a:xfrm>
            <a:custGeom>
              <a:rect b="b" l="l" r="r" t="t"/>
              <a:pathLst>
                <a:path extrusionOk="0" h="2699" w="13520">
                  <a:moveTo>
                    <a:pt x="1" y="1"/>
                  </a:moveTo>
                  <a:lnTo>
                    <a:pt x="1" y="1253"/>
                  </a:lnTo>
                  <a:cubicBezTo>
                    <a:pt x="1" y="2058"/>
                    <a:pt x="642" y="2699"/>
                    <a:pt x="1423" y="2699"/>
                  </a:cubicBezTo>
                  <a:lnTo>
                    <a:pt x="12080" y="2699"/>
                  </a:lnTo>
                  <a:cubicBezTo>
                    <a:pt x="12885" y="2699"/>
                    <a:pt x="13520" y="2058"/>
                    <a:pt x="13520" y="1253"/>
                  </a:cubicBezTo>
                  <a:lnTo>
                    <a:pt x="13520"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5" name="Google Shape;3535;p63"/>
            <p:cNvSpPr/>
            <p:nvPr/>
          </p:nvSpPr>
          <p:spPr>
            <a:xfrm>
              <a:off x="5880579" y="3486011"/>
              <a:ext cx="263370" cy="52460"/>
            </a:xfrm>
            <a:custGeom>
              <a:rect b="b" l="l" r="r" t="t"/>
              <a:pathLst>
                <a:path extrusionOk="0" h="2693" w="13520">
                  <a:moveTo>
                    <a:pt x="1423" y="0"/>
                  </a:moveTo>
                  <a:cubicBezTo>
                    <a:pt x="642" y="0"/>
                    <a:pt x="1" y="635"/>
                    <a:pt x="1" y="1446"/>
                  </a:cubicBezTo>
                  <a:lnTo>
                    <a:pt x="1" y="2692"/>
                  </a:lnTo>
                  <a:lnTo>
                    <a:pt x="13520" y="2692"/>
                  </a:lnTo>
                  <a:lnTo>
                    <a:pt x="13520" y="1446"/>
                  </a:lnTo>
                  <a:cubicBezTo>
                    <a:pt x="13520" y="635"/>
                    <a:pt x="12885" y="0"/>
                    <a:pt x="12080"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6" name="Google Shape;3536;p63"/>
            <p:cNvSpPr/>
            <p:nvPr/>
          </p:nvSpPr>
          <p:spPr>
            <a:xfrm>
              <a:off x="6100994" y="3802247"/>
              <a:ext cx="42953" cy="52577"/>
            </a:xfrm>
            <a:custGeom>
              <a:rect b="b" l="l" r="r" t="t"/>
              <a:pathLst>
                <a:path extrusionOk="0" h="2699" w="2205">
                  <a:moveTo>
                    <a:pt x="1447" y="1"/>
                  </a:moveTo>
                  <a:lnTo>
                    <a:pt x="1447" y="1253"/>
                  </a:lnTo>
                  <a:cubicBezTo>
                    <a:pt x="1447" y="2058"/>
                    <a:pt x="812" y="2699"/>
                    <a:pt x="1" y="2699"/>
                  </a:cubicBezTo>
                  <a:lnTo>
                    <a:pt x="765" y="2699"/>
                  </a:lnTo>
                  <a:cubicBezTo>
                    <a:pt x="1570" y="2699"/>
                    <a:pt x="2205" y="2058"/>
                    <a:pt x="2205" y="1253"/>
                  </a:cubicBezTo>
                  <a:lnTo>
                    <a:pt x="2205"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7" name="Google Shape;3537;p63"/>
            <p:cNvSpPr/>
            <p:nvPr/>
          </p:nvSpPr>
          <p:spPr>
            <a:xfrm>
              <a:off x="6100994" y="3486011"/>
              <a:ext cx="42953" cy="52460"/>
            </a:xfrm>
            <a:custGeom>
              <a:rect b="b" l="l" r="r" t="t"/>
              <a:pathLst>
                <a:path extrusionOk="0" h="2693" w="2205">
                  <a:moveTo>
                    <a:pt x="1" y="0"/>
                  </a:moveTo>
                  <a:cubicBezTo>
                    <a:pt x="812" y="0"/>
                    <a:pt x="1447" y="635"/>
                    <a:pt x="1447" y="1446"/>
                  </a:cubicBezTo>
                  <a:lnTo>
                    <a:pt x="1447" y="2692"/>
                  </a:lnTo>
                  <a:lnTo>
                    <a:pt x="2205" y="2692"/>
                  </a:lnTo>
                  <a:lnTo>
                    <a:pt x="2205" y="1446"/>
                  </a:lnTo>
                  <a:cubicBezTo>
                    <a:pt x="2205" y="635"/>
                    <a:pt x="1570" y="0"/>
                    <a:pt x="76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8" name="Google Shape;3538;p63"/>
            <p:cNvSpPr/>
            <p:nvPr/>
          </p:nvSpPr>
          <p:spPr>
            <a:xfrm>
              <a:off x="5874872" y="3480284"/>
              <a:ext cx="274804" cy="379821"/>
            </a:xfrm>
            <a:custGeom>
              <a:rect b="b" l="l" r="r" t="t"/>
              <a:pathLst>
                <a:path extrusionOk="0" h="19498" w="14107">
                  <a:moveTo>
                    <a:pt x="13519" y="16823"/>
                  </a:moveTo>
                  <a:lnTo>
                    <a:pt x="13519" y="17781"/>
                  </a:lnTo>
                  <a:cubicBezTo>
                    <a:pt x="13519" y="18416"/>
                    <a:pt x="13008" y="18933"/>
                    <a:pt x="12373" y="18933"/>
                  </a:cubicBezTo>
                  <a:lnTo>
                    <a:pt x="1716" y="18933"/>
                  </a:lnTo>
                  <a:cubicBezTo>
                    <a:pt x="1082" y="18933"/>
                    <a:pt x="564" y="18416"/>
                    <a:pt x="564" y="17781"/>
                  </a:cubicBezTo>
                  <a:lnTo>
                    <a:pt x="564" y="16823"/>
                  </a:lnTo>
                  <a:close/>
                  <a:moveTo>
                    <a:pt x="1716" y="1"/>
                  </a:moveTo>
                  <a:cubicBezTo>
                    <a:pt x="764" y="1"/>
                    <a:pt x="0" y="782"/>
                    <a:pt x="0" y="1740"/>
                  </a:cubicBezTo>
                  <a:lnTo>
                    <a:pt x="0" y="11121"/>
                  </a:lnTo>
                  <a:cubicBezTo>
                    <a:pt x="0" y="11268"/>
                    <a:pt x="124" y="11386"/>
                    <a:pt x="294" y="11386"/>
                  </a:cubicBezTo>
                  <a:cubicBezTo>
                    <a:pt x="441" y="11386"/>
                    <a:pt x="564" y="11268"/>
                    <a:pt x="564" y="11121"/>
                  </a:cubicBezTo>
                  <a:lnTo>
                    <a:pt x="564" y="3280"/>
                  </a:lnTo>
                  <a:lnTo>
                    <a:pt x="9505" y="3280"/>
                  </a:lnTo>
                  <a:cubicBezTo>
                    <a:pt x="9651" y="3280"/>
                    <a:pt x="9798" y="3133"/>
                    <a:pt x="9798" y="2986"/>
                  </a:cubicBezTo>
                  <a:cubicBezTo>
                    <a:pt x="9798" y="2816"/>
                    <a:pt x="9651" y="2693"/>
                    <a:pt x="9505" y="2693"/>
                  </a:cubicBezTo>
                  <a:lnTo>
                    <a:pt x="564" y="2693"/>
                  </a:lnTo>
                  <a:lnTo>
                    <a:pt x="564" y="1740"/>
                  </a:lnTo>
                  <a:cubicBezTo>
                    <a:pt x="564" y="1100"/>
                    <a:pt x="1082" y="588"/>
                    <a:pt x="1716" y="588"/>
                  </a:cubicBezTo>
                  <a:lnTo>
                    <a:pt x="12373" y="588"/>
                  </a:lnTo>
                  <a:cubicBezTo>
                    <a:pt x="13008" y="588"/>
                    <a:pt x="13519" y="1100"/>
                    <a:pt x="13519" y="1740"/>
                  </a:cubicBezTo>
                  <a:lnTo>
                    <a:pt x="13519" y="2693"/>
                  </a:lnTo>
                  <a:lnTo>
                    <a:pt x="10827" y="2693"/>
                  </a:lnTo>
                  <a:cubicBezTo>
                    <a:pt x="10680" y="2693"/>
                    <a:pt x="10557" y="2816"/>
                    <a:pt x="10557" y="2986"/>
                  </a:cubicBezTo>
                  <a:cubicBezTo>
                    <a:pt x="10557" y="3133"/>
                    <a:pt x="10680" y="3280"/>
                    <a:pt x="10827" y="3280"/>
                  </a:cubicBezTo>
                  <a:lnTo>
                    <a:pt x="13519" y="3280"/>
                  </a:lnTo>
                  <a:lnTo>
                    <a:pt x="13519" y="16235"/>
                  </a:lnTo>
                  <a:lnTo>
                    <a:pt x="564" y="16235"/>
                  </a:lnTo>
                  <a:lnTo>
                    <a:pt x="564" y="12444"/>
                  </a:lnTo>
                  <a:cubicBezTo>
                    <a:pt x="564" y="12297"/>
                    <a:pt x="441" y="12150"/>
                    <a:pt x="294" y="12150"/>
                  </a:cubicBezTo>
                  <a:cubicBezTo>
                    <a:pt x="124" y="12150"/>
                    <a:pt x="0" y="12297"/>
                    <a:pt x="0" y="12444"/>
                  </a:cubicBezTo>
                  <a:lnTo>
                    <a:pt x="0" y="17781"/>
                  </a:lnTo>
                  <a:cubicBezTo>
                    <a:pt x="0" y="18733"/>
                    <a:pt x="764" y="19497"/>
                    <a:pt x="1716" y="19497"/>
                  </a:cubicBezTo>
                  <a:lnTo>
                    <a:pt x="12373" y="19497"/>
                  </a:lnTo>
                  <a:cubicBezTo>
                    <a:pt x="13325" y="19497"/>
                    <a:pt x="14107" y="18733"/>
                    <a:pt x="14107" y="17781"/>
                  </a:cubicBezTo>
                  <a:lnTo>
                    <a:pt x="14107" y="1740"/>
                  </a:lnTo>
                  <a:cubicBezTo>
                    <a:pt x="14107" y="782"/>
                    <a:pt x="13325" y="1"/>
                    <a:pt x="1237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9" name="Google Shape;3539;p63"/>
            <p:cNvSpPr/>
            <p:nvPr/>
          </p:nvSpPr>
          <p:spPr>
            <a:xfrm>
              <a:off x="5994166" y="3822856"/>
              <a:ext cx="36330" cy="11474"/>
            </a:xfrm>
            <a:custGeom>
              <a:rect b="b" l="l" r="r" t="t"/>
              <a:pathLst>
                <a:path extrusionOk="0" h="589" w="1865">
                  <a:moveTo>
                    <a:pt x="271" y="1"/>
                  </a:moveTo>
                  <a:cubicBezTo>
                    <a:pt x="124" y="1"/>
                    <a:pt x="1" y="148"/>
                    <a:pt x="1" y="295"/>
                  </a:cubicBezTo>
                  <a:cubicBezTo>
                    <a:pt x="1" y="442"/>
                    <a:pt x="124" y="589"/>
                    <a:pt x="271" y="589"/>
                  </a:cubicBezTo>
                  <a:lnTo>
                    <a:pt x="1570" y="589"/>
                  </a:lnTo>
                  <a:cubicBezTo>
                    <a:pt x="1741" y="589"/>
                    <a:pt x="1864" y="442"/>
                    <a:pt x="1864" y="295"/>
                  </a:cubicBezTo>
                  <a:cubicBezTo>
                    <a:pt x="1864" y="148"/>
                    <a:pt x="1741" y="1"/>
                    <a:pt x="15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0" name="Google Shape;3540;p63"/>
            <p:cNvSpPr/>
            <p:nvPr/>
          </p:nvSpPr>
          <p:spPr>
            <a:xfrm>
              <a:off x="5930740" y="3586254"/>
              <a:ext cx="77297" cy="87212"/>
            </a:xfrm>
            <a:custGeom>
              <a:rect b="b" l="l" r="r" t="t"/>
              <a:pathLst>
                <a:path extrusionOk="0" h="4477" w="3968">
                  <a:moveTo>
                    <a:pt x="3651" y="1"/>
                  </a:moveTo>
                  <a:cubicBezTo>
                    <a:pt x="3572" y="1"/>
                    <a:pt x="3493" y="32"/>
                    <a:pt x="3427" y="97"/>
                  </a:cubicBezTo>
                  <a:lnTo>
                    <a:pt x="100" y="4012"/>
                  </a:lnTo>
                  <a:cubicBezTo>
                    <a:pt x="0" y="4135"/>
                    <a:pt x="0" y="4306"/>
                    <a:pt x="124" y="4406"/>
                  </a:cubicBezTo>
                  <a:cubicBezTo>
                    <a:pt x="194" y="4453"/>
                    <a:pt x="247" y="4476"/>
                    <a:pt x="318" y="4476"/>
                  </a:cubicBezTo>
                  <a:cubicBezTo>
                    <a:pt x="394" y="4476"/>
                    <a:pt x="465" y="4453"/>
                    <a:pt x="541" y="4382"/>
                  </a:cubicBezTo>
                  <a:lnTo>
                    <a:pt x="3868" y="462"/>
                  </a:lnTo>
                  <a:cubicBezTo>
                    <a:pt x="3968" y="338"/>
                    <a:pt x="3968" y="168"/>
                    <a:pt x="3845" y="68"/>
                  </a:cubicBezTo>
                  <a:cubicBezTo>
                    <a:pt x="3787" y="24"/>
                    <a:pt x="3719" y="1"/>
                    <a:pt x="36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1" name="Google Shape;3541;p63"/>
            <p:cNvSpPr/>
            <p:nvPr/>
          </p:nvSpPr>
          <p:spPr>
            <a:xfrm>
              <a:off x="5930740" y="3602422"/>
              <a:ext cx="30019" cy="30973"/>
            </a:xfrm>
            <a:custGeom>
              <a:rect b="b" l="l" r="r" t="t"/>
              <a:pathLst>
                <a:path extrusionOk="0" h="1590" w="1541">
                  <a:moveTo>
                    <a:pt x="1215" y="0"/>
                  </a:moveTo>
                  <a:cubicBezTo>
                    <a:pt x="1134" y="0"/>
                    <a:pt x="1055" y="31"/>
                    <a:pt x="1006" y="96"/>
                  </a:cubicBezTo>
                  <a:lnTo>
                    <a:pt x="100" y="1125"/>
                  </a:lnTo>
                  <a:cubicBezTo>
                    <a:pt x="0" y="1225"/>
                    <a:pt x="0" y="1419"/>
                    <a:pt x="124" y="1519"/>
                  </a:cubicBezTo>
                  <a:cubicBezTo>
                    <a:pt x="171" y="1566"/>
                    <a:pt x="247" y="1589"/>
                    <a:pt x="318" y="1589"/>
                  </a:cubicBezTo>
                  <a:cubicBezTo>
                    <a:pt x="394" y="1589"/>
                    <a:pt x="465" y="1566"/>
                    <a:pt x="541" y="1495"/>
                  </a:cubicBezTo>
                  <a:lnTo>
                    <a:pt x="1446" y="490"/>
                  </a:lnTo>
                  <a:cubicBezTo>
                    <a:pt x="1540" y="367"/>
                    <a:pt x="1517" y="173"/>
                    <a:pt x="1423" y="73"/>
                  </a:cubicBezTo>
                  <a:cubicBezTo>
                    <a:pt x="1364" y="25"/>
                    <a:pt x="1289" y="0"/>
                    <a:pt x="121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2" name="Google Shape;3542;p63"/>
            <p:cNvSpPr/>
            <p:nvPr/>
          </p:nvSpPr>
          <p:spPr>
            <a:xfrm>
              <a:off x="6063787" y="3723665"/>
              <a:ext cx="30136" cy="30973"/>
            </a:xfrm>
            <a:custGeom>
              <a:rect b="b" l="l" r="r" t="t"/>
              <a:pathLst>
                <a:path extrusionOk="0" h="1590" w="1547">
                  <a:moveTo>
                    <a:pt x="1208" y="0"/>
                  </a:moveTo>
                  <a:cubicBezTo>
                    <a:pt x="1132" y="0"/>
                    <a:pt x="1059" y="31"/>
                    <a:pt x="1006" y="97"/>
                  </a:cubicBezTo>
                  <a:lnTo>
                    <a:pt x="100" y="1125"/>
                  </a:lnTo>
                  <a:cubicBezTo>
                    <a:pt x="0" y="1219"/>
                    <a:pt x="0" y="1419"/>
                    <a:pt x="124" y="1513"/>
                  </a:cubicBezTo>
                  <a:cubicBezTo>
                    <a:pt x="177" y="1566"/>
                    <a:pt x="247" y="1590"/>
                    <a:pt x="324" y="1590"/>
                  </a:cubicBezTo>
                  <a:cubicBezTo>
                    <a:pt x="394" y="1590"/>
                    <a:pt x="471" y="1566"/>
                    <a:pt x="518" y="1490"/>
                  </a:cubicBezTo>
                  <a:lnTo>
                    <a:pt x="1423" y="485"/>
                  </a:lnTo>
                  <a:cubicBezTo>
                    <a:pt x="1546" y="361"/>
                    <a:pt x="1523" y="167"/>
                    <a:pt x="1399" y="67"/>
                  </a:cubicBezTo>
                  <a:cubicBezTo>
                    <a:pt x="1342" y="24"/>
                    <a:pt x="1274" y="0"/>
                    <a:pt x="120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543" name="Google Shape;3543;p63"/>
          <p:cNvGrpSpPr/>
          <p:nvPr/>
        </p:nvGrpSpPr>
        <p:grpSpPr>
          <a:xfrm>
            <a:off x="8223154" y="6960568"/>
            <a:ext cx="688189" cy="759640"/>
            <a:chOff x="4111577" y="3480284"/>
            <a:chExt cx="344095" cy="379820"/>
          </a:xfrm>
        </p:grpSpPr>
        <p:sp>
          <p:nvSpPr>
            <p:cNvPr id="3544" name="Google Shape;3544;p63"/>
            <p:cNvSpPr/>
            <p:nvPr/>
          </p:nvSpPr>
          <p:spPr>
            <a:xfrm>
              <a:off x="4136433" y="3602461"/>
              <a:ext cx="294849" cy="206118"/>
            </a:xfrm>
            <a:custGeom>
              <a:rect b="b" l="l" r="r" t="t"/>
              <a:pathLst>
                <a:path extrusionOk="0" h="10581" w="15136">
                  <a:moveTo>
                    <a:pt x="782" y="0"/>
                  </a:moveTo>
                  <a:cubicBezTo>
                    <a:pt x="341" y="0"/>
                    <a:pt x="0" y="341"/>
                    <a:pt x="0" y="758"/>
                  </a:cubicBezTo>
                  <a:lnTo>
                    <a:pt x="0" y="9816"/>
                  </a:lnTo>
                  <a:cubicBezTo>
                    <a:pt x="0" y="10233"/>
                    <a:pt x="341" y="10580"/>
                    <a:pt x="782" y="10580"/>
                  </a:cubicBezTo>
                  <a:lnTo>
                    <a:pt x="14354" y="10580"/>
                  </a:lnTo>
                  <a:cubicBezTo>
                    <a:pt x="14795" y="10580"/>
                    <a:pt x="15136" y="10233"/>
                    <a:pt x="15136" y="9816"/>
                  </a:cubicBezTo>
                  <a:lnTo>
                    <a:pt x="15136" y="758"/>
                  </a:lnTo>
                  <a:cubicBezTo>
                    <a:pt x="15136" y="341"/>
                    <a:pt x="14795" y="0"/>
                    <a:pt x="1435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5" name="Google Shape;3545;p63"/>
            <p:cNvSpPr/>
            <p:nvPr/>
          </p:nvSpPr>
          <p:spPr>
            <a:xfrm>
              <a:off x="4401262" y="3602461"/>
              <a:ext cx="30019" cy="206118"/>
            </a:xfrm>
            <a:custGeom>
              <a:rect b="b" l="l" r="r" t="t"/>
              <a:pathLst>
                <a:path extrusionOk="0" h="10581" w="1541">
                  <a:moveTo>
                    <a:pt x="1" y="0"/>
                  </a:moveTo>
                  <a:cubicBezTo>
                    <a:pt x="441" y="0"/>
                    <a:pt x="782" y="341"/>
                    <a:pt x="782" y="758"/>
                  </a:cubicBezTo>
                  <a:lnTo>
                    <a:pt x="782" y="9816"/>
                  </a:lnTo>
                  <a:cubicBezTo>
                    <a:pt x="782" y="10233"/>
                    <a:pt x="441" y="10580"/>
                    <a:pt x="1" y="10580"/>
                  </a:cubicBezTo>
                  <a:lnTo>
                    <a:pt x="759" y="10580"/>
                  </a:lnTo>
                  <a:cubicBezTo>
                    <a:pt x="1200" y="10580"/>
                    <a:pt x="1541" y="10233"/>
                    <a:pt x="1541" y="9816"/>
                  </a:cubicBezTo>
                  <a:lnTo>
                    <a:pt x="1541" y="758"/>
                  </a:lnTo>
                  <a:cubicBezTo>
                    <a:pt x="1541" y="341"/>
                    <a:pt x="1200"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6" name="Google Shape;3546;p63"/>
            <p:cNvSpPr/>
            <p:nvPr/>
          </p:nvSpPr>
          <p:spPr>
            <a:xfrm>
              <a:off x="4157959" y="3620539"/>
              <a:ext cx="251915" cy="169827"/>
            </a:xfrm>
            <a:custGeom>
              <a:rect b="b" l="l" r="r" t="t"/>
              <a:pathLst>
                <a:path extrusionOk="0" h="8718" w="12932">
                  <a:moveTo>
                    <a:pt x="294" y="1"/>
                  </a:moveTo>
                  <a:cubicBezTo>
                    <a:pt x="147" y="1"/>
                    <a:pt x="0" y="124"/>
                    <a:pt x="0" y="295"/>
                  </a:cubicBezTo>
                  <a:lnTo>
                    <a:pt x="0" y="8424"/>
                  </a:lnTo>
                  <a:cubicBezTo>
                    <a:pt x="0" y="8594"/>
                    <a:pt x="147" y="8718"/>
                    <a:pt x="294" y="8718"/>
                  </a:cubicBezTo>
                  <a:lnTo>
                    <a:pt x="12638" y="8718"/>
                  </a:lnTo>
                  <a:cubicBezTo>
                    <a:pt x="12785" y="8718"/>
                    <a:pt x="12931" y="8594"/>
                    <a:pt x="12931" y="8424"/>
                  </a:cubicBezTo>
                  <a:lnTo>
                    <a:pt x="12931" y="295"/>
                  </a:lnTo>
                  <a:cubicBezTo>
                    <a:pt x="12931" y="124"/>
                    <a:pt x="12785" y="1"/>
                    <a:pt x="12638"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7" name="Google Shape;3547;p63"/>
            <p:cNvSpPr/>
            <p:nvPr/>
          </p:nvSpPr>
          <p:spPr>
            <a:xfrm>
              <a:off x="4157959" y="3659128"/>
              <a:ext cx="81543" cy="131237"/>
            </a:xfrm>
            <a:custGeom>
              <a:rect b="b" l="l" r="r" t="t"/>
              <a:pathLst>
                <a:path extrusionOk="0" h="6737" w="4186">
                  <a:moveTo>
                    <a:pt x="0" y="1"/>
                  </a:moveTo>
                  <a:lnTo>
                    <a:pt x="0" y="6443"/>
                  </a:lnTo>
                  <a:cubicBezTo>
                    <a:pt x="0" y="6613"/>
                    <a:pt x="147" y="6737"/>
                    <a:pt x="294" y="6737"/>
                  </a:cubicBezTo>
                  <a:lnTo>
                    <a:pt x="4185" y="6737"/>
                  </a:lnTo>
                  <a:lnTo>
                    <a:pt x="4185"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8" name="Google Shape;3548;p63"/>
            <p:cNvSpPr/>
            <p:nvPr/>
          </p:nvSpPr>
          <p:spPr>
            <a:xfrm>
              <a:off x="4224716" y="3659128"/>
              <a:ext cx="14785" cy="131237"/>
            </a:xfrm>
            <a:custGeom>
              <a:rect b="b" l="l" r="r" t="t"/>
              <a:pathLst>
                <a:path extrusionOk="0" h="6737" w="759">
                  <a:moveTo>
                    <a:pt x="0" y="1"/>
                  </a:moveTo>
                  <a:lnTo>
                    <a:pt x="0" y="6737"/>
                  </a:lnTo>
                  <a:lnTo>
                    <a:pt x="758" y="6737"/>
                  </a:lnTo>
                  <a:lnTo>
                    <a:pt x="758"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9" name="Google Shape;3549;p63"/>
            <p:cNvSpPr/>
            <p:nvPr/>
          </p:nvSpPr>
          <p:spPr>
            <a:xfrm>
              <a:off x="4229976" y="3486011"/>
              <a:ext cx="107763" cy="62083"/>
            </a:xfrm>
            <a:custGeom>
              <a:rect b="b" l="l" r="r" t="t"/>
              <a:pathLst>
                <a:path extrusionOk="0" h="3187" w="5532">
                  <a:moveTo>
                    <a:pt x="2769" y="0"/>
                  </a:moveTo>
                  <a:cubicBezTo>
                    <a:pt x="2058" y="0"/>
                    <a:pt x="1470" y="465"/>
                    <a:pt x="1299" y="1129"/>
                  </a:cubicBezTo>
                  <a:cubicBezTo>
                    <a:pt x="1199" y="1100"/>
                    <a:pt x="1123" y="1076"/>
                    <a:pt x="1053" y="1076"/>
                  </a:cubicBezTo>
                  <a:cubicBezTo>
                    <a:pt x="465" y="1076"/>
                    <a:pt x="0" y="1570"/>
                    <a:pt x="0" y="2128"/>
                  </a:cubicBezTo>
                  <a:cubicBezTo>
                    <a:pt x="0" y="2716"/>
                    <a:pt x="465" y="3186"/>
                    <a:pt x="1053" y="3186"/>
                  </a:cubicBezTo>
                  <a:cubicBezTo>
                    <a:pt x="1370" y="3186"/>
                    <a:pt x="1664" y="3039"/>
                    <a:pt x="1858" y="2792"/>
                  </a:cubicBezTo>
                  <a:cubicBezTo>
                    <a:pt x="2105" y="2986"/>
                    <a:pt x="2422" y="3086"/>
                    <a:pt x="2769" y="3086"/>
                  </a:cubicBezTo>
                  <a:cubicBezTo>
                    <a:pt x="3110" y="3086"/>
                    <a:pt x="3427" y="2986"/>
                    <a:pt x="3674" y="2792"/>
                  </a:cubicBezTo>
                  <a:cubicBezTo>
                    <a:pt x="3868" y="3039"/>
                    <a:pt x="4162" y="3186"/>
                    <a:pt x="4479" y="3186"/>
                  </a:cubicBezTo>
                  <a:cubicBezTo>
                    <a:pt x="5067" y="3186"/>
                    <a:pt x="5531" y="2716"/>
                    <a:pt x="5531" y="2128"/>
                  </a:cubicBezTo>
                  <a:cubicBezTo>
                    <a:pt x="5531" y="1570"/>
                    <a:pt x="5067" y="1076"/>
                    <a:pt x="4479" y="1076"/>
                  </a:cubicBezTo>
                  <a:cubicBezTo>
                    <a:pt x="4409" y="1076"/>
                    <a:pt x="4332" y="1100"/>
                    <a:pt x="4238" y="1129"/>
                  </a:cubicBezTo>
                  <a:cubicBezTo>
                    <a:pt x="4062" y="465"/>
                    <a:pt x="3474" y="0"/>
                    <a:pt x="276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0" name="Google Shape;3550;p63"/>
            <p:cNvSpPr/>
            <p:nvPr/>
          </p:nvSpPr>
          <p:spPr>
            <a:xfrm>
              <a:off x="4117304" y="3808558"/>
              <a:ext cx="333108" cy="46265"/>
            </a:xfrm>
            <a:custGeom>
              <a:rect b="b" l="l" r="r" t="t"/>
              <a:pathLst>
                <a:path extrusionOk="0" h="2375" w="17100">
                  <a:moveTo>
                    <a:pt x="441" y="0"/>
                  </a:moveTo>
                  <a:cubicBezTo>
                    <a:pt x="200" y="0"/>
                    <a:pt x="1" y="194"/>
                    <a:pt x="1" y="441"/>
                  </a:cubicBezTo>
                  <a:cubicBezTo>
                    <a:pt x="1" y="1517"/>
                    <a:pt x="859" y="2375"/>
                    <a:pt x="1940" y="2375"/>
                  </a:cubicBezTo>
                  <a:lnTo>
                    <a:pt x="15165" y="2375"/>
                  </a:lnTo>
                  <a:cubicBezTo>
                    <a:pt x="16241" y="2375"/>
                    <a:pt x="17099" y="1517"/>
                    <a:pt x="17099" y="441"/>
                  </a:cubicBezTo>
                  <a:cubicBezTo>
                    <a:pt x="17099" y="194"/>
                    <a:pt x="16899" y="0"/>
                    <a:pt x="16658"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1" name="Google Shape;3551;p63"/>
            <p:cNvSpPr/>
            <p:nvPr/>
          </p:nvSpPr>
          <p:spPr>
            <a:xfrm>
              <a:off x="4393587" y="3808558"/>
              <a:ext cx="56823" cy="46265"/>
            </a:xfrm>
            <a:custGeom>
              <a:rect b="b" l="l" r="r" t="t"/>
              <a:pathLst>
                <a:path extrusionOk="0" h="2375" w="2917">
                  <a:moveTo>
                    <a:pt x="1494" y="0"/>
                  </a:moveTo>
                  <a:cubicBezTo>
                    <a:pt x="1741" y="0"/>
                    <a:pt x="1935" y="194"/>
                    <a:pt x="1935" y="441"/>
                  </a:cubicBezTo>
                  <a:cubicBezTo>
                    <a:pt x="1935" y="976"/>
                    <a:pt x="1717" y="1440"/>
                    <a:pt x="1370" y="1811"/>
                  </a:cubicBezTo>
                  <a:cubicBezTo>
                    <a:pt x="1006" y="2151"/>
                    <a:pt x="542" y="2375"/>
                    <a:pt x="1" y="2375"/>
                  </a:cubicBezTo>
                  <a:lnTo>
                    <a:pt x="982" y="2375"/>
                  </a:lnTo>
                  <a:cubicBezTo>
                    <a:pt x="1517" y="2375"/>
                    <a:pt x="1982" y="2151"/>
                    <a:pt x="2352" y="1811"/>
                  </a:cubicBezTo>
                  <a:cubicBezTo>
                    <a:pt x="2693" y="1440"/>
                    <a:pt x="2916" y="976"/>
                    <a:pt x="2916" y="441"/>
                  </a:cubicBezTo>
                  <a:cubicBezTo>
                    <a:pt x="2916" y="194"/>
                    <a:pt x="2716" y="0"/>
                    <a:pt x="247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2" name="Google Shape;3552;p63"/>
            <p:cNvSpPr/>
            <p:nvPr/>
          </p:nvSpPr>
          <p:spPr>
            <a:xfrm>
              <a:off x="4157959" y="3620539"/>
              <a:ext cx="251915" cy="38609"/>
            </a:xfrm>
            <a:custGeom>
              <a:rect b="b" l="l" r="r" t="t"/>
              <a:pathLst>
                <a:path extrusionOk="0" h="1982" w="12932">
                  <a:moveTo>
                    <a:pt x="294" y="1"/>
                  </a:moveTo>
                  <a:cubicBezTo>
                    <a:pt x="147" y="1"/>
                    <a:pt x="0" y="124"/>
                    <a:pt x="0" y="295"/>
                  </a:cubicBezTo>
                  <a:lnTo>
                    <a:pt x="0" y="1982"/>
                  </a:lnTo>
                  <a:lnTo>
                    <a:pt x="12931" y="1982"/>
                  </a:lnTo>
                  <a:lnTo>
                    <a:pt x="12931" y="295"/>
                  </a:lnTo>
                  <a:cubicBezTo>
                    <a:pt x="12931" y="124"/>
                    <a:pt x="12785" y="1"/>
                    <a:pt x="1263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3" name="Google Shape;3553;p63"/>
            <p:cNvSpPr/>
            <p:nvPr/>
          </p:nvSpPr>
          <p:spPr>
            <a:xfrm>
              <a:off x="4389243" y="3620539"/>
              <a:ext cx="20629" cy="38609"/>
            </a:xfrm>
            <a:custGeom>
              <a:rect b="b" l="l" r="r" t="t"/>
              <a:pathLst>
                <a:path extrusionOk="0" h="1982" w="1059">
                  <a:moveTo>
                    <a:pt x="0" y="1"/>
                  </a:moveTo>
                  <a:cubicBezTo>
                    <a:pt x="147" y="1"/>
                    <a:pt x="271" y="124"/>
                    <a:pt x="271" y="295"/>
                  </a:cubicBezTo>
                  <a:lnTo>
                    <a:pt x="271" y="1982"/>
                  </a:lnTo>
                  <a:lnTo>
                    <a:pt x="1058" y="1982"/>
                  </a:lnTo>
                  <a:lnTo>
                    <a:pt x="1058" y="295"/>
                  </a:lnTo>
                  <a:cubicBezTo>
                    <a:pt x="1058" y="124"/>
                    <a:pt x="912" y="1"/>
                    <a:pt x="765"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4" name="Google Shape;3554;p63"/>
            <p:cNvSpPr/>
            <p:nvPr/>
          </p:nvSpPr>
          <p:spPr>
            <a:xfrm>
              <a:off x="4252864" y="3808558"/>
              <a:ext cx="61966" cy="20045"/>
            </a:xfrm>
            <a:custGeom>
              <a:rect b="b" l="l" r="r" t="t"/>
              <a:pathLst>
                <a:path extrusionOk="0" h="1029" w="3181">
                  <a:moveTo>
                    <a:pt x="1" y="0"/>
                  </a:moveTo>
                  <a:lnTo>
                    <a:pt x="1" y="512"/>
                  </a:lnTo>
                  <a:cubicBezTo>
                    <a:pt x="1" y="805"/>
                    <a:pt x="242" y="1029"/>
                    <a:pt x="512" y="1029"/>
                  </a:cubicBezTo>
                  <a:lnTo>
                    <a:pt x="2669" y="1029"/>
                  </a:lnTo>
                  <a:cubicBezTo>
                    <a:pt x="2940" y="1029"/>
                    <a:pt x="3181" y="805"/>
                    <a:pt x="3181" y="512"/>
                  </a:cubicBezTo>
                  <a:lnTo>
                    <a:pt x="3181"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5" name="Google Shape;3555;p63"/>
            <p:cNvSpPr/>
            <p:nvPr/>
          </p:nvSpPr>
          <p:spPr>
            <a:xfrm>
              <a:off x="4224716" y="3480284"/>
              <a:ext cx="118283" cy="73537"/>
            </a:xfrm>
            <a:custGeom>
              <a:rect b="b" l="l" r="r" t="t"/>
              <a:pathLst>
                <a:path extrusionOk="0" h="3775" w="6072">
                  <a:moveTo>
                    <a:pt x="3039" y="588"/>
                  </a:moveTo>
                  <a:cubicBezTo>
                    <a:pt x="3597" y="588"/>
                    <a:pt x="4091" y="953"/>
                    <a:pt x="4238" y="1493"/>
                  </a:cubicBezTo>
                  <a:cubicBezTo>
                    <a:pt x="4278" y="1620"/>
                    <a:pt x="4392" y="1694"/>
                    <a:pt x="4516" y="1694"/>
                  </a:cubicBezTo>
                  <a:cubicBezTo>
                    <a:pt x="4537" y="1694"/>
                    <a:pt x="4558" y="1692"/>
                    <a:pt x="4579" y="1687"/>
                  </a:cubicBezTo>
                  <a:cubicBezTo>
                    <a:pt x="4626" y="1664"/>
                    <a:pt x="4702" y="1664"/>
                    <a:pt x="4749" y="1664"/>
                  </a:cubicBezTo>
                  <a:cubicBezTo>
                    <a:pt x="5167" y="1664"/>
                    <a:pt x="5508" y="2011"/>
                    <a:pt x="5508" y="2422"/>
                  </a:cubicBezTo>
                  <a:cubicBezTo>
                    <a:pt x="5508" y="2840"/>
                    <a:pt x="5167" y="3186"/>
                    <a:pt x="4749" y="3186"/>
                  </a:cubicBezTo>
                  <a:cubicBezTo>
                    <a:pt x="4532" y="3186"/>
                    <a:pt x="4308" y="3086"/>
                    <a:pt x="4162" y="2916"/>
                  </a:cubicBezTo>
                  <a:cubicBezTo>
                    <a:pt x="4114" y="2840"/>
                    <a:pt x="4015" y="2792"/>
                    <a:pt x="3944" y="2792"/>
                  </a:cubicBezTo>
                  <a:cubicBezTo>
                    <a:pt x="3868" y="2792"/>
                    <a:pt x="3821" y="2816"/>
                    <a:pt x="3774" y="2863"/>
                  </a:cubicBezTo>
                  <a:cubicBezTo>
                    <a:pt x="3550" y="3010"/>
                    <a:pt x="3303" y="3086"/>
                    <a:pt x="3039" y="3086"/>
                  </a:cubicBezTo>
                  <a:cubicBezTo>
                    <a:pt x="2768" y="3086"/>
                    <a:pt x="2522" y="3010"/>
                    <a:pt x="2304" y="2863"/>
                  </a:cubicBezTo>
                  <a:cubicBezTo>
                    <a:pt x="2253" y="2824"/>
                    <a:pt x="2194" y="2805"/>
                    <a:pt x="2136" y="2805"/>
                  </a:cubicBezTo>
                  <a:cubicBezTo>
                    <a:pt x="2052" y="2805"/>
                    <a:pt x="1969" y="2843"/>
                    <a:pt x="1910" y="2916"/>
                  </a:cubicBezTo>
                  <a:cubicBezTo>
                    <a:pt x="1763" y="3086"/>
                    <a:pt x="1540" y="3186"/>
                    <a:pt x="1323" y="3186"/>
                  </a:cubicBezTo>
                  <a:cubicBezTo>
                    <a:pt x="905" y="3186"/>
                    <a:pt x="564" y="2840"/>
                    <a:pt x="564" y="2422"/>
                  </a:cubicBezTo>
                  <a:cubicBezTo>
                    <a:pt x="564" y="2011"/>
                    <a:pt x="905" y="1664"/>
                    <a:pt x="1323" y="1664"/>
                  </a:cubicBezTo>
                  <a:cubicBezTo>
                    <a:pt x="1370" y="1664"/>
                    <a:pt x="1446" y="1664"/>
                    <a:pt x="1493" y="1687"/>
                  </a:cubicBezTo>
                  <a:cubicBezTo>
                    <a:pt x="1514" y="1692"/>
                    <a:pt x="1535" y="1694"/>
                    <a:pt x="1555" y="1694"/>
                  </a:cubicBezTo>
                  <a:cubicBezTo>
                    <a:pt x="1680" y="1694"/>
                    <a:pt x="1794" y="1620"/>
                    <a:pt x="1834" y="1493"/>
                  </a:cubicBezTo>
                  <a:cubicBezTo>
                    <a:pt x="1981" y="953"/>
                    <a:pt x="2475" y="588"/>
                    <a:pt x="3039" y="588"/>
                  </a:cubicBezTo>
                  <a:close/>
                  <a:moveTo>
                    <a:pt x="3039" y="1"/>
                  </a:moveTo>
                  <a:cubicBezTo>
                    <a:pt x="2304" y="1"/>
                    <a:pt x="1663" y="441"/>
                    <a:pt x="1370" y="1100"/>
                  </a:cubicBezTo>
                  <a:lnTo>
                    <a:pt x="1323" y="1100"/>
                  </a:lnTo>
                  <a:cubicBezTo>
                    <a:pt x="588" y="1100"/>
                    <a:pt x="0" y="1687"/>
                    <a:pt x="0" y="2422"/>
                  </a:cubicBezTo>
                  <a:cubicBezTo>
                    <a:pt x="0" y="3157"/>
                    <a:pt x="588" y="3774"/>
                    <a:pt x="1323" y="3774"/>
                  </a:cubicBezTo>
                  <a:cubicBezTo>
                    <a:pt x="1640" y="3774"/>
                    <a:pt x="1934" y="3651"/>
                    <a:pt x="2181" y="3451"/>
                  </a:cubicBezTo>
                  <a:cubicBezTo>
                    <a:pt x="2451" y="3598"/>
                    <a:pt x="2745" y="3674"/>
                    <a:pt x="3039" y="3674"/>
                  </a:cubicBezTo>
                  <a:cubicBezTo>
                    <a:pt x="3333" y="3674"/>
                    <a:pt x="3627" y="3598"/>
                    <a:pt x="3891" y="3451"/>
                  </a:cubicBezTo>
                  <a:cubicBezTo>
                    <a:pt x="4138" y="3651"/>
                    <a:pt x="4432" y="3774"/>
                    <a:pt x="4749" y="3774"/>
                  </a:cubicBezTo>
                  <a:cubicBezTo>
                    <a:pt x="5484" y="3774"/>
                    <a:pt x="6072" y="3157"/>
                    <a:pt x="6072" y="2422"/>
                  </a:cubicBezTo>
                  <a:cubicBezTo>
                    <a:pt x="6072" y="1687"/>
                    <a:pt x="5484" y="1100"/>
                    <a:pt x="4749" y="1100"/>
                  </a:cubicBezTo>
                  <a:lnTo>
                    <a:pt x="4702" y="1100"/>
                  </a:lnTo>
                  <a:cubicBezTo>
                    <a:pt x="4408" y="441"/>
                    <a:pt x="3774" y="1"/>
                    <a:pt x="303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6" name="Google Shape;3556;p63"/>
            <p:cNvSpPr/>
            <p:nvPr/>
          </p:nvSpPr>
          <p:spPr>
            <a:xfrm>
              <a:off x="4278169" y="3560424"/>
              <a:ext cx="11474" cy="11026"/>
            </a:xfrm>
            <a:custGeom>
              <a:rect b="b" l="l" r="r" t="t"/>
              <a:pathLst>
                <a:path extrusionOk="0" h="566" w="589">
                  <a:moveTo>
                    <a:pt x="295" y="1"/>
                  </a:moveTo>
                  <a:cubicBezTo>
                    <a:pt x="148" y="1"/>
                    <a:pt x="1" y="124"/>
                    <a:pt x="1" y="295"/>
                  </a:cubicBezTo>
                  <a:cubicBezTo>
                    <a:pt x="1" y="442"/>
                    <a:pt x="148" y="565"/>
                    <a:pt x="295" y="565"/>
                  </a:cubicBezTo>
                  <a:cubicBezTo>
                    <a:pt x="442" y="565"/>
                    <a:pt x="589" y="442"/>
                    <a:pt x="589" y="295"/>
                  </a:cubicBezTo>
                  <a:cubicBezTo>
                    <a:pt x="589" y="124"/>
                    <a:pt x="442"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7" name="Google Shape;3557;p63"/>
            <p:cNvSpPr/>
            <p:nvPr/>
          </p:nvSpPr>
          <p:spPr>
            <a:xfrm>
              <a:off x="4278169" y="3578988"/>
              <a:ext cx="11474" cy="11454"/>
            </a:xfrm>
            <a:custGeom>
              <a:rect b="b" l="l" r="r" t="t"/>
              <a:pathLst>
                <a:path extrusionOk="0" h="588" w="589">
                  <a:moveTo>
                    <a:pt x="295" y="0"/>
                  </a:moveTo>
                  <a:cubicBezTo>
                    <a:pt x="148" y="0"/>
                    <a:pt x="1" y="147"/>
                    <a:pt x="1" y="294"/>
                  </a:cubicBezTo>
                  <a:cubicBezTo>
                    <a:pt x="1" y="441"/>
                    <a:pt x="148" y="588"/>
                    <a:pt x="295" y="588"/>
                  </a:cubicBezTo>
                  <a:cubicBezTo>
                    <a:pt x="442" y="588"/>
                    <a:pt x="589" y="441"/>
                    <a:pt x="589" y="294"/>
                  </a:cubicBezTo>
                  <a:cubicBezTo>
                    <a:pt x="589" y="147"/>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8" name="Google Shape;3558;p63"/>
            <p:cNvSpPr/>
            <p:nvPr/>
          </p:nvSpPr>
          <p:spPr>
            <a:xfrm>
              <a:off x="4111577" y="3596734"/>
              <a:ext cx="344095" cy="263370"/>
            </a:xfrm>
            <a:custGeom>
              <a:rect b="b" l="l" r="r" t="t"/>
              <a:pathLst>
                <a:path extrusionOk="0" h="13520" w="17664">
                  <a:moveTo>
                    <a:pt x="10140" y="11168"/>
                  </a:moveTo>
                  <a:lnTo>
                    <a:pt x="10140" y="11386"/>
                  </a:lnTo>
                  <a:cubicBezTo>
                    <a:pt x="10140" y="11509"/>
                    <a:pt x="10046" y="11609"/>
                    <a:pt x="9922" y="11609"/>
                  </a:cubicBezTo>
                  <a:lnTo>
                    <a:pt x="7765" y="11609"/>
                  </a:lnTo>
                  <a:cubicBezTo>
                    <a:pt x="7642" y="11609"/>
                    <a:pt x="7548" y="11509"/>
                    <a:pt x="7548" y="11386"/>
                  </a:cubicBezTo>
                  <a:lnTo>
                    <a:pt x="7548" y="11168"/>
                  </a:lnTo>
                  <a:close/>
                  <a:moveTo>
                    <a:pt x="16952" y="11168"/>
                  </a:moveTo>
                  <a:cubicBezTo>
                    <a:pt x="17023" y="11168"/>
                    <a:pt x="17099" y="11239"/>
                    <a:pt x="17099" y="11315"/>
                  </a:cubicBezTo>
                  <a:cubicBezTo>
                    <a:pt x="17099" y="12220"/>
                    <a:pt x="16365" y="12955"/>
                    <a:pt x="15459" y="12955"/>
                  </a:cubicBezTo>
                  <a:lnTo>
                    <a:pt x="2234" y="12955"/>
                  </a:lnTo>
                  <a:cubicBezTo>
                    <a:pt x="1323" y="12955"/>
                    <a:pt x="589" y="12220"/>
                    <a:pt x="589" y="11315"/>
                  </a:cubicBezTo>
                  <a:cubicBezTo>
                    <a:pt x="589" y="11239"/>
                    <a:pt x="665" y="11168"/>
                    <a:pt x="735" y="11168"/>
                  </a:cubicBezTo>
                  <a:lnTo>
                    <a:pt x="6984" y="11168"/>
                  </a:lnTo>
                  <a:lnTo>
                    <a:pt x="6984" y="11386"/>
                  </a:lnTo>
                  <a:cubicBezTo>
                    <a:pt x="6984" y="11826"/>
                    <a:pt x="7324" y="12197"/>
                    <a:pt x="7765" y="12197"/>
                  </a:cubicBezTo>
                  <a:lnTo>
                    <a:pt x="9922" y="12197"/>
                  </a:lnTo>
                  <a:cubicBezTo>
                    <a:pt x="10363" y="12197"/>
                    <a:pt x="10704" y="11826"/>
                    <a:pt x="10704" y="11386"/>
                  </a:cubicBezTo>
                  <a:lnTo>
                    <a:pt x="10704" y="11168"/>
                  </a:lnTo>
                  <a:close/>
                  <a:moveTo>
                    <a:pt x="2058" y="0"/>
                  </a:moveTo>
                  <a:cubicBezTo>
                    <a:pt x="1470" y="0"/>
                    <a:pt x="1006" y="465"/>
                    <a:pt x="1006" y="1052"/>
                  </a:cubicBezTo>
                  <a:lnTo>
                    <a:pt x="1006" y="10110"/>
                  </a:lnTo>
                  <a:cubicBezTo>
                    <a:pt x="1006" y="10286"/>
                    <a:pt x="1029" y="10457"/>
                    <a:pt x="1106" y="10604"/>
                  </a:cubicBezTo>
                  <a:lnTo>
                    <a:pt x="735" y="10604"/>
                  </a:lnTo>
                  <a:cubicBezTo>
                    <a:pt x="348" y="10604"/>
                    <a:pt x="1" y="10921"/>
                    <a:pt x="1" y="11315"/>
                  </a:cubicBezTo>
                  <a:cubicBezTo>
                    <a:pt x="1" y="12538"/>
                    <a:pt x="1006" y="13519"/>
                    <a:pt x="2234" y="13519"/>
                  </a:cubicBezTo>
                  <a:lnTo>
                    <a:pt x="15459" y="13519"/>
                  </a:lnTo>
                  <a:cubicBezTo>
                    <a:pt x="16682" y="13519"/>
                    <a:pt x="17664" y="12538"/>
                    <a:pt x="17664" y="11315"/>
                  </a:cubicBezTo>
                  <a:cubicBezTo>
                    <a:pt x="17664" y="10921"/>
                    <a:pt x="17340" y="10604"/>
                    <a:pt x="16952" y="10604"/>
                  </a:cubicBezTo>
                  <a:lnTo>
                    <a:pt x="16582" y="10604"/>
                  </a:lnTo>
                  <a:cubicBezTo>
                    <a:pt x="16658" y="10457"/>
                    <a:pt x="16682" y="10286"/>
                    <a:pt x="16682" y="10110"/>
                  </a:cubicBezTo>
                  <a:lnTo>
                    <a:pt x="16682" y="1052"/>
                  </a:lnTo>
                  <a:cubicBezTo>
                    <a:pt x="16682" y="465"/>
                    <a:pt x="16218" y="0"/>
                    <a:pt x="15630" y="0"/>
                  </a:cubicBezTo>
                  <a:lnTo>
                    <a:pt x="12885" y="0"/>
                  </a:lnTo>
                  <a:cubicBezTo>
                    <a:pt x="12738" y="0"/>
                    <a:pt x="12615" y="118"/>
                    <a:pt x="12615" y="294"/>
                  </a:cubicBezTo>
                  <a:cubicBezTo>
                    <a:pt x="12615" y="441"/>
                    <a:pt x="12738" y="559"/>
                    <a:pt x="12885" y="559"/>
                  </a:cubicBezTo>
                  <a:lnTo>
                    <a:pt x="15630" y="559"/>
                  </a:lnTo>
                  <a:cubicBezTo>
                    <a:pt x="15900" y="559"/>
                    <a:pt x="16118" y="782"/>
                    <a:pt x="16118" y="1052"/>
                  </a:cubicBezTo>
                  <a:lnTo>
                    <a:pt x="16118" y="10110"/>
                  </a:lnTo>
                  <a:cubicBezTo>
                    <a:pt x="16118" y="10380"/>
                    <a:pt x="15900" y="10604"/>
                    <a:pt x="15630" y="10604"/>
                  </a:cubicBezTo>
                  <a:lnTo>
                    <a:pt x="2058" y="10604"/>
                  </a:lnTo>
                  <a:cubicBezTo>
                    <a:pt x="1793" y="10604"/>
                    <a:pt x="1570" y="10380"/>
                    <a:pt x="1570" y="10110"/>
                  </a:cubicBezTo>
                  <a:lnTo>
                    <a:pt x="1570" y="1052"/>
                  </a:lnTo>
                  <a:cubicBezTo>
                    <a:pt x="1570" y="782"/>
                    <a:pt x="1793" y="559"/>
                    <a:pt x="2058" y="559"/>
                  </a:cubicBezTo>
                  <a:lnTo>
                    <a:pt x="11562" y="559"/>
                  </a:lnTo>
                  <a:cubicBezTo>
                    <a:pt x="11709" y="559"/>
                    <a:pt x="11856" y="441"/>
                    <a:pt x="11856" y="294"/>
                  </a:cubicBezTo>
                  <a:cubicBezTo>
                    <a:pt x="11856" y="118"/>
                    <a:pt x="11709" y="0"/>
                    <a:pt x="1156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9" name="Google Shape;3559;p63"/>
            <p:cNvSpPr/>
            <p:nvPr/>
          </p:nvSpPr>
          <p:spPr>
            <a:xfrm>
              <a:off x="4187042" y="3634408"/>
              <a:ext cx="11454" cy="11006"/>
            </a:xfrm>
            <a:custGeom>
              <a:rect b="b" l="l" r="r" t="t"/>
              <a:pathLst>
                <a:path extrusionOk="0" h="565" w="588">
                  <a:moveTo>
                    <a:pt x="294" y="0"/>
                  </a:moveTo>
                  <a:cubicBezTo>
                    <a:pt x="124" y="0"/>
                    <a:pt x="0" y="123"/>
                    <a:pt x="0" y="270"/>
                  </a:cubicBezTo>
                  <a:cubicBezTo>
                    <a:pt x="0" y="441"/>
                    <a:pt x="124" y="564"/>
                    <a:pt x="294" y="564"/>
                  </a:cubicBezTo>
                  <a:cubicBezTo>
                    <a:pt x="441" y="564"/>
                    <a:pt x="588" y="441"/>
                    <a:pt x="588" y="270"/>
                  </a:cubicBezTo>
                  <a:cubicBezTo>
                    <a:pt x="588" y="123"/>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0" name="Google Shape;3560;p63"/>
            <p:cNvSpPr/>
            <p:nvPr/>
          </p:nvSpPr>
          <p:spPr>
            <a:xfrm>
              <a:off x="4208898" y="3634408"/>
              <a:ext cx="11474" cy="11006"/>
            </a:xfrm>
            <a:custGeom>
              <a:rect b="b" l="l" r="r" t="t"/>
              <a:pathLst>
                <a:path extrusionOk="0" h="565" w="589">
                  <a:moveTo>
                    <a:pt x="295" y="0"/>
                  </a:moveTo>
                  <a:cubicBezTo>
                    <a:pt x="148" y="0"/>
                    <a:pt x="1" y="123"/>
                    <a:pt x="1" y="270"/>
                  </a:cubicBezTo>
                  <a:cubicBezTo>
                    <a:pt x="1" y="441"/>
                    <a:pt x="148" y="564"/>
                    <a:pt x="295" y="564"/>
                  </a:cubicBezTo>
                  <a:cubicBezTo>
                    <a:pt x="471" y="564"/>
                    <a:pt x="589" y="441"/>
                    <a:pt x="589" y="270"/>
                  </a:cubicBezTo>
                  <a:cubicBezTo>
                    <a:pt x="589" y="123"/>
                    <a:pt x="47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1" name="Google Shape;3561;p63"/>
            <p:cNvSpPr/>
            <p:nvPr/>
          </p:nvSpPr>
          <p:spPr>
            <a:xfrm>
              <a:off x="4231339" y="3634408"/>
              <a:ext cx="11026" cy="11006"/>
            </a:xfrm>
            <a:custGeom>
              <a:rect b="b" l="l" r="r" t="t"/>
              <a:pathLst>
                <a:path extrusionOk="0" h="565" w="566">
                  <a:moveTo>
                    <a:pt x="271" y="0"/>
                  </a:moveTo>
                  <a:cubicBezTo>
                    <a:pt x="124" y="0"/>
                    <a:pt x="1" y="123"/>
                    <a:pt x="1" y="270"/>
                  </a:cubicBezTo>
                  <a:cubicBezTo>
                    <a:pt x="1" y="441"/>
                    <a:pt x="124" y="564"/>
                    <a:pt x="271" y="564"/>
                  </a:cubicBezTo>
                  <a:cubicBezTo>
                    <a:pt x="442" y="564"/>
                    <a:pt x="565" y="441"/>
                    <a:pt x="565" y="270"/>
                  </a:cubicBezTo>
                  <a:cubicBezTo>
                    <a:pt x="565" y="123"/>
                    <a:pt x="442"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2" name="Google Shape;3562;p63"/>
            <p:cNvSpPr/>
            <p:nvPr/>
          </p:nvSpPr>
          <p:spPr>
            <a:xfrm>
              <a:off x="4152680" y="3614812"/>
              <a:ext cx="262337" cy="181281"/>
            </a:xfrm>
            <a:custGeom>
              <a:rect b="b" l="l" r="r" t="t"/>
              <a:pathLst>
                <a:path extrusionOk="0" h="9306" w="13467">
                  <a:moveTo>
                    <a:pt x="12909" y="589"/>
                  </a:moveTo>
                  <a:lnTo>
                    <a:pt x="12909" y="1982"/>
                  </a:lnTo>
                  <a:lnTo>
                    <a:pt x="565" y="1982"/>
                  </a:lnTo>
                  <a:lnTo>
                    <a:pt x="565" y="589"/>
                  </a:lnTo>
                  <a:close/>
                  <a:moveTo>
                    <a:pt x="12909" y="2570"/>
                  </a:moveTo>
                  <a:lnTo>
                    <a:pt x="12909" y="8718"/>
                  </a:lnTo>
                  <a:lnTo>
                    <a:pt x="4750" y="8718"/>
                  </a:lnTo>
                  <a:lnTo>
                    <a:pt x="4750" y="2570"/>
                  </a:lnTo>
                  <a:close/>
                  <a:moveTo>
                    <a:pt x="565" y="1"/>
                  </a:moveTo>
                  <a:cubicBezTo>
                    <a:pt x="242" y="1"/>
                    <a:pt x="1" y="271"/>
                    <a:pt x="1" y="589"/>
                  </a:cubicBezTo>
                  <a:lnTo>
                    <a:pt x="1" y="5068"/>
                  </a:lnTo>
                  <a:cubicBezTo>
                    <a:pt x="1" y="5244"/>
                    <a:pt x="124" y="5362"/>
                    <a:pt x="271" y="5362"/>
                  </a:cubicBezTo>
                  <a:cubicBezTo>
                    <a:pt x="442" y="5362"/>
                    <a:pt x="565" y="5244"/>
                    <a:pt x="565" y="5068"/>
                  </a:cubicBezTo>
                  <a:lnTo>
                    <a:pt x="565" y="2570"/>
                  </a:lnTo>
                  <a:lnTo>
                    <a:pt x="4186" y="2570"/>
                  </a:lnTo>
                  <a:lnTo>
                    <a:pt x="4186" y="8718"/>
                  </a:lnTo>
                  <a:lnTo>
                    <a:pt x="565" y="8718"/>
                  </a:lnTo>
                  <a:lnTo>
                    <a:pt x="565" y="6390"/>
                  </a:lnTo>
                  <a:cubicBezTo>
                    <a:pt x="565" y="6243"/>
                    <a:pt x="442" y="6096"/>
                    <a:pt x="271" y="6096"/>
                  </a:cubicBezTo>
                  <a:cubicBezTo>
                    <a:pt x="124" y="6096"/>
                    <a:pt x="1" y="6243"/>
                    <a:pt x="1" y="6390"/>
                  </a:cubicBezTo>
                  <a:lnTo>
                    <a:pt x="1" y="8718"/>
                  </a:lnTo>
                  <a:cubicBezTo>
                    <a:pt x="1" y="9035"/>
                    <a:pt x="242" y="9306"/>
                    <a:pt x="565" y="9306"/>
                  </a:cubicBezTo>
                  <a:lnTo>
                    <a:pt x="12909" y="9306"/>
                  </a:lnTo>
                  <a:cubicBezTo>
                    <a:pt x="13226" y="9306"/>
                    <a:pt x="13467" y="9035"/>
                    <a:pt x="13467" y="8718"/>
                  </a:cubicBezTo>
                  <a:lnTo>
                    <a:pt x="13467" y="589"/>
                  </a:lnTo>
                  <a:cubicBezTo>
                    <a:pt x="13467" y="271"/>
                    <a:pt x="13226" y="1"/>
                    <a:pt x="1290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3" name="Google Shape;3563;p63"/>
            <p:cNvSpPr/>
            <p:nvPr/>
          </p:nvSpPr>
          <p:spPr>
            <a:xfrm>
              <a:off x="4175588" y="3679738"/>
              <a:ext cx="46733" cy="10909"/>
            </a:xfrm>
            <a:custGeom>
              <a:rect b="b" l="l" r="r" t="t"/>
              <a:pathLst>
                <a:path extrusionOk="0" h="560" w="2399">
                  <a:moveTo>
                    <a:pt x="294" y="1"/>
                  </a:moveTo>
                  <a:cubicBezTo>
                    <a:pt x="124" y="1"/>
                    <a:pt x="0" y="118"/>
                    <a:pt x="0" y="265"/>
                  </a:cubicBezTo>
                  <a:cubicBezTo>
                    <a:pt x="0" y="442"/>
                    <a:pt x="124" y="559"/>
                    <a:pt x="294" y="559"/>
                  </a:cubicBezTo>
                  <a:lnTo>
                    <a:pt x="2105" y="559"/>
                  </a:lnTo>
                  <a:cubicBezTo>
                    <a:pt x="2252" y="559"/>
                    <a:pt x="2399" y="442"/>
                    <a:pt x="2399" y="265"/>
                  </a:cubicBezTo>
                  <a:cubicBezTo>
                    <a:pt x="2399" y="118"/>
                    <a:pt x="2252" y="1"/>
                    <a:pt x="210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4" name="Google Shape;3564;p63"/>
            <p:cNvSpPr/>
            <p:nvPr/>
          </p:nvSpPr>
          <p:spPr>
            <a:xfrm>
              <a:off x="4175588" y="3705958"/>
              <a:ext cx="29103" cy="11474"/>
            </a:xfrm>
            <a:custGeom>
              <a:rect b="b" l="l" r="r" t="t"/>
              <a:pathLst>
                <a:path extrusionOk="0" h="589" w="1494">
                  <a:moveTo>
                    <a:pt x="294" y="1"/>
                  </a:moveTo>
                  <a:cubicBezTo>
                    <a:pt x="124" y="1"/>
                    <a:pt x="0" y="124"/>
                    <a:pt x="0" y="295"/>
                  </a:cubicBezTo>
                  <a:cubicBezTo>
                    <a:pt x="0" y="442"/>
                    <a:pt x="124" y="588"/>
                    <a:pt x="294" y="588"/>
                  </a:cubicBezTo>
                  <a:lnTo>
                    <a:pt x="1200" y="588"/>
                  </a:lnTo>
                  <a:cubicBezTo>
                    <a:pt x="1346" y="588"/>
                    <a:pt x="1493" y="442"/>
                    <a:pt x="1493" y="295"/>
                  </a:cubicBezTo>
                  <a:cubicBezTo>
                    <a:pt x="1493" y="124"/>
                    <a:pt x="1346" y="1"/>
                    <a:pt x="120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5" name="Google Shape;3565;p63"/>
            <p:cNvSpPr/>
            <p:nvPr/>
          </p:nvSpPr>
          <p:spPr>
            <a:xfrm>
              <a:off x="4175588" y="3732645"/>
              <a:ext cx="46733" cy="11006"/>
            </a:xfrm>
            <a:custGeom>
              <a:rect b="b" l="l" r="r" t="t"/>
              <a:pathLst>
                <a:path extrusionOk="0" h="565" w="2399">
                  <a:moveTo>
                    <a:pt x="294" y="0"/>
                  </a:moveTo>
                  <a:cubicBezTo>
                    <a:pt x="124" y="0"/>
                    <a:pt x="0" y="124"/>
                    <a:pt x="0" y="271"/>
                  </a:cubicBezTo>
                  <a:cubicBezTo>
                    <a:pt x="0" y="441"/>
                    <a:pt x="124" y="564"/>
                    <a:pt x="294" y="564"/>
                  </a:cubicBezTo>
                  <a:lnTo>
                    <a:pt x="2105" y="564"/>
                  </a:lnTo>
                  <a:cubicBezTo>
                    <a:pt x="2252" y="564"/>
                    <a:pt x="2399" y="441"/>
                    <a:pt x="2399" y="271"/>
                  </a:cubicBezTo>
                  <a:cubicBezTo>
                    <a:pt x="2399" y="124"/>
                    <a:pt x="2252" y="0"/>
                    <a:pt x="210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6" name="Google Shape;3566;p63"/>
            <p:cNvSpPr/>
            <p:nvPr/>
          </p:nvSpPr>
          <p:spPr>
            <a:xfrm>
              <a:off x="4175588" y="3758865"/>
              <a:ext cx="29103" cy="11006"/>
            </a:xfrm>
            <a:custGeom>
              <a:rect b="b" l="l" r="r" t="t"/>
              <a:pathLst>
                <a:path extrusionOk="0" h="565" w="1494">
                  <a:moveTo>
                    <a:pt x="294" y="0"/>
                  </a:moveTo>
                  <a:cubicBezTo>
                    <a:pt x="124" y="0"/>
                    <a:pt x="0" y="124"/>
                    <a:pt x="0" y="294"/>
                  </a:cubicBezTo>
                  <a:cubicBezTo>
                    <a:pt x="0" y="441"/>
                    <a:pt x="124" y="565"/>
                    <a:pt x="294" y="565"/>
                  </a:cubicBezTo>
                  <a:lnTo>
                    <a:pt x="1200" y="565"/>
                  </a:lnTo>
                  <a:cubicBezTo>
                    <a:pt x="1346" y="565"/>
                    <a:pt x="1493" y="441"/>
                    <a:pt x="1493" y="294"/>
                  </a:cubicBezTo>
                  <a:cubicBezTo>
                    <a:pt x="1493" y="124"/>
                    <a:pt x="1346" y="0"/>
                    <a:pt x="120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567" name="Google Shape;3567;p63"/>
          <p:cNvGrpSpPr/>
          <p:nvPr/>
        </p:nvGrpSpPr>
        <p:grpSpPr>
          <a:xfrm>
            <a:off x="4730967" y="8510188"/>
            <a:ext cx="759603" cy="653593"/>
            <a:chOff x="2365483" y="4255094"/>
            <a:chExt cx="379802" cy="326796"/>
          </a:xfrm>
        </p:grpSpPr>
        <p:sp>
          <p:nvSpPr>
            <p:cNvPr id="3568" name="Google Shape;3568;p63"/>
            <p:cNvSpPr/>
            <p:nvPr/>
          </p:nvSpPr>
          <p:spPr>
            <a:xfrm>
              <a:off x="2371191" y="4470697"/>
              <a:ext cx="368834" cy="47765"/>
            </a:xfrm>
            <a:custGeom>
              <a:rect b="b" l="l" r="r" t="t"/>
              <a:pathLst>
                <a:path extrusionOk="0" h="2452" w="18934">
                  <a:moveTo>
                    <a:pt x="1" y="1"/>
                  </a:moveTo>
                  <a:lnTo>
                    <a:pt x="1" y="1494"/>
                  </a:lnTo>
                  <a:cubicBezTo>
                    <a:pt x="1" y="2034"/>
                    <a:pt x="442" y="2452"/>
                    <a:pt x="959" y="2452"/>
                  </a:cubicBezTo>
                  <a:lnTo>
                    <a:pt x="17958" y="2452"/>
                  </a:lnTo>
                  <a:cubicBezTo>
                    <a:pt x="18493" y="2452"/>
                    <a:pt x="18933" y="2034"/>
                    <a:pt x="18933" y="1494"/>
                  </a:cubicBezTo>
                  <a:lnTo>
                    <a:pt x="18933"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9" name="Google Shape;3569;p63"/>
            <p:cNvSpPr/>
            <p:nvPr/>
          </p:nvSpPr>
          <p:spPr>
            <a:xfrm>
              <a:off x="2371191" y="4260821"/>
              <a:ext cx="368834" cy="209897"/>
            </a:xfrm>
            <a:custGeom>
              <a:rect b="b" l="l" r="r" t="t"/>
              <a:pathLst>
                <a:path extrusionOk="0" h="10775" w="18934">
                  <a:moveTo>
                    <a:pt x="959" y="1"/>
                  </a:moveTo>
                  <a:cubicBezTo>
                    <a:pt x="442" y="1"/>
                    <a:pt x="1" y="441"/>
                    <a:pt x="1" y="976"/>
                  </a:cubicBezTo>
                  <a:lnTo>
                    <a:pt x="1" y="10775"/>
                  </a:lnTo>
                  <a:lnTo>
                    <a:pt x="18933" y="10775"/>
                  </a:lnTo>
                  <a:lnTo>
                    <a:pt x="18933" y="976"/>
                  </a:lnTo>
                  <a:cubicBezTo>
                    <a:pt x="18933" y="441"/>
                    <a:pt x="18493" y="1"/>
                    <a:pt x="1795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0" name="Google Shape;3570;p63"/>
            <p:cNvSpPr/>
            <p:nvPr/>
          </p:nvSpPr>
          <p:spPr>
            <a:xfrm>
              <a:off x="2371191" y="4260821"/>
              <a:ext cx="368834" cy="209897"/>
            </a:xfrm>
            <a:custGeom>
              <a:rect b="b" l="l" r="r" t="t"/>
              <a:pathLst>
                <a:path extrusionOk="0" h="10775" w="18934">
                  <a:moveTo>
                    <a:pt x="959" y="1"/>
                  </a:moveTo>
                  <a:cubicBezTo>
                    <a:pt x="442" y="1"/>
                    <a:pt x="1" y="441"/>
                    <a:pt x="1" y="976"/>
                  </a:cubicBezTo>
                  <a:lnTo>
                    <a:pt x="1" y="10775"/>
                  </a:lnTo>
                  <a:lnTo>
                    <a:pt x="18933" y="10775"/>
                  </a:lnTo>
                  <a:lnTo>
                    <a:pt x="18933" y="976"/>
                  </a:lnTo>
                  <a:cubicBezTo>
                    <a:pt x="18933" y="441"/>
                    <a:pt x="18493" y="1"/>
                    <a:pt x="17958"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1" name="Google Shape;3571;p63"/>
            <p:cNvSpPr/>
            <p:nvPr/>
          </p:nvSpPr>
          <p:spPr>
            <a:xfrm>
              <a:off x="2706108" y="4260821"/>
              <a:ext cx="33915" cy="209897"/>
            </a:xfrm>
            <a:custGeom>
              <a:rect b="b" l="l" r="r" t="t"/>
              <a:pathLst>
                <a:path extrusionOk="0" h="10775" w="1741">
                  <a:moveTo>
                    <a:pt x="1" y="1"/>
                  </a:moveTo>
                  <a:cubicBezTo>
                    <a:pt x="541" y="1"/>
                    <a:pt x="959" y="441"/>
                    <a:pt x="959" y="976"/>
                  </a:cubicBezTo>
                  <a:lnTo>
                    <a:pt x="959" y="10775"/>
                  </a:lnTo>
                  <a:lnTo>
                    <a:pt x="1740" y="10775"/>
                  </a:lnTo>
                  <a:lnTo>
                    <a:pt x="1740" y="976"/>
                  </a:lnTo>
                  <a:cubicBezTo>
                    <a:pt x="1740" y="441"/>
                    <a:pt x="1300" y="1"/>
                    <a:pt x="765"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2" name="Google Shape;3572;p63"/>
            <p:cNvSpPr/>
            <p:nvPr/>
          </p:nvSpPr>
          <p:spPr>
            <a:xfrm>
              <a:off x="2706108" y="4470697"/>
              <a:ext cx="33915" cy="47765"/>
            </a:xfrm>
            <a:custGeom>
              <a:rect b="b" l="l" r="r" t="t"/>
              <a:pathLst>
                <a:path extrusionOk="0" h="2452" w="1741">
                  <a:moveTo>
                    <a:pt x="959" y="1"/>
                  </a:moveTo>
                  <a:lnTo>
                    <a:pt x="959" y="1494"/>
                  </a:lnTo>
                  <a:cubicBezTo>
                    <a:pt x="959" y="2034"/>
                    <a:pt x="541" y="2452"/>
                    <a:pt x="1" y="2452"/>
                  </a:cubicBezTo>
                  <a:lnTo>
                    <a:pt x="765" y="2452"/>
                  </a:lnTo>
                  <a:cubicBezTo>
                    <a:pt x="1300" y="2452"/>
                    <a:pt x="1740" y="2034"/>
                    <a:pt x="1740" y="1494"/>
                  </a:cubicBezTo>
                  <a:lnTo>
                    <a:pt x="1740"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3" name="Google Shape;3573;p63"/>
            <p:cNvSpPr/>
            <p:nvPr/>
          </p:nvSpPr>
          <p:spPr>
            <a:xfrm>
              <a:off x="2513413" y="4518442"/>
              <a:ext cx="83939" cy="58187"/>
            </a:xfrm>
            <a:custGeom>
              <a:rect b="b" l="l" r="r" t="t"/>
              <a:pathLst>
                <a:path extrusionOk="0" h="2987" w="4309">
                  <a:moveTo>
                    <a:pt x="318" y="1"/>
                  </a:moveTo>
                  <a:cubicBezTo>
                    <a:pt x="318" y="1"/>
                    <a:pt x="271" y="2175"/>
                    <a:pt x="0" y="2987"/>
                  </a:cubicBezTo>
                  <a:lnTo>
                    <a:pt x="4309" y="2987"/>
                  </a:lnTo>
                  <a:cubicBezTo>
                    <a:pt x="4044" y="2175"/>
                    <a:pt x="4015" y="1"/>
                    <a:pt x="401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4" name="Google Shape;3574;p63"/>
            <p:cNvSpPr/>
            <p:nvPr/>
          </p:nvSpPr>
          <p:spPr>
            <a:xfrm>
              <a:off x="2519140" y="4518442"/>
              <a:ext cx="73069" cy="15253"/>
            </a:xfrm>
            <a:custGeom>
              <a:rect b="b" l="l" r="r" t="t"/>
              <a:pathLst>
                <a:path extrusionOk="0" h="783" w="3751">
                  <a:moveTo>
                    <a:pt x="24" y="1"/>
                  </a:moveTo>
                  <a:cubicBezTo>
                    <a:pt x="24" y="1"/>
                    <a:pt x="24" y="342"/>
                    <a:pt x="0" y="782"/>
                  </a:cubicBezTo>
                  <a:lnTo>
                    <a:pt x="3750" y="782"/>
                  </a:lnTo>
                  <a:cubicBezTo>
                    <a:pt x="3721" y="342"/>
                    <a:pt x="3721" y="1"/>
                    <a:pt x="3721"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5" name="Google Shape;3575;p63"/>
            <p:cNvSpPr/>
            <p:nvPr/>
          </p:nvSpPr>
          <p:spPr>
            <a:xfrm>
              <a:off x="2519140" y="4518442"/>
              <a:ext cx="73069" cy="15253"/>
            </a:xfrm>
            <a:custGeom>
              <a:rect b="b" l="l" r="r" t="t"/>
              <a:pathLst>
                <a:path extrusionOk="0" h="783" w="3751">
                  <a:moveTo>
                    <a:pt x="24" y="1"/>
                  </a:moveTo>
                  <a:cubicBezTo>
                    <a:pt x="24" y="1"/>
                    <a:pt x="24" y="342"/>
                    <a:pt x="0" y="782"/>
                  </a:cubicBezTo>
                  <a:lnTo>
                    <a:pt x="3750" y="782"/>
                  </a:lnTo>
                  <a:cubicBezTo>
                    <a:pt x="3721" y="342"/>
                    <a:pt x="3721" y="1"/>
                    <a:pt x="372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6" name="Google Shape;3576;p63"/>
            <p:cNvSpPr/>
            <p:nvPr/>
          </p:nvSpPr>
          <p:spPr>
            <a:xfrm>
              <a:off x="2394664" y="4286593"/>
              <a:ext cx="322004" cy="184125"/>
            </a:xfrm>
            <a:custGeom>
              <a:rect b="b" l="l" r="r" t="t"/>
              <a:pathLst>
                <a:path extrusionOk="0" h="9452" w="16530">
                  <a:moveTo>
                    <a:pt x="412" y="0"/>
                  </a:moveTo>
                  <a:cubicBezTo>
                    <a:pt x="171" y="0"/>
                    <a:pt x="1" y="171"/>
                    <a:pt x="1" y="412"/>
                  </a:cubicBezTo>
                  <a:lnTo>
                    <a:pt x="1" y="9452"/>
                  </a:lnTo>
                  <a:lnTo>
                    <a:pt x="16529" y="9452"/>
                  </a:lnTo>
                  <a:lnTo>
                    <a:pt x="16529" y="412"/>
                  </a:lnTo>
                  <a:cubicBezTo>
                    <a:pt x="16529" y="171"/>
                    <a:pt x="16335" y="0"/>
                    <a:pt x="16112"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7" name="Google Shape;3577;p63"/>
            <p:cNvSpPr/>
            <p:nvPr/>
          </p:nvSpPr>
          <p:spPr>
            <a:xfrm>
              <a:off x="2693738" y="4286593"/>
              <a:ext cx="22928" cy="184125"/>
            </a:xfrm>
            <a:custGeom>
              <a:rect b="b" l="l" r="r" t="t"/>
              <a:pathLst>
                <a:path extrusionOk="0" h="9452" w="1177">
                  <a:moveTo>
                    <a:pt x="1" y="0"/>
                  </a:moveTo>
                  <a:cubicBezTo>
                    <a:pt x="224" y="0"/>
                    <a:pt x="418" y="171"/>
                    <a:pt x="418" y="412"/>
                  </a:cubicBezTo>
                  <a:lnTo>
                    <a:pt x="418" y="9452"/>
                  </a:lnTo>
                  <a:lnTo>
                    <a:pt x="1176" y="9452"/>
                  </a:lnTo>
                  <a:lnTo>
                    <a:pt x="1176" y="412"/>
                  </a:lnTo>
                  <a:cubicBezTo>
                    <a:pt x="1176" y="171"/>
                    <a:pt x="982" y="0"/>
                    <a:pt x="75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8" name="Google Shape;3578;p63"/>
            <p:cNvSpPr/>
            <p:nvPr/>
          </p:nvSpPr>
          <p:spPr>
            <a:xfrm>
              <a:off x="2470012" y="4320936"/>
              <a:ext cx="170859" cy="115438"/>
            </a:xfrm>
            <a:custGeom>
              <a:rect b="b" l="l" r="r" t="t"/>
              <a:pathLst>
                <a:path extrusionOk="0" h="5926" w="8771">
                  <a:moveTo>
                    <a:pt x="341" y="0"/>
                  </a:moveTo>
                  <a:cubicBezTo>
                    <a:pt x="171" y="0"/>
                    <a:pt x="0" y="147"/>
                    <a:pt x="0" y="341"/>
                  </a:cubicBezTo>
                  <a:lnTo>
                    <a:pt x="0" y="5584"/>
                  </a:lnTo>
                  <a:cubicBezTo>
                    <a:pt x="0" y="5778"/>
                    <a:pt x="171" y="5925"/>
                    <a:pt x="341" y="5925"/>
                  </a:cubicBezTo>
                  <a:lnTo>
                    <a:pt x="8423" y="5925"/>
                  </a:lnTo>
                  <a:cubicBezTo>
                    <a:pt x="8623" y="5925"/>
                    <a:pt x="8770" y="5778"/>
                    <a:pt x="8770" y="5584"/>
                  </a:cubicBezTo>
                  <a:lnTo>
                    <a:pt x="8770" y="341"/>
                  </a:lnTo>
                  <a:cubicBezTo>
                    <a:pt x="8770" y="147"/>
                    <a:pt x="8623" y="0"/>
                    <a:pt x="842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9" name="Google Shape;3579;p63"/>
            <p:cNvSpPr/>
            <p:nvPr/>
          </p:nvSpPr>
          <p:spPr>
            <a:xfrm>
              <a:off x="2619325" y="4320936"/>
              <a:ext cx="21545" cy="115438"/>
            </a:xfrm>
            <a:custGeom>
              <a:rect b="b" l="l" r="r" t="t"/>
              <a:pathLst>
                <a:path extrusionOk="0" h="5926" w="1106">
                  <a:moveTo>
                    <a:pt x="0" y="0"/>
                  </a:moveTo>
                  <a:cubicBezTo>
                    <a:pt x="194" y="0"/>
                    <a:pt x="341" y="147"/>
                    <a:pt x="341" y="341"/>
                  </a:cubicBezTo>
                  <a:lnTo>
                    <a:pt x="341" y="5584"/>
                  </a:lnTo>
                  <a:cubicBezTo>
                    <a:pt x="341" y="5778"/>
                    <a:pt x="194" y="5925"/>
                    <a:pt x="0" y="5925"/>
                  </a:cubicBezTo>
                  <a:lnTo>
                    <a:pt x="758" y="5925"/>
                  </a:lnTo>
                  <a:cubicBezTo>
                    <a:pt x="958" y="5925"/>
                    <a:pt x="1105" y="5778"/>
                    <a:pt x="1105" y="5584"/>
                  </a:cubicBezTo>
                  <a:lnTo>
                    <a:pt x="1105" y="341"/>
                  </a:lnTo>
                  <a:cubicBezTo>
                    <a:pt x="1105" y="147"/>
                    <a:pt x="958" y="0"/>
                    <a:pt x="758"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0" name="Google Shape;3580;p63"/>
            <p:cNvSpPr/>
            <p:nvPr/>
          </p:nvSpPr>
          <p:spPr>
            <a:xfrm>
              <a:off x="2476655" y="4320936"/>
              <a:ext cx="157457" cy="66407"/>
            </a:xfrm>
            <a:custGeom>
              <a:rect b="b" l="l" r="r" t="t"/>
              <a:pathLst>
                <a:path extrusionOk="0" h="3409" w="8083">
                  <a:moveTo>
                    <a:pt x="0" y="0"/>
                  </a:moveTo>
                  <a:lnTo>
                    <a:pt x="3897" y="3351"/>
                  </a:lnTo>
                  <a:cubicBezTo>
                    <a:pt x="3944" y="3389"/>
                    <a:pt x="3999" y="3408"/>
                    <a:pt x="4051" y="3408"/>
                  </a:cubicBezTo>
                  <a:cubicBezTo>
                    <a:pt x="4103" y="3408"/>
                    <a:pt x="4153" y="3389"/>
                    <a:pt x="4191" y="3351"/>
                  </a:cubicBezTo>
                  <a:lnTo>
                    <a:pt x="8082" y="0"/>
                  </a:ln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1" name="Google Shape;3581;p63"/>
            <p:cNvSpPr/>
            <p:nvPr/>
          </p:nvSpPr>
          <p:spPr>
            <a:xfrm>
              <a:off x="2537218" y="4489242"/>
              <a:ext cx="36330" cy="11026"/>
            </a:xfrm>
            <a:custGeom>
              <a:rect b="b" l="l" r="r" t="t"/>
              <a:pathLst>
                <a:path extrusionOk="0" h="566" w="1865">
                  <a:moveTo>
                    <a:pt x="295" y="1"/>
                  </a:moveTo>
                  <a:cubicBezTo>
                    <a:pt x="124" y="1"/>
                    <a:pt x="1" y="124"/>
                    <a:pt x="1" y="271"/>
                  </a:cubicBezTo>
                  <a:cubicBezTo>
                    <a:pt x="1" y="442"/>
                    <a:pt x="124" y="565"/>
                    <a:pt x="295" y="565"/>
                  </a:cubicBezTo>
                  <a:lnTo>
                    <a:pt x="1594" y="565"/>
                  </a:lnTo>
                  <a:cubicBezTo>
                    <a:pt x="1741" y="565"/>
                    <a:pt x="1864" y="442"/>
                    <a:pt x="1864" y="271"/>
                  </a:cubicBezTo>
                  <a:cubicBezTo>
                    <a:pt x="1864" y="124"/>
                    <a:pt x="1741" y="1"/>
                    <a:pt x="15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2" name="Google Shape;3582;p63"/>
            <p:cNvSpPr/>
            <p:nvPr/>
          </p:nvSpPr>
          <p:spPr>
            <a:xfrm>
              <a:off x="2365483" y="4255094"/>
              <a:ext cx="379802" cy="326796"/>
            </a:xfrm>
            <a:custGeom>
              <a:rect b="b" l="l" r="r" t="t"/>
              <a:pathLst>
                <a:path extrusionOk="0" h="16776" w="19497">
                  <a:moveTo>
                    <a:pt x="17610" y="1882"/>
                  </a:moveTo>
                  <a:cubicBezTo>
                    <a:pt x="17686" y="1882"/>
                    <a:pt x="17733" y="1958"/>
                    <a:pt x="17733" y="2029"/>
                  </a:cubicBezTo>
                  <a:lnTo>
                    <a:pt x="17733" y="10798"/>
                  </a:lnTo>
                  <a:lnTo>
                    <a:pt x="1763" y="10798"/>
                  </a:lnTo>
                  <a:lnTo>
                    <a:pt x="1763" y="2029"/>
                  </a:lnTo>
                  <a:cubicBezTo>
                    <a:pt x="1763" y="1958"/>
                    <a:pt x="1840" y="1882"/>
                    <a:pt x="1910" y="1882"/>
                  </a:cubicBezTo>
                  <a:close/>
                  <a:moveTo>
                    <a:pt x="18251" y="588"/>
                  </a:moveTo>
                  <a:cubicBezTo>
                    <a:pt x="18615" y="588"/>
                    <a:pt x="18932" y="882"/>
                    <a:pt x="18932" y="1270"/>
                  </a:cubicBezTo>
                  <a:lnTo>
                    <a:pt x="18932" y="10798"/>
                  </a:lnTo>
                  <a:lnTo>
                    <a:pt x="18321" y="10798"/>
                  </a:lnTo>
                  <a:lnTo>
                    <a:pt x="18321" y="2029"/>
                  </a:lnTo>
                  <a:cubicBezTo>
                    <a:pt x="18321" y="1641"/>
                    <a:pt x="18004" y="1323"/>
                    <a:pt x="17610" y="1323"/>
                  </a:cubicBezTo>
                  <a:lnTo>
                    <a:pt x="1910" y="1323"/>
                  </a:lnTo>
                  <a:cubicBezTo>
                    <a:pt x="1522" y="1323"/>
                    <a:pt x="1205" y="1641"/>
                    <a:pt x="1205" y="2029"/>
                  </a:cubicBezTo>
                  <a:lnTo>
                    <a:pt x="1205" y="10798"/>
                  </a:lnTo>
                  <a:lnTo>
                    <a:pt x="588" y="10798"/>
                  </a:lnTo>
                  <a:lnTo>
                    <a:pt x="588" y="1270"/>
                  </a:lnTo>
                  <a:cubicBezTo>
                    <a:pt x="588" y="882"/>
                    <a:pt x="882" y="588"/>
                    <a:pt x="1252" y="588"/>
                  </a:cubicBezTo>
                  <a:close/>
                  <a:moveTo>
                    <a:pt x="11315" y="13814"/>
                  </a:moveTo>
                  <a:cubicBezTo>
                    <a:pt x="11344" y="14348"/>
                    <a:pt x="11391" y="15477"/>
                    <a:pt x="11538" y="16212"/>
                  </a:cubicBezTo>
                  <a:lnTo>
                    <a:pt x="7964" y="16212"/>
                  </a:lnTo>
                  <a:cubicBezTo>
                    <a:pt x="8111" y="15477"/>
                    <a:pt x="8182" y="14348"/>
                    <a:pt x="8182" y="13814"/>
                  </a:cubicBezTo>
                  <a:close/>
                  <a:moveTo>
                    <a:pt x="1252" y="1"/>
                  </a:moveTo>
                  <a:cubicBezTo>
                    <a:pt x="564" y="1"/>
                    <a:pt x="0" y="559"/>
                    <a:pt x="0" y="1270"/>
                  </a:cubicBezTo>
                  <a:lnTo>
                    <a:pt x="0" y="12562"/>
                  </a:lnTo>
                  <a:cubicBezTo>
                    <a:pt x="0" y="13249"/>
                    <a:pt x="564" y="13814"/>
                    <a:pt x="1252" y="13814"/>
                  </a:cubicBezTo>
                  <a:lnTo>
                    <a:pt x="7618" y="13814"/>
                  </a:lnTo>
                  <a:cubicBezTo>
                    <a:pt x="7594" y="14472"/>
                    <a:pt x="7524" y="15600"/>
                    <a:pt x="7377" y="16212"/>
                  </a:cubicBezTo>
                  <a:lnTo>
                    <a:pt x="6395" y="16212"/>
                  </a:lnTo>
                  <a:cubicBezTo>
                    <a:pt x="6225" y="16212"/>
                    <a:pt x="6101" y="16335"/>
                    <a:pt x="6101" y="16506"/>
                  </a:cubicBezTo>
                  <a:cubicBezTo>
                    <a:pt x="6101" y="16653"/>
                    <a:pt x="6225" y="16776"/>
                    <a:pt x="6395" y="16776"/>
                  </a:cubicBezTo>
                  <a:lnTo>
                    <a:pt x="13131" y="16776"/>
                  </a:lnTo>
                  <a:cubicBezTo>
                    <a:pt x="13278" y="16776"/>
                    <a:pt x="13401" y="16653"/>
                    <a:pt x="13401" y="16506"/>
                  </a:cubicBezTo>
                  <a:cubicBezTo>
                    <a:pt x="13401" y="16335"/>
                    <a:pt x="13278" y="16212"/>
                    <a:pt x="13131" y="16212"/>
                  </a:cubicBezTo>
                  <a:lnTo>
                    <a:pt x="12126" y="16212"/>
                  </a:lnTo>
                  <a:cubicBezTo>
                    <a:pt x="11979" y="15600"/>
                    <a:pt x="11903" y="14472"/>
                    <a:pt x="11903" y="13814"/>
                  </a:cubicBezTo>
                  <a:lnTo>
                    <a:pt x="13448" y="13814"/>
                  </a:lnTo>
                  <a:cubicBezTo>
                    <a:pt x="13619" y="13814"/>
                    <a:pt x="13742" y="13690"/>
                    <a:pt x="13742" y="13520"/>
                  </a:cubicBezTo>
                  <a:cubicBezTo>
                    <a:pt x="13742" y="13373"/>
                    <a:pt x="13619" y="13249"/>
                    <a:pt x="13448" y="13249"/>
                  </a:cubicBezTo>
                  <a:lnTo>
                    <a:pt x="1252" y="13249"/>
                  </a:lnTo>
                  <a:cubicBezTo>
                    <a:pt x="882" y="13249"/>
                    <a:pt x="588" y="12932"/>
                    <a:pt x="588" y="12562"/>
                  </a:cubicBezTo>
                  <a:lnTo>
                    <a:pt x="588" y="11362"/>
                  </a:lnTo>
                  <a:lnTo>
                    <a:pt x="18932" y="11362"/>
                  </a:lnTo>
                  <a:lnTo>
                    <a:pt x="18932" y="12562"/>
                  </a:lnTo>
                  <a:cubicBezTo>
                    <a:pt x="18932" y="12932"/>
                    <a:pt x="18615" y="13249"/>
                    <a:pt x="18251" y="13249"/>
                  </a:cubicBezTo>
                  <a:lnTo>
                    <a:pt x="14795" y="13249"/>
                  </a:lnTo>
                  <a:cubicBezTo>
                    <a:pt x="14624" y="13249"/>
                    <a:pt x="14501" y="13373"/>
                    <a:pt x="14501" y="13520"/>
                  </a:cubicBezTo>
                  <a:cubicBezTo>
                    <a:pt x="14501" y="13690"/>
                    <a:pt x="14624" y="13814"/>
                    <a:pt x="14795" y="13814"/>
                  </a:cubicBezTo>
                  <a:lnTo>
                    <a:pt x="18251" y="13814"/>
                  </a:lnTo>
                  <a:cubicBezTo>
                    <a:pt x="18932" y="13814"/>
                    <a:pt x="19497" y="13249"/>
                    <a:pt x="19497" y="12562"/>
                  </a:cubicBezTo>
                  <a:lnTo>
                    <a:pt x="19497" y="1270"/>
                  </a:lnTo>
                  <a:cubicBezTo>
                    <a:pt x="19497" y="559"/>
                    <a:pt x="18932" y="1"/>
                    <a:pt x="182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3" name="Google Shape;3583;p63"/>
            <p:cNvSpPr/>
            <p:nvPr/>
          </p:nvSpPr>
          <p:spPr>
            <a:xfrm>
              <a:off x="2464753" y="4315209"/>
              <a:ext cx="181846" cy="126425"/>
            </a:xfrm>
            <a:custGeom>
              <a:rect b="b" l="l" r="r" t="t"/>
              <a:pathLst>
                <a:path extrusionOk="0" h="6490" w="9335">
                  <a:moveTo>
                    <a:pt x="7935" y="588"/>
                  </a:moveTo>
                  <a:lnTo>
                    <a:pt x="4655" y="3404"/>
                  </a:lnTo>
                  <a:lnTo>
                    <a:pt x="1399" y="588"/>
                  </a:lnTo>
                  <a:close/>
                  <a:moveTo>
                    <a:pt x="611" y="1"/>
                  </a:moveTo>
                  <a:cubicBezTo>
                    <a:pt x="270" y="1"/>
                    <a:pt x="0" y="294"/>
                    <a:pt x="0" y="635"/>
                  </a:cubicBezTo>
                  <a:lnTo>
                    <a:pt x="0" y="1934"/>
                  </a:lnTo>
                  <a:cubicBezTo>
                    <a:pt x="0" y="2105"/>
                    <a:pt x="124" y="2228"/>
                    <a:pt x="270" y="2228"/>
                  </a:cubicBezTo>
                  <a:cubicBezTo>
                    <a:pt x="441" y="2228"/>
                    <a:pt x="564" y="2105"/>
                    <a:pt x="564" y="1934"/>
                  </a:cubicBezTo>
                  <a:lnTo>
                    <a:pt x="564" y="635"/>
                  </a:lnTo>
                  <a:lnTo>
                    <a:pt x="4309" y="3845"/>
                  </a:lnTo>
                  <a:cubicBezTo>
                    <a:pt x="4408" y="3939"/>
                    <a:pt x="4532" y="3992"/>
                    <a:pt x="4655" y="3992"/>
                  </a:cubicBezTo>
                  <a:cubicBezTo>
                    <a:pt x="4779" y="3992"/>
                    <a:pt x="4896" y="3939"/>
                    <a:pt x="4996" y="3845"/>
                  </a:cubicBezTo>
                  <a:lnTo>
                    <a:pt x="8746" y="635"/>
                  </a:lnTo>
                  <a:lnTo>
                    <a:pt x="8746" y="5878"/>
                  </a:lnTo>
                  <a:cubicBezTo>
                    <a:pt x="8746" y="5902"/>
                    <a:pt x="8717" y="5925"/>
                    <a:pt x="8693" y="5925"/>
                  </a:cubicBezTo>
                  <a:lnTo>
                    <a:pt x="611" y="5925"/>
                  </a:lnTo>
                  <a:cubicBezTo>
                    <a:pt x="588" y="5925"/>
                    <a:pt x="564" y="5902"/>
                    <a:pt x="564" y="5878"/>
                  </a:cubicBezTo>
                  <a:lnTo>
                    <a:pt x="564" y="3257"/>
                  </a:lnTo>
                  <a:cubicBezTo>
                    <a:pt x="564" y="3110"/>
                    <a:pt x="441" y="2963"/>
                    <a:pt x="270" y="2963"/>
                  </a:cubicBezTo>
                  <a:cubicBezTo>
                    <a:pt x="124" y="2963"/>
                    <a:pt x="0" y="3110"/>
                    <a:pt x="0" y="3257"/>
                  </a:cubicBezTo>
                  <a:lnTo>
                    <a:pt x="0" y="5878"/>
                  </a:lnTo>
                  <a:cubicBezTo>
                    <a:pt x="0" y="6219"/>
                    <a:pt x="270" y="6490"/>
                    <a:pt x="611" y="6490"/>
                  </a:cubicBezTo>
                  <a:lnTo>
                    <a:pt x="8693" y="6490"/>
                  </a:lnTo>
                  <a:cubicBezTo>
                    <a:pt x="9040" y="6490"/>
                    <a:pt x="9334" y="6219"/>
                    <a:pt x="9334" y="5878"/>
                  </a:cubicBezTo>
                  <a:lnTo>
                    <a:pt x="9334" y="635"/>
                  </a:lnTo>
                  <a:cubicBezTo>
                    <a:pt x="9334" y="294"/>
                    <a:pt x="9040" y="1"/>
                    <a:pt x="86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584" name="Google Shape;3584;p63"/>
          <p:cNvGrpSpPr/>
          <p:nvPr/>
        </p:nvGrpSpPr>
        <p:grpSpPr>
          <a:xfrm>
            <a:off x="3579319" y="8552109"/>
            <a:ext cx="759642" cy="569556"/>
            <a:chOff x="1789660" y="4276054"/>
            <a:chExt cx="379821" cy="284778"/>
          </a:xfrm>
        </p:grpSpPr>
        <p:sp>
          <p:nvSpPr>
            <p:cNvPr id="3585" name="Google Shape;3585;p63"/>
            <p:cNvSpPr/>
            <p:nvPr/>
          </p:nvSpPr>
          <p:spPr>
            <a:xfrm>
              <a:off x="1921324" y="4504124"/>
              <a:ext cx="74920" cy="50979"/>
            </a:xfrm>
            <a:custGeom>
              <a:rect b="b" l="l" r="r" t="t"/>
              <a:pathLst>
                <a:path extrusionOk="0" h="2617" w="3846">
                  <a:moveTo>
                    <a:pt x="295" y="1"/>
                  </a:moveTo>
                  <a:cubicBezTo>
                    <a:pt x="295" y="1"/>
                    <a:pt x="248" y="1935"/>
                    <a:pt x="1" y="2617"/>
                  </a:cubicBezTo>
                  <a:lnTo>
                    <a:pt x="3845" y="2617"/>
                  </a:lnTo>
                  <a:cubicBezTo>
                    <a:pt x="3604" y="1935"/>
                    <a:pt x="3581" y="1"/>
                    <a:pt x="3581"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6" name="Google Shape;3586;p63"/>
            <p:cNvSpPr/>
            <p:nvPr/>
          </p:nvSpPr>
          <p:spPr>
            <a:xfrm>
              <a:off x="1926603" y="4504124"/>
              <a:ext cx="64946" cy="14805"/>
            </a:xfrm>
            <a:custGeom>
              <a:rect b="b" l="l" r="r" t="t"/>
              <a:pathLst>
                <a:path extrusionOk="0" h="760" w="3334">
                  <a:moveTo>
                    <a:pt x="24" y="1"/>
                  </a:moveTo>
                  <a:cubicBezTo>
                    <a:pt x="24" y="1"/>
                    <a:pt x="24" y="318"/>
                    <a:pt x="0" y="759"/>
                  </a:cubicBezTo>
                  <a:lnTo>
                    <a:pt x="3333" y="759"/>
                  </a:lnTo>
                  <a:cubicBezTo>
                    <a:pt x="3310" y="318"/>
                    <a:pt x="3310" y="1"/>
                    <a:pt x="331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7" name="Google Shape;3587;p63"/>
            <p:cNvSpPr/>
            <p:nvPr/>
          </p:nvSpPr>
          <p:spPr>
            <a:xfrm>
              <a:off x="1794919" y="4281781"/>
              <a:ext cx="327848" cy="222364"/>
            </a:xfrm>
            <a:custGeom>
              <a:rect b="b" l="l" r="r" t="t"/>
              <a:pathLst>
                <a:path extrusionOk="0" h="11415" w="16830">
                  <a:moveTo>
                    <a:pt x="859" y="0"/>
                  </a:moveTo>
                  <a:cubicBezTo>
                    <a:pt x="395" y="0"/>
                    <a:pt x="1" y="394"/>
                    <a:pt x="1" y="858"/>
                  </a:cubicBezTo>
                  <a:lnTo>
                    <a:pt x="1" y="10557"/>
                  </a:lnTo>
                  <a:cubicBezTo>
                    <a:pt x="1" y="11021"/>
                    <a:pt x="395" y="11415"/>
                    <a:pt x="859" y="11415"/>
                  </a:cubicBezTo>
                  <a:lnTo>
                    <a:pt x="15971" y="11415"/>
                  </a:lnTo>
                  <a:cubicBezTo>
                    <a:pt x="16435" y="11415"/>
                    <a:pt x="16829" y="11021"/>
                    <a:pt x="16829" y="10557"/>
                  </a:cubicBezTo>
                  <a:lnTo>
                    <a:pt x="16829" y="858"/>
                  </a:lnTo>
                  <a:cubicBezTo>
                    <a:pt x="16829" y="394"/>
                    <a:pt x="16435" y="0"/>
                    <a:pt x="15971"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8" name="Google Shape;3588;p63"/>
            <p:cNvSpPr/>
            <p:nvPr/>
          </p:nvSpPr>
          <p:spPr>
            <a:xfrm>
              <a:off x="2091246" y="4281781"/>
              <a:ext cx="31519" cy="222364"/>
            </a:xfrm>
            <a:custGeom>
              <a:rect b="b" l="l" r="r" t="t"/>
              <a:pathLst>
                <a:path extrusionOk="0" h="11415" w="1618">
                  <a:moveTo>
                    <a:pt x="1" y="0"/>
                  </a:moveTo>
                  <a:cubicBezTo>
                    <a:pt x="465" y="0"/>
                    <a:pt x="853" y="394"/>
                    <a:pt x="853" y="858"/>
                  </a:cubicBezTo>
                  <a:lnTo>
                    <a:pt x="853" y="10557"/>
                  </a:lnTo>
                  <a:cubicBezTo>
                    <a:pt x="853" y="11021"/>
                    <a:pt x="465" y="11415"/>
                    <a:pt x="1" y="11415"/>
                  </a:cubicBezTo>
                  <a:lnTo>
                    <a:pt x="759" y="11415"/>
                  </a:lnTo>
                  <a:cubicBezTo>
                    <a:pt x="1223" y="11415"/>
                    <a:pt x="1617" y="11021"/>
                    <a:pt x="1617" y="10557"/>
                  </a:cubicBezTo>
                  <a:lnTo>
                    <a:pt x="1617" y="858"/>
                  </a:lnTo>
                  <a:cubicBezTo>
                    <a:pt x="1617" y="394"/>
                    <a:pt x="1223" y="0"/>
                    <a:pt x="759"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9" name="Google Shape;3589;p63"/>
            <p:cNvSpPr/>
            <p:nvPr/>
          </p:nvSpPr>
          <p:spPr>
            <a:xfrm>
              <a:off x="1794919" y="4461658"/>
              <a:ext cx="327848" cy="42486"/>
            </a:xfrm>
            <a:custGeom>
              <a:rect b="b" l="l" r="r" t="t"/>
              <a:pathLst>
                <a:path extrusionOk="0" h="2181" w="16830">
                  <a:moveTo>
                    <a:pt x="1" y="0"/>
                  </a:moveTo>
                  <a:lnTo>
                    <a:pt x="1" y="1323"/>
                  </a:lnTo>
                  <a:cubicBezTo>
                    <a:pt x="1" y="1787"/>
                    <a:pt x="395" y="2181"/>
                    <a:pt x="859" y="2181"/>
                  </a:cubicBezTo>
                  <a:lnTo>
                    <a:pt x="15971" y="2181"/>
                  </a:lnTo>
                  <a:cubicBezTo>
                    <a:pt x="16435" y="2181"/>
                    <a:pt x="16829" y="1787"/>
                    <a:pt x="16829" y="1323"/>
                  </a:cubicBezTo>
                  <a:lnTo>
                    <a:pt x="16829"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0" name="Google Shape;3590;p63"/>
            <p:cNvSpPr/>
            <p:nvPr/>
          </p:nvSpPr>
          <p:spPr>
            <a:xfrm>
              <a:off x="2091246" y="4461658"/>
              <a:ext cx="31519" cy="42486"/>
            </a:xfrm>
            <a:custGeom>
              <a:rect b="b" l="l" r="r" t="t"/>
              <a:pathLst>
                <a:path extrusionOk="0" h="2181" w="1618">
                  <a:moveTo>
                    <a:pt x="853" y="0"/>
                  </a:moveTo>
                  <a:lnTo>
                    <a:pt x="853" y="1323"/>
                  </a:lnTo>
                  <a:cubicBezTo>
                    <a:pt x="853" y="1787"/>
                    <a:pt x="465" y="2181"/>
                    <a:pt x="1" y="2181"/>
                  </a:cubicBezTo>
                  <a:lnTo>
                    <a:pt x="759" y="2181"/>
                  </a:lnTo>
                  <a:cubicBezTo>
                    <a:pt x="1223" y="2181"/>
                    <a:pt x="1617" y="1787"/>
                    <a:pt x="1617" y="1323"/>
                  </a:cubicBezTo>
                  <a:lnTo>
                    <a:pt x="1617"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1" name="Google Shape;3591;p63"/>
            <p:cNvSpPr/>
            <p:nvPr/>
          </p:nvSpPr>
          <p:spPr>
            <a:xfrm>
              <a:off x="1820691" y="4307086"/>
              <a:ext cx="276304" cy="154593"/>
            </a:xfrm>
            <a:custGeom>
              <a:rect b="b" l="l" r="r" t="t"/>
              <a:pathLst>
                <a:path extrusionOk="0" h="7936" w="14184">
                  <a:moveTo>
                    <a:pt x="371" y="0"/>
                  </a:moveTo>
                  <a:cubicBezTo>
                    <a:pt x="171" y="0"/>
                    <a:pt x="0" y="147"/>
                    <a:pt x="0" y="365"/>
                  </a:cubicBezTo>
                  <a:lnTo>
                    <a:pt x="0" y="7935"/>
                  </a:lnTo>
                  <a:lnTo>
                    <a:pt x="14184" y="7935"/>
                  </a:lnTo>
                  <a:lnTo>
                    <a:pt x="14184" y="365"/>
                  </a:lnTo>
                  <a:cubicBezTo>
                    <a:pt x="14184" y="147"/>
                    <a:pt x="14007" y="0"/>
                    <a:pt x="13813"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2" name="Google Shape;3592;p63"/>
            <p:cNvSpPr/>
            <p:nvPr/>
          </p:nvSpPr>
          <p:spPr>
            <a:xfrm>
              <a:off x="2059767" y="4375772"/>
              <a:ext cx="103984" cy="179333"/>
            </a:xfrm>
            <a:custGeom>
              <a:rect b="b" l="l" r="r" t="t"/>
              <a:pathLst>
                <a:path extrusionOk="0" h="9206" w="5338">
                  <a:moveTo>
                    <a:pt x="806" y="1"/>
                  </a:moveTo>
                  <a:cubicBezTo>
                    <a:pt x="365" y="1"/>
                    <a:pt x="0" y="342"/>
                    <a:pt x="0" y="806"/>
                  </a:cubicBezTo>
                  <a:lnTo>
                    <a:pt x="0" y="8400"/>
                  </a:lnTo>
                  <a:cubicBezTo>
                    <a:pt x="0" y="8865"/>
                    <a:pt x="365" y="9206"/>
                    <a:pt x="806" y="9206"/>
                  </a:cubicBezTo>
                  <a:lnTo>
                    <a:pt x="4526" y="9206"/>
                  </a:lnTo>
                  <a:cubicBezTo>
                    <a:pt x="4967" y="9206"/>
                    <a:pt x="5337" y="8865"/>
                    <a:pt x="5337" y="8400"/>
                  </a:cubicBezTo>
                  <a:lnTo>
                    <a:pt x="5337" y="806"/>
                  </a:lnTo>
                  <a:cubicBezTo>
                    <a:pt x="5337" y="342"/>
                    <a:pt x="4967" y="1"/>
                    <a:pt x="4526"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3" name="Google Shape;3593;p63"/>
            <p:cNvSpPr/>
            <p:nvPr/>
          </p:nvSpPr>
          <p:spPr>
            <a:xfrm>
              <a:off x="2133148" y="4375772"/>
              <a:ext cx="30603" cy="179333"/>
            </a:xfrm>
            <a:custGeom>
              <a:rect b="b" l="l" r="r" t="t"/>
              <a:pathLst>
                <a:path extrusionOk="0" h="9206" w="1571">
                  <a:moveTo>
                    <a:pt x="1" y="1"/>
                  </a:moveTo>
                  <a:cubicBezTo>
                    <a:pt x="442" y="1"/>
                    <a:pt x="812" y="365"/>
                    <a:pt x="812" y="806"/>
                  </a:cubicBezTo>
                  <a:lnTo>
                    <a:pt x="812" y="8400"/>
                  </a:lnTo>
                  <a:cubicBezTo>
                    <a:pt x="812" y="8865"/>
                    <a:pt x="442" y="9206"/>
                    <a:pt x="1" y="9206"/>
                  </a:cubicBezTo>
                  <a:lnTo>
                    <a:pt x="759" y="9206"/>
                  </a:lnTo>
                  <a:cubicBezTo>
                    <a:pt x="1200" y="9206"/>
                    <a:pt x="1570" y="8865"/>
                    <a:pt x="1570" y="8400"/>
                  </a:cubicBezTo>
                  <a:lnTo>
                    <a:pt x="1570" y="806"/>
                  </a:lnTo>
                  <a:cubicBezTo>
                    <a:pt x="1570" y="365"/>
                    <a:pt x="1200"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4" name="Google Shape;3594;p63"/>
            <p:cNvSpPr/>
            <p:nvPr/>
          </p:nvSpPr>
          <p:spPr>
            <a:xfrm>
              <a:off x="2082656" y="4375772"/>
              <a:ext cx="58187" cy="20980"/>
            </a:xfrm>
            <a:custGeom>
              <a:rect b="b" l="l" r="r" t="t"/>
              <a:pathLst>
                <a:path extrusionOk="0" h="1077" w="2987">
                  <a:moveTo>
                    <a:pt x="1" y="1"/>
                  </a:moveTo>
                  <a:lnTo>
                    <a:pt x="365" y="783"/>
                  </a:lnTo>
                  <a:cubicBezTo>
                    <a:pt x="465" y="953"/>
                    <a:pt x="636" y="1077"/>
                    <a:pt x="830" y="1077"/>
                  </a:cubicBezTo>
                  <a:lnTo>
                    <a:pt x="2152" y="1077"/>
                  </a:lnTo>
                  <a:cubicBezTo>
                    <a:pt x="2352" y="1077"/>
                    <a:pt x="2522" y="953"/>
                    <a:pt x="2616" y="783"/>
                  </a:cubicBezTo>
                  <a:lnTo>
                    <a:pt x="2987" y="1"/>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5" name="Google Shape;3595;p63"/>
            <p:cNvSpPr/>
            <p:nvPr/>
          </p:nvSpPr>
          <p:spPr>
            <a:xfrm>
              <a:off x="1941836" y="4477339"/>
              <a:ext cx="33895" cy="11006"/>
            </a:xfrm>
            <a:custGeom>
              <a:rect b="b" l="l" r="r" t="t"/>
              <a:pathLst>
                <a:path extrusionOk="0" h="565" w="1740">
                  <a:moveTo>
                    <a:pt x="294" y="1"/>
                  </a:moveTo>
                  <a:cubicBezTo>
                    <a:pt x="147" y="1"/>
                    <a:pt x="0" y="124"/>
                    <a:pt x="0" y="271"/>
                  </a:cubicBezTo>
                  <a:cubicBezTo>
                    <a:pt x="0" y="441"/>
                    <a:pt x="147" y="565"/>
                    <a:pt x="294" y="565"/>
                  </a:cubicBezTo>
                  <a:lnTo>
                    <a:pt x="1446" y="565"/>
                  </a:lnTo>
                  <a:cubicBezTo>
                    <a:pt x="1617" y="565"/>
                    <a:pt x="1740" y="441"/>
                    <a:pt x="1740" y="271"/>
                  </a:cubicBezTo>
                  <a:cubicBezTo>
                    <a:pt x="1740" y="124"/>
                    <a:pt x="1617" y="1"/>
                    <a:pt x="144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6" name="Google Shape;3596;p63"/>
            <p:cNvSpPr/>
            <p:nvPr/>
          </p:nvSpPr>
          <p:spPr>
            <a:xfrm>
              <a:off x="1865573" y="4344818"/>
              <a:ext cx="70557" cy="79186"/>
            </a:xfrm>
            <a:custGeom>
              <a:rect b="b" l="l" r="r" t="t"/>
              <a:pathLst>
                <a:path extrusionOk="0" h="4065" w="3622">
                  <a:moveTo>
                    <a:pt x="3286" y="0"/>
                  </a:moveTo>
                  <a:cubicBezTo>
                    <a:pt x="3210" y="0"/>
                    <a:pt x="3137" y="31"/>
                    <a:pt x="3086" y="97"/>
                  </a:cubicBezTo>
                  <a:lnTo>
                    <a:pt x="124" y="3571"/>
                  </a:lnTo>
                  <a:cubicBezTo>
                    <a:pt x="1" y="3694"/>
                    <a:pt x="24" y="3888"/>
                    <a:pt x="147" y="3988"/>
                  </a:cubicBezTo>
                  <a:cubicBezTo>
                    <a:pt x="194" y="4035"/>
                    <a:pt x="271" y="4064"/>
                    <a:pt x="318" y="4064"/>
                  </a:cubicBezTo>
                  <a:cubicBezTo>
                    <a:pt x="418" y="4064"/>
                    <a:pt x="488" y="4012"/>
                    <a:pt x="535" y="3941"/>
                  </a:cubicBezTo>
                  <a:lnTo>
                    <a:pt x="3527" y="461"/>
                  </a:lnTo>
                  <a:cubicBezTo>
                    <a:pt x="3621" y="361"/>
                    <a:pt x="3598" y="167"/>
                    <a:pt x="3474" y="68"/>
                  </a:cubicBezTo>
                  <a:cubicBezTo>
                    <a:pt x="3420" y="24"/>
                    <a:pt x="3352" y="0"/>
                    <a:pt x="328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7" name="Google Shape;3597;p63"/>
            <p:cNvSpPr/>
            <p:nvPr/>
          </p:nvSpPr>
          <p:spPr>
            <a:xfrm>
              <a:off x="1865573" y="4359272"/>
              <a:ext cx="28188" cy="28889"/>
            </a:xfrm>
            <a:custGeom>
              <a:rect b="b" l="l" r="r" t="t"/>
              <a:pathLst>
                <a:path extrusionOk="0" h="1483" w="1447">
                  <a:moveTo>
                    <a:pt x="1146" y="1"/>
                  </a:moveTo>
                  <a:cubicBezTo>
                    <a:pt x="1065" y="1"/>
                    <a:pt x="986" y="33"/>
                    <a:pt x="929" y="90"/>
                  </a:cubicBezTo>
                  <a:lnTo>
                    <a:pt x="124" y="995"/>
                  </a:lnTo>
                  <a:cubicBezTo>
                    <a:pt x="1" y="1118"/>
                    <a:pt x="24" y="1312"/>
                    <a:pt x="147" y="1412"/>
                  </a:cubicBezTo>
                  <a:cubicBezTo>
                    <a:pt x="194" y="1459"/>
                    <a:pt x="271" y="1483"/>
                    <a:pt x="318" y="1483"/>
                  </a:cubicBezTo>
                  <a:cubicBezTo>
                    <a:pt x="418" y="1483"/>
                    <a:pt x="488" y="1436"/>
                    <a:pt x="535" y="1383"/>
                  </a:cubicBezTo>
                  <a:lnTo>
                    <a:pt x="1347" y="478"/>
                  </a:lnTo>
                  <a:cubicBezTo>
                    <a:pt x="1446" y="354"/>
                    <a:pt x="1446" y="184"/>
                    <a:pt x="1323" y="60"/>
                  </a:cubicBezTo>
                  <a:cubicBezTo>
                    <a:pt x="1270" y="20"/>
                    <a:pt x="1207" y="1"/>
                    <a:pt x="114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8" name="Google Shape;3598;p63"/>
            <p:cNvSpPr/>
            <p:nvPr/>
          </p:nvSpPr>
          <p:spPr>
            <a:xfrm>
              <a:off x="1789660" y="4276054"/>
              <a:ext cx="379821" cy="284778"/>
            </a:xfrm>
            <a:custGeom>
              <a:rect b="b" l="l" r="r" t="t"/>
              <a:pathLst>
                <a:path extrusionOk="0" h="14619" w="19498">
                  <a:moveTo>
                    <a:pt x="17587" y="5390"/>
                  </a:moveTo>
                  <a:lnTo>
                    <a:pt x="17393" y="5778"/>
                  </a:lnTo>
                  <a:cubicBezTo>
                    <a:pt x="17364" y="5855"/>
                    <a:pt x="17270" y="5902"/>
                    <a:pt x="17193" y="5902"/>
                  </a:cubicBezTo>
                  <a:lnTo>
                    <a:pt x="15871" y="5902"/>
                  </a:lnTo>
                  <a:cubicBezTo>
                    <a:pt x="15800" y="5902"/>
                    <a:pt x="15700" y="5855"/>
                    <a:pt x="15677" y="5778"/>
                  </a:cubicBezTo>
                  <a:lnTo>
                    <a:pt x="15483" y="5390"/>
                  </a:lnTo>
                  <a:close/>
                  <a:moveTo>
                    <a:pt x="16241" y="588"/>
                  </a:moveTo>
                  <a:cubicBezTo>
                    <a:pt x="16558" y="588"/>
                    <a:pt x="16805" y="835"/>
                    <a:pt x="16805" y="1152"/>
                  </a:cubicBezTo>
                  <a:lnTo>
                    <a:pt x="16805" y="4826"/>
                  </a:lnTo>
                  <a:lnTo>
                    <a:pt x="16070" y="4826"/>
                  </a:lnTo>
                  <a:lnTo>
                    <a:pt x="16070" y="1958"/>
                  </a:lnTo>
                  <a:cubicBezTo>
                    <a:pt x="16070" y="1593"/>
                    <a:pt x="15777" y="1299"/>
                    <a:pt x="15406" y="1299"/>
                  </a:cubicBezTo>
                  <a:lnTo>
                    <a:pt x="1964" y="1299"/>
                  </a:lnTo>
                  <a:cubicBezTo>
                    <a:pt x="1617" y="1299"/>
                    <a:pt x="1323" y="1593"/>
                    <a:pt x="1323" y="1958"/>
                  </a:cubicBezTo>
                  <a:lnTo>
                    <a:pt x="1323" y="9234"/>
                  </a:lnTo>
                  <a:lnTo>
                    <a:pt x="565" y="9234"/>
                  </a:lnTo>
                  <a:lnTo>
                    <a:pt x="565" y="1152"/>
                  </a:lnTo>
                  <a:cubicBezTo>
                    <a:pt x="565" y="835"/>
                    <a:pt x="812" y="588"/>
                    <a:pt x="1129" y="588"/>
                  </a:cubicBezTo>
                  <a:close/>
                  <a:moveTo>
                    <a:pt x="15406" y="1887"/>
                  </a:moveTo>
                  <a:cubicBezTo>
                    <a:pt x="15453" y="1887"/>
                    <a:pt x="15483" y="1911"/>
                    <a:pt x="15483" y="1958"/>
                  </a:cubicBezTo>
                  <a:lnTo>
                    <a:pt x="15483" y="4826"/>
                  </a:lnTo>
                  <a:lnTo>
                    <a:pt x="14672" y="4826"/>
                  </a:lnTo>
                  <a:cubicBezTo>
                    <a:pt x="14060" y="4826"/>
                    <a:pt x="13572" y="5314"/>
                    <a:pt x="13572" y="5925"/>
                  </a:cubicBezTo>
                  <a:lnTo>
                    <a:pt x="13572" y="9234"/>
                  </a:lnTo>
                  <a:lnTo>
                    <a:pt x="1887" y="9234"/>
                  </a:lnTo>
                  <a:lnTo>
                    <a:pt x="1887" y="1958"/>
                  </a:lnTo>
                  <a:cubicBezTo>
                    <a:pt x="1887" y="1911"/>
                    <a:pt x="1911" y="1887"/>
                    <a:pt x="1964" y="1887"/>
                  </a:cubicBezTo>
                  <a:close/>
                  <a:moveTo>
                    <a:pt x="10046" y="12003"/>
                  </a:moveTo>
                  <a:cubicBezTo>
                    <a:pt x="10069" y="12467"/>
                    <a:pt x="10116" y="13396"/>
                    <a:pt x="10240" y="14060"/>
                  </a:cubicBezTo>
                  <a:lnTo>
                    <a:pt x="7130" y="14060"/>
                  </a:lnTo>
                  <a:cubicBezTo>
                    <a:pt x="7277" y="13396"/>
                    <a:pt x="7301" y="12467"/>
                    <a:pt x="7324" y="12003"/>
                  </a:cubicBezTo>
                  <a:close/>
                  <a:moveTo>
                    <a:pt x="1129" y="0"/>
                  </a:moveTo>
                  <a:cubicBezTo>
                    <a:pt x="518" y="0"/>
                    <a:pt x="1" y="512"/>
                    <a:pt x="1" y="1152"/>
                  </a:cubicBezTo>
                  <a:lnTo>
                    <a:pt x="1" y="10851"/>
                  </a:lnTo>
                  <a:cubicBezTo>
                    <a:pt x="1" y="11486"/>
                    <a:pt x="518" y="12003"/>
                    <a:pt x="1129" y="12003"/>
                  </a:cubicBezTo>
                  <a:lnTo>
                    <a:pt x="6760" y="12003"/>
                  </a:lnTo>
                  <a:cubicBezTo>
                    <a:pt x="6736" y="12561"/>
                    <a:pt x="6689" y="13519"/>
                    <a:pt x="6566" y="14060"/>
                  </a:cubicBezTo>
                  <a:lnTo>
                    <a:pt x="5314" y="14060"/>
                  </a:lnTo>
                  <a:cubicBezTo>
                    <a:pt x="5167" y="14060"/>
                    <a:pt x="5050" y="14178"/>
                    <a:pt x="5050" y="14325"/>
                  </a:cubicBezTo>
                  <a:cubicBezTo>
                    <a:pt x="5050" y="14501"/>
                    <a:pt x="5167" y="14618"/>
                    <a:pt x="5314" y="14618"/>
                  </a:cubicBezTo>
                  <a:lnTo>
                    <a:pt x="12050" y="14618"/>
                  </a:lnTo>
                  <a:cubicBezTo>
                    <a:pt x="12220" y="14618"/>
                    <a:pt x="12344" y="14501"/>
                    <a:pt x="12344" y="14325"/>
                  </a:cubicBezTo>
                  <a:cubicBezTo>
                    <a:pt x="12344" y="14178"/>
                    <a:pt x="12220" y="14060"/>
                    <a:pt x="12050" y="14060"/>
                  </a:cubicBezTo>
                  <a:lnTo>
                    <a:pt x="10827" y="14060"/>
                  </a:lnTo>
                  <a:cubicBezTo>
                    <a:pt x="10704" y="13519"/>
                    <a:pt x="10633" y="12561"/>
                    <a:pt x="10633" y="12003"/>
                  </a:cubicBezTo>
                  <a:lnTo>
                    <a:pt x="11462" y="12003"/>
                  </a:lnTo>
                  <a:cubicBezTo>
                    <a:pt x="11633" y="12003"/>
                    <a:pt x="11756" y="11856"/>
                    <a:pt x="11756" y="11709"/>
                  </a:cubicBezTo>
                  <a:cubicBezTo>
                    <a:pt x="11756" y="11533"/>
                    <a:pt x="11633" y="11415"/>
                    <a:pt x="11462" y="11415"/>
                  </a:cubicBezTo>
                  <a:lnTo>
                    <a:pt x="1129" y="11415"/>
                  </a:lnTo>
                  <a:cubicBezTo>
                    <a:pt x="812" y="11415"/>
                    <a:pt x="565" y="11168"/>
                    <a:pt x="565" y="10851"/>
                  </a:cubicBezTo>
                  <a:lnTo>
                    <a:pt x="565" y="9799"/>
                  </a:lnTo>
                  <a:lnTo>
                    <a:pt x="13572" y="9799"/>
                  </a:lnTo>
                  <a:lnTo>
                    <a:pt x="13572" y="11415"/>
                  </a:lnTo>
                  <a:lnTo>
                    <a:pt x="12808" y="11415"/>
                  </a:lnTo>
                  <a:cubicBezTo>
                    <a:pt x="12661" y="11415"/>
                    <a:pt x="12514" y="11533"/>
                    <a:pt x="12514" y="11709"/>
                  </a:cubicBezTo>
                  <a:cubicBezTo>
                    <a:pt x="12514" y="11856"/>
                    <a:pt x="12661" y="12003"/>
                    <a:pt x="12808" y="12003"/>
                  </a:cubicBezTo>
                  <a:lnTo>
                    <a:pt x="13572" y="12003"/>
                  </a:lnTo>
                  <a:lnTo>
                    <a:pt x="13572" y="13519"/>
                  </a:lnTo>
                  <a:cubicBezTo>
                    <a:pt x="13572" y="14131"/>
                    <a:pt x="14060" y="14618"/>
                    <a:pt x="14672" y="14618"/>
                  </a:cubicBezTo>
                  <a:lnTo>
                    <a:pt x="18392" y="14618"/>
                  </a:lnTo>
                  <a:cubicBezTo>
                    <a:pt x="19009" y="14618"/>
                    <a:pt x="19497" y="14131"/>
                    <a:pt x="19497" y="13519"/>
                  </a:cubicBezTo>
                  <a:lnTo>
                    <a:pt x="19497" y="7565"/>
                  </a:lnTo>
                  <a:cubicBezTo>
                    <a:pt x="19497" y="7395"/>
                    <a:pt x="19350" y="7271"/>
                    <a:pt x="19203" y="7271"/>
                  </a:cubicBezTo>
                  <a:cubicBezTo>
                    <a:pt x="19056" y="7271"/>
                    <a:pt x="18909" y="7395"/>
                    <a:pt x="18909" y="7565"/>
                  </a:cubicBezTo>
                  <a:lnTo>
                    <a:pt x="18909" y="13519"/>
                  </a:lnTo>
                  <a:cubicBezTo>
                    <a:pt x="18909" y="13813"/>
                    <a:pt x="18686" y="14060"/>
                    <a:pt x="18392" y="14060"/>
                  </a:cubicBezTo>
                  <a:lnTo>
                    <a:pt x="14672" y="14060"/>
                  </a:lnTo>
                  <a:cubicBezTo>
                    <a:pt x="14378" y="14060"/>
                    <a:pt x="14160" y="13813"/>
                    <a:pt x="14160" y="13519"/>
                  </a:cubicBezTo>
                  <a:lnTo>
                    <a:pt x="14160" y="5925"/>
                  </a:lnTo>
                  <a:cubicBezTo>
                    <a:pt x="14160" y="5631"/>
                    <a:pt x="14378" y="5390"/>
                    <a:pt x="14672" y="5390"/>
                  </a:cubicBezTo>
                  <a:lnTo>
                    <a:pt x="14866" y="5390"/>
                  </a:lnTo>
                  <a:lnTo>
                    <a:pt x="15159" y="6025"/>
                  </a:lnTo>
                  <a:cubicBezTo>
                    <a:pt x="15283" y="6295"/>
                    <a:pt x="15577" y="6489"/>
                    <a:pt x="15871" y="6489"/>
                  </a:cubicBezTo>
                  <a:lnTo>
                    <a:pt x="17193" y="6489"/>
                  </a:lnTo>
                  <a:cubicBezTo>
                    <a:pt x="17487" y="6489"/>
                    <a:pt x="17781" y="6295"/>
                    <a:pt x="17904" y="6025"/>
                  </a:cubicBezTo>
                  <a:lnTo>
                    <a:pt x="18198" y="5390"/>
                  </a:lnTo>
                  <a:lnTo>
                    <a:pt x="18392" y="5390"/>
                  </a:lnTo>
                  <a:cubicBezTo>
                    <a:pt x="18686" y="5390"/>
                    <a:pt x="18909" y="5631"/>
                    <a:pt x="18909" y="5925"/>
                  </a:cubicBezTo>
                  <a:lnTo>
                    <a:pt x="18909" y="6243"/>
                  </a:lnTo>
                  <a:cubicBezTo>
                    <a:pt x="18909" y="6419"/>
                    <a:pt x="19056" y="6536"/>
                    <a:pt x="19203" y="6536"/>
                  </a:cubicBezTo>
                  <a:cubicBezTo>
                    <a:pt x="19350" y="6536"/>
                    <a:pt x="19497" y="6419"/>
                    <a:pt x="19497" y="6243"/>
                  </a:cubicBezTo>
                  <a:lnTo>
                    <a:pt x="19497" y="5925"/>
                  </a:lnTo>
                  <a:cubicBezTo>
                    <a:pt x="19497" y="5314"/>
                    <a:pt x="19009" y="4826"/>
                    <a:pt x="18392" y="4826"/>
                  </a:cubicBezTo>
                  <a:lnTo>
                    <a:pt x="17393" y="4826"/>
                  </a:lnTo>
                  <a:lnTo>
                    <a:pt x="17393" y="1152"/>
                  </a:lnTo>
                  <a:cubicBezTo>
                    <a:pt x="17393" y="512"/>
                    <a:pt x="16876" y="0"/>
                    <a:pt x="1624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9" name="Google Shape;3599;p63"/>
            <p:cNvSpPr/>
            <p:nvPr/>
          </p:nvSpPr>
          <p:spPr>
            <a:xfrm>
              <a:off x="2084039" y="4459710"/>
              <a:ext cx="11006" cy="11474"/>
            </a:xfrm>
            <a:custGeom>
              <a:rect b="b" l="l" r="r" t="t"/>
              <a:pathLst>
                <a:path extrusionOk="0" h="589" w="565">
                  <a:moveTo>
                    <a:pt x="294" y="0"/>
                  </a:moveTo>
                  <a:cubicBezTo>
                    <a:pt x="124" y="0"/>
                    <a:pt x="0" y="147"/>
                    <a:pt x="0" y="294"/>
                  </a:cubicBezTo>
                  <a:cubicBezTo>
                    <a:pt x="0" y="465"/>
                    <a:pt x="124" y="588"/>
                    <a:pt x="294" y="588"/>
                  </a:cubicBezTo>
                  <a:cubicBezTo>
                    <a:pt x="441" y="588"/>
                    <a:pt x="565" y="465"/>
                    <a:pt x="565" y="294"/>
                  </a:cubicBezTo>
                  <a:cubicBezTo>
                    <a:pt x="565"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0" name="Google Shape;3600;p63"/>
            <p:cNvSpPr/>
            <p:nvPr/>
          </p:nvSpPr>
          <p:spPr>
            <a:xfrm>
              <a:off x="2106012" y="4459710"/>
              <a:ext cx="11474" cy="11474"/>
            </a:xfrm>
            <a:custGeom>
              <a:rect b="b" l="l" r="r" t="t"/>
              <a:pathLst>
                <a:path extrusionOk="0" h="589" w="589">
                  <a:moveTo>
                    <a:pt x="295" y="0"/>
                  </a:moveTo>
                  <a:cubicBezTo>
                    <a:pt x="148" y="0"/>
                    <a:pt x="1" y="147"/>
                    <a:pt x="1" y="294"/>
                  </a:cubicBezTo>
                  <a:cubicBezTo>
                    <a:pt x="1" y="465"/>
                    <a:pt x="148" y="588"/>
                    <a:pt x="295" y="588"/>
                  </a:cubicBezTo>
                  <a:cubicBezTo>
                    <a:pt x="442" y="588"/>
                    <a:pt x="589" y="465"/>
                    <a:pt x="589" y="294"/>
                  </a:cubicBezTo>
                  <a:cubicBezTo>
                    <a:pt x="589" y="147"/>
                    <a:pt x="442"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1" name="Google Shape;3601;p63"/>
            <p:cNvSpPr/>
            <p:nvPr/>
          </p:nvSpPr>
          <p:spPr>
            <a:xfrm>
              <a:off x="2128453" y="4459710"/>
              <a:ext cx="10909" cy="11474"/>
            </a:xfrm>
            <a:custGeom>
              <a:rect b="b" l="l" r="r" t="t"/>
              <a:pathLst>
                <a:path extrusionOk="0" h="589" w="560">
                  <a:moveTo>
                    <a:pt x="265" y="0"/>
                  </a:moveTo>
                  <a:cubicBezTo>
                    <a:pt x="119" y="0"/>
                    <a:pt x="1" y="147"/>
                    <a:pt x="1" y="294"/>
                  </a:cubicBezTo>
                  <a:cubicBezTo>
                    <a:pt x="1" y="465"/>
                    <a:pt x="119" y="588"/>
                    <a:pt x="265" y="588"/>
                  </a:cubicBezTo>
                  <a:cubicBezTo>
                    <a:pt x="442" y="588"/>
                    <a:pt x="559" y="465"/>
                    <a:pt x="559" y="294"/>
                  </a:cubicBezTo>
                  <a:cubicBezTo>
                    <a:pt x="559" y="147"/>
                    <a:pt x="442" y="0"/>
                    <a:pt x="26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602" name="Google Shape;3602;p63"/>
          <p:cNvGrpSpPr/>
          <p:nvPr/>
        </p:nvGrpSpPr>
        <p:grpSpPr>
          <a:xfrm>
            <a:off x="13949250" y="2592450"/>
            <a:ext cx="759408" cy="703267"/>
            <a:chOff x="6974625" y="1296225"/>
            <a:chExt cx="379704" cy="351633"/>
          </a:xfrm>
        </p:grpSpPr>
        <p:sp>
          <p:nvSpPr>
            <p:cNvPr id="3603" name="Google Shape;3603;p63"/>
            <p:cNvSpPr/>
            <p:nvPr/>
          </p:nvSpPr>
          <p:spPr>
            <a:xfrm>
              <a:off x="6980352" y="1591520"/>
              <a:ext cx="368250" cy="51077"/>
            </a:xfrm>
            <a:custGeom>
              <a:rect b="b" l="l" r="r" t="t"/>
              <a:pathLst>
                <a:path extrusionOk="0" h="2622" w="18904">
                  <a:moveTo>
                    <a:pt x="465" y="0"/>
                  </a:moveTo>
                  <a:cubicBezTo>
                    <a:pt x="194" y="0"/>
                    <a:pt x="0" y="223"/>
                    <a:pt x="0" y="464"/>
                  </a:cubicBezTo>
                  <a:cubicBezTo>
                    <a:pt x="0" y="1664"/>
                    <a:pt x="953" y="2622"/>
                    <a:pt x="2128" y="2622"/>
                  </a:cubicBezTo>
                  <a:lnTo>
                    <a:pt x="16776" y="2622"/>
                  </a:lnTo>
                  <a:cubicBezTo>
                    <a:pt x="17951" y="2622"/>
                    <a:pt x="18903" y="1664"/>
                    <a:pt x="18903" y="464"/>
                  </a:cubicBezTo>
                  <a:cubicBezTo>
                    <a:pt x="18903" y="223"/>
                    <a:pt x="18686" y="0"/>
                    <a:pt x="1843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4" name="Google Shape;3604;p63"/>
            <p:cNvSpPr/>
            <p:nvPr/>
          </p:nvSpPr>
          <p:spPr>
            <a:xfrm>
              <a:off x="7289497" y="1591520"/>
              <a:ext cx="59102" cy="51077"/>
            </a:xfrm>
            <a:custGeom>
              <a:rect b="b" l="l" r="r" t="t"/>
              <a:pathLst>
                <a:path extrusionOk="0" h="2622" w="3034">
                  <a:moveTo>
                    <a:pt x="1664" y="0"/>
                  </a:moveTo>
                  <a:cubicBezTo>
                    <a:pt x="1934" y="0"/>
                    <a:pt x="2128" y="223"/>
                    <a:pt x="2128" y="464"/>
                  </a:cubicBezTo>
                  <a:cubicBezTo>
                    <a:pt x="2128" y="1052"/>
                    <a:pt x="1911" y="1593"/>
                    <a:pt x="1517" y="1987"/>
                  </a:cubicBezTo>
                  <a:cubicBezTo>
                    <a:pt x="1123" y="2375"/>
                    <a:pt x="588" y="2622"/>
                    <a:pt x="1" y="2622"/>
                  </a:cubicBezTo>
                  <a:lnTo>
                    <a:pt x="906" y="2622"/>
                  </a:lnTo>
                  <a:cubicBezTo>
                    <a:pt x="1493" y="2622"/>
                    <a:pt x="2028" y="2375"/>
                    <a:pt x="2422" y="1987"/>
                  </a:cubicBezTo>
                  <a:cubicBezTo>
                    <a:pt x="2792" y="1593"/>
                    <a:pt x="3033" y="1052"/>
                    <a:pt x="3033" y="464"/>
                  </a:cubicBezTo>
                  <a:cubicBezTo>
                    <a:pt x="3033" y="223"/>
                    <a:pt x="2816" y="0"/>
                    <a:pt x="25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5" name="Google Shape;3605;p63"/>
            <p:cNvSpPr/>
            <p:nvPr/>
          </p:nvSpPr>
          <p:spPr>
            <a:xfrm>
              <a:off x="7001312" y="1362963"/>
              <a:ext cx="326329" cy="228578"/>
            </a:xfrm>
            <a:custGeom>
              <a:rect b="b" l="l" r="r" t="t"/>
              <a:pathLst>
                <a:path extrusionOk="0" h="11734" w="16752">
                  <a:moveTo>
                    <a:pt x="858" y="1"/>
                  </a:moveTo>
                  <a:cubicBezTo>
                    <a:pt x="394" y="1"/>
                    <a:pt x="0" y="371"/>
                    <a:pt x="0" y="836"/>
                  </a:cubicBezTo>
                  <a:lnTo>
                    <a:pt x="0" y="10875"/>
                  </a:lnTo>
                  <a:cubicBezTo>
                    <a:pt x="0" y="11339"/>
                    <a:pt x="394" y="11733"/>
                    <a:pt x="858" y="11733"/>
                  </a:cubicBezTo>
                  <a:lnTo>
                    <a:pt x="15894" y="11733"/>
                  </a:lnTo>
                  <a:cubicBezTo>
                    <a:pt x="16358" y="11733"/>
                    <a:pt x="16752" y="11339"/>
                    <a:pt x="16752" y="10875"/>
                  </a:cubicBezTo>
                  <a:lnTo>
                    <a:pt x="16752" y="836"/>
                  </a:lnTo>
                  <a:cubicBezTo>
                    <a:pt x="16752" y="371"/>
                    <a:pt x="16358" y="1"/>
                    <a:pt x="15894"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6" name="Google Shape;3606;p63"/>
            <p:cNvSpPr/>
            <p:nvPr/>
          </p:nvSpPr>
          <p:spPr>
            <a:xfrm>
              <a:off x="7296139" y="1362963"/>
              <a:ext cx="31499" cy="228578"/>
            </a:xfrm>
            <a:custGeom>
              <a:rect b="b" l="l" r="r" t="t"/>
              <a:pathLst>
                <a:path extrusionOk="0" h="11734" w="1617">
                  <a:moveTo>
                    <a:pt x="0" y="1"/>
                  </a:moveTo>
                  <a:cubicBezTo>
                    <a:pt x="465" y="1"/>
                    <a:pt x="859" y="371"/>
                    <a:pt x="859" y="836"/>
                  </a:cubicBezTo>
                  <a:lnTo>
                    <a:pt x="859" y="10875"/>
                  </a:lnTo>
                  <a:cubicBezTo>
                    <a:pt x="859" y="11339"/>
                    <a:pt x="465" y="11733"/>
                    <a:pt x="0" y="11733"/>
                  </a:cubicBezTo>
                  <a:lnTo>
                    <a:pt x="759" y="11733"/>
                  </a:lnTo>
                  <a:cubicBezTo>
                    <a:pt x="1223" y="11733"/>
                    <a:pt x="1617" y="11339"/>
                    <a:pt x="1617" y="10875"/>
                  </a:cubicBezTo>
                  <a:lnTo>
                    <a:pt x="1617" y="836"/>
                  </a:lnTo>
                  <a:cubicBezTo>
                    <a:pt x="1617" y="371"/>
                    <a:pt x="1223" y="1"/>
                    <a:pt x="759"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7" name="Google Shape;3607;p63"/>
            <p:cNvSpPr/>
            <p:nvPr/>
          </p:nvSpPr>
          <p:spPr>
            <a:xfrm>
              <a:off x="7025117" y="1383008"/>
              <a:ext cx="278720" cy="188021"/>
            </a:xfrm>
            <a:custGeom>
              <a:rect b="b" l="l" r="r" t="t"/>
              <a:pathLst>
                <a:path extrusionOk="0" h="9652" w="14308">
                  <a:moveTo>
                    <a:pt x="318" y="1"/>
                  </a:moveTo>
                  <a:cubicBezTo>
                    <a:pt x="148" y="1"/>
                    <a:pt x="1" y="148"/>
                    <a:pt x="1" y="318"/>
                  </a:cubicBezTo>
                  <a:lnTo>
                    <a:pt x="1" y="9335"/>
                  </a:lnTo>
                  <a:cubicBezTo>
                    <a:pt x="1" y="9529"/>
                    <a:pt x="148" y="9652"/>
                    <a:pt x="318" y="9652"/>
                  </a:cubicBezTo>
                  <a:lnTo>
                    <a:pt x="13984" y="9652"/>
                  </a:lnTo>
                  <a:cubicBezTo>
                    <a:pt x="14160" y="9652"/>
                    <a:pt x="14307" y="9529"/>
                    <a:pt x="14307" y="9335"/>
                  </a:cubicBezTo>
                  <a:lnTo>
                    <a:pt x="14307" y="318"/>
                  </a:lnTo>
                  <a:cubicBezTo>
                    <a:pt x="14307" y="148"/>
                    <a:pt x="14160" y="1"/>
                    <a:pt x="13984"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8" name="Google Shape;3608;p63"/>
            <p:cNvSpPr/>
            <p:nvPr/>
          </p:nvSpPr>
          <p:spPr>
            <a:xfrm>
              <a:off x="7282289" y="1383008"/>
              <a:ext cx="21545" cy="188021"/>
            </a:xfrm>
            <a:custGeom>
              <a:rect b="b" l="l" r="r" t="t"/>
              <a:pathLst>
                <a:path extrusionOk="0" h="9652" w="1106">
                  <a:moveTo>
                    <a:pt x="0" y="1"/>
                  </a:moveTo>
                  <a:cubicBezTo>
                    <a:pt x="194" y="1"/>
                    <a:pt x="318" y="148"/>
                    <a:pt x="318" y="318"/>
                  </a:cubicBezTo>
                  <a:lnTo>
                    <a:pt x="318" y="9335"/>
                  </a:lnTo>
                  <a:cubicBezTo>
                    <a:pt x="318" y="9529"/>
                    <a:pt x="194" y="9652"/>
                    <a:pt x="0" y="9652"/>
                  </a:cubicBezTo>
                  <a:lnTo>
                    <a:pt x="782" y="9652"/>
                  </a:lnTo>
                  <a:cubicBezTo>
                    <a:pt x="958" y="9652"/>
                    <a:pt x="1105" y="9529"/>
                    <a:pt x="1105" y="9335"/>
                  </a:cubicBezTo>
                  <a:lnTo>
                    <a:pt x="1105" y="318"/>
                  </a:lnTo>
                  <a:cubicBezTo>
                    <a:pt x="1105" y="148"/>
                    <a:pt x="958" y="1"/>
                    <a:pt x="782"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9" name="Google Shape;3609;p63"/>
            <p:cNvSpPr/>
            <p:nvPr/>
          </p:nvSpPr>
          <p:spPr>
            <a:xfrm>
              <a:off x="7025117" y="1383008"/>
              <a:ext cx="278720" cy="42953"/>
            </a:xfrm>
            <a:custGeom>
              <a:rect b="b" l="l" r="r" t="t"/>
              <a:pathLst>
                <a:path extrusionOk="0" h="2205" w="14308">
                  <a:moveTo>
                    <a:pt x="318" y="1"/>
                  </a:moveTo>
                  <a:cubicBezTo>
                    <a:pt x="148" y="1"/>
                    <a:pt x="1" y="148"/>
                    <a:pt x="1" y="318"/>
                  </a:cubicBezTo>
                  <a:lnTo>
                    <a:pt x="1" y="2205"/>
                  </a:lnTo>
                  <a:lnTo>
                    <a:pt x="14307" y="2205"/>
                  </a:lnTo>
                  <a:lnTo>
                    <a:pt x="14307" y="318"/>
                  </a:lnTo>
                  <a:cubicBezTo>
                    <a:pt x="14307" y="148"/>
                    <a:pt x="14160" y="1"/>
                    <a:pt x="13984"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0" name="Google Shape;3610;p63"/>
            <p:cNvSpPr/>
            <p:nvPr/>
          </p:nvSpPr>
          <p:spPr>
            <a:xfrm>
              <a:off x="7282289" y="1383008"/>
              <a:ext cx="21545" cy="42953"/>
            </a:xfrm>
            <a:custGeom>
              <a:rect b="b" l="l" r="r" t="t"/>
              <a:pathLst>
                <a:path extrusionOk="0" h="2205" w="1106">
                  <a:moveTo>
                    <a:pt x="0" y="1"/>
                  </a:moveTo>
                  <a:cubicBezTo>
                    <a:pt x="194" y="1"/>
                    <a:pt x="318" y="148"/>
                    <a:pt x="318" y="318"/>
                  </a:cubicBezTo>
                  <a:lnTo>
                    <a:pt x="318" y="2205"/>
                  </a:lnTo>
                  <a:lnTo>
                    <a:pt x="1105" y="2205"/>
                  </a:lnTo>
                  <a:lnTo>
                    <a:pt x="1105" y="318"/>
                  </a:lnTo>
                  <a:cubicBezTo>
                    <a:pt x="1105" y="148"/>
                    <a:pt x="958" y="1"/>
                    <a:pt x="782"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1" name="Google Shape;3611;p63"/>
            <p:cNvSpPr/>
            <p:nvPr/>
          </p:nvSpPr>
          <p:spPr>
            <a:xfrm>
              <a:off x="7130113" y="1591520"/>
              <a:ext cx="68258" cy="21993"/>
            </a:xfrm>
            <a:custGeom>
              <a:rect b="b" l="l" r="r" t="t"/>
              <a:pathLst>
                <a:path extrusionOk="0" h="1129" w="3504">
                  <a:moveTo>
                    <a:pt x="1" y="0"/>
                  </a:moveTo>
                  <a:lnTo>
                    <a:pt x="1" y="564"/>
                  </a:lnTo>
                  <a:cubicBezTo>
                    <a:pt x="1" y="882"/>
                    <a:pt x="271" y="1129"/>
                    <a:pt x="565" y="1129"/>
                  </a:cubicBezTo>
                  <a:lnTo>
                    <a:pt x="2940" y="1129"/>
                  </a:lnTo>
                  <a:cubicBezTo>
                    <a:pt x="3257" y="1129"/>
                    <a:pt x="3504" y="882"/>
                    <a:pt x="3504" y="564"/>
                  </a:cubicBezTo>
                  <a:lnTo>
                    <a:pt x="3504"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2" name="Google Shape;3612;p63"/>
            <p:cNvSpPr/>
            <p:nvPr/>
          </p:nvSpPr>
          <p:spPr>
            <a:xfrm>
              <a:off x="7082835" y="1301485"/>
              <a:ext cx="162716" cy="163184"/>
            </a:xfrm>
            <a:custGeom>
              <a:rect b="b" l="l" r="r" t="t"/>
              <a:pathLst>
                <a:path extrusionOk="0" h="8377" w="8353">
                  <a:moveTo>
                    <a:pt x="4191" y="1"/>
                  </a:moveTo>
                  <a:cubicBezTo>
                    <a:pt x="1887" y="1"/>
                    <a:pt x="0" y="1887"/>
                    <a:pt x="0" y="4186"/>
                  </a:cubicBezTo>
                  <a:cubicBezTo>
                    <a:pt x="0" y="6490"/>
                    <a:pt x="1887" y="8376"/>
                    <a:pt x="4191" y="8376"/>
                  </a:cubicBezTo>
                  <a:cubicBezTo>
                    <a:pt x="6495" y="8376"/>
                    <a:pt x="8352" y="6490"/>
                    <a:pt x="8352" y="4186"/>
                  </a:cubicBezTo>
                  <a:cubicBezTo>
                    <a:pt x="8352" y="1887"/>
                    <a:pt x="6495" y="1"/>
                    <a:pt x="4191"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3" name="Google Shape;3613;p63"/>
            <p:cNvSpPr/>
            <p:nvPr/>
          </p:nvSpPr>
          <p:spPr>
            <a:xfrm>
              <a:off x="7109153" y="1314302"/>
              <a:ext cx="136399" cy="150366"/>
            </a:xfrm>
            <a:custGeom>
              <a:rect b="b" l="l" r="r" t="t"/>
              <a:pathLst>
                <a:path extrusionOk="0" h="7719" w="7002">
                  <a:moveTo>
                    <a:pt x="5068" y="1"/>
                  </a:moveTo>
                  <a:lnTo>
                    <a:pt x="5068" y="1"/>
                  </a:lnTo>
                  <a:cubicBezTo>
                    <a:pt x="5902" y="759"/>
                    <a:pt x="6414" y="1841"/>
                    <a:pt x="6414" y="3063"/>
                  </a:cubicBezTo>
                  <a:cubicBezTo>
                    <a:pt x="6414" y="5367"/>
                    <a:pt x="4527" y="7225"/>
                    <a:pt x="2229" y="7225"/>
                  </a:cubicBezTo>
                  <a:cubicBezTo>
                    <a:pt x="1418" y="7225"/>
                    <a:pt x="636" y="7007"/>
                    <a:pt x="1" y="6590"/>
                  </a:cubicBezTo>
                  <a:lnTo>
                    <a:pt x="1" y="6590"/>
                  </a:lnTo>
                  <a:cubicBezTo>
                    <a:pt x="736" y="7278"/>
                    <a:pt x="1735" y="7718"/>
                    <a:pt x="2840" y="7718"/>
                  </a:cubicBezTo>
                  <a:cubicBezTo>
                    <a:pt x="5144" y="7718"/>
                    <a:pt x="7001" y="5832"/>
                    <a:pt x="7001" y="3528"/>
                  </a:cubicBezTo>
                  <a:cubicBezTo>
                    <a:pt x="7001" y="2035"/>
                    <a:pt x="6243" y="736"/>
                    <a:pt x="5068"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4" name="Google Shape;3614;p63"/>
            <p:cNvSpPr/>
            <p:nvPr/>
          </p:nvSpPr>
          <p:spPr>
            <a:xfrm>
              <a:off x="7150606" y="1333899"/>
              <a:ext cx="27740" cy="28168"/>
            </a:xfrm>
            <a:custGeom>
              <a:rect b="b" l="l" r="r" t="t"/>
              <a:pathLst>
                <a:path extrusionOk="0" h="1446" w="1424">
                  <a:moveTo>
                    <a:pt x="712" y="0"/>
                  </a:moveTo>
                  <a:cubicBezTo>
                    <a:pt x="318" y="0"/>
                    <a:pt x="1" y="317"/>
                    <a:pt x="1" y="711"/>
                  </a:cubicBezTo>
                  <a:cubicBezTo>
                    <a:pt x="1" y="1129"/>
                    <a:pt x="318" y="1446"/>
                    <a:pt x="712" y="1446"/>
                  </a:cubicBezTo>
                  <a:cubicBezTo>
                    <a:pt x="1106" y="1446"/>
                    <a:pt x="1423" y="1129"/>
                    <a:pt x="1423" y="711"/>
                  </a:cubicBezTo>
                  <a:cubicBezTo>
                    <a:pt x="1423" y="317"/>
                    <a:pt x="1106" y="0"/>
                    <a:pt x="712"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5" name="Google Shape;3615;p63"/>
            <p:cNvSpPr/>
            <p:nvPr/>
          </p:nvSpPr>
          <p:spPr>
            <a:xfrm>
              <a:off x="7154969" y="1333899"/>
              <a:ext cx="23376" cy="28168"/>
            </a:xfrm>
            <a:custGeom>
              <a:rect b="b" l="l" r="r" t="t"/>
              <a:pathLst>
                <a:path extrusionOk="0" h="1446" w="1200">
                  <a:moveTo>
                    <a:pt x="488" y="0"/>
                  </a:moveTo>
                  <a:cubicBezTo>
                    <a:pt x="441" y="0"/>
                    <a:pt x="388" y="0"/>
                    <a:pt x="365" y="24"/>
                  </a:cubicBezTo>
                  <a:cubicBezTo>
                    <a:pt x="511" y="147"/>
                    <a:pt x="588" y="341"/>
                    <a:pt x="588" y="541"/>
                  </a:cubicBezTo>
                  <a:cubicBezTo>
                    <a:pt x="588" y="905"/>
                    <a:pt x="341" y="1199"/>
                    <a:pt x="0" y="1252"/>
                  </a:cubicBezTo>
                  <a:cubicBezTo>
                    <a:pt x="118" y="1370"/>
                    <a:pt x="294" y="1446"/>
                    <a:pt x="488" y="1446"/>
                  </a:cubicBezTo>
                  <a:cubicBezTo>
                    <a:pt x="882" y="1446"/>
                    <a:pt x="1199" y="1129"/>
                    <a:pt x="1199" y="711"/>
                  </a:cubicBezTo>
                  <a:cubicBezTo>
                    <a:pt x="1199" y="317"/>
                    <a:pt x="882" y="0"/>
                    <a:pt x="48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6" name="Google Shape;3616;p63"/>
            <p:cNvSpPr/>
            <p:nvPr/>
          </p:nvSpPr>
          <p:spPr>
            <a:xfrm>
              <a:off x="7125301" y="1353009"/>
              <a:ext cx="39174" cy="83511"/>
            </a:xfrm>
            <a:custGeom>
              <a:rect b="b" l="l" r="r" t="t"/>
              <a:pathLst>
                <a:path extrusionOk="0" h="4287" w="2011">
                  <a:moveTo>
                    <a:pt x="2011" y="1"/>
                  </a:moveTo>
                  <a:cubicBezTo>
                    <a:pt x="1911" y="1"/>
                    <a:pt x="1817" y="1"/>
                    <a:pt x="1717" y="24"/>
                  </a:cubicBezTo>
                  <a:cubicBezTo>
                    <a:pt x="1153" y="95"/>
                    <a:pt x="641" y="488"/>
                    <a:pt x="348" y="976"/>
                  </a:cubicBezTo>
                  <a:cubicBezTo>
                    <a:pt x="318" y="1053"/>
                    <a:pt x="271" y="1123"/>
                    <a:pt x="248" y="1176"/>
                  </a:cubicBezTo>
                  <a:cubicBezTo>
                    <a:pt x="24" y="1664"/>
                    <a:pt x="1" y="2228"/>
                    <a:pt x="201" y="2740"/>
                  </a:cubicBezTo>
                  <a:cubicBezTo>
                    <a:pt x="371" y="3181"/>
                    <a:pt x="688" y="3768"/>
                    <a:pt x="906" y="4115"/>
                  </a:cubicBezTo>
                  <a:cubicBezTo>
                    <a:pt x="972" y="4227"/>
                    <a:pt x="1091" y="4286"/>
                    <a:pt x="1214" y="4286"/>
                  </a:cubicBezTo>
                  <a:cubicBezTo>
                    <a:pt x="1277" y="4286"/>
                    <a:pt x="1342" y="4271"/>
                    <a:pt x="1400" y="4239"/>
                  </a:cubicBezTo>
                  <a:cubicBezTo>
                    <a:pt x="1494" y="4186"/>
                    <a:pt x="1570" y="4062"/>
                    <a:pt x="1570" y="3968"/>
                  </a:cubicBezTo>
                  <a:lnTo>
                    <a:pt x="2011"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7" name="Google Shape;3617;p63"/>
            <p:cNvSpPr/>
            <p:nvPr/>
          </p:nvSpPr>
          <p:spPr>
            <a:xfrm>
              <a:off x="7164456" y="1353009"/>
              <a:ext cx="39194" cy="83511"/>
            </a:xfrm>
            <a:custGeom>
              <a:rect b="b" l="l" r="r" t="t"/>
              <a:pathLst>
                <a:path extrusionOk="0" h="4287" w="2012">
                  <a:moveTo>
                    <a:pt x="1" y="1"/>
                  </a:moveTo>
                  <a:lnTo>
                    <a:pt x="418" y="3968"/>
                  </a:lnTo>
                  <a:cubicBezTo>
                    <a:pt x="442" y="4062"/>
                    <a:pt x="512" y="4186"/>
                    <a:pt x="612" y="4239"/>
                  </a:cubicBezTo>
                  <a:cubicBezTo>
                    <a:pt x="670" y="4271"/>
                    <a:pt x="734" y="4286"/>
                    <a:pt x="798" y="4286"/>
                  </a:cubicBezTo>
                  <a:cubicBezTo>
                    <a:pt x="920" y="4286"/>
                    <a:pt x="1038" y="4227"/>
                    <a:pt x="1100" y="4115"/>
                  </a:cubicBezTo>
                  <a:cubicBezTo>
                    <a:pt x="1323" y="3768"/>
                    <a:pt x="1641" y="3181"/>
                    <a:pt x="1811" y="2740"/>
                  </a:cubicBezTo>
                  <a:cubicBezTo>
                    <a:pt x="2011" y="2228"/>
                    <a:pt x="1982" y="1664"/>
                    <a:pt x="1764" y="1176"/>
                  </a:cubicBezTo>
                  <a:cubicBezTo>
                    <a:pt x="1717" y="1123"/>
                    <a:pt x="1688" y="1053"/>
                    <a:pt x="1664" y="976"/>
                  </a:cubicBezTo>
                  <a:cubicBezTo>
                    <a:pt x="1370" y="488"/>
                    <a:pt x="859" y="95"/>
                    <a:pt x="295" y="24"/>
                  </a:cubicBezTo>
                  <a:cubicBezTo>
                    <a:pt x="195" y="1"/>
                    <a:pt x="101" y="1"/>
                    <a:pt x="1"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8" name="Google Shape;3618;p63"/>
            <p:cNvSpPr/>
            <p:nvPr/>
          </p:nvSpPr>
          <p:spPr>
            <a:xfrm>
              <a:off x="6974625" y="1296225"/>
              <a:ext cx="379704" cy="351633"/>
            </a:xfrm>
            <a:custGeom>
              <a:rect b="b" l="l" r="r" t="t"/>
              <a:pathLst>
                <a:path extrusionOk="0" h="18051" w="19492">
                  <a:moveTo>
                    <a:pt x="5291" y="4749"/>
                  </a:moveTo>
                  <a:cubicBezTo>
                    <a:pt x="5338" y="5314"/>
                    <a:pt x="5485" y="5878"/>
                    <a:pt x="5702" y="6366"/>
                  </a:cubicBezTo>
                  <a:lnTo>
                    <a:pt x="2887" y="6366"/>
                  </a:lnTo>
                  <a:lnTo>
                    <a:pt x="2887" y="4773"/>
                  </a:lnTo>
                  <a:cubicBezTo>
                    <a:pt x="2887" y="4749"/>
                    <a:pt x="2887" y="4749"/>
                    <a:pt x="2910" y="4749"/>
                  </a:cubicBezTo>
                  <a:close/>
                  <a:moveTo>
                    <a:pt x="16576" y="4749"/>
                  </a:moveTo>
                  <a:cubicBezTo>
                    <a:pt x="16576" y="4749"/>
                    <a:pt x="16605" y="4749"/>
                    <a:pt x="16605" y="4773"/>
                  </a:cubicBezTo>
                  <a:lnTo>
                    <a:pt x="16605" y="6366"/>
                  </a:lnTo>
                  <a:lnTo>
                    <a:pt x="13760" y="6366"/>
                  </a:lnTo>
                  <a:cubicBezTo>
                    <a:pt x="14007" y="5878"/>
                    <a:pt x="14154" y="5314"/>
                    <a:pt x="14201" y="4749"/>
                  </a:cubicBezTo>
                  <a:close/>
                  <a:moveTo>
                    <a:pt x="9746" y="564"/>
                  </a:moveTo>
                  <a:cubicBezTo>
                    <a:pt x="11903" y="564"/>
                    <a:pt x="13637" y="2304"/>
                    <a:pt x="13637" y="4456"/>
                  </a:cubicBezTo>
                  <a:cubicBezTo>
                    <a:pt x="13637" y="6613"/>
                    <a:pt x="11903" y="8353"/>
                    <a:pt x="9746" y="8353"/>
                  </a:cubicBezTo>
                  <a:cubicBezTo>
                    <a:pt x="7589" y="8353"/>
                    <a:pt x="5849" y="6613"/>
                    <a:pt x="5849" y="4456"/>
                  </a:cubicBezTo>
                  <a:cubicBezTo>
                    <a:pt x="5849" y="2304"/>
                    <a:pt x="7589" y="564"/>
                    <a:pt x="9746" y="564"/>
                  </a:cubicBezTo>
                  <a:close/>
                  <a:moveTo>
                    <a:pt x="17264" y="3697"/>
                  </a:moveTo>
                  <a:cubicBezTo>
                    <a:pt x="17581" y="3697"/>
                    <a:pt x="17828" y="3968"/>
                    <a:pt x="17828" y="4262"/>
                  </a:cubicBezTo>
                  <a:lnTo>
                    <a:pt x="17828" y="14301"/>
                  </a:lnTo>
                  <a:cubicBezTo>
                    <a:pt x="17828" y="14618"/>
                    <a:pt x="17581" y="14865"/>
                    <a:pt x="17264" y="14865"/>
                  </a:cubicBezTo>
                  <a:lnTo>
                    <a:pt x="2228" y="14865"/>
                  </a:lnTo>
                  <a:cubicBezTo>
                    <a:pt x="1911" y="14865"/>
                    <a:pt x="1664" y="14618"/>
                    <a:pt x="1664" y="14301"/>
                  </a:cubicBezTo>
                  <a:lnTo>
                    <a:pt x="1664" y="4262"/>
                  </a:lnTo>
                  <a:cubicBezTo>
                    <a:pt x="1664" y="3968"/>
                    <a:pt x="1911" y="3697"/>
                    <a:pt x="2228" y="3697"/>
                  </a:cubicBezTo>
                  <a:lnTo>
                    <a:pt x="5338" y="3697"/>
                  </a:lnTo>
                  <a:cubicBezTo>
                    <a:pt x="5314" y="3844"/>
                    <a:pt x="5314" y="4015"/>
                    <a:pt x="5291" y="4162"/>
                  </a:cubicBezTo>
                  <a:lnTo>
                    <a:pt x="2910" y="4162"/>
                  </a:lnTo>
                  <a:cubicBezTo>
                    <a:pt x="2569" y="4162"/>
                    <a:pt x="2299" y="4432"/>
                    <a:pt x="2299" y="4773"/>
                  </a:cubicBezTo>
                  <a:lnTo>
                    <a:pt x="2299" y="6660"/>
                  </a:lnTo>
                  <a:lnTo>
                    <a:pt x="2299" y="13790"/>
                  </a:lnTo>
                  <a:cubicBezTo>
                    <a:pt x="2299" y="14130"/>
                    <a:pt x="2569" y="14401"/>
                    <a:pt x="2910" y="14401"/>
                  </a:cubicBezTo>
                  <a:lnTo>
                    <a:pt x="13273" y="14401"/>
                  </a:lnTo>
                  <a:cubicBezTo>
                    <a:pt x="13443" y="14401"/>
                    <a:pt x="13567" y="14277"/>
                    <a:pt x="13567" y="14107"/>
                  </a:cubicBezTo>
                  <a:cubicBezTo>
                    <a:pt x="13567" y="13960"/>
                    <a:pt x="13443" y="13837"/>
                    <a:pt x="13273" y="13837"/>
                  </a:cubicBezTo>
                  <a:lnTo>
                    <a:pt x="2910" y="13837"/>
                  </a:lnTo>
                  <a:cubicBezTo>
                    <a:pt x="2887" y="13837"/>
                    <a:pt x="2887" y="13813"/>
                    <a:pt x="2887" y="13790"/>
                  </a:cubicBezTo>
                  <a:lnTo>
                    <a:pt x="2887" y="6930"/>
                  </a:lnTo>
                  <a:lnTo>
                    <a:pt x="6049" y="6930"/>
                  </a:lnTo>
                  <a:cubicBezTo>
                    <a:pt x="6831" y="8129"/>
                    <a:pt x="8200" y="8917"/>
                    <a:pt x="9746" y="8917"/>
                  </a:cubicBezTo>
                  <a:cubicBezTo>
                    <a:pt x="11286" y="8917"/>
                    <a:pt x="12638" y="8129"/>
                    <a:pt x="13443" y="6930"/>
                  </a:cubicBezTo>
                  <a:lnTo>
                    <a:pt x="16605" y="6930"/>
                  </a:lnTo>
                  <a:lnTo>
                    <a:pt x="16605" y="13790"/>
                  </a:lnTo>
                  <a:cubicBezTo>
                    <a:pt x="16605" y="13813"/>
                    <a:pt x="16576" y="13837"/>
                    <a:pt x="16576" y="13837"/>
                  </a:cubicBezTo>
                  <a:lnTo>
                    <a:pt x="14619" y="13837"/>
                  </a:lnTo>
                  <a:cubicBezTo>
                    <a:pt x="14448" y="13837"/>
                    <a:pt x="14325" y="13960"/>
                    <a:pt x="14325" y="14107"/>
                  </a:cubicBezTo>
                  <a:cubicBezTo>
                    <a:pt x="14325" y="14277"/>
                    <a:pt x="14448" y="14401"/>
                    <a:pt x="14619" y="14401"/>
                  </a:cubicBezTo>
                  <a:lnTo>
                    <a:pt x="16576" y="14401"/>
                  </a:lnTo>
                  <a:cubicBezTo>
                    <a:pt x="16899" y="14401"/>
                    <a:pt x="17164" y="14130"/>
                    <a:pt x="17164" y="13790"/>
                  </a:cubicBezTo>
                  <a:lnTo>
                    <a:pt x="17164" y="6660"/>
                  </a:lnTo>
                  <a:lnTo>
                    <a:pt x="17164" y="4773"/>
                  </a:lnTo>
                  <a:cubicBezTo>
                    <a:pt x="17164" y="4432"/>
                    <a:pt x="16899" y="4162"/>
                    <a:pt x="16576" y="4162"/>
                  </a:cubicBezTo>
                  <a:lnTo>
                    <a:pt x="14201" y="4162"/>
                  </a:lnTo>
                  <a:cubicBezTo>
                    <a:pt x="14178" y="4015"/>
                    <a:pt x="14178" y="3844"/>
                    <a:pt x="14131" y="3697"/>
                  </a:cubicBezTo>
                  <a:close/>
                  <a:moveTo>
                    <a:pt x="11215" y="15429"/>
                  </a:moveTo>
                  <a:lnTo>
                    <a:pt x="11215" y="15723"/>
                  </a:lnTo>
                  <a:cubicBezTo>
                    <a:pt x="11215" y="15870"/>
                    <a:pt x="11092" y="15994"/>
                    <a:pt x="10922" y="15994"/>
                  </a:cubicBezTo>
                  <a:lnTo>
                    <a:pt x="8547" y="15994"/>
                  </a:lnTo>
                  <a:cubicBezTo>
                    <a:pt x="8400" y="15994"/>
                    <a:pt x="8276" y="15870"/>
                    <a:pt x="8276" y="15723"/>
                  </a:cubicBezTo>
                  <a:lnTo>
                    <a:pt x="8276" y="15429"/>
                  </a:lnTo>
                  <a:close/>
                  <a:moveTo>
                    <a:pt x="18733" y="15429"/>
                  </a:moveTo>
                  <a:cubicBezTo>
                    <a:pt x="18833" y="15429"/>
                    <a:pt x="18927" y="15529"/>
                    <a:pt x="18927" y="15623"/>
                  </a:cubicBezTo>
                  <a:cubicBezTo>
                    <a:pt x="18927" y="16652"/>
                    <a:pt x="18098" y="17487"/>
                    <a:pt x="17070" y="17487"/>
                  </a:cubicBezTo>
                  <a:lnTo>
                    <a:pt x="2422" y="17487"/>
                  </a:lnTo>
                  <a:cubicBezTo>
                    <a:pt x="1394" y="17487"/>
                    <a:pt x="559" y="16652"/>
                    <a:pt x="559" y="15623"/>
                  </a:cubicBezTo>
                  <a:cubicBezTo>
                    <a:pt x="559" y="15529"/>
                    <a:pt x="659" y="15429"/>
                    <a:pt x="759" y="15429"/>
                  </a:cubicBezTo>
                  <a:lnTo>
                    <a:pt x="7712" y="15429"/>
                  </a:lnTo>
                  <a:lnTo>
                    <a:pt x="7712" y="15723"/>
                  </a:lnTo>
                  <a:cubicBezTo>
                    <a:pt x="7712" y="16188"/>
                    <a:pt x="8083" y="16582"/>
                    <a:pt x="8547" y="16582"/>
                  </a:cubicBezTo>
                  <a:lnTo>
                    <a:pt x="10922" y="16582"/>
                  </a:lnTo>
                  <a:cubicBezTo>
                    <a:pt x="11386" y="16582"/>
                    <a:pt x="11780" y="16188"/>
                    <a:pt x="11780" y="15723"/>
                  </a:cubicBezTo>
                  <a:lnTo>
                    <a:pt x="11780" y="15429"/>
                  </a:lnTo>
                  <a:close/>
                  <a:moveTo>
                    <a:pt x="9746" y="0"/>
                  </a:moveTo>
                  <a:cubicBezTo>
                    <a:pt x="7736" y="0"/>
                    <a:pt x="6049" y="1323"/>
                    <a:pt x="5485" y="3133"/>
                  </a:cubicBezTo>
                  <a:lnTo>
                    <a:pt x="2228" y="3133"/>
                  </a:lnTo>
                  <a:cubicBezTo>
                    <a:pt x="1588" y="3133"/>
                    <a:pt x="1076" y="3650"/>
                    <a:pt x="1076" y="4262"/>
                  </a:cubicBezTo>
                  <a:lnTo>
                    <a:pt x="1076" y="14301"/>
                  </a:lnTo>
                  <a:cubicBezTo>
                    <a:pt x="1076" y="14501"/>
                    <a:pt x="1147" y="14695"/>
                    <a:pt x="1247" y="14865"/>
                  </a:cubicBezTo>
                  <a:lnTo>
                    <a:pt x="759" y="14865"/>
                  </a:lnTo>
                  <a:cubicBezTo>
                    <a:pt x="341" y="14865"/>
                    <a:pt x="1" y="15206"/>
                    <a:pt x="1" y="15623"/>
                  </a:cubicBezTo>
                  <a:cubicBezTo>
                    <a:pt x="1" y="16969"/>
                    <a:pt x="1076" y="18051"/>
                    <a:pt x="2422" y="18051"/>
                  </a:cubicBezTo>
                  <a:lnTo>
                    <a:pt x="17070" y="18051"/>
                  </a:lnTo>
                  <a:cubicBezTo>
                    <a:pt x="18416" y="18051"/>
                    <a:pt x="19491" y="16969"/>
                    <a:pt x="19491" y="15623"/>
                  </a:cubicBezTo>
                  <a:cubicBezTo>
                    <a:pt x="19491" y="15206"/>
                    <a:pt x="19150" y="14865"/>
                    <a:pt x="18733" y="14865"/>
                  </a:cubicBezTo>
                  <a:lnTo>
                    <a:pt x="18245" y="14865"/>
                  </a:lnTo>
                  <a:cubicBezTo>
                    <a:pt x="18339" y="14695"/>
                    <a:pt x="18392" y="14501"/>
                    <a:pt x="18392" y="14301"/>
                  </a:cubicBezTo>
                  <a:lnTo>
                    <a:pt x="18392" y="4262"/>
                  </a:lnTo>
                  <a:cubicBezTo>
                    <a:pt x="18392" y="3650"/>
                    <a:pt x="17898" y="3133"/>
                    <a:pt x="17264" y="3133"/>
                  </a:cubicBezTo>
                  <a:lnTo>
                    <a:pt x="14007" y="3133"/>
                  </a:lnTo>
                  <a:cubicBezTo>
                    <a:pt x="13443" y="1323"/>
                    <a:pt x="11756" y="0"/>
                    <a:pt x="97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9" name="Google Shape;3619;p63"/>
            <p:cNvSpPr/>
            <p:nvPr/>
          </p:nvSpPr>
          <p:spPr>
            <a:xfrm>
              <a:off x="7101497" y="1321471"/>
              <a:ext cx="125958" cy="120757"/>
            </a:xfrm>
            <a:custGeom>
              <a:rect b="b" l="l" r="r" t="t"/>
              <a:pathLst>
                <a:path extrusionOk="0" h="6199" w="6466">
                  <a:moveTo>
                    <a:pt x="3233" y="932"/>
                  </a:moveTo>
                  <a:cubicBezTo>
                    <a:pt x="3480" y="932"/>
                    <a:pt x="3674" y="1126"/>
                    <a:pt x="3674" y="1349"/>
                  </a:cubicBezTo>
                  <a:lnTo>
                    <a:pt x="3674" y="1373"/>
                  </a:lnTo>
                  <a:cubicBezTo>
                    <a:pt x="3627" y="1373"/>
                    <a:pt x="3597" y="1349"/>
                    <a:pt x="3550" y="1349"/>
                  </a:cubicBezTo>
                  <a:cubicBezTo>
                    <a:pt x="3450" y="1349"/>
                    <a:pt x="3356" y="1326"/>
                    <a:pt x="3233" y="1326"/>
                  </a:cubicBezTo>
                  <a:cubicBezTo>
                    <a:pt x="3110" y="1326"/>
                    <a:pt x="3010" y="1349"/>
                    <a:pt x="2916" y="1349"/>
                  </a:cubicBezTo>
                  <a:cubicBezTo>
                    <a:pt x="2863" y="1349"/>
                    <a:pt x="2839" y="1373"/>
                    <a:pt x="2792" y="1373"/>
                  </a:cubicBezTo>
                  <a:lnTo>
                    <a:pt x="2792" y="1349"/>
                  </a:lnTo>
                  <a:cubicBezTo>
                    <a:pt x="2792" y="1126"/>
                    <a:pt x="2986" y="932"/>
                    <a:pt x="3233" y="932"/>
                  </a:cubicBezTo>
                  <a:close/>
                  <a:moveTo>
                    <a:pt x="3550" y="1937"/>
                  </a:moveTo>
                  <a:cubicBezTo>
                    <a:pt x="3968" y="2008"/>
                    <a:pt x="4385" y="2331"/>
                    <a:pt x="4626" y="2742"/>
                  </a:cubicBezTo>
                  <a:cubicBezTo>
                    <a:pt x="4679" y="2819"/>
                    <a:pt x="4702" y="2866"/>
                    <a:pt x="4726" y="2919"/>
                  </a:cubicBezTo>
                  <a:cubicBezTo>
                    <a:pt x="4920" y="3359"/>
                    <a:pt x="4949" y="3847"/>
                    <a:pt x="4773" y="4265"/>
                  </a:cubicBezTo>
                  <a:cubicBezTo>
                    <a:pt x="4626" y="4653"/>
                    <a:pt x="4332" y="5193"/>
                    <a:pt x="4091" y="5587"/>
                  </a:cubicBezTo>
                  <a:cubicBezTo>
                    <a:pt x="4074" y="5604"/>
                    <a:pt x="4043" y="5620"/>
                    <a:pt x="4018" y="5620"/>
                  </a:cubicBezTo>
                  <a:cubicBezTo>
                    <a:pt x="4007" y="5620"/>
                    <a:pt x="3998" y="5618"/>
                    <a:pt x="3991" y="5611"/>
                  </a:cubicBezTo>
                  <a:cubicBezTo>
                    <a:pt x="3968" y="5587"/>
                    <a:pt x="3944" y="5587"/>
                    <a:pt x="3944" y="5534"/>
                  </a:cubicBezTo>
                  <a:lnTo>
                    <a:pt x="3550" y="1937"/>
                  </a:lnTo>
                  <a:close/>
                  <a:moveTo>
                    <a:pt x="2484" y="0"/>
                  </a:moveTo>
                  <a:cubicBezTo>
                    <a:pt x="2350" y="0"/>
                    <a:pt x="2226" y="110"/>
                    <a:pt x="2204" y="244"/>
                  </a:cubicBezTo>
                  <a:cubicBezTo>
                    <a:pt x="2181" y="515"/>
                    <a:pt x="2251" y="714"/>
                    <a:pt x="2375" y="861"/>
                  </a:cubicBezTo>
                  <a:cubicBezTo>
                    <a:pt x="2275" y="1008"/>
                    <a:pt x="2228" y="1179"/>
                    <a:pt x="2228" y="1349"/>
                  </a:cubicBezTo>
                  <a:cubicBezTo>
                    <a:pt x="2228" y="1420"/>
                    <a:pt x="2228" y="1496"/>
                    <a:pt x="2251" y="1567"/>
                  </a:cubicBezTo>
                  <a:cubicBezTo>
                    <a:pt x="2057" y="1667"/>
                    <a:pt x="1887" y="1790"/>
                    <a:pt x="1740" y="1937"/>
                  </a:cubicBezTo>
                  <a:lnTo>
                    <a:pt x="1470" y="1837"/>
                  </a:lnTo>
                  <a:lnTo>
                    <a:pt x="1446" y="1496"/>
                  </a:lnTo>
                  <a:cubicBezTo>
                    <a:pt x="1423" y="1326"/>
                    <a:pt x="1276" y="1226"/>
                    <a:pt x="1129" y="1226"/>
                  </a:cubicBezTo>
                  <a:cubicBezTo>
                    <a:pt x="952" y="1249"/>
                    <a:pt x="858" y="1396"/>
                    <a:pt x="882" y="1543"/>
                  </a:cubicBezTo>
                  <a:lnTo>
                    <a:pt x="929" y="2084"/>
                  </a:lnTo>
                  <a:cubicBezTo>
                    <a:pt x="952" y="2184"/>
                    <a:pt x="1005" y="2278"/>
                    <a:pt x="1099" y="2331"/>
                  </a:cubicBezTo>
                  <a:cubicBezTo>
                    <a:pt x="1199" y="2354"/>
                    <a:pt x="1276" y="2378"/>
                    <a:pt x="1370" y="2425"/>
                  </a:cubicBezTo>
                  <a:cubicBezTo>
                    <a:pt x="1299" y="2501"/>
                    <a:pt x="1246" y="2595"/>
                    <a:pt x="1223" y="2672"/>
                  </a:cubicBezTo>
                  <a:cubicBezTo>
                    <a:pt x="1176" y="2772"/>
                    <a:pt x="1129" y="2866"/>
                    <a:pt x="1099" y="2966"/>
                  </a:cubicBezTo>
                  <a:lnTo>
                    <a:pt x="711" y="2966"/>
                  </a:lnTo>
                  <a:lnTo>
                    <a:pt x="588" y="2595"/>
                  </a:lnTo>
                  <a:cubicBezTo>
                    <a:pt x="551" y="2479"/>
                    <a:pt x="432" y="2410"/>
                    <a:pt x="311" y="2410"/>
                  </a:cubicBezTo>
                  <a:cubicBezTo>
                    <a:pt x="280" y="2410"/>
                    <a:pt x="248" y="2415"/>
                    <a:pt x="218" y="2425"/>
                  </a:cubicBezTo>
                  <a:cubicBezTo>
                    <a:pt x="71" y="2478"/>
                    <a:pt x="0" y="2648"/>
                    <a:pt x="47" y="2795"/>
                  </a:cubicBezTo>
                  <a:lnTo>
                    <a:pt x="247" y="3359"/>
                  </a:lnTo>
                  <a:cubicBezTo>
                    <a:pt x="271" y="3453"/>
                    <a:pt x="394" y="3553"/>
                    <a:pt x="512" y="3553"/>
                  </a:cubicBezTo>
                  <a:lnTo>
                    <a:pt x="1005" y="3553"/>
                  </a:lnTo>
                  <a:cubicBezTo>
                    <a:pt x="982" y="3771"/>
                    <a:pt x="1005" y="3971"/>
                    <a:pt x="1052" y="4188"/>
                  </a:cubicBezTo>
                  <a:lnTo>
                    <a:pt x="588" y="4388"/>
                  </a:lnTo>
                  <a:cubicBezTo>
                    <a:pt x="464" y="4435"/>
                    <a:pt x="394" y="4582"/>
                    <a:pt x="417" y="4705"/>
                  </a:cubicBezTo>
                  <a:lnTo>
                    <a:pt x="541" y="5270"/>
                  </a:lnTo>
                  <a:cubicBezTo>
                    <a:pt x="541" y="5340"/>
                    <a:pt x="588" y="5417"/>
                    <a:pt x="658" y="5440"/>
                  </a:cubicBezTo>
                  <a:cubicBezTo>
                    <a:pt x="709" y="5477"/>
                    <a:pt x="766" y="5494"/>
                    <a:pt x="821" y="5494"/>
                  </a:cubicBezTo>
                  <a:cubicBezTo>
                    <a:pt x="985" y="5494"/>
                    <a:pt x="1139" y="5348"/>
                    <a:pt x="1099" y="5146"/>
                  </a:cubicBezTo>
                  <a:lnTo>
                    <a:pt x="1029" y="4829"/>
                  </a:lnTo>
                  <a:lnTo>
                    <a:pt x="1246" y="4729"/>
                  </a:lnTo>
                  <a:cubicBezTo>
                    <a:pt x="1446" y="5123"/>
                    <a:pt x="1687" y="5564"/>
                    <a:pt x="1887" y="5881"/>
                  </a:cubicBezTo>
                  <a:cubicBezTo>
                    <a:pt x="2010" y="6075"/>
                    <a:pt x="2228" y="6198"/>
                    <a:pt x="2451" y="6198"/>
                  </a:cubicBezTo>
                  <a:cubicBezTo>
                    <a:pt x="2769" y="6198"/>
                    <a:pt x="3062" y="5928"/>
                    <a:pt x="3086" y="5611"/>
                  </a:cubicBezTo>
                  <a:lnTo>
                    <a:pt x="3110" y="5293"/>
                  </a:lnTo>
                  <a:cubicBezTo>
                    <a:pt x="3133" y="5123"/>
                    <a:pt x="3010" y="4999"/>
                    <a:pt x="2863" y="4976"/>
                  </a:cubicBezTo>
                  <a:cubicBezTo>
                    <a:pt x="2848" y="4973"/>
                    <a:pt x="2833" y="4971"/>
                    <a:pt x="2818" y="4971"/>
                  </a:cubicBezTo>
                  <a:cubicBezTo>
                    <a:pt x="2687" y="4971"/>
                    <a:pt x="2566" y="5085"/>
                    <a:pt x="2545" y="5217"/>
                  </a:cubicBezTo>
                  <a:lnTo>
                    <a:pt x="2522" y="5534"/>
                  </a:lnTo>
                  <a:cubicBezTo>
                    <a:pt x="2522" y="5587"/>
                    <a:pt x="2498" y="5587"/>
                    <a:pt x="2475" y="5611"/>
                  </a:cubicBezTo>
                  <a:cubicBezTo>
                    <a:pt x="2468" y="5618"/>
                    <a:pt x="2458" y="5620"/>
                    <a:pt x="2448" y="5620"/>
                  </a:cubicBezTo>
                  <a:cubicBezTo>
                    <a:pt x="2423" y="5620"/>
                    <a:pt x="2391" y="5604"/>
                    <a:pt x="2375" y="5587"/>
                  </a:cubicBezTo>
                  <a:cubicBezTo>
                    <a:pt x="2128" y="5193"/>
                    <a:pt x="1834" y="4653"/>
                    <a:pt x="1687" y="4265"/>
                  </a:cubicBezTo>
                  <a:cubicBezTo>
                    <a:pt x="1493" y="3771"/>
                    <a:pt x="1570" y="3213"/>
                    <a:pt x="1811" y="2742"/>
                  </a:cubicBezTo>
                  <a:cubicBezTo>
                    <a:pt x="2081" y="2331"/>
                    <a:pt x="2475" y="2008"/>
                    <a:pt x="2916" y="1937"/>
                  </a:cubicBezTo>
                  <a:lnTo>
                    <a:pt x="2916" y="1937"/>
                  </a:lnTo>
                  <a:lnTo>
                    <a:pt x="2692" y="3918"/>
                  </a:lnTo>
                  <a:cubicBezTo>
                    <a:pt x="2669" y="4065"/>
                    <a:pt x="2792" y="4212"/>
                    <a:pt x="2939" y="4241"/>
                  </a:cubicBezTo>
                  <a:cubicBezTo>
                    <a:pt x="3062" y="4241"/>
                    <a:pt x="3157" y="4188"/>
                    <a:pt x="3209" y="4118"/>
                  </a:cubicBezTo>
                  <a:lnTo>
                    <a:pt x="3380" y="5611"/>
                  </a:lnTo>
                  <a:cubicBezTo>
                    <a:pt x="3403" y="5805"/>
                    <a:pt x="3527" y="6004"/>
                    <a:pt x="3697" y="6099"/>
                  </a:cubicBezTo>
                  <a:cubicBezTo>
                    <a:pt x="3801" y="6159"/>
                    <a:pt x="3917" y="6189"/>
                    <a:pt x="4032" y="6189"/>
                  </a:cubicBezTo>
                  <a:cubicBezTo>
                    <a:pt x="4244" y="6189"/>
                    <a:pt x="4453" y="6087"/>
                    <a:pt x="4579" y="5881"/>
                  </a:cubicBezTo>
                  <a:cubicBezTo>
                    <a:pt x="4773" y="5564"/>
                    <a:pt x="5020" y="5123"/>
                    <a:pt x="5190" y="4729"/>
                  </a:cubicBezTo>
                  <a:lnTo>
                    <a:pt x="5437" y="4829"/>
                  </a:lnTo>
                  <a:lnTo>
                    <a:pt x="5361" y="5146"/>
                  </a:lnTo>
                  <a:cubicBezTo>
                    <a:pt x="5337" y="5317"/>
                    <a:pt x="5437" y="5464"/>
                    <a:pt x="5584" y="5487"/>
                  </a:cubicBezTo>
                  <a:cubicBezTo>
                    <a:pt x="5599" y="5490"/>
                    <a:pt x="5615" y="5491"/>
                    <a:pt x="5630" y="5491"/>
                  </a:cubicBezTo>
                  <a:cubicBezTo>
                    <a:pt x="5765" y="5491"/>
                    <a:pt x="5904" y="5402"/>
                    <a:pt x="5925" y="5270"/>
                  </a:cubicBezTo>
                  <a:lnTo>
                    <a:pt x="6048" y="4705"/>
                  </a:lnTo>
                  <a:cubicBezTo>
                    <a:pt x="6072" y="4582"/>
                    <a:pt x="6001" y="4435"/>
                    <a:pt x="5878" y="4388"/>
                  </a:cubicBezTo>
                  <a:lnTo>
                    <a:pt x="5414" y="4188"/>
                  </a:lnTo>
                  <a:cubicBezTo>
                    <a:pt x="5461" y="3971"/>
                    <a:pt x="5461" y="3771"/>
                    <a:pt x="5461" y="3553"/>
                  </a:cubicBezTo>
                  <a:lnTo>
                    <a:pt x="5948" y="3553"/>
                  </a:lnTo>
                  <a:cubicBezTo>
                    <a:pt x="6072" y="3553"/>
                    <a:pt x="6195" y="3453"/>
                    <a:pt x="6219" y="3359"/>
                  </a:cubicBezTo>
                  <a:lnTo>
                    <a:pt x="6419" y="2795"/>
                  </a:lnTo>
                  <a:cubicBezTo>
                    <a:pt x="6466" y="2648"/>
                    <a:pt x="6389" y="2478"/>
                    <a:pt x="6242" y="2425"/>
                  </a:cubicBezTo>
                  <a:cubicBezTo>
                    <a:pt x="6212" y="2415"/>
                    <a:pt x="6180" y="2410"/>
                    <a:pt x="6149" y="2410"/>
                  </a:cubicBezTo>
                  <a:cubicBezTo>
                    <a:pt x="6030" y="2410"/>
                    <a:pt x="5915" y="2479"/>
                    <a:pt x="5878" y="2595"/>
                  </a:cubicBezTo>
                  <a:lnTo>
                    <a:pt x="5755" y="2966"/>
                  </a:lnTo>
                  <a:lnTo>
                    <a:pt x="5361" y="2966"/>
                  </a:lnTo>
                  <a:cubicBezTo>
                    <a:pt x="5337" y="2866"/>
                    <a:pt x="5290" y="2772"/>
                    <a:pt x="5243" y="2672"/>
                  </a:cubicBezTo>
                  <a:cubicBezTo>
                    <a:pt x="5214" y="2595"/>
                    <a:pt x="5167" y="2525"/>
                    <a:pt x="5143" y="2478"/>
                  </a:cubicBezTo>
                  <a:cubicBezTo>
                    <a:pt x="5120" y="2448"/>
                    <a:pt x="5120" y="2425"/>
                    <a:pt x="5096" y="2425"/>
                  </a:cubicBezTo>
                  <a:lnTo>
                    <a:pt x="5337" y="2331"/>
                  </a:lnTo>
                  <a:cubicBezTo>
                    <a:pt x="5437" y="2278"/>
                    <a:pt x="5508" y="2184"/>
                    <a:pt x="5537" y="2084"/>
                  </a:cubicBezTo>
                  <a:lnTo>
                    <a:pt x="5584" y="1543"/>
                  </a:lnTo>
                  <a:cubicBezTo>
                    <a:pt x="5608" y="1396"/>
                    <a:pt x="5484" y="1249"/>
                    <a:pt x="5337" y="1226"/>
                  </a:cubicBezTo>
                  <a:cubicBezTo>
                    <a:pt x="5190" y="1226"/>
                    <a:pt x="5043" y="1326"/>
                    <a:pt x="5020" y="1496"/>
                  </a:cubicBezTo>
                  <a:lnTo>
                    <a:pt x="4973" y="1837"/>
                  </a:lnTo>
                  <a:lnTo>
                    <a:pt x="4726" y="1937"/>
                  </a:lnTo>
                  <a:cubicBezTo>
                    <a:pt x="4579" y="1790"/>
                    <a:pt x="4409" y="1667"/>
                    <a:pt x="4215" y="1567"/>
                  </a:cubicBezTo>
                  <a:cubicBezTo>
                    <a:pt x="4238" y="1496"/>
                    <a:pt x="4238" y="1420"/>
                    <a:pt x="4238" y="1349"/>
                  </a:cubicBezTo>
                  <a:cubicBezTo>
                    <a:pt x="4238" y="1179"/>
                    <a:pt x="4185" y="1008"/>
                    <a:pt x="4115" y="861"/>
                  </a:cubicBezTo>
                  <a:cubicBezTo>
                    <a:pt x="4215" y="714"/>
                    <a:pt x="4309" y="515"/>
                    <a:pt x="4285" y="244"/>
                  </a:cubicBezTo>
                  <a:cubicBezTo>
                    <a:pt x="4264" y="110"/>
                    <a:pt x="4139" y="0"/>
                    <a:pt x="3988" y="0"/>
                  </a:cubicBezTo>
                  <a:cubicBezTo>
                    <a:pt x="3973" y="0"/>
                    <a:pt x="3959" y="1"/>
                    <a:pt x="3944" y="3"/>
                  </a:cubicBezTo>
                  <a:cubicBezTo>
                    <a:pt x="3797" y="27"/>
                    <a:pt x="3697" y="174"/>
                    <a:pt x="3697" y="321"/>
                  </a:cubicBezTo>
                  <a:cubicBezTo>
                    <a:pt x="3721" y="391"/>
                    <a:pt x="3697" y="421"/>
                    <a:pt x="3697" y="468"/>
                  </a:cubicBezTo>
                  <a:cubicBezTo>
                    <a:pt x="3550" y="391"/>
                    <a:pt x="3403" y="344"/>
                    <a:pt x="3233" y="344"/>
                  </a:cubicBezTo>
                  <a:cubicBezTo>
                    <a:pt x="3086" y="344"/>
                    <a:pt x="2916" y="391"/>
                    <a:pt x="2792" y="468"/>
                  </a:cubicBezTo>
                  <a:cubicBezTo>
                    <a:pt x="2769" y="421"/>
                    <a:pt x="2769" y="368"/>
                    <a:pt x="2769" y="321"/>
                  </a:cubicBezTo>
                  <a:cubicBezTo>
                    <a:pt x="2792" y="174"/>
                    <a:pt x="2692" y="27"/>
                    <a:pt x="2522" y="3"/>
                  </a:cubicBezTo>
                  <a:cubicBezTo>
                    <a:pt x="2509" y="1"/>
                    <a:pt x="2496" y="0"/>
                    <a:pt x="248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0" name="Google Shape;3620;p63"/>
            <p:cNvSpPr/>
            <p:nvPr/>
          </p:nvSpPr>
          <p:spPr>
            <a:xfrm>
              <a:off x="7109620" y="1486056"/>
              <a:ext cx="163632" cy="11006"/>
            </a:xfrm>
            <a:custGeom>
              <a:rect b="b" l="l" r="r" t="t"/>
              <a:pathLst>
                <a:path extrusionOk="0" h="565" w="8400">
                  <a:moveTo>
                    <a:pt x="271" y="1"/>
                  </a:moveTo>
                  <a:cubicBezTo>
                    <a:pt x="124" y="1"/>
                    <a:pt x="0" y="124"/>
                    <a:pt x="0" y="271"/>
                  </a:cubicBezTo>
                  <a:cubicBezTo>
                    <a:pt x="0" y="441"/>
                    <a:pt x="124" y="565"/>
                    <a:pt x="271" y="565"/>
                  </a:cubicBezTo>
                  <a:lnTo>
                    <a:pt x="8129" y="565"/>
                  </a:lnTo>
                  <a:cubicBezTo>
                    <a:pt x="8276" y="565"/>
                    <a:pt x="8400" y="441"/>
                    <a:pt x="8400" y="271"/>
                  </a:cubicBezTo>
                  <a:cubicBezTo>
                    <a:pt x="8400" y="124"/>
                    <a:pt x="8276" y="1"/>
                    <a:pt x="812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1" name="Google Shape;3621;p63"/>
            <p:cNvSpPr/>
            <p:nvPr/>
          </p:nvSpPr>
          <p:spPr>
            <a:xfrm>
              <a:off x="7055232" y="1486056"/>
              <a:ext cx="33330" cy="11006"/>
            </a:xfrm>
            <a:custGeom>
              <a:rect b="b" l="l" r="r" t="t"/>
              <a:pathLst>
                <a:path extrusionOk="0" h="565" w="1711">
                  <a:moveTo>
                    <a:pt x="294" y="1"/>
                  </a:moveTo>
                  <a:cubicBezTo>
                    <a:pt x="147" y="1"/>
                    <a:pt x="1" y="124"/>
                    <a:pt x="1" y="271"/>
                  </a:cubicBezTo>
                  <a:cubicBezTo>
                    <a:pt x="1" y="441"/>
                    <a:pt x="147" y="565"/>
                    <a:pt x="294" y="565"/>
                  </a:cubicBezTo>
                  <a:lnTo>
                    <a:pt x="1417" y="565"/>
                  </a:lnTo>
                  <a:cubicBezTo>
                    <a:pt x="1593" y="565"/>
                    <a:pt x="1711" y="441"/>
                    <a:pt x="1711" y="271"/>
                  </a:cubicBezTo>
                  <a:cubicBezTo>
                    <a:pt x="1711" y="124"/>
                    <a:pt x="1593" y="1"/>
                    <a:pt x="141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2" name="Google Shape;3622;p63"/>
            <p:cNvSpPr/>
            <p:nvPr/>
          </p:nvSpPr>
          <p:spPr>
            <a:xfrm>
              <a:off x="7055232" y="1508049"/>
              <a:ext cx="218020" cy="11454"/>
            </a:xfrm>
            <a:custGeom>
              <a:rect b="b" l="l" r="r" t="t"/>
              <a:pathLst>
                <a:path extrusionOk="0" h="588" w="11192">
                  <a:moveTo>
                    <a:pt x="294" y="0"/>
                  </a:moveTo>
                  <a:cubicBezTo>
                    <a:pt x="147" y="0"/>
                    <a:pt x="1" y="124"/>
                    <a:pt x="1" y="294"/>
                  </a:cubicBezTo>
                  <a:cubicBezTo>
                    <a:pt x="1" y="441"/>
                    <a:pt x="147" y="588"/>
                    <a:pt x="294" y="588"/>
                  </a:cubicBezTo>
                  <a:lnTo>
                    <a:pt x="10921" y="588"/>
                  </a:lnTo>
                  <a:cubicBezTo>
                    <a:pt x="11068" y="588"/>
                    <a:pt x="11192" y="441"/>
                    <a:pt x="11192" y="294"/>
                  </a:cubicBezTo>
                  <a:cubicBezTo>
                    <a:pt x="11192" y="124"/>
                    <a:pt x="11068" y="0"/>
                    <a:pt x="109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3" name="Google Shape;3623;p63"/>
            <p:cNvSpPr/>
            <p:nvPr/>
          </p:nvSpPr>
          <p:spPr>
            <a:xfrm>
              <a:off x="7199266" y="1530490"/>
              <a:ext cx="73985" cy="11006"/>
            </a:xfrm>
            <a:custGeom>
              <a:rect b="b" l="l" r="r" t="t"/>
              <a:pathLst>
                <a:path extrusionOk="0" h="565" w="3798">
                  <a:moveTo>
                    <a:pt x="295" y="0"/>
                  </a:moveTo>
                  <a:cubicBezTo>
                    <a:pt x="124" y="0"/>
                    <a:pt x="1" y="124"/>
                    <a:pt x="1" y="271"/>
                  </a:cubicBezTo>
                  <a:cubicBezTo>
                    <a:pt x="1" y="441"/>
                    <a:pt x="124" y="564"/>
                    <a:pt x="295" y="564"/>
                  </a:cubicBezTo>
                  <a:lnTo>
                    <a:pt x="3527" y="564"/>
                  </a:lnTo>
                  <a:cubicBezTo>
                    <a:pt x="3674" y="564"/>
                    <a:pt x="3798" y="441"/>
                    <a:pt x="3798" y="271"/>
                  </a:cubicBezTo>
                  <a:cubicBezTo>
                    <a:pt x="3798" y="124"/>
                    <a:pt x="3674" y="0"/>
                    <a:pt x="352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4" name="Google Shape;3624;p63"/>
            <p:cNvSpPr/>
            <p:nvPr/>
          </p:nvSpPr>
          <p:spPr>
            <a:xfrm>
              <a:off x="7055232" y="1530490"/>
              <a:ext cx="124477" cy="11006"/>
            </a:xfrm>
            <a:custGeom>
              <a:rect b="b" l="l" r="r" t="t"/>
              <a:pathLst>
                <a:path extrusionOk="0" h="565" w="6390">
                  <a:moveTo>
                    <a:pt x="294" y="0"/>
                  </a:moveTo>
                  <a:cubicBezTo>
                    <a:pt x="147" y="0"/>
                    <a:pt x="1" y="124"/>
                    <a:pt x="1" y="271"/>
                  </a:cubicBezTo>
                  <a:cubicBezTo>
                    <a:pt x="1" y="441"/>
                    <a:pt x="147" y="564"/>
                    <a:pt x="294" y="564"/>
                  </a:cubicBezTo>
                  <a:lnTo>
                    <a:pt x="6096" y="564"/>
                  </a:lnTo>
                  <a:cubicBezTo>
                    <a:pt x="6243" y="564"/>
                    <a:pt x="6390" y="441"/>
                    <a:pt x="6390" y="271"/>
                  </a:cubicBezTo>
                  <a:cubicBezTo>
                    <a:pt x="6390" y="124"/>
                    <a:pt x="6243" y="0"/>
                    <a:pt x="609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625" name="Google Shape;3625;p63"/>
          <p:cNvGrpSpPr/>
          <p:nvPr/>
        </p:nvGrpSpPr>
        <p:grpSpPr>
          <a:xfrm>
            <a:off x="12796472" y="2617190"/>
            <a:ext cx="759642" cy="653593"/>
            <a:chOff x="6398236" y="1308595"/>
            <a:chExt cx="379821" cy="326796"/>
          </a:xfrm>
        </p:grpSpPr>
        <p:sp>
          <p:nvSpPr>
            <p:cNvPr id="3626" name="Google Shape;3626;p63"/>
            <p:cNvSpPr/>
            <p:nvPr/>
          </p:nvSpPr>
          <p:spPr>
            <a:xfrm>
              <a:off x="6403963" y="1524295"/>
              <a:ext cx="368815" cy="47648"/>
            </a:xfrm>
            <a:custGeom>
              <a:rect b="b" l="l" r="r" t="t"/>
              <a:pathLst>
                <a:path extrusionOk="0" h="2446" w="18933">
                  <a:moveTo>
                    <a:pt x="0" y="1"/>
                  </a:moveTo>
                  <a:lnTo>
                    <a:pt x="0" y="1494"/>
                  </a:lnTo>
                  <a:cubicBezTo>
                    <a:pt x="0" y="2029"/>
                    <a:pt x="441" y="2446"/>
                    <a:pt x="959" y="2446"/>
                  </a:cubicBezTo>
                  <a:lnTo>
                    <a:pt x="17951" y="2446"/>
                  </a:lnTo>
                  <a:cubicBezTo>
                    <a:pt x="18492" y="2446"/>
                    <a:pt x="18933" y="2029"/>
                    <a:pt x="18933" y="1494"/>
                  </a:cubicBezTo>
                  <a:lnTo>
                    <a:pt x="18933"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7" name="Google Shape;3627;p63"/>
            <p:cNvSpPr/>
            <p:nvPr/>
          </p:nvSpPr>
          <p:spPr>
            <a:xfrm>
              <a:off x="6403963" y="1314302"/>
              <a:ext cx="368815" cy="210014"/>
            </a:xfrm>
            <a:custGeom>
              <a:rect b="b" l="l" r="r" t="t"/>
              <a:pathLst>
                <a:path extrusionOk="0" h="10781" w="18933">
                  <a:moveTo>
                    <a:pt x="959" y="1"/>
                  </a:moveTo>
                  <a:cubicBezTo>
                    <a:pt x="441" y="1"/>
                    <a:pt x="0" y="418"/>
                    <a:pt x="0" y="959"/>
                  </a:cubicBezTo>
                  <a:lnTo>
                    <a:pt x="0" y="10781"/>
                  </a:lnTo>
                  <a:lnTo>
                    <a:pt x="18933" y="10781"/>
                  </a:lnTo>
                  <a:lnTo>
                    <a:pt x="18933" y="959"/>
                  </a:lnTo>
                  <a:cubicBezTo>
                    <a:pt x="18933" y="418"/>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8" name="Google Shape;3628;p63"/>
            <p:cNvSpPr/>
            <p:nvPr/>
          </p:nvSpPr>
          <p:spPr>
            <a:xfrm>
              <a:off x="6403963" y="1314302"/>
              <a:ext cx="368815" cy="210014"/>
            </a:xfrm>
            <a:custGeom>
              <a:rect b="b" l="l" r="r" t="t"/>
              <a:pathLst>
                <a:path extrusionOk="0" h="10781" w="18933">
                  <a:moveTo>
                    <a:pt x="959" y="1"/>
                  </a:moveTo>
                  <a:cubicBezTo>
                    <a:pt x="441" y="1"/>
                    <a:pt x="0" y="418"/>
                    <a:pt x="0" y="959"/>
                  </a:cubicBezTo>
                  <a:lnTo>
                    <a:pt x="0" y="10781"/>
                  </a:lnTo>
                  <a:lnTo>
                    <a:pt x="18933" y="10781"/>
                  </a:lnTo>
                  <a:lnTo>
                    <a:pt x="18933" y="959"/>
                  </a:lnTo>
                  <a:cubicBezTo>
                    <a:pt x="18933" y="418"/>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9" name="Google Shape;3629;p63"/>
            <p:cNvSpPr/>
            <p:nvPr/>
          </p:nvSpPr>
          <p:spPr>
            <a:xfrm>
              <a:off x="6738880" y="1314302"/>
              <a:ext cx="33895" cy="210014"/>
            </a:xfrm>
            <a:custGeom>
              <a:rect b="b" l="l" r="r" t="t"/>
              <a:pathLst>
                <a:path extrusionOk="0" h="10781" w="1740">
                  <a:moveTo>
                    <a:pt x="0" y="1"/>
                  </a:moveTo>
                  <a:cubicBezTo>
                    <a:pt x="541" y="1"/>
                    <a:pt x="982" y="418"/>
                    <a:pt x="982" y="959"/>
                  </a:cubicBezTo>
                  <a:lnTo>
                    <a:pt x="982" y="10781"/>
                  </a:lnTo>
                  <a:lnTo>
                    <a:pt x="1740" y="10781"/>
                  </a:lnTo>
                  <a:lnTo>
                    <a:pt x="1740" y="959"/>
                  </a:lnTo>
                  <a:cubicBezTo>
                    <a:pt x="1740" y="418"/>
                    <a:pt x="129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0" name="Google Shape;3630;p63"/>
            <p:cNvSpPr/>
            <p:nvPr/>
          </p:nvSpPr>
          <p:spPr>
            <a:xfrm>
              <a:off x="6738880" y="1524295"/>
              <a:ext cx="33895" cy="47648"/>
            </a:xfrm>
            <a:custGeom>
              <a:rect b="b" l="l" r="r" t="t"/>
              <a:pathLst>
                <a:path extrusionOk="0" h="2446" w="1740">
                  <a:moveTo>
                    <a:pt x="982" y="1"/>
                  </a:moveTo>
                  <a:lnTo>
                    <a:pt x="982" y="1494"/>
                  </a:lnTo>
                  <a:cubicBezTo>
                    <a:pt x="982" y="2029"/>
                    <a:pt x="541" y="2446"/>
                    <a:pt x="0" y="2446"/>
                  </a:cubicBezTo>
                  <a:lnTo>
                    <a:pt x="758" y="2446"/>
                  </a:lnTo>
                  <a:cubicBezTo>
                    <a:pt x="1299" y="2446"/>
                    <a:pt x="1740" y="2029"/>
                    <a:pt x="1740" y="1494"/>
                  </a:cubicBezTo>
                  <a:lnTo>
                    <a:pt x="1740"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1" name="Google Shape;3631;p63"/>
            <p:cNvSpPr/>
            <p:nvPr/>
          </p:nvSpPr>
          <p:spPr>
            <a:xfrm>
              <a:off x="6546166" y="1571923"/>
              <a:ext cx="83959" cy="57739"/>
            </a:xfrm>
            <a:custGeom>
              <a:rect b="b" l="l" r="r" t="t"/>
              <a:pathLst>
                <a:path extrusionOk="0" h="2964" w="4310">
                  <a:moveTo>
                    <a:pt x="318" y="1"/>
                  </a:moveTo>
                  <a:cubicBezTo>
                    <a:pt x="318" y="1"/>
                    <a:pt x="295" y="2182"/>
                    <a:pt x="1" y="2963"/>
                  </a:cubicBezTo>
                  <a:lnTo>
                    <a:pt x="4309" y="2963"/>
                  </a:lnTo>
                  <a:cubicBezTo>
                    <a:pt x="4039" y="2182"/>
                    <a:pt x="4015" y="1"/>
                    <a:pt x="401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2" name="Google Shape;3632;p63"/>
            <p:cNvSpPr/>
            <p:nvPr/>
          </p:nvSpPr>
          <p:spPr>
            <a:xfrm>
              <a:off x="6551893" y="1571923"/>
              <a:ext cx="72953" cy="14805"/>
            </a:xfrm>
            <a:custGeom>
              <a:rect b="b" l="l" r="r" t="t"/>
              <a:pathLst>
                <a:path extrusionOk="0" h="760" w="3745">
                  <a:moveTo>
                    <a:pt x="24" y="1"/>
                  </a:moveTo>
                  <a:cubicBezTo>
                    <a:pt x="24" y="1"/>
                    <a:pt x="24" y="318"/>
                    <a:pt x="1" y="759"/>
                  </a:cubicBezTo>
                  <a:lnTo>
                    <a:pt x="3745" y="759"/>
                  </a:lnTo>
                  <a:cubicBezTo>
                    <a:pt x="3721" y="318"/>
                    <a:pt x="3721" y="1"/>
                    <a:pt x="3721"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3" name="Google Shape;3633;p63"/>
            <p:cNvSpPr/>
            <p:nvPr/>
          </p:nvSpPr>
          <p:spPr>
            <a:xfrm>
              <a:off x="6551893" y="1571923"/>
              <a:ext cx="72953" cy="14805"/>
            </a:xfrm>
            <a:custGeom>
              <a:rect b="b" l="l" r="r" t="t"/>
              <a:pathLst>
                <a:path extrusionOk="0" h="760" w="3745">
                  <a:moveTo>
                    <a:pt x="24" y="1"/>
                  </a:moveTo>
                  <a:cubicBezTo>
                    <a:pt x="24" y="1"/>
                    <a:pt x="24" y="318"/>
                    <a:pt x="1" y="759"/>
                  </a:cubicBezTo>
                  <a:lnTo>
                    <a:pt x="3745" y="759"/>
                  </a:lnTo>
                  <a:cubicBezTo>
                    <a:pt x="3721" y="318"/>
                    <a:pt x="3721" y="1"/>
                    <a:pt x="372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4" name="Google Shape;3634;p63"/>
            <p:cNvSpPr/>
            <p:nvPr/>
          </p:nvSpPr>
          <p:spPr>
            <a:xfrm>
              <a:off x="6427320" y="1339607"/>
              <a:ext cx="322102" cy="184709"/>
            </a:xfrm>
            <a:custGeom>
              <a:rect b="b" l="l" r="r" t="t"/>
              <a:pathLst>
                <a:path extrusionOk="0" h="9482" w="16535">
                  <a:moveTo>
                    <a:pt x="418" y="1"/>
                  </a:moveTo>
                  <a:cubicBezTo>
                    <a:pt x="177" y="1"/>
                    <a:pt x="1" y="195"/>
                    <a:pt x="1" y="442"/>
                  </a:cubicBezTo>
                  <a:lnTo>
                    <a:pt x="1" y="9482"/>
                  </a:lnTo>
                  <a:lnTo>
                    <a:pt x="16535" y="9482"/>
                  </a:lnTo>
                  <a:lnTo>
                    <a:pt x="16535" y="442"/>
                  </a:lnTo>
                  <a:cubicBezTo>
                    <a:pt x="16535" y="195"/>
                    <a:pt x="16341" y="1"/>
                    <a:pt x="16118"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5" name="Google Shape;3635;p63"/>
            <p:cNvSpPr/>
            <p:nvPr/>
          </p:nvSpPr>
          <p:spPr>
            <a:xfrm>
              <a:off x="6569990" y="1542392"/>
              <a:ext cx="36778" cy="11474"/>
            </a:xfrm>
            <a:custGeom>
              <a:rect b="b" l="l" r="r" t="t"/>
              <a:pathLst>
                <a:path extrusionOk="0" h="589" w="1888">
                  <a:moveTo>
                    <a:pt x="294" y="1"/>
                  </a:moveTo>
                  <a:cubicBezTo>
                    <a:pt x="124" y="1"/>
                    <a:pt x="0" y="147"/>
                    <a:pt x="0" y="294"/>
                  </a:cubicBezTo>
                  <a:cubicBezTo>
                    <a:pt x="0" y="465"/>
                    <a:pt x="124" y="588"/>
                    <a:pt x="294" y="588"/>
                  </a:cubicBezTo>
                  <a:lnTo>
                    <a:pt x="1593" y="588"/>
                  </a:lnTo>
                  <a:cubicBezTo>
                    <a:pt x="1740" y="588"/>
                    <a:pt x="1887" y="465"/>
                    <a:pt x="1887" y="294"/>
                  </a:cubicBezTo>
                  <a:cubicBezTo>
                    <a:pt x="1887" y="147"/>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6" name="Google Shape;3636;p63"/>
            <p:cNvSpPr/>
            <p:nvPr/>
          </p:nvSpPr>
          <p:spPr>
            <a:xfrm>
              <a:off x="6398236" y="1308595"/>
              <a:ext cx="379821" cy="326796"/>
            </a:xfrm>
            <a:custGeom>
              <a:rect b="b" l="l" r="r" t="t"/>
              <a:pathLst>
                <a:path extrusionOk="0" h="16776" w="19498">
                  <a:moveTo>
                    <a:pt x="18245" y="588"/>
                  </a:moveTo>
                  <a:cubicBezTo>
                    <a:pt x="18639" y="588"/>
                    <a:pt x="18933" y="882"/>
                    <a:pt x="18933" y="1252"/>
                  </a:cubicBezTo>
                  <a:lnTo>
                    <a:pt x="18933" y="10780"/>
                  </a:lnTo>
                  <a:lnTo>
                    <a:pt x="18322" y="10780"/>
                  </a:lnTo>
                  <a:lnTo>
                    <a:pt x="18322" y="2034"/>
                  </a:lnTo>
                  <a:cubicBezTo>
                    <a:pt x="18322" y="1640"/>
                    <a:pt x="18004" y="1323"/>
                    <a:pt x="17611" y="1323"/>
                  </a:cubicBezTo>
                  <a:lnTo>
                    <a:pt x="6396" y="1323"/>
                  </a:lnTo>
                  <a:cubicBezTo>
                    <a:pt x="6249" y="1323"/>
                    <a:pt x="6102" y="1446"/>
                    <a:pt x="6102" y="1593"/>
                  </a:cubicBezTo>
                  <a:cubicBezTo>
                    <a:pt x="6102" y="1763"/>
                    <a:pt x="6249" y="1887"/>
                    <a:pt x="6396" y="1887"/>
                  </a:cubicBezTo>
                  <a:lnTo>
                    <a:pt x="17611" y="1887"/>
                  </a:lnTo>
                  <a:cubicBezTo>
                    <a:pt x="17687" y="1887"/>
                    <a:pt x="17734" y="1963"/>
                    <a:pt x="17734" y="2034"/>
                  </a:cubicBezTo>
                  <a:lnTo>
                    <a:pt x="17734" y="10780"/>
                  </a:lnTo>
                  <a:lnTo>
                    <a:pt x="1764" y="10780"/>
                  </a:lnTo>
                  <a:lnTo>
                    <a:pt x="1764" y="2034"/>
                  </a:lnTo>
                  <a:cubicBezTo>
                    <a:pt x="1764" y="1963"/>
                    <a:pt x="1840" y="1887"/>
                    <a:pt x="1911" y="1887"/>
                  </a:cubicBezTo>
                  <a:lnTo>
                    <a:pt x="5073" y="1887"/>
                  </a:lnTo>
                  <a:cubicBezTo>
                    <a:pt x="5220" y="1887"/>
                    <a:pt x="5344" y="1763"/>
                    <a:pt x="5344" y="1593"/>
                  </a:cubicBezTo>
                  <a:cubicBezTo>
                    <a:pt x="5344" y="1446"/>
                    <a:pt x="5220" y="1323"/>
                    <a:pt x="5073" y="1323"/>
                  </a:cubicBezTo>
                  <a:lnTo>
                    <a:pt x="1911" y="1323"/>
                  </a:lnTo>
                  <a:cubicBezTo>
                    <a:pt x="1523" y="1323"/>
                    <a:pt x="1200" y="1640"/>
                    <a:pt x="1200" y="2034"/>
                  </a:cubicBezTo>
                  <a:lnTo>
                    <a:pt x="1200" y="10780"/>
                  </a:lnTo>
                  <a:lnTo>
                    <a:pt x="588" y="10780"/>
                  </a:lnTo>
                  <a:lnTo>
                    <a:pt x="588" y="1252"/>
                  </a:lnTo>
                  <a:cubicBezTo>
                    <a:pt x="588" y="882"/>
                    <a:pt x="882" y="588"/>
                    <a:pt x="1253" y="588"/>
                  </a:cubicBezTo>
                  <a:close/>
                  <a:moveTo>
                    <a:pt x="11315" y="13813"/>
                  </a:moveTo>
                  <a:cubicBezTo>
                    <a:pt x="11339" y="14330"/>
                    <a:pt x="11392" y="15453"/>
                    <a:pt x="11539" y="16217"/>
                  </a:cubicBezTo>
                  <a:lnTo>
                    <a:pt x="7959" y="16217"/>
                  </a:lnTo>
                  <a:cubicBezTo>
                    <a:pt x="8135" y="15453"/>
                    <a:pt x="8183" y="14330"/>
                    <a:pt x="8183"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49" y="16217"/>
                    <a:pt x="6102" y="16334"/>
                    <a:pt x="6102" y="16481"/>
                  </a:cubicBezTo>
                  <a:cubicBezTo>
                    <a:pt x="6102" y="16658"/>
                    <a:pt x="6249" y="16775"/>
                    <a:pt x="6396" y="16775"/>
                  </a:cubicBezTo>
                  <a:lnTo>
                    <a:pt x="13132" y="16775"/>
                  </a:lnTo>
                  <a:cubicBezTo>
                    <a:pt x="13279" y="16775"/>
                    <a:pt x="13396" y="16658"/>
                    <a:pt x="13396" y="16481"/>
                  </a:cubicBezTo>
                  <a:cubicBezTo>
                    <a:pt x="13396" y="16334"/>
                    <a:pt x="13279" y="16217"/>
                    <a:pt x="13132" y="16217"/>
                  </a:cubicBezTo>
                  <a:lnTo>
                    <a:pt x="12127" y="16217"/>
                  </a:lnTo>
                  <a:cubicBezTo>
                    <a:pt x="11980" y="15600"/>
                    <a:pt x="11927" y="14477"/>
                    <a:pt x="11903" y="13813"/>
                  </a:cubicBezTo>
                  <a:lnTo>
                    <a:pt x="14131" y="13813"/>
                  </a:lnTo>
                  <a:cubicBezTo>
                    <a:pt x="14307" y="13813"/>
                    <a:pt x="14425" y="13689"/>
                    <a:pt x="14425" y="13519"/>
                  </a:cubicBezTo>
                  <a:cubicBezTo>
                    <a:pt x="14425" y="13372"/>
                    <a:pt x="14307" y="13249"/>
                    <a:pt x="14131" y="13249"/>
                  </a:cubicBezTo>
                  <a:lnTo>
                    <a:pt x="1253" y="13249"/>
                  </a:lnTo>
                  <a:cubicBezTo>
                    <a:pt x="882" y="13249"/>
                    <a:pt x="588" y="12931"/>
                    <a:pt x="588" y="12567"/>
                  </a:cubicBezTo>
                  <a:lnTo>
                    <a:pt x="588" y="11368"/>
                  </a:lnTo>
                  <a:lnTo>
                    <a:pt x="18933" y="11368"/>
                  </a:lnTo>
                  <a:lnTo>
                    <a:pt x="18933" y="12567"/>
                  </a:lnTo>
                  <a:cubicBezTo>
                    <a:pt x="18933" y="12931"/>
                    <a:pt x="18639" y="13249"/>
                    <a:pt x="18245" y="13249"/>
                  </a:cubicBezTo>
                  <a:lnTo>
                    <a:pt x="15483" y="13249"/>
                  </a:lnTo>
                  <a:cubicBezTo>
                    <a:pt x="15336" y="13249"/>
                    <a:pt x="15212" y="13372"/>
                    <a:pt x="15212" y="13519"/>
                  </a:cubicBezTo>
                  <a:cubicBezTo>
                    <a:pt x="15212" y="13689"/>
                    <a:pt x="15336" y="13813"/>
                    <a:pt x="15483" y="13813"/>
                  </a:cubicBezTo>
                  <a:lnTo>
                    <a:pt x="18245" y="13813"/>
                  </a:lnTo>
                  <a:cubicBezTo>
                    <a:pt x="18933" y="13813"/>
                    <a:pt x="19497" y="13249"/>
                    <a:pt x="19497" y="12567"/>
                  </a:cubicBezTo>
                  <a:lnTo>
                    <a:pt x="19497" y="1252"/>
                  </a:lnTo>
                  <a:cubicBezTo>
                    <a:pt x="19497" y="564"/>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7" name="Google Shape;3637;p63"/>
            <p:cNvSpPr/>
            <p:nvPr/>
          </p:nvSpPr>
          <p:spPr>
            <a:xfrm>
              <a:off x="6607196" y="1418383"/>
              <a:ext cx="118867" cy="11474"/>
            </a:xfrm>
            <a:custGeom>
              <a:rect b="b" l="l" r="r" t="t"/>
              <a:pathLst>
                <a:path extrusionOk="0" h="589" w="6102">
                  <a:moveTo>
                    <a:pt x="294" y="1"/>
                  </a:moveTo>
                  <a:cubicBezTo>
                    <a:pt x="124" y="1"/>
                    <a:pt x="1" y="148"/>
                    <a:pt x="1" y="295"/>
                  </a:cubicBezTo>
                  <a:cubicBezTo>
                    <a:pt x="1" y="442"/>
                    <a:pt x="124" y="589"/>
                    <a:pt x="294" y="589"/>
                  </a:cubicBezTo>
                  <a:lnTo>
                    <a:pt x="5808" y="589"/>
                  </a:lnTo>
                  <a:cubicBezTo>
                    <a:pt x="5978" y="589"/>
                    <a:pt x="6102" y="442"/>
                    <a:pt x="6102" y="295"/>
                  </a:cubicBezTo>
                  <a:cubicBezTo>
                    <a:pt x="6102" y="148"/>
                    <a:pt x="5978" y="1"/>
                    <a:pt x="580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8" name="Google Shape;3638;p63"/>
            <p:cNvSpPr/>
            <p:nvPr/>
          </p:nvSpPr>
          <p:spPr>
            <a:xfrm>
              <a:off x="6684492" y="1442207"/>
              <a:ext cx="41570" cy="11006"/>
            </a:xfrm>
            <a:custGeom>
              <a:rect b="b" l="l" r="r" t="t"/>
              <a:pathLst>
                <a:path extrusionOk="0" h="565" w="2134">
                  <a:moveTo>
                    <a:pt x="294" y="0"/>
                  </a:moveTo>
                  <a:cubicBezTo>
                    <a:pt x="124" y="0"/>
                    <a:pt x="0" y="124"/>
                    <a:pt x="0" y="271"/>
                  </a:cubicBezTo>
                  <a:cubicBezTo>
                    <a:pt x="0" y="441"/>
                    <a:pt x="124" y="565"/>
                    <a:pt x="294" y="565"/>
                  </a:cubicBezTo>
                  <a:lnTo>
                    <a:pt x="1840" y="565"/>
                  </a:lnTo>
                  <a:cubicBezTo>
                    <a:pt x="2010" y="565"/>
                    <a:pt x="2134" y="441"/>
                    <a:pt x="2134" y="271"/>
                  </a:cubicBezTo>
                  <a:cubicBezTo>
                    <a:pt x="2134" y="124"/>
                    <a:pt x="2010" y="0"/>
                    <a:pt x="184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9" name="Google Shape;3639;p63"/>
            <p:cNvSpPr/>
            <p:nvPr/>
          </p:nvSpPr>
          <p:spPr>
            <a:xfrm>
              <a:off x="6607196" y="1442207"/>
              <a:ext cx="60135" cy="11006"/>
            </a:xfrm>
            <a:custGeom>
              <a:rect b="b" l="l" r="r" t="t"/>
              <a:pathLst>
                <a:path extrusionOk="0" h="565" w="3087">
                  <a:moveTo>
                    <a:pt x="294" y="0"/>
                  </a:moveTo>
                  <a:cubicBezTo>
                    <a:pt x="124" y="0"/>
                    <a:pt x="1" y="124"/>
                    <a:pt x="1" y="271"/>
                  </a:cubicBezTo>
                  <a:cubicBezTo>
                    <a:pt x="1" y="441"/>
                    <a:pt x="124" y="565"/>
                    <a:pt x="294" y="565"/>
                  </a:cubicBezTo>
                  <a:lnTo>
                    <a:pt x="2793" y="565"/>
                  </a:lnTo>
                  <a:cubicBezTo>
                    <a:pt x="2963" y="565"/>
                    <a:pt x="3086" y="441"/>
                    <a:pt x="3086" y="271"/>
                  </a:cubicBezTo>
                  <a:cubicBezTo>
                    <a:pt x="3086" y="124"/>
                    <a:pt x="2963" y="0"/>
                    <a:pt x="279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0" name="Google Shape;3640;p63"/>
            <p:cNvSpPr/>
            <p:nvPr/>
          </p:nvSpPr>
          <p:spPr>
            <a:xfrm>
              <a:off x="6607196" y="1465563"/>
              <a:ext cx="118867" cy="11006"/>
            </a:xfrm>
            <a:custGeom>
              <a:rect b="b" l="l" r="r" t="t"/>
              <a:pathLst>
                <a:path extrusionOk="0" h="565" w="6102">
                  <a:moveTo>
                    <a:pt x="294" y="1"/>
                  </a:moveTo>
                  <a:cubicBezTo>
                    <a:pt x="124" y="1"/>
                    <a:pt x="1" y="124"/>
                    <a:pt x="1" y="294"/>
                  </a:cubicBezTo>
                  <a:cubicBezTo>
                    <a:pt x="1" y="441"/>
                    <a:pt x="124" y="565"/>
                    <a:pt x="294" y="565"/>
                  </a:cubicBezTo>
                  <a:lnTo>
                    <a:pt x="5808" y="565"/>
                  </a:lnTo>
                  <a:cubicBezTo>
                    <a:pt x="5978" y="565"/>
                    <a:pt x="6102" y="441"/>
                    <a:pt x="6102" y="294"/>
                  </a:cubicBezTo>
                  <a:cubicBezTo>
                    <a:pt x="6102" y="124"/>
                    <a:pt x="5978" y="1"/>
                    <a:pt x="580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1" name="Google Shape;3641;p63"/>
            <p:cNvSpPr/>
            <p:nvPr/>
          </p:nvSpPr>
          <p:spPr>
            <a:xfrm>
              <a:off x="6607196" y="1488920"/>
              <a:ext cx="77316" cy="11474"/>
            </a:xfrm>
            <a:custGeom>
              <a:rect b="b" l="l" r="r" t="t"/>
              <a:pathLst>
                <a:path extrusionOk="0" h="589" w="3969">
                  <a:moveTo>
                    <a:pt x="294" y="1"/>
                  </a:moveTo>
                  <a:cubicBezTo>
                    <a:pt x="124" y="1"/>
                    <a:pt x="1" y="148"/>
                    <a:pt x="1" y="294"/>
                  </a:cubicBezTo>
                  <a:cubicBezTo>
                    <a:pt x="1" y="465"/>
                    <a:pt x="124" y="588"/>
                    <a:pt x="294" y="588"/>
                  </a:cubicBezTo>
                  <a:lnTo>
                    <a:pt x="3674" y="588"/>
                  </a:lnTo>
                  <a:cubicBezTo>
                    <a:pt x="3821" y="588"/>
                    <a:pt x="3968" y="465"/>
                    <a:pt x="3968" y="294"/>
                  </a:cubicBezTo>
                  <a:cubicBezTo>
                    <a:pt x="3968" y="148"/>
                    <a:pt x="3821" y="1"/>
                    <a:pt x="367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2" name="Google Shape;3642;p63"/>
            <p:cNvSpPr/>
            <p:nvPr/>
          </p:nvSpPr>
          <p:spPr>
            <a:xfrm>
              <a:off x="6450793" y="1418383"/>
              <a:ext cx="118302" cy="11474"/>
            </a:xfrm>
            <a:custGeom>
              <a:rect b="b" l="l" r="r" t="t"/>
              <a:pathLst>
                <a:path extrusionOk="0" h="589" w="6073">
                  <a:moveTo>
                    <a:pt x="265" y="1"/>
                  </a:moveTo>
                  <a:cubicBezTo>
                    <a:pt x="118" y="1"/>
                    <a:pt x="1" y="148"/>
                    <a:pt x="1" y="295"/>
                  </a:cubicBezTo>
                  <a:cubicBezTo>
                    <a:pt x="1" y="442"/>
                    <a:pt x="118" y="589"/>
                    <a:pt x="265" y="589"/>
                  </a:cubicBezTo>
                  <a:lnTo>
                    <a:pt x="5802" y="589"/>
                  </a:lnTo>
                  <a:cubicBezTo>
                    <a:pt x="5949" y="589"/>
                    <a:pt x="6072" y="442"/>
                    <a:pt x="6072" y="295"/>
                  </a:cubicBezTo>
                  <a:cubicBezTo>
                    <a:pt x="6072" y="148"/>
                    <a:pt x="5949" y="1"/>
                    <a:pt x="580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3" name="Google Shape;3643;p63"/>
            <p:cNvSpPr/>
            <p:nvPr/>
          </p:nvSpPr>
          <p:spPr>
            <a:xfrm>
              <a:off x="6528089" y="1442207"/>
              <a:ext cx="41005" cy="11006"/>
            </a:xfrm>
            <a:custGeom>
              <a:rect b="b" l="l" r="r" t="t"/>
              <a:pathLst>
                <a:path extrusionOk="0" h="565" w="2105">
                  <a:moveTo>
                    <a:pt x="265" y="0"/>
                  </a:moveTo>
                  <a:cubicBezTo>
                    <a:pt x="118" y="0"/>
                    <a:pt x="0" y="124"/>
                    <a:pt x="0" y="271"/>
                  </a:cubicBezTo>
                  <a:cubicBezTo>
                    <a:pt x="0" y="441"/>
                    <a:pt x="118" y="565"/>
                    <a:pt x="265" y="565"/>
                  </a:cubicBezTo>
                  <a:lnTo>
                    <a:pt x="1834" y="565"/>
                  </a:lnTo>
                  <a:cubicBezTo>
                    <a:pt x="1981" y="565"/>
                    <a:pt x="2104" y="441"/>
                    <a:pt x="2104" y="271"/>
                  </a:cubicBezTo>
                  <a:cubicBezTo>
                    <a:pt x="2104" y="124"/>
                    <a:pt x="1981" y="0"/>
                    <a:pt x="183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4" name="Google Shape;3644;p63"/>
            <p:cNvSpPr/>
            <p:nvPr/>
          </p:nvSpPr>
          <p:spPr>
            <a:xfrm>
              <a:off x="6450793" y="1442207"/>
              <a:ext cx="59550" cy="11006"/>
            </a:xfrm>
            <a:custGeom>
              <a:rect b="b" l="l" r="r" t="t"/>
              <a:pathLst>
                <a:path extrusionOk="0" h="565" w="3057">
                  <a:moveTo>
                    <a:pt x="265" y="0"/>
                  </a:moveTo>
                  <a:cubicBezTo>
                    <a:pt x="118" y="0"/>
                    <a:pt x="1" y="124"/>
                    <a:pt x="1" y="271"/>
                  </a:cubicBezTo>
                  <a:cubicBezTo>
                    <a:pt x="1" y="441"/>
                    <a:pt x="118" y="565"/>
                    <a:pt x="265" y="565"/>
                  </a:cubicBezTo>
                  <a:lnTo>
                    <a:pt x="2763" y="565"/>
                  </a:lnTo>
                  <a:cubicBezTo>
                    <a:pt x="2939" y="565"/>
                    <a:pt x="3057" y="441"/>
                    <a:pt x="3057" y="271"/>
                  </a:cubicBezTo>
                  <a:cubicBezTo>
                    <a:pt x="3057" y="124"/>
                    <a:pt x="2939" y="0"/>
                    <a:pt x="276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5" name="Google Shape;3645;p63"/>
            <p:cNvSpPr/>
            <p:nvPr/>
          </p:nvSpPr>
          <p:spPr>
            <a:xfrm>
              <a:off x="6450793" y="1465563"/>
              <a:ext cx="118302" cy="11006"/>
            </a:xfrm>
            <a:custGeom>
              <a:rect b="b" l="l" r="r" t="t"/>
              <a:pathLst>
                <a:path extrusionOk="0" h="565" w="6073">
                  <a:moveTo>
                    <a:pt x="265" y="1"/>
                  </a:moveTo>
                  <a:cubicBezTo>
                    <a:pt x="118" y="1"/>
                    <a:pt x="1" y="124"/>
                    <a:pt x="1" y="294"/>
                  </a:cubicBezTo>
                  <a:cubicBezTo>
                    <a:pt x="1" y="441"/>
                    <a:pt x="118" y="565"/>
                    <a:pt x="265" y="565"/>
                  </a:cubicBezTo>
                  <a:lnTo>
                    <a:pt x="5802" y="565"/>
                  </a:lnTo>
                  <a:cubicBezTo>
                    <a:pt x="5949" y="565"/>
                    <a:pt x="6072" y="441"/>
                    <a:pt x="6072" y="294"/>
                  </a:cubicBezTo>
                  <a:cubicBezTo>
                    <a:pt x="6072" y="124"/>
                    <a:pt x="5949" y="1"/>
                    <a:pt x="580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6" name="Google Shape;3646;p63"/>
            <p:cNvSpPr/>
            <p:nvPr/>
          </p:nvSpPr>
          <p:spPr>
            <a:xfrm>
              <a:off x="6450793" y="1488920"/>
              <a:ext cx="76732" cy="11474"/>
            </a:xfrm>
            <a:custGeom>
              <a:rect b="b" l="l" r="r" t="t"/>
              <a:pathLst>
                <a:path extrusionOk="0" h="589" w="3939">
                  <a:moveTo>
                    <a:pt x="265" y="1"/>
                  </a:moveTo>
                  <a:cubicBezTo>
                    <a:pt x="118" y="1"/>
                    <a:pt x="1" y="148"/>
                    <a:pt x="1" y="294"/>
                  </a:cubicBezTo>
                  <a:cubicBezTo>
                    <a:pt x="1" y="465"/>
                    <a:pt x="118" y="588"/>
                    <a:pt x="265" y="588"/>
                  </a:cubicBezTo>
                  <a:lnTo>
                    <a:pt x="3645" y="588"/>
                  </a:lnTo>
                  <a:cubicBezTo>
                    <a:pt x="3821" y="588"/>
                    <a:pt x="3939" y="465"/>
                    <a:pt x="3939" y="294"/>
                  </a:cubicBezTo>
                  <a:cubicBezTo>
                    <a:pt x="3939" y="148"/>
                    <a:pt x="3821" y="1"/>
                    <a:pt x="364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7" name="Google Shape;3647;p63"/>
            <p:cNvSpPr/>
            <p:nvPr/>
          </p:nvSpPr>
          <p:spPr>
            <a:xfrm>
              <a:off x="6450793" y="1363995"/>
              <a:ext cx="84855" cy="11474"/>
            </a:xfrm>
            <a:custGeom>
              <a:rect b="b" l="l" r="r" t="t"/>
              <a:pathLst>
                <a:path extrusionOk="0" h="589" w="4356">
                  <a:moveTo>
                    <a:pt x="265" y="1"/>
                  </a:moveTo>
                  <a:cubicBezTo>
                    <a:pt x="118" y="1"/>
                    <a:pt x="1" y="148"/>
                    <a:pt x="1" y="295"/>
                  </a:cubicBezTo>
                  <a:cubicBezTo>
                    <a:pt x="1" y="465"/>
                    <a:pt x="118" y="589"/>
                    <a:pt x="265" y="589"/>
                  </a:cubicBezTo>
                  <a:lnTo>
                    <a:pt x="4062" y="589"/>
                  </a:lnTo>
                  <a:cubicBezTo>
                    <a:pt x="4209" y="589"/>
                    <a:pt x="4356" y="465"/>
                    <a:pt x="4356" y="295"/>
                  </a:cubicBezTo>
                  <a:cubicBezTo>
                    <a:pt x="4356" y="148"/>
                    <a:pt x="4209" y="1"/>
                    <a:pt x="40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8" name="Google Shape;3648;p63"/>
            <p:cNvSpPr/>
            <p:nvPr/>
          </p:nvSpPr>
          <p:spPr>
            <a:xfrm>
              <a:off x="6450793" y="1392046"/>
              <a:ext cx="275272" cy="11026"/>
            </a:xfrm>
            <a:custGeom>
              <a:rect b="b" l="l" r="r" t="t"/>
              <a:pathLst>
                <a:path extrusionOk="0" h="566" w="14131">
                  <a:moveTo>
                    <a:pt x="265" y="1"/>
                  </a:moveTo>
                  <a:cubicBezTo>
                    <a:pt x="118" y="1"/>
                    <a:pt x="1" y="124"/>
                    <a:pt x="1" y="271"/>
                  </a:cubicBezTo>
                  <a:cubicBezTo>
                    <a:pt x="1" y="442"/>
                    <a:pt x="118" y="565"/>
                    <a:pt x="265" y="565"/>
                  </a:cubicBezTo>
                  <a:lnTo>
                    <a:pt x="13837" y="565"/>
                  </a:lnTo>
                  <a:cubicBezTo>
                    <a:pt x="14007" y="565"/>
                    <a:pt x="14131" y="442"/>
                    <a:pt x="14131" y="271"/>
                  </a:cubicBezTo>
                  <a:cubicBezTo>
                    <a:pt x="14131" y="124"/>
                    <a:pt x="14007" y="1"/>
                    <a:pt x="138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649" name="Google Shape;3649;p63"/>
          <p:cNvGrpSpPr/>
          <p:nvPr/>
        </p:nvGrpSpPr>
        <p:grpSpPr>
          <a:xfrm>
            <a:off x="10586642" y="6960568"/>
            <a:ext cx="570725" cy="759642"/>
            <a:chOff x="5293321" y="3480284"/>
            <a:chExt cx="285363" cy="379821"/>
          </a:xfrm>
        </p:grpSpPr>
        <p:sp>
          <p:nvSpPr>
            <p:cNvPr id="3650" name="Google Shape;3650;p63"/>
            <p:cNvSpPr/>
            <p:nvPr/>
          </p:nvSpPr>
          <p:spPr>
            <a:xfrm>
              <a:off x="5299048" y="3486011"/>
              <a:ext cx="274356" cy="368815"/>
            </a:xfrm>
            <a:custGeom>
              <a:rect b="b" l="l" r="r" t="t"/>
              <a:pathLst>
                <a:path extrusionOk="0" h="18933" w="14084">
                  <a:moveTo>
                    <a:pt x="665" y="0"/>
                  </a:moveTo>
                  <a:cubicBezTo>
                    <a:pt x="294" y="0"/>
                    <a:pt x="1" y="294"/>
                    <a:pt x="1" y="659"/>
                  </a:cubicBezTo>
                  <a:lnTo>
                    <a:pt x="1" y="18269"/>
                  </a:lnTo>
                  <a:cubicBezTo>
                    <a:pt x="1" y="18639"/>
                    <a:pt x="294" y="18933"/>
                    <a:pt x="665" y="18933"/>
                  </a:cubicBezTo>
                  <a:lnTo>
                    <a:pt x="13396" y="18933"/>
                  </a:lnTo>
                  <a:cubicBezTo>
                    <a:pt x="13766" y="18933"/>
                    <a:pt x="14084" y="18639"/>
                    <a:pt x="14084" y="18269"/>
                  </a:cubicBezTo>
                  <a:lnTo>
                    <a:pt x="14084" y="659"/>
                  </a:lnTo>
                  <a:cubicBezTo>
                    <a:pt x="14084" y="294"/>
                    <a:pt x="13766" y="0"/>
                    <a:pt x="13396"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1" name="Google Shape;3651;p63"/>
            <p:cNvSpPr/>
            <p:nvPr/>
          </p:nvSpPr>
          <p:spPr>
            <a:xfrm>
              <a:off x="5328131" y="3588144"/>
              <a:ext cx="216189" cy="216072"/>
            </a:xfrm>
            <a:custGeom>
              <a:rect b="b" l="l" r="r" t="t"/>
              <a:pathLst>
                <a:path extrusionOk="0" h="11092" w="11098">
                  <a:moveTo>
                    <a:pt x="5537" y="0"/>
                  </a:moveTo>
                  <a:cubicBezTo>
                    <a:pt x="2475" y="0"/>
                    <a:pt x="1" y="2469"/>
                    <a:pt x="1" y="5531"/>
                  </a:cubicBezTo>
                  <a:cubicBezTo>
                    <a:pt x="1" y="8617"/>
                    <a:pt x="2475" y="11092"/>
                    <a:pt x="5537" y="11092"/>
                  </a:cubicBezTo>
                  <a:cubicBezTo>
                    <a:pt x="8600" y="11092"/>
                    <a:pt x="11098" y="8617"/>
                    <a:pt x="11098" y="5531"/>
                  </a:cubicBezTo>
                  <a:cubicBezTo>
                    <a:pt x="11098" y="2469"/>
                    <a:pt x="8600" y="0"/>
                    <a:pt x="553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2" name="Google Shape;3652;p63"/>
            <p:cNvSpPr/>
            <p:nvPr/>
          </p:nvSpPr>
          <p:spPr>
            <a:xfrm>
              <a:off x="5376344" y="3599013"/>
              <a:ext cx="167976" cy="205202"/>
            </a:xfrm>
            <a:custGeom>
              <a:rect b="b" l="l" r="r" t="t"/>
              <a:pathLst>
                <a:path extrusionOk="0" h="10534" w="8623">
                  <a:moveTo>
                    <a:pt x="5490" y="1"/>
                  </a:moveTo>
                  <a:lnTo>
                    <a:pt x="5490" y="1"/>
                  </a:lnTo>
                  <a:cubicBezTo>
                    <a:pt x="6959" y="982"/>
                    <a:pt x="7959" y="2675"/>
                    <a:pt x="7959" y="4609"/>
                  </a:cubicBezTo>
                  <a:cubicBezTo>
                    <a:pt x="7959" y="7671"/>
                    <a:pt x="5461" y="10140"/>
                    <a:pt x="2404" y="10140"/>
                  </a:cubicBezTo>
                  <a:cubicBezTo>
                    <a:pt x="1546" y="10140"/>
                    <a:pt x="711" y="9946"/>
                    <a:pt x="0" y="9605"/>
                  </a:cubicBezTo>
                  <a:lnTo>
                    <a:pt x="0" y="9605"/>
                  </a:lnTo>
                  <a:cubicBezTo>
                    <a:pt x="882" y="10193"/>
                    <a:pt x="1934" y="10534"/>
                    <a:pt x="3062" y="10534"/>
                  </a:cubicBezTo>
                  <a:cubicBezTo>
                    <a:pt x="6125" y="10534"/>
                    <a:pt x="8623" y="8059"/>
                    <a:pt x="8623" y="4973"/>
                  </a:cubicBezTo>
                  <a:cubicBezTo>
                    <a:pt x="8623" y="2793"/>
                    <a:pt x="7324" y="882"/>
                    <a:pt x="5490"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3" name="Google Shape;3653;p63"/>
            <p:cNvSpPr/>
            <p:nvPr/>
          </p:nvSpPr>
          <p:spPr>
            <a:xfrm>
              <a:off x="5413083" y="3672978"/>
              <a:ext cx="46284" cy="46284"/>
            </a:xfrm>
            <a:custGeom>
              <a:rect b="b" l="l" r="r" t="t"/>
              <a:pathLst>
                <a:path extrusionOk="0" h="2376" w="2376">
                  <a:moveTo>
                    <a:pt x="1176" y="1"/>
                  </a:moveTo>
                  <a:cubicBezTo>
                    <a:pt x="518" y="1"/>
                    <a:pt x="1" y="542"/>
                    <a:pt x="1" y="1176"/>
                  </a:cubicBezTo>
                  <a:cubicBezTo>
                    <a:pt x="1" y="1841"/>
                    <a:pt x="518" y="2376"/>
                    <a:pt x="1176" y="2376"/>
                  </a:cubicBezTo>
                  <a:cubicBezTo>
                    <a:pt x="1841" y="2376"/>
                    <a:pt x="2376" y="1841"/>
                    <a:pt x="2376" y="1176"/>
                  </a:cubicBezTo>
                  <a:cubicBezTo>
                    <a:pt x="2376" y="542"/>
                    <a:pt x="1841" y="1"/>
                    <a:pt x="1176"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4" name="Google Shape;3654;p63"/>
            <p:cNvSpPr/>
            <p:nvPr/>
          </p:nvSpPr>
          <p:spPr>
            <a:xfrm>
              <a:off x="5416862" y="3674478"/>
              <a:ext cx="42505" cy="44785"/>
            </a:xfrm>
            <a:custGeom>
              <a:rect b="b" l="l" r="r" t="t"/>
              <a:pathLst>
                <a:path extrusionOk="0" h="2299" w="2182">
                  <a:moveTo>
                    <a:pt x="1400" y="0"/>
                  </a:moveTo>
                  <a:cubicBezTo>
                    <a:pt x="1523" y="194"/>
                    <a:pt x="1594" y="418"/>
                    <a:pt x="1594" y="659"/>
                  </a:cubicBezTo>
                  <a:cubicBezTo>
                    <a:pt x="1594" y="1299"/>
                    <a:pt x="1059" y="1834"/>
                    <a:pt x="395" y="1834"/>
                  </a:cubicBezTo>
                  <a:cubicBezTo>
                    <a:pt x="271" y="1834"/>
                    <a:pt x="124" y="1811"/>
                    <a:pt x="1" y="1764"/>
                  </a:cubicBezTo>
                  <a:lnTo>
                    <a:pt x="1" y="1764"/>
                  </a:lnTo>
                  <a:cubicBezTo>
                    <a:pt x="201" y="2081"/>
                    <a:pt x="565" y="2299"/>
                    <a:pt x="982" y="2299"/>
                  </a:cubicBezTo>
                  <a:cubicBezTo>
                    <a:pt x="1647" y="2299"/>
                    <a:pt x="2182" y="1764"/>
                    <a:pt x="2182" y="1099"/>
                  </a:cubicBezTo>
                  <a:cubicBezTo>
                    <a:pt x="2182" y="612"/>
                    <a:pt x="1841" y="171"/>
                    <a:pt x="1400"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5" name="Google Shape;3655;p63"/>
            <p:cNvSpPr/>
            <p:nvPr/>
          </p:nvSpPr>
          <p:spPr>
            <a:xfrm>
              <a:off x="5464003" y="3536775"/>
              <a:ext cx="63154" cy="93192"/>
            </a:xfrm>
            <a:custGeom>
              <a:rect b="b" l="l" r="r" t="t"/>
              <a:pathLst>
                <a:path extrusionOk="0" h="4784" w="3242">
                  <a:moveTo>
                    <a:pt x="1807" y="1"/>
                  </a:moveTo>
                  <a:cubicBezTo>
                    <a:pt x="1208" y="1"/>
                    <a:pt x="671" y="442"/>
                    <a:pt x="573" y="1068"/>
                  </a:cubicBezTo>
                  <a:lnTo>
                    <a:pt x="32" y="4448"/>
                  </a:lnTo>
                  <a:cubicBezTo>
                    <a:pt x="1" y="4643"/>
                    <a:pt x="151" y="4784"/>
                    <a:pt x="314" y="4784"/>
                  </a:cubicBezTo>
                  <a:cubicBezTo>
                    <a:pt x="397" y="4784"/>
                    <a:pt x="482" y="4748"/>
                    <a:pt x="549" y="4665"/>
                  </a:cubicBezTo>
                  <a:lnTo>
                    <a:pt x="2724" y="2050"/>
                  </a:lnTo>
                  <a:cubicBezTo>
                    <a:pt x="3241" y="1432"/>
                    <a:pt x="3071" y="480"/>
                    <a:pt x="2359" y="139"/>
                  </a:cubicBezTo>
                  <a:cubicBezTo>
                    <a:pt x="2336" y="110"/>
                    <a:pt x="2336" y="110"/>
                    <a:pt x="2312" y="110"/>
                  </a:cubicBezTo>
                  <a:cubicBezTo>
                    <a:pt x="2283" y="86"/>
                    <a:pt x="2260" y="86"/>
                    <a:pt x="2260" y="86"/>
                  </a:cubicBezTo>
                  <a:cubicBezTo>
                    <a:pt x="2109" y="28"/>
                    <a:pt x="1956" y="1"/>
                    <a:pt x="1807"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6" name="Google Shape;3656;p63"/>
            <p:cNvSpPr/>
            <p:nvPr/>
          </p:nvSpPr>
          <p:spPr>
            <a:xfrm>
              <a:off x="5464003" y="3538451"/>
              <a:ext cx="63154" cy="91517"/>
            </a:xfrm>
            <a:custGeom>
              <a:rect b="b" l="l" r="r" t="t"/>
              <a:pathLst>
                <a:path extrusionOk="0" h="4698" w="3242">
                  <a:moveTo>
                    <a:pt x="2283" y="0"/>
                  </a:moveTo>
                  <a:lnTo>
                    <a:pt x="2283" y="0"/>
                  </a:lnTo>
                  <a:cubicBezTo>
                    <a:pt x="2553" y="441"/>
                    <a:pt x="2530" y="1053"/>
                    <a:pt x="2166" y="1470"/>
                  </a:cubicBezTo>
                  <a:lnTo>
                    <a:pt x="108" y="3968"/>
                  </a:lnTo>
                  <a:lnTo>
                    <a:pt x="32" y="4362"/>
                  </a:lnTo>
                  <a:cubicBezTo>
                    <a:pt x="1" y="4557"/>
                    <a:pt x="151" y="4698"/>
                    <a:pt x="314" y="4698"/>
                  </a:cubicBezTo>
                  <a:cubicBezTo>
                    <a:pt x="397" y="4698"/>
                    <a:pt x="482" y="4662"/>
                    <a:pt x="549" y="4579"/>
                  </a:cubicBezTo>
                  <a:lnTo>
                    <a:pt x="2724" y="1964"/>
                  </a:lnTo>
                  <a:cubicBezTo>
                    <a:pt x="3241" y="1346"/>
                    <a:pt x="3071" y="394"/>
                    <a:pt x="2359" y="53"/>
                  </a:cubicBezTo>
                  <a:cubicBezTo>
                    <a:pt x="2336" y="24"/>
                    <a:pt x="2336" y="24"/>
                    <a:pt x="2312" y="24"/>
                  </a:cubicBezTo>
                  <a:cubicBezTo>
                    <a:pt x="2312" y="0"/>
                    <a:pt x="2283" y="0"/>
                    <a:pt x="2283"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7" name="Google Shape;3657;p63"/>
            <p:cNvSpPr/>
            <p:nvPr/>
          </p:nvSpPr>
          <p:spPr>
            <a:xfrm>
              <a:off x="5293321" y="3480284"/>
              <a:ext cx="285363" cy="379821"/>
            </a:xfrm>
            <a:custGeom>
              <a:rect b="b" l="l" r="r" t="t"/>
              <a:pathLst>
                <a:path extrusionOk="0" h="19498" w="14649">
                  <a:moveTo>
                    <a:pt x="959" y="1"/>
                  </a:moveTo>
                  <a:cubicBezTo>
                    <a:pt x="442" y="1"/>
                    <a:pt x="1" y="441"/>
                    <a:pt x="1" y="953"/>
                  </a:cubicBezTo>
                  <a:lnTo>
                    <a:pt x="1" y="18563"/>
                  </a:lnTo>
                  <a:cubicBezTo>
                    <a:pt x="1" y="19080"/>
                    <a:pt x="442" y="19497"/>
                    <a:pt x="959" y="19497"/>
                  </a:cubicBezTo>
                  <a:lnTo>
                    <a:pt x="3186" y="19497"/>
                  </a:lnTo>
                  <a:cubicBezTo>
                    <a:pt x="3357" y="19497"/>
                    <a:pt x="3480" y="19374"/>
                    <a:pt x="3480" y="19227"/>
                  </a:cubicBezTo>
                  <a:cubicBezTo>
                    <a:pt x="3480" y="19056"/>
                    <a:pt x="3357" y="18933"/>
                    <a:pt x="3186" y="18933"/>
                  </a:cubicBezTo>
                  <a:lnTo>
                    <a:pt x="959" y="18933"/>
                  </a:lnTo>
                  <a:cubicBezTo>
                    <a:pt x="735" y="18933"/>
                    <a:pt x="565" y="18763"/>
                    <a:pt x="565" y="18563"/>
                  </a:cubicBezTo>
                  <a:lnTo>
                    <a:pt x="565" y="953"/>
                  </a:lnTo>
                  <a:cubicBezTo>
                    <a:pt x="565" y="759"/>
                    <a:pt x="735" y="588"/>
                    <a:pt x="959" y="588"/>
                  </a:cubicBezTo>
                  <a:lnTo>
                    <a:pt x="13690" y="588"/>
                  </a:lnTo>
                  <a:cubicBezTo>
                    <a:pt x="13913" y="588"/>
                    <a:pt x="14084" y="759"/>
                    <a:pt x="14084" y="953"/>
                  </a:cubicBezTo>
                  <a:lnTo>
                    <a:pt x="14084" y="18563"/>
                  </a:lnTo>
                  <a:cubicBezTo>
                    <a:pt x="14084" y="18763"/>
                    <a:pt x="13913" y="18933"/>
                    <a:pt x="13690" y="18933"/>
                  </a:cubicBezTo>
                  <a:lnTo>
                    <a:pt x="4509" y="18933"/>
                  </a:lnTo>
                  <a:cubicBezTo>
                    <a:pt x="4362" y="18933"/>
                    <a:pt x="4215" y="19056"/>
                    <a:pt x="4215" y="19227"/>
                  </a:cubicBezTo>
                  <a:cubicBezTo>
                    <a:pt x="4215" y="19374"/>
                    <a:pt x="4362" y="19497"/>
                    <a:pt x="4509" y="19497"/>
                  </a:cubicBezTo>
                  <a:lnTo>
                    <a:pt x="13690" y="19497"/>
                  </a:lnTo>
                  <a:cubicBezTo>
                    <a:pt x="14231" y="19497"/>
                    <a:pt x="14648" y="19080"/>
                    <a:pt x="14648" y="18563"/>
                  </a:cubicBezTo>
                  <a:lnTo>
                    <a:pt x="14648" y="953"/>
                  </a:lnTo>
                  <a:cubicBezTo>
                    <a:pt x="14648" y="441"/>
                    <a:pt x="14231" y="1"/>
                    <a:pt x="1369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8" name="Google Shape;3658;p63"/>
            <p:cNvSpPr/>
            <p:nvPr/>
          </p:nvSpPr>
          <p:spPr>
            <a:xfrm>
              <a:off x="5320573" y="3506504"/>
              <a:ext cx="11006" cy="11474"/>
            </a:xfrm>
            <a:custGeom>
              <a:rect b="b" l="l" r="r" t="t"/>
              <a:pathLst>
                <a:path extrusionOk="0" h="589" w="565">
                  <a:moveTo>
                    <a:pt x="271" y="1"/>
                  </a:moveTo>
                  <a:cubicBezTo>
                    <a:pt x="124" y="1"/>
                    <a:pt x="1" y="124"/>
                    <a:pt x="1" y="294"/>
                  </a:cubicBezTo>
                  <a:cubicBezTo>
                    <a:pt x="1" y="441"/>
                    <a:pt x="124" y="588"/>
                    <a:pt x="271" y="588"/>
                  </a:cubicBezTo>
                  <a:cubicBezTo>
                    <a:pt x="441" y="588"/>
                    <a:pt x="565" y="441"/>
                    <a:pt x="565" y="294"/>
                  </a:cubicBezTo>
                  <a:cubicBezTo>
                    <a:pt x="565" y="124"/>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9" name="Google Shape;3659;p63"/>
            <p:cNvSpPr/>
            <p:nvPr/>
          </p:nvSpPr>
          <p:spPr>
            <a:xfrm>
              <a:off x="5540520" y="3506504"/>
              <a:ext cx="11474" cy="11474"/>
            </a:xfrm>
            <a:custGeom>
              <a:rect b="b" l="l" r="r" t="t"/>
              <a:pathLst>
                <a:path extrusionOk="0" h="589" w="589">
                  <a:moveTo>
                    <a:pt x="295" y="1"/>
                  </a:moveTo>
                  <a:cubicBezTo>
                    <a:pt x="148" y="1"/>
                    <a:pt x="1" y="124"/>
                    <a:pt x="1" y="294"/>
                  </a:cubicBezTo>
                  <a:cubicBezTo>
                    <a:pt x="1" y="441"/>
                    <a:pt x="148" y="588"/>
                    <a:pt x="295" y="588"/>
                  </a:cubicBezTo>
                  <a:cubicBezTo>
                    <a:pt x="442" y="588"/>
                    <a:pt x="589" y="441"/>
                    <a:pt x="589" y="294"/>
                  </a:cubicBezTo>
                  <a:cubicBezTo>
                    <a:pt x="589" y="124"/>
                    <a:pt x="442"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0" name="Google Shape;3660;p63"/>
            <p:cNvSpPr/>
            <p:nvPr/>
          </p:nvSpPr>
          <p:spPr>
            <a:xfrm>
              <a:off x="5320573" y="3822856"/>
              <a:ext cx="11006" cy="11474"/>
            </a:xfrm>
            <a:custGeom>
              <a:rect b="b" l="l" r="r" t="t"/>
              <a:pathLst>
                <a:path extrusionOk="0" h="589" w="565">
                  <a:moveTo>
                    <a:pt x="271" y="1"/>
                  </a:moveTo>
                  <a:cubicBezTo>
                    <a:pt x="124" y="1"/>
                    <a:pt x="1" y="148"/>
                    <a:pt x="1" y="295"/>
                  </a:cubicBezTo>
                  <a:cubicBezTo>
                    <a:pt x="1" y="465"/>
                    <a:pt x="124" y="589"/>
                    <a:pt x="271" y="589"/>
                  </a:cubicBezTo>
                  <a:cubicBezTo>
                    <a:pt x="441" y="589"/>
                    <a:pt x="565" y="465"/>
                    <a:pt x="565" y="295"/>
                  </a:cubicBezTo>
                  <a:cubicBezTo>
                    <a:pt x="565" y="148"/>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1" name="Google Shape;3661;p63"/>
            <p:cNvSpPr/>
            <p:nvPr/>
          </p:nvSpPr>
          <p:spPr>
            <a:xfrm>
              <a:off x="5540520" y="3822856"/>
              <a:ext cx="11474" cy="11474"/>
            </a:xfrm>
            <a:custGeom>
              <a:rect b="b" l="l" r="r" t="t"/>
              <a:pathLst>
                <a:path extrusionOk="0" h="589" w="589">
                  <a:moveTo>
                    <a:pt x="295" y="1"/>
                  </a:moveTo>
                  <a:cubicBezTo>
                    <a:pt x="148" y="1"/>
                    <a:pt x="1" y="148"/>
                    <a:pt x="1" y="295"/>
                  </a:cubicBezTo>
                  <a:cubicBezTo>
                    <a:pt x="1" y="465"/>
                    <a:pt x="148" y="589"/>
                    <a:pt x="295" y="589"/>
                  </a:cubicBezTo>
                  <a:cubicBezTo>
                    <a:pt x="442" y="589"/>
                    <a:pt x="589" y="465"/>
                    <a:pt x="589" y="295"/>
                  </a:cubicBezTo>
                  <a:cubicBezTo>
                    <a:pt x="589" y="148"/>
                    <a:pt x="442"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2" name="Google Shape;3662;p63"/>
            <p:cNvSpPr/>
            <p:nvPr/>
          </p:nvSpPr>
          <p:spPr>
            <a:xfrm>
              <a:off x="5407356" y="3667251"/>
              <a:ext cx="57271" cy="57739"/>
            </a:xfrm>
            <a:custGeom>
              <a:rect b="b" l="l" r="r" t="t"/>
              <a:pathLst>
                <a:path extrusionOk="0" h="2964" w="2940">
                  <a:moveTo>
                    <a:pt x="1470" y="589"/>
                  </a:moveTo>
                  <a:cubicBezTo>
                    <a:pt x="1958" y="589"/>
                    <a:pt x="2376" y="983"/>
                    <a:pt x="2376" y="1470"/>
                  </a:cubicBezTo>
                  <a:cubicBezTo>
                    <a:pt x="2376" y="1988"/>
                    <a:pt x="1958" y="2376"/>
                    <a:pt x="1470" y="2376"/>
                  </a:cubicBezTo>
                  <a:cubicBezTo>
                    <a:pt x="983" y="2376"/>
                    <a:pt x="565" y="1988"/>
                    <a:pt x="565" y="1470"/>
                  </a:cubicBezTo>
                  <a:cubicBezTo>
                    <a:pt x="565" y="983"/>
                    <a:pt x="983" y="589"/>
                    <a:pt x="1470" y="589"/>
                  </a:cubicBezTo>
                  <a:close/>
                  <a:moveTo>
                    <a:pt x="1470" y="1"/>
                  </a:moveTo>
                  <a:cubicBezTo>
                    <a:pt x="665" y="1"/>
                    <a:pt x="1" y="665"/>
                    <a:pt x="1" y="1470"/>
                  </a:cubicBezTo>
                  <a:cubicBezTo>
                    <a:pt x="1" y="2305"/>
                    <a:pt x="665" y="2963"/>
                    <a:pt x="1470" y="2963"/>
                  </a:cubicBezTo>
                  <a:cubicBezTo>
                    <a:pt x="2282" y="2963"/>
                    <a:pt x="2940" y="2305"/>
                    <a:pt x="2940" y="1470"/>
                  </a:cubicBezTo>
                  <a:cubicBezTo>
                    <a:pt x="2940" y="665"/>
                    <a:pt x="2282" y="1"/>
                    <a:pt x="14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3" name="Google Shape;3663;p63"/>
            <p:cNvSpPr/>
            <p:nvPr/>
          </p:nvSpPr>
          <p:spPr>
            <a:xfrm>
              <a:off x="5322404" y="3531048"/>
              <a:ext cx="227195" cy="278895"/>
            </a:xfrm>
            <a:custGeom>
              <a:rect b="b" l="l" r="r" t="t"/>
              <a:pathLst>
                <a:path extrusionOk="0" h="14317" w="11663">
                  <a:moveTo>
                    <a:pt x="9041" y="580"/>
                  </a:moveTo>
                  <a:cubicBezTo>
                    <a:pt x="9111" y="580"/>
                    <a:pt x="9188" y="580"/>
                    <a:pt x="9258" y="604"/>
                  </a:cubicBezTo>
                  <a:cubicBezTo>
                    <a:pt x="9628" y="674"/>
                    <a:pt x="9922" y="968"/>
                    <a:pt x="9993" y="1339"/>
                  </a:cubicBezTo>
                  <a:cubicBezTo>
                    <a:pt x="10046" y="1632"/>
                    <a:pt x="9969" y="1926"/>
                    <a:pt x="9775" y="2167"/>
                  </a:cubicBezTo>
                  <a:lnTo>
                    <a:pt x="7595" y="4789"/>
                  </a:lnTo>
                  <a:lnTo>
                    <a:pt x="8112" y="1409"/>
                  </a:lnTo>
                  <a:cubicBezTo>
                    <a:pt x="8159" y="1115"/>
                    <a:pt x="8330" y="845"/>
                    <a:pt x="8600" y="698"/>
                  </a:cubicBezTo>
                  <a:cubicBezTo>
                    <a:pt x="8747" y="627"/>
                    <a:pt x="8894" y="580"/>
                    <a:pt x="9041" y="580"/>
                  </a:cubicBezTo>
                  <a:close/>
                  <a:moveTo>
                    <a:pt x="9070" y="0"/>
                  </a:moveTo>
                  <a:cubicBezTo>
                    <a:pt x="8813" y="0"/>
                    <a:pt x="8556" y="68"/>
                    <a:pt x="8330" y="210"/>
                  </a:cubicBezTo>
                  <a:cubicBezTo>
                    <a:pt x="7912" y="433"/>
                    <a:pt x="7618" y="845"/>
                    <a:pt x="7548" y="1315"/>
                  </a:cubicBezTo>
                  <a:lnTo>
                    <a:pt x="7324" y="2831"/>
                  </a:lnTo>
                  <a:cubicBezTo>
                    <a:pt x="6837" y="2708"/>
                    <a:pt x="6349" y="2638"/>
                    <a:pt x="5831" y="2638"/>
                  </a:cubicBezTo>
                  <a:cubicBezTo>
                    <a:pt x="2622" y="2638"/>
                    <a:pt x="1" y="5253"/>
                    <a:pt x="1" y="8462"/>
                  </a:cubicBezTo>
                  <a:cubicBezTo>
                    <a:pt x="1" y="11695"/>
                    <a:pt x="2622" y="14317"/>
                    <a:pt x="5831" y="14317"/>
                  </a:cubicBezTo>
                  <a:cubicBezTo>
                    <a:pt x="9041" y="14317"/>
                    <a:pt x="11662" y="11695"/>
                    <a:pt x="11662" y="8462"/>
                  </a:cubicBezTo>
                  <a:cubicBezTo>
                    <a:pt x="11662" y="7728"/>
                    <a:pt x="11539" y="6993"/>
                    <a:pt x="11245" y="6311"/>
                  </a:cubicBezTo>
                  <a:cubicBezTo>
                    <a:pt x="11211" y="6204"/>
                    <a:pt x="11107" y="6134"/>
                    <a:pt x="10997" y="6134"/>
                  </a:cubicBezTo>
                  <a:cubicBezTo>
                    <a:pt x="10956" y="6134"/>
                    <a:pt x="10914" y="6144"/>
                    <a:pt x="10875" y="6164"/>
                  </a:cubicBezTo>
                  <a:cubicBezTo>
                    <a:pt x="10728" y="6211"/>
                    <a:pt x="10657" y="6382"/>
                    <a:pt x="10728" y="6529"/>
                  </a:cubicBezTo>
                  <a:cubicBezTo>
                    <a:pt x="10975" y="7140"/>
                    <a:pt x="11098" y="7804"/>
                    <a:pt x="11098" y="8462"/>
                  </a:cubicBezTo>
                  <a:cubicBezTo>
                    <a:pt x="11098" y="11378"/>
                    <a:pt x="8747" y="13729"/>
                    <a:pt x="5831" y="13729"/>
                  </a:cubicBezTo>
                  <a:cubicBezTo>
                    <a:pt x="2940" y="13729"/>
                    <a:pt x="565" y="11378"/>
                    <a:pt x="565" y="8462"/>
                  </a:cubicBezTo>
                  <a:cubicBezTo>
                    <a:pt x="565" y="5576"/>
                    <a:pt x="2940" y="3225"/>
                    <a:pt x="5831" y="3225"/>
                  </a:cubicBezTo>
                  <a:cubicBezTo>
                    <a:pt x="6319" y="3225"/>
                    <a:pt x="6790" y="3272"/>
                    <a:pt x="7230" y="3396"/>
                  </a:cubicBezTo>
                  <a:lnTo>
                    <a:pt x="7031" y="4695"/>
                  </a:lnTo>
                  <a:cubicBezTo>
                    <a:pt x="6983" y="4959"/>
                    <a:pt x="7107" y="5206"/>
                    <a:pt x="7348" y="5306"/>
                  </a:cubicBezTo>
                  <a:cubicBezTo>
                    <a:pt x="7424" y="5353"/>
                    <a:pt x="7524" y="5353"/>
                    <a:pt x="7595" y="5353"/>
                  </a:cubicBezTo>
                  <a:cubicBezTo>
                    <a:pt x="7765" y="5353"/>
                    <a:pt x="7912" y="5283"/>
                    <a:pt x="8036" y="5159"/>
                  </a:cubicBezTo>
                  <a:lnTo>
                    <a:pt x="8847" y="4178"/>
                  </a:lnTo>
                  <a:cubicBezTo>
                    <a:pt x="9335" y="4518"/>
                    <a:pt x="9775" y="4936"/>
                    <a:pt x="10116" y="5429"/>
                  </a:cubicBezTo>
                  <a:cubicBezTo>
                    <a:pt x="10179" y="5503"/>
                    <a:pt x="10269" y="5542"/>
                    <a:pt x="10359" y="5542"/>
                  </a:cubicBezTo>
                  <a:cubicBezTo>
                    <a:pt x="10412" y="5542"/>
                    <a:pt x="10464" y="5529"/>
                    <a:pt x="10510" y="5500"/>
                  </a:cubicBezTo>
                  <a:cubicBezTo>
                    <a:pt x="10657" y="5400"/>
                    <a:pt x="10681" y="5230"/>
                    <a:pt x="10581" y="5083"/>
                  </a:cubicBezTo>
                  <a:cubicBezTo>
                    <a:pt x="10216" y="4571"/>
                    <a:pt x="9752" y="4107"/>
                    <a:pt x="9211" y="3737"/>
                  </a:cubicBezTo>
                  <a:lnTo>
                    <a:pt x="10216" y="2538"/>
                  </a:lnTo>
                  <a:cubicBezTo>
                    <a:pt x="10534" y="2167"/>
                    <a:pt x="10657" y="1679"/>
                    <a:pt x="10557" y="1215"/>
                  </a:cubicBezTo>
                  <a:cubicBezTo>
                    <a:pt x="10463" y="751"/>
                    <a:pt x="10169" y="380"/>
                    <a:pt x="9752" y="163"/>
                  </a:cubicBezTo>
                  <a:cubicBezTo>
                    <a:pt x="9728" y="139"/>
                    <a:pt x="9676" y="139"/>
                    <a:pt x="9628" y="110"/>
                  </a:cubicBezTo>
                  <a:cubicBezTo>
                    <a:pt x="9451" y="38"/>
                    <a:pt x="9260" y="0"/>
                    <a:pt x="90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4" name="Google Shape;3664;p63"/>
            <p:cNvSpPr/>
            <p:nvPr/>
          </p:nvSpPr>
          <p:spPr>
            <a:xfrm>
              <a:off x="5351040" y="3822856"/>
              <a:ext cx="169924" cy="11474"/>
            </a:xfrm>
            <a:custGeom>
              <a:rect b="b" l="l" r="r" t="t"/>
              <a:pathLst>
                <a:path extrusionOk="0" h="589" w="8723">
                  <a:moveTo>
                    <a:pt x="294" y="1"/>
                  </a:moveTo>
                  <a:cubicBezTo>
                    <a:pt x="124" y="1"/>
                    <a:pt x="0" y="148"/>
                    <a:pt x="0" y="295"/>
                  </a:cubicBezTo>
                  <a:cubicBezTo>
                    <a:pt x="0" y="465"/>
                    <a:pt x="124" y="589"/>
                    <a:pt x="294" y="589"/>
                  </a:cubicBezTo>
                  <a:lnTo>
                    <a:pt x="8452" y="589"/>
                  </a:lnTo>
                  <a:cubicBezTo>
                    <a:pt x="8599" y="589"/>
                    <a:pt x="8723" y="465"/>
                    <a:pt x="8723" y="295"/>
                  </a:cubicBezTo>
                  <a:cubicBezTo>
                    <a:pt x="8723" y="148"/>
                    <a:pt x="8599" y="1"/>
                    <a:pt x="845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5" name="Google Shape;3665;p63"/>
            <p:cNvSpPr/>
            <p:nvPr/>
          </p:nvSpPr>
          <p:spPr>
            <a:xfrm>
              <a:off x="5351040" y="3506504"/>
              <a:ext cx="169924" cy="11474"/>
            </a:xfrm>
            <a:custGeom>
              <a:rect b="b" l="l" r="r" t="t"/>
              <a:pathLst>
                <a:path extrusionOk="0" h="589" w="8723">
                  <a:moveTo>
                    <a:pt x="294" y="1"/>
                  </a:moveTo>
                  <a:cubicBezTo>
                    <a:pt x="124" y="1"/>
                    <a:pt x="0" y="124"/>
                    <a:pt x="0" y="294"/>
                  </a:cubicBezTo>
                  <a:cubicBezTo>
                    <a:pt x="0" y="441"/>
                    <a:pt x="124" y="588"/>
                    <a:pt x="294" y="588"/>
                  </a:cubicBezTo>
                  <a:lnTo>
                    <a:pt x="8452" y="588"/>
                  </a:lnTo>
                  <a:cubicBezTo>
                    <a:pt x="8599" y="588"/>
                    <a:pt x="8723" y="441"/>
                    <a:pt x="8723" y="294"/>
                  </a:cubicBezTo>
                  <a:cubicBezTo>
                    <a:pt x="8723" y="124"/>
                    <a:pt x="8599" y="1"/>
                    <a:pt x="845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666" name="Google Shape;3666;p63"/>
          <p:cNvGrpSpPr/>
          <p:nvPr/>
        </p:nvGrpSpPr>
        <p:grpSpPr>
          <a:xfrm>
            <a:off x="10739403" y="8457515"/>
            <a:ext cx="265201" cy="759642"/>
            <a:chOff x="5369701" y="4228757"/>
            <a:chExt cx="132600" cy="379821"/>
          </a:xfrm>
        </p:grpSpPr>
        <p:sp>
          <p:nvSpPr>
            <p:cNvPr id="3667" name="Google Shape;3667;p63"/>
            <p:cNvSpPr/>
            <p:nvPr/>
          </p:nvSpPr>
          <p:spPr>
            <a:xfrm>
              <a:off x="5385948" y="4234036"/>
              <a:ext cx="100673" cy="91614"/>
            </a:xfrm>
            <a:custGeom>
              <a:rect b="b" l="l" r="r" t="t"/>
              <a:pathLst>
                <a:path extrusionOk="0" h="4703" w="5168">
                  <a:moveTo>
                    <a:pt x="218" y="0"/>
                  </a:moveTo>
                  <a:cubicBezTo>
                    <a:pt x="95" y="0"/>
                    <a:pt x="1" y="124"/>
                    <a:pt x="1" y="247"/>
                  </a:cubicBezTo>
                  <a:lnTo>
                    <a:pt x="1" y="4702"/>
                  </a:lnTo>
                  <a:lnTo>
                    <a:pt x="5167" y="4702"/>
                  </a:lnTo>
                  <a:lnTo>
                    <a:pt x="5167" y="247"/>
                  </a:lnTo>
                  <a:cubicBezTo>
                    <a:pt x="5167" y="124"/>
                    <a:pt x="5068" y="0"/>
                    <a:pt x="4921"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8" name="Google Shape;3668;p63"/>
            <p:cNvSpPr/>
            <p:nvPr/>
          </p:nvSpPr>
          <p:spPr>
            <a:xfrm>
              <a:off x="5375428" y="4325631"/>
              <a:ext cx="121614" cy="277220"/>
            </a:xfrm>
            <a:custGeom>
              <a:rect b="b" l="l" r="r" t="t"/>
              <a:pathLst>
                <a:path extrusionOk="0" h="14231" w="6243">
                  <a:moveTo>
                    <a:pt x="171" y="0"/>
                  </a:moveTo>
                  <a:cubicBezTo>
                    <a:pt x="71" y="0"/>
                    <a:pt x="0" y="100"/>
                    <a:pt x="0" y="200"/>
                  </a:cubicBezTo>
                  <a:lnTo>
                    <a:pt x="0" y="11121"/>
                  </a:lnTo>
                  <a:cubicBezTo>
                    <a:pt x="0" y="12838"/>
                    <a:pt x="1393" y="14231"/>
                    <a:pt x="3109" y="14231"/>
                  </a:cubicBezTo>
                  <a:cubicBezTo>
                    <a:pt x="4849" y="14231"/>
                    <a:pt x="6242" y="12838"/>
                    <a:pt x="6242" y="11121"/>
                  </a:cubicBezTo>
                  <a:lnTo>
                    <a:pt x="6242" y="200"/>
                  </a:lnTo>
                  <a:cubicBezTo>
                    <a:pt x="6242" y="100"/>
                    <a:pt x="6148" y="0"/>
                    <a:pt x="604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9" name="Google Shape;3669;p63"/>
            <p:cNvSpPr/>
            <p:nvPr/>
          </p:nvSpPr>
          <p:spPr>
            <a:xfrm>
              <a:off x="5405427" y="4267464"/>
              <a:ext cx="20629" cy="25324"/>
            </a:xfrm>
            <a:custGeom>
              <a:rect b="b" l="l" r="r" t="t"/>
              <a:pathLst>
                <a:path extrusionOk="0" h="1300" w="1059">
                  <a:moveTo>
                    <a:pt x="176" y="0"/>
                  </a:moveTo>
                  <a:cubicBezTo>
                    <a:pt x="76" y="0"/>
                    <a:pt x="0" y="71"/>
                    <a:pt x="0" y="147"/>
                  </a:cubicBezTo>
                  <a:lnTo>
                    <a:pt x="0" y="1153"/>
                  </a:lnTo>
                  <a:cubicBezTo>
                    <a:pt x="0" y="1223"/>
                    <a:pt x="76" y="1299"/>
                    <a:pt x="176" y="1299"/>
                  </a:cubicBezTo>
                  <a:lnTo>
                    <a:pt x="882" y="1299"/>
                  </a:lnTo>
                  <a:cubicBezTo>
                    <a:pt x="982" y="1299"/>
                    <a:pt x="1058" y="1223"/>
                    <a:pt x="1058" y="1153"/>
                  </a:cubicBezTo>
                  <a:lnTo>
                    <a:pt x="1058" y="147"/>
                  </a:lnTo>
                  <a:cubicBezTo>
                    <a:pt x="1058" y="71"/>
                    <a:pt x="982" y="0"/>
                    <a:pt x="882"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0" name="Google Shape;3670;p63"/>
            <p:cNvSpPr/>
            <p:nvPr/>
          </p:nvSpPr>
          <p:spPr>
            <a:xfrm>
              <a:off x="5446062" y="4267464"/>
              <a:ext cx="20512" cy="25324"/>
            </a:xfrm>
            <a:custGeom>
              <a:rect b="b" l="l" r="r" t="t"/>
              <a:pathLst>
                <a:path extrusionOk="0" h="1300" w="1053">
                  <a:moveTo>
                    <a:pt x="171" y="0"/>
                  </a:moveTo>
                  <a:cubicBezTo>
                    <a:pt x="71" y="0"/>
                    <a:pt x="1" y="71"/>
                    <a:pt x="1" y="147"/>
                  </a:cubicBezTo>
                  <a:lnTo>
                    <a:pt x="1" y="1153"/>
                  </a:lnTo>
                  <a:cubicBezTo>
                    <a:pt x="1" y="1223"/>
                    <a:pt x="71" y="1299"/>
                    <a:pt x="171" y="1299"/>
                  </a:cubicBezTo>
                  <a:lnTo>
                    <a:pt x="906" y="1299"/>
                  </a:lnTo>
                  <a:cubicBezTo>
                    <a:pt x="976" y="1299"/>
                    <a:pt x="1053" y="1223"/>
                    <a:pt x="1053" y="1153"/>
                  </a:cubicBezTo>
                  <a:lnTo>
                    <a:pt x="1053" y="147"/>
                  </a:lnTo>
                  <a:cubicBezTo>
                    <a:pt x="1053" y="71"/>
                    <a:pt x="976" y="0"/>
                    <a:pt x="906"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1" name="Google Shape;3671;p63"/>
            <p:cNvSpPr/>
            <p:nvPr/>
          </p:nvSpPr>
          <p:spPr>
            <a:xfrm>
              <a:off x="5412635" y="4267464"/>
              <a:ext cx="13422" cy="25324"/>
            </a:xfrm>
            <a:custGeom>
              <a:rect b="b" l="l" r="r" t="t"/>
              <a:pathLst>
                <a:path extrusionOk="0" h="1300" w="689">
                  <a:moveTo>
                    <a:pt x="0" y="0"/>
                  </a:moveTo>
                  <a:cubicBezTo>
                    <a:pt x="100" y="0"/>
                    <a:pt x="171" y="71"/>
                    <a:pt x="171" y="147"/>
                  </a:cubicBezTo>
                  <a:lnTo>
                    <a:pt x="171" y="1153"/>
                  </a:lnTo>
                  <a:cubicBezTo>
                    <a:pt x="171" y="1223"/>
                    <a:pt x="100" y="1299"/>
                    <a:pt x="0" y="1299"/>
                  </a:cubicBezTo>
                  <a:lnTo>
                    <a:pt x="512" y="1299"/>
                  </a:lnTo>
                  <a:cubicBezTo>
                    <a:pt x="612" y="1299"/>
                    <a:pt x="688" y="1223"/>
                    <a:pt x="688" y="1153"/>
                  </a:cubicBezTo>
                  <a:lnTo>
                    <a:pt x="688" y="147"/>
                  </a:lnTo>
                  <a:cubicBezTo>
                    <a:pt x="688" y="71"/>
                    <a:pt x="612" y="0"/>
                    <a:pt x="512"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2" name="Google Shape;3672;p63"/>
            <p:cNvSpPr/>
            <p:nvPr/>
          </p:nvSpPr>
          <p:spPr>
            <a:xfrm>
              <a:off x="5453620" y="4267464"/>
              <a:ext cx="12954" cy="25324"/>
            </a:xfrm>
            <a:custGeom>
              <a:rect b="b" l="l" r="r" t="t"/>
              <a:pathLst>
                <a:path extrusionOk="0" h="1300" w="665">
                  <a:moveTo>
                    <a:pt x="1" y="0"/>
                  </a:moveTo>
                  <a:cubicBezTo>
                    <a:pt x="77" y="0"/>
                    <a:pt x="148" y="71"/>
                    <a:pt x="148" y="147"/>
                  </a:cubicBezTo>
                  <a:lnTo>
                    <a:pt x="148" y="1153"/>
                  </a:lnTo>
                  <a:cubicBezTo>
                    <a:pt x="148" y="1223"/>
                    <a:pt x="77" y="1299"/>
                    <a:pt x="1" y="1299"/>
                  </a:cubicBezTo>
                  <a:lnTo>
                    <a:pt x="518" y="1299"/>
                  </a:lnTo>
                  <a:cubicBezTo>
                    <a:pt x="588" y="1299"/>
                    <a:pt x="665" y="1223"/>
                    <a:pt x="665" y="1153"/>
                  </a:cubicBezTo>
                  <a:lnTo>
                    <a:pt x="665" y="147"/>
                  </a:lnTo>
                  <a:cubicBezTo>
                    <a:pt x="665" y="71"/>
                    <a:pt x="588" y="0"/>
                    <a:pt x="51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3" name="Google Shape;3673;p63"/>
            <p:cNvSpPr/>
            <p:nvPr/>
          </p:nvSpPr>
          <p:spPr>
            <a:xfrm>
              <a:off x="5421674" y="4499780"/>
              <a:ext cx="29103" cy="29103"/>
            </a:xfrm>
            <a:custGeom>
              <a:rect b="b" l="l" r="r" t="t"/>
              <a:pathLst>
                <a:path extrusionOk="0" h="1494" w="1494">
                  <a:moveTo>
                    <a:pt x="735" y="1"/>
                  </a:moveTo>
                  <a:cubicBezTo>
                    <a:pt x="318" y="1"/>
                    <a:pt x="1" y="341"/>
                    <a:pt x="1" y="735"/>
                  </a:cubicBezTo>
                  <a:cubicBezTo>
                    <a:pt x="1" y="1153"/>
                    <a:pt x="318" y="1494"/>
                    <a:pt x="735" y="1494"/>
                  </a:cubicBezTo>
                  <a:cubicBezTo>
                    <a:pt x="1153" y="1494"/>
                    <a:pt x="1494" y="1153"/>
                    <a:pt x="1494" y="735"/>
                  </a:cubicBezTo>
                  <a:cubicBezTo>
                    <a:pt x="1494" y="341"/>
                    <a:pt x="1153" y="1"/>
                    <a:pt x="735"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4" name="Google Shape;3674;p63"/>
            <p:cNvSpPr/>
            <p:nvPr/>
          </p:nvSpPr>
          <p:spPr>
            <a:xfrm>
              <a:off x="5423173" y="4499780"/>
              <a:ext cx="27603" cy="29103"/>
            </a:xfrm>
            <a:custGeom>
              <a:rect b="b" l="l" r="r" t="t"/>
              <a:pathLst>
                <a:path extrusionOk="0" h="1494" w="1417">
                  <a:moveTo>
                    <a:pt x="805" y="1"/>
                  </a:moveTo>
                  <a:lnTo>
                    <a:pt x="805" y="1"/>
                  </a:lnTo>
                  <a:cubicBezTo>
                    <a:pt x="852" y="100"/>
                    <a:pt x="882" y="224"/>
                    <a:pt x="882" y="341"/>
                  </a:cubicBezTo>
                  <a:cubicBezTo>
                    <a:pt x="882" y="735"/>
                    <a:pt x="535" y="1076"/>
                    <a:pt x="118" y="1076"/>
                  </a:cubicBezTo>
                  <a:cubicBezTo>
                    <a:pt x="71" y="1076"/>
                    <a:pt x="47" y="1076"/>
                    <a:pt x="0" y="1053"/>
                  </a:cubicBezTo>
                  <a:lnTo>
                    <a:pt x="0" y="1053"/>
                  </a:lnTo>
                  <a:cubicBezTo>
                    <a:pt x="118" y="1323"/>
                    <a:pt x="365" y="1494"/>
                    <a:pt x="658" y="1494"/>
                  </a:cubicBezTo>
                  <a:cubicBezTo>
                    <a:pt x="1076" y="1494"/>
                    <a:pt x="1417" y="1153"/>
                    <a:pt x="1417" y="735"/>
                  </a:cubicBezTo>
                  <a:cubicBezTo>
                    <a:pt x="1417" y="371"/>
                    <a:pt x="1146" y="77"/>
                    <a:pt x="80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5" name="Google Shape;3675;p63"/>
            <p:cNvSpPr/>
            <p:nvPr/>
          </p:nvSpPr>
          <p:spPr>
            <a:xfrm>
              <a:off x="5369701" y="4228757"/>
              <a:ext cx="132600" cy="379821"/>
            </a:xfrm>
            <a:custGeom>
              <a:rect b="b" l="l" r="r" t="t"/>
              <a:pathLst>
                <a:path extrusionOk="0" h="19498" w="6807">
                  <a:moveTo>
                    <a:pt x="1052" y="1"/>
                  </a:moveTo>
                  <a:cubicBezTo>
                    <a:pt x="758" y="1"/>
                    <a:pt x="541" y="224"/>
                    <a:pt x="541" y="518"/>
                  </a:cubicBezTo>
                  <a:lnTo>
                    <a:pt x="541" y="2405"/>
                  </a:lnTo>
                  <a:cubicBezTo>
                    <a:pt x="541" y="2552"/>
                    <a:pt x="658" y="2699"/>
                    <a:pt x="835" y="2699"/>
                  </a:cubicBezTo>
                  <a:cubicBezTo>
                    <a:pt x="982" y="2699"/>
                    <a:pt x="1099" y="2552"/>
                    <a:pt x="1099" y="2405"/>
                  </a:cubicBezTo>
                  <a:lnTo>
                    <a:pt x="1099" y="565"/>
                  </a:lnTo>
                  <a:lnTo>
                    <a:pt x="5708" y="565"/>
                  </a:lnTo>
                  <a:lnTo>
                    <a:pt x="5708" y="4703"/>
                  </a:lnTo>
                  <a:lnTo>
                    <a:pt x="1099" y="4703"/>
                  </a:lnTo>
                  <a:lnTo>
                    <a:pt x="1099" y="3751"/>
                  </a:lnTo>
                  <a:cubicBezTo>
                    <a:pt x="1099" y="3580"/>
                    <a:pt x="982" y="3457"/>
                    <a:pt x="835" y="3457"/>
                  </a:cubicBezTo>
                  <a:cubicBezTo>
                    <a:pt x="658" y="3457"/>
                    <a:pt x="541" y="3580"/>
                    <a:pt x="541" y="3751"/>
                  </a:cubicBezTo>
                  <a:lnTo>
                    <a:pt x="541" y="4703"/>
                  </a:lnTo>
                  <a:lnTo>
                    <a:pt x="465" y="4703"/>
                  </a:lnTo>
                  <a:cubicBezTo>
                    <a:pt x="194" y="4703"/>
                    <a:pt x="0" y="4903"/>
                    <a:pt x="0" y="5173"/>
                  </a:cubicBezTo>
                  <a:lnTo>
                    <a:pt x="0" y="16094"/>
                  </a:lnTo>
                  <a:cubicBezTo>
                    <a:pt x="0" y="17958"/>
                    <a:pt x="1517" y="19497"/>
                    <a:pt x="3403" y="19497"/>
                  </a:cubicBezTo>
                  <a:cubicBezTo>
                    <a:pt x="5290" y="19497"/>
                    <a:pt x="6807" y="17958"/>
                    <a:pt x="6807" y="16094"/>
                  </a:cubicBezTo>
                  <a:lnTo>
                    <a:pt x="6807" y="12615"/>
                  </a:lnTo>
                  <a:cubicBezTo>
                    <a:pt x="6807" y="12468"/>
                    <a:pt x="6683" y="12344"/>
                    <a:pt x="6536" y="12344"/>
                  </a:cubicBezTo>
                  <a:cubicBezTo>
                    <a:pt x="6366" y="12344"/>
                    <a:pt x="6242" y="12468"/>
                    <a:pt x="6242" y="12615"/>
                  </a:cubicBezTo>
                  <a:lnTo>
                    <a:pt x="6242" y="16094"/>
                  </a:lnTo>
                  <a:cubicBezTo>
                    <a:pt x="6242" y="17634"/>
                    <a:pt x="4973" y="18910"/>
                    <a:pt x="3403" y="18910"/>
                  </a:cubicBezTo>
                  <a:cubicBezTo>
                    <a:pt x="1834" y="18910"/>
                    <a:pt x="564" y="17634"/>
                    <a:pt x="564" y="16094"/>
                  </a:cubicBezTo>
                  <a:lnTo>
                    <a:pt x="564" y="5267"/>
                  </a:lnTo>
                  <a:lnTo>
                    <a:pt x="6242" y="5267"/>
                  </a:lnTo>
                  <a:lnTo>
                    <a:pt x="6242" y="11292"/>
                  </a:lnTo>
                  <a:cubicBezTo>
                    <a:pt x="6242" y="11439"/>
                    <a:pt x="6366" y="11562"/>
                    <a:pt x="6536" y="11562"/>
                  </a:cubicBezTo>
                  <a:cubicBezTo>
                    <a:pt x="6683" y="11562"/>
                    <a:pt x="6807" y="11439"/>
                    <a:pt x="6807" y="11292"/>
                  </a:cubicBezTo>
                  <a:lnTo>
                    <a:pt x="6807" y="5173"/>
                  </a:lnTo>
                  <a:cubicBezTo>
                    <a:pt x="6807" y="4903"/>
                    <a:pt x="6613" y="4703"/>
                    <a:pt x="6342" y="4703"/>
                  </a:cubicBezTo>
                  <a:lnTo>
                    <a:pt x="6272" y="4703"/>
                  </a:lnTo>
                  <a:lnTo>
                    <a:pt x="6272" y="518"/>
                  </a:lnTo>
                  <a:cubicBezTo>
                    <a:pt x="6272" y="224"/>
                    <a:pt x="6048" y="1"/>
                    <a:pt x="575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6" name="Google Shape;3676;p63"/>
            <p:cNvSpPr/>
            <p:nvPr/>
          </p:nvSpPr>
          <p:spPr>
            <a:xfrm>
              <a:off x="5399700" y="4261737"/>
              <a:ext cx="32064" cy="36778"/>
            </a:xfrm>
            <a:custGeom>
              <a:rect b="b" l="l" r="r" t="t"/>
              <a:pathLst>
                <a:path extrusionOk="0" h="1888" w="1646">
                  <a:moveTo>
                    <a:pt x="1058" y="565"/>
                  </a:moveTo>
                  <a:lnTo>
                    <a:pt x="1058" y="1323"/>
                  </a:lnTo>
                  <a:lnTo>
                    <a:pt x="588" y="1323"/>
                  </a:lnTo>
                  <a:lnTo>
                    <a:pt x="588" y="565"/>
                  </a:lnTo>
                  <a:close/>
                  <a:moveTo>
                    <a:pt x="470" y="1"/>
                  </a:moveTo>
                  <a:cubicBezTo>
                    <a:pt x="224" y="1"/>
                    <a:pt x="0" y="195"/>
                    <a:pt x="0" y="441"/>
                  </a:cubicBezTo>
                  <a:lnTo>
                    <a:pt x="0" y="1447"/>
                  </a:lnTo>
                  <a:cubicBezTo>
                    <a:pt x="0" y="1688"/>
                    <a:pt x="224" y="1887"/>
                    <a:pt x="470" y="1887"/>
                  </a:cubicBezTo>
                  <a:lnTo>
                    <a:pt x="1176" y="1887"/>
                  </a:lnTo>
                  <a:cubicBezTo>
                    <a:pt x="1423" y="1887"/>
                    <a:pt x="1646" y="1688"/>
                    <a:pt x="1646" y="1447"/>
                  </a:cubicBezTo>
                  <a:lnTo>
                    <a:pt x="1646" y="441"/>
                  </a:lnTo>
                  <a:cubicBezTo>
                    <a:pt x="1646" y="195"/>
                    <a:pt x="1423" y="1"/>
                    <a:pt x="117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7" name="Google Shape;3677;p63"/>
            <p:cNvSpPr/>
            <p:nvPr/>
          </p:nvSpPr>
          <p:spPr>
            <a:xfrm>
              <a:off x="5440803" y="4261737"/>
              <a:ext cx="31499" cy="36778"/>
            </a:xfrm>
            <a:custGeom>
              <a:rect b="b" l="l" r="r" t="t"/>
              <a:pathLst>
                <a:path extrusionOk="0" h="1888" w="1617">
                  <a:moveTo>
                    <a:pt x="1052" y="565"/>
                  </a:moveTo>
                  <a:lnTo>
                    <a:pt x="1052" y="1323"/>
                  </a:lnTo>
                  <a:lnTo>
                    <a:pt x="565" y="1323"/>
                  </a:lnTo>
                  <a:lnTo>
                    <a:pt x="565" y="565"/>
                  </a:lnTo>
                  <a:close/>
                  <a:moveTo>
                    <a:pt x="441" y="1"/>
                  </a:moveTo>
                  <a:cubicBezTo>
                    <a:pt x="194" y="1"/>
                    <a:pt x="0" y="195"/>
                    <a:pt x="0" y="441"/>
                  </a:cubicBezTo>
                  <a:lnTo>
                    <a:pt x="0" y="1447"/>
                  </a:lnTo>
                  <a:cubicBezTo>
                    <a:pt x="0" y="1688"/>
                    <a:pt x="194" y="1887"/>
                    <a:pt x="441" y="1887"/>
                  </a:cubicBezTo>
                  <a:lnTo>
                    <a:pt x="1176" y="1887"/>
                  </a:lnTo>
                  <a:cubicBezTo>
                    <a:pt x="1417" y="1887"/>
                    <a:pt x="1617" y="1688"/>
                    <a:pt x="1617" y="1447"/>
                  </a:cubicBezTo>
                  <a:lnTo>
                    <a:pt x="1617" y="441"/>
                  </a:lnTo>
                  <a:cubicBezTo>
                    <a:pt x="1617" y="195"/>
                    <a:pt x="1417" y="1"/>
                    <a:pt x="117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8" name="Google Shape;3678;p63"/>
            <p:cNvSpPr/>
            <p:nvPr/>
          </p:nvSpPr>
          <p:spPr>
            <a:xfrm>
              <a:off x="5409304" y="4394336"/>
              <a:ext cx="53960" cy="139808"/>
            </a:xfrm>
            <a:custGeom>
              <a:rect b="b" l="l" r="r" t="t"/>
              <a:pathLst>
                <a:path extrusionOk="0" h="7177" w="2770">
                  <a:moveTo>
                    <a:pt x="1370" y="5707"/>
                  </a:moveTo>
                  <a:cubicBezTo>
                    <a:pt x="1617" y="5707"/>
                    <a:pt x="1835" y="5901"/>
                    <a:pt x="1835" y="6148"/>
                  </a:cubicBezTo>
                  <a:cubicBezTo>
                    <a:pt x="1835" y="6419"/>
                    <a:pt x="1617" y="6613"/>
                    <a:pt x="1370" y="6613"/>
                  </a:cubicBezTo>
                  <a:cubicBezTo>
                    <a:pt x="1124" y="6613"/>
                    <a:pt x="906" y="6419"/>
                    <a:pt x="906" y="6148"/>
                  </a:cubicBezTo>
                  <a:cubicBezTo>
                    <a:pt x="906" y="5901"/>
                    <a:pt x="1124" y="5707"/>
                    <a:pt x="1370" y="5707"/>
                  </a:cubicBezTo>
                  <a:close/>
                  <a:moveTo>
                    <a:pt x="1370" y="0"/>
                  </a:moveTo>
                  <a:cubicBezTo>
                    <a:pt x="1271" y="0"/>
                    <a:pt x="1176" y="77"/>
                    <a:pt x="1124" y="147"/>
                  </a:cubicBezTo>
                  <a:lnTo>
                    <a:pt x="465" y="1346"/>
                  </a:lnTo>
                  <a:cubicBezTo>
                    <a:pt x="365" y="1470"/>
                    <a:pt x="418" y="1640"/>
                    <a:pt x="565" y="1740"/>
                  </a:cubicBezTo>
                  <a:cubicBezTo>
                    <a:pt x="610" y="1764"/>
                    <a:pt x="658" y="1775"/>
                    <a:pt x="704" y="1775"/>
                  </a:cubicBezTo>
                  <a:cubicBezTo>
                    <a:pt x="808" y="1775"/>
                    <a:pt x="904" y="1718"/>
                    <a:pt x="953" y="1617"/>
                  </a:cubicBezTo>
                  <a:lnTo>
                    <a:pt x="1077" y="1376"/>
                  </a:lnTo>
                  <a:lnTo>
                    <a:pt x="1077" y="3750"/>
                  </a:lnTo>
                  <a:lnTo>
                    <a:pt x="565" y="3580"/>
                  </a:lnTo>
                  <a:lnTo>
                    <a:pt x="565" y="2845"/>
                  </a:lnTo>
                  <a:cubicBezTo>
                    <a:pt x="565" y="2698"/>
                    <a:pt x="442" y="2551"/>
                    <a:pt x="271" y="2551"/>
                  </a:cubicBezTo>
                  <a:cubicBezTo>
                    <a:pt x="124" y="2551"/>
                    <a:pt x="1" y="2698"/>
                    <a:pt x="1" y="2845"/>
                  </a:cubicBezTo>
                  <a:lnTo>
                    <a:pt x="1" y="3797"/>
                  </a:lnTo>
                  <a:cubicBezTo>
                    <a:pt x="1" y="3921"/>
                    <a:pt x="71" y="4044"/>
                    <a:pt x="195" y="4068"/>
                  </a:cubicBezTo>
                  <a:lnTo>
                    <a:pt x="1077" y="4338"/>
                  </a:lnTo>
                  <a:lnTo>
                    <a:pt x="1077" y="5167"/>
                  </a:lnTo>
                  <a:cubicBezTo>
                    <a:pt x="659" y="5290"/>
                    <a:pt x="342" y="5684"/>
                    <a:pt x="342" y="6148"/>
                  </a:cubicBezTo>
                  <a:cubicBezTo>
                    <a:pt x="342" y="6713"/>
                    <a:pt x="806" y="7177"/>
                    <a:pt x="1370" y="7177"/>
                  </a:cubicBezTo>
                  <a:cubicBezTo>
                    <a:pt x="1935" y="7177"/>
                    <a:pt x="2399" y="6713"/>
                    <a:pt x="2399" y="6148"/>
                  </a:cubicBezTo>
                  <a:cubicBezTo>
                    <a:pt x="2399" y="5684"/>
                    <a:pt x="2082" y="5290"/>
                    <a:pt x="1664" y="5167"/>
                  </a:cubicBezTo>
                  <a:lnTo>
                    <a:pt x="1664" y="4115"/>
                  </a:lnTo>
                  <a:lnTo>
                    <a:pt x="1664" y="3797"/>
                  </a:lnTo>
                  <a:lnTo>
                    <a:pt x="2546" y="3527"/>
                  </a:lnTo>
                  <a:cubicBezTo>
                    <a:pt x="2669" y="3503"/>
                    <a:pt x="2769" y="3380"/>
                    <a:pt x="2769" y="3256"/>
                  </a:cubicBezTo>
                  <a:lnTo>
                    <a:pt x="2769" y="2304"/>
                  </a:lnTo>
                  <a:cubicBezTo>
                    <a:pt x="2769" y="2157"/>
                    <a:pt x="2622" y="2010"/>
                    <a:pt x="2475" y="2010"/>
                  </a:cubicBezTo>
                  <a:cubicBezTo>
                    <a:pt x="2299" y="2010"/>
                    <a:pt x="2182" y="2157"/>
                    <a:pt x="2182" y="2304"/>
                  </a:cubicBezTo>
                  <a:lnTo>
                    <a:pt x="2182" y="3039"/>
                  </a:lnTo>
                  <a:lnTo>
                    <a:pt x="1664" y="3209"/>
                  </a:lnTo>
                  <a:lnTo>
                    <a:pt x="1664" y="1376"/>
                  </a:lnTo>
                  <a:lnTo>
                    <a:pt x="1788" y="1617"/>
                  </a:lnTo>
                  <a:cubicBezTo>
                    <a:pt x="1858" y="1716"/>
                    <a:pt x="1935" y="1763"/>
                    <a:pt x="2058" y="1763"/>
                  </a:cubicBezTo>
                  <a:cubicBezTo>
                    <a:pt x="2082" y="1763"/>
                    <a:pt x="2129" y="1763"/>
                    <a:pt x="2182" y="1740"/>
                  </a:cubicBezTo>
                  <a:cubicBezTo>
                    <a:pt x="2329" y="1669"/>
                    <a:pt x="2376" y="1470"/>
                    <a:pt x="2299" y="1346"/>
                  </a:cubicBezTo>
                  <a:lnTo>
                    <a:pt x="1617" y="147"/>
                  </a:lnTo>
                  <a:cubicBezTo>
                    <a:pt x="1564" y="77"/>
                    <a:pt x="1470" y="0"/>
                    <a:pt x="13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679" name="Google Shape;3679;p63"/>
          <p:cNvGrpSpPr/>
          <p:nvPr/>
        </p:nvGrpSpPr>
        <p:grpSpPr>
          <a:xfrm>
            <a:off x="11644864" y="2589450"/>
            <a:ext cx="759603" cy="709033"/>
            <a:chOff x="5822432" y="1294725"/>
            <a:chExt cx="379802" cy="354517"/>
          </a:xfrm>
        </p:grpSpPr>
        <p:sp>
          <p:nvSpPr>
            <p:cNvPr id="3680" name="Google Shape;3680;p63"/>
            <p:cNvSpPr/>
            <p:nvPr/>
          </p:nvSpPr>
          <p:spPr>
            <a:xfrm>
              <a:off x="5827692" y="1538048"/>
              <a:ext cx="368815" cy="47765"/>
            </a:xfrm>
            <a:custGeom>
              <a:rect b="b" l="l" r="r" t="t"/>
              <a:pathLst>
                <a:path extrusionOk="0" h="2452" w="18933">
                  <a:moveTo>
                    <a:pt x="0" y="0"/>
                  </a:moveTo>
                  <a:lnTo>
                    <a:pt x="0" y="1499"/>
                  </a:lnTo>
                  <a:cubicBezTo>
                    <a:pt x="0" y="2034"/>
                    <a:pt x="441" y="2451"/>
                    <a:pt x="982" y="2451"/>
                  </a:cubicBezTo>
                  <a:lnTo>
                    <a:pt x="17975" y="2451"/>
                  </a:lnTo>
                  <a:cubicBezTo>
                    <a:pt x="18492" y="2451"/>
                    <a:pt x="18933" y="2034"/>
                    <a:pt x="18933" y="1499"/>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1" name="Google Shape;3681;p63"/>
            <p:cNvSpPr/>
            <p:nvPr/>
          </p:nvSpPr>
          <p:spPr>
            <a:xfrm>
              <a:off x="5827692" y="1328172"/>
              <a:ext cx="368815" cy="209897"/>
            </a:xfrm>
            <a:custGeom>
              <a:rect b="b" l="l" r="r" t="t"/>
              <a:pathLst>
                <a:path extrusionOk="0" h="10775" w="18933">
                  <a:moveTo>
                    <a:pt x="982" y="0"/>
                  </a:moveTo>
                  <a:cubicBezTo>
                    <a:pt x="441" y="0"/>
                    <a:pt x="0" y="441"/>
                    <a:pt x="0" y="982"/>
                  </a:cubicBezTo>
                  <a:lnTo>
                    <a:pt x="0" y="10774"/>
                  </a:lnTo>
                  <a:lnTo>
                    <a:pt x="18933" y="10774"/>
                  </a:lnTo>
                  <a:lnTo>
                    <a:pt x="18933" y="982"/>
                  </a:lnTo>
                  <a:cubicBezTo>
                    <a:pt x="18933" y="441"/>
                    <a:pt x="18492" y="0"/>
                    <a:pt x="17975"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2" name="Google Shape;3682;p63"/>
            <p:cNvSpPr/>
            <p:nvPr/>
          </p:nvSpPr>
          <p:spPr>
            <a:xfrm>
              <a:off x="5827692" y="1328172"/>
              <a:ext cx="368815" cy="209897"/>
            </a:xfrm>
            <a:custGeom>
              <a:rect b="b" l="l" r="r" t="t"/>
              <a:pathLst>
                <a:path extrusionOk="0" h="10775" w="18933">
                  <a:moveTo>
                    <a:pt x="982" y="0"/>
                  </a:moveTo>
                  <a:cubicBezTo>
                    <a:pt x="441" y="0"/>
                    <a:pt x="0" y="441"/>
                    <a:pt x="0" y="982"/>
                  </a:cubicBezTo>
                  <a:lnTo>
                    <a:pt x="0" y="10774"/>
                  </a:lnTo>
                  <a:lnTo>
                    <a:pt x="18933" y="10774"/>
                  </a:lnTo>
                  <a:lnTo>
                    <a:pt x="18933" y="982"/>
                  </a:lnTo>
                  <a:cubicBezTo>
                    <a:pt x="18933" y="441"/>
                    <a:pt x="18492" y="0"/>
                    <a:pt x="17975"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3" name="Google Shape;3683;p63"/>
            <p:cNvSpPr/>
            <p:nvPr/>
          </p:nvSpPr>
          <p:spPr>
            <a:xfrm>
              <a:off x="6163056" y="1328172"/>
              <a:ext cx="33447" cy="209897"/>
            </a:xfrm>
            <a:custGeom>
              <a:rect b="b" l="l" r="r" t="t"/>
              <a:pathLst>
                <a:path extrusionOk="0" h="10775" w="1717">
                  <a:moveTo>
                    <a:pt x="1" y="0"/>
                  </a:moveTo>
                  <a:cubicBezTo>
                    <a:pt x="518" y="0"/>
                    <a:pt x="959" y="441"/>
                    <a:pt x="959" y="982"/>
                  </a:cubicBezTo>
                  <a:lnTo>
                    <a:pt x="959" y="10774"/>
                  </a:lnTo>
                  <a:lnTo>
                    <a:pt x="1717" y="10774"/>
                  </a:lnTo>
                  <a:lnTo>
                    <a:pt x="1717" y="982"/>
                  </a:lnTo>
                  <a:cubicBezTo>
                    <a:pt x="1717" y="441"/>
                    <a:pt x="1276" y="0"/>
                    <a:pt x="759"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4" name="Google Shape;3684;p63"/>
            <p:cNvSpPr/>
            <p:nvPr/>
          </p:nvSpPr>
          <p:spPr>
            <a:xfrm>
              <a:off x="6163056" y="1538048"/>
              <a:ext cx="33447" cy="47765"/>
            </a:xfrm>
            <a:custGeom>
              <a:rect b="b" l="l" r="r" t="t"/>
              <a:pathLst>
                <a:path extrusionOk="0" h="2452" w="1717">
                  <a:moveTo>
                    <a:pt x="959" y="0"/>
                  </a:moveTo>
                  <a:lnTo>
                    <a:pt x="959" y="1499"/>
                  </a:lnTo>
                  <a:cubicBezTo>
                    <a:pt x="959" y="2034"/>
                    <a:pt x="518" y="2451"/>
                    <a:pt x="1" y="2451"/>
                  </a:cubicBezTo>
                  <a:lnTo>
                    <a:pt x="759" y="2451"/>
                  </a:lnTo>
                  <a:cubicBezTo>
                    <a:pt x="1276" y="2451"/>
                    <a:pt x="1717" y="2034"/>
                    <a:pt x="1717" y="1499"/>
                  </a:cubicBezTo>
                  <a:lnTo>
                    <a:pt x="1717"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5" name="Google Shape;3685;p63"/>
            <p:cNvSpPr/>
            <p:nvPr/>
          </p:nvSpPr>
          <p:spPr>
            <a:xfrm>
              <a:off x="5970362" y="1585793"/>
              <a:ext cx="83939" cy="58187"/>
            </a:xfrm>
            <a:custGeom>
              <a:rect b="b" l="l" r="r" t="t"/>
              <a:pathLst>
                <a:path extrusionOk="0" h="2987" w="4309">
                  <a:moveTo>
                    <a:pt x="294" y="0"/>
                  </a:moveTo>
                  <a:cubicBezTo>
                    <a:pt x="294" y="0"/>
                    <a:pt x="271" y="2181"/>
                    <a:pt x="0" y="2986"/>
                  </a:cubicBezTo>
                  <a:lnTo>
                    <a:pt x="4309" y="2986"/>
                  </a:lnTo>
                  <a:cubicBezTo>
                    <a:pt x="4038" y="2181"/>
                    <a:pt x="3991" y="0"/>
                    <a:pt x="3991"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6" name="Google Shape;3686;p63"/>
            <p:cNvSpPr/>
            <p:nvPr/>
          </p:nvSpPr>
          <p:spPr>
            <a:xfrm>
              <a:off x="5975621" y="1586241"/>
              <a:ext cx="72953" cy="14785"/>
            </a:xfrm>
            <a:custGeom>
              <a:rect b="b" l="l" r="r" t="t"/>
              <a:pathLst>
                <a:path extrusionOk="0" h="759" w="3745">
                  <a:moveTo>
                    <a:pt x="24" y="1"/>
                  </a:moveTo>
                  <a:cubicBezTo>
                    <a:pt x="24" y="1"/>
                    <a:pt x="24" y="318"/>
                    <a:pt x="1" y="759"/>
                  </a:cubicBezTo>
                  <a:lnTo>
                    <a:pt x="3745" y="759"/>
                  </a:lnTo>
                  <a:cubicBezTo>
                    <a:pt x="3721" y="318"/>
                    <a:pt x="3721" y="1"/>
                    <a:pt x="3721"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7" name="Google Shape;3687;p63"/>
            <p:cNvSpPr/>
            <p:nvPr/>
          </p:nvSpPr>
          <p:spPr>
            <a:xfrm>
              <a:off x="5975621" y="1586241"/>
              <a:ext cx="72953" cy="14785"/>
            </a:xfrm>
            <a:custGeom>
              <a:rect b="b" l="l" r="r" t="t"/>
              <a:pathLst>
                <a:path extrusionOk="0" h="759" w="3745">
                  <a:moveTo>
                    <a:pt x="24" y="1"/>
                  </a:moveTo>
                  <a:cubicBezTo>
                    <a:pt x="24" y="1"/>
                    <a:pt x="24" y="318"/>
                    <a:pt x="1" y="759"/>
                  </a:cubicBezTo>
                  <a:lnTo>
                    <a:pt x="3745" y="759"/>
                  </a:lnTo>
                  <a:cubicBezTo>
                    <a:pt x="3721" y="318"/>
                    <a:pt x="3721" y="1"/>
                    <a:pt x="372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8" name="Google Shape;3688;p63"/>
            <p:cNvSpPr/>
            <p:nvPr/>
          </p:nvSpPr>
          <p:spPr>
            <a:xfrm>
              <a:off x="5851048" y="1353924"/>
              <a:ext cx="322102" cy="184144"/>
            </a:xfrm>
            <a:custGeom>
              <a:rect b="b" l="l" r="r" t="t"/>
              <a:pathLst>
                <a:path extrusionOk="0" h="9453" w="16535">
                  <a:moveTo>
                    <a:pt x="418" y="1"/>
                  </a:moveTo>
                  <a:cubicBezTo>
                    <a:pt x="194" y="1"/>
                    <a:pt x="1" y="171"/>
                    <a:pt x="1" y="418"/>
                  </a:cubicBezTo>
                  <a:lnTo>
                    <a:pt x="1" y="9452"/>
                  </a:lnTo>
                  <a:lnTo>
                    <a:pt x="16535" y="9452"/>
                  </a:lnTo>
                  <a:lnTo>
                    <a:pt x="16535" y="418"/>
                  </a:lnTo>
                  <a:cubicBezTo>
                    <a:pt x="16535" y="171"/>
                    <a:pt x="16358" y="1"/>
                    <a:pt x="1611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9" name="Google Shape;3689;p63"/>
            <p:cNvSpPr/>
            <p:nvPr/>
          </p:nvSpPr>
          <p:spPr>
            <a:xfrm>
              <a:off x="6150239" y="1353924"/>
              <a:ext cx="22908" cy="184144"/>
            </a:xfrm>
            <a:custGeom>
              <a:rect b="b" l="l" r="r" t="t"/>
              <a:pathLst>
                <a:path extrusionOk="0" h="9453" w="1176">
                  <a:moveTo>
                    <a:pt x="0" y="1"/>
                  </a:moveTo>
                  <a:cubicBezTo>
                    <a:pt x="241" y="1"/>
                    <a:pt x="412" y="171"/>
                    <a:pt x="412" y="418"/>
                  </a:cubicBezTo>
                  <a:lnTo>
                    <a:pt x="412" y="9452"/>
                  </a:lnTo>
                  <a:lnTo>
                    <a:pt x="1176" y="9452"/>
                  </a:lnTo>
                  <a:lnTo>
                    <a:pt x="1176" y="418"/>
                  </a:lnTo>
                  <a:cubicBezTo>
                    <a:pt x="1176" y="171"/>
                    <a:pt x="999" y="1"/>
                    <a:pt x="75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0" name="Google Shape;3690;p63"/>
            <p:cNvSpPr/>
            <p:nvPr/>
          </p:nvSpPr>
          <p:spPr>
            <a:xfrm>
              <a:off x="5876820" y="1300452"/>
              <a:ext cx="271025" cy="237617"/>
            </a:xfrm>
            <a:custGeom>
              <a:rect b="b" l="l" r="r" t="t"/>
              <a:pathLst>
                <a:path extrusionOk="0" h="12198" w="13913">
                  <a:moveTo>
                    <a:pt x="294" y="1"/>
                  </a:moveTo>
                  <a:cubicBezTo>
                    <a:pt x="123" y="1"/>
                    <a:pt x="0" y="124"/>
                    <a:pt x="0" y="295"/>
                  </a:cubicBezTo>
                  <a:lnTo>
                    <a:pt x="0" y="12197"/>
                  </a:lnTo>
                  <a:lnTo>
                    <a:pt x="13913" y="12197"/>
                  </a:lnTo>
                  <a:lnTo>
                    <a:pt x="13913" y="295"/>
                  </a:lnTo>
                  <a:cubicBezTo>
                    <a:pt x="13913" y="124"/>
                    <a:pt x="13766" y="1"/>
                    <a:pt x="13619"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1" name="Google Shape;3691;p63"/>
            <p:cNvSpPr/>
            <p:nvPr/>
          </p:nvSpPr>
          <p:spPr>
            <a:xfrm>
              <a:off x="5876820" y="1300452"/>
              <a:ext cx="44901" cy="43538"/>
            </a:xfrm>
            <a:custGeom>
              <a:rect b="b" l="l" r="r" t="t"/>
              <a:pathLst>
                <a:path extrusionOk="0" h="2235" w="2305">
                  <a:moveTo>
                    <a:pt x="294" y="1"/>
                  </a:moveTo>
                  <a:cubicBezTo>
                    <a:pt x="123" y="1"/>
                    <a:pt x="0" y="124"/>
                    <a:pt x="0" y="295"/>
                  </a:cubicBezTo>
                  <a:lnTo>
                    <a:pt x="0" y="2234"/>
                  </a:lnTo>
                  <a:lnTo>
                    <a:pt x="2304" y="2234"/>
                  </a:lnTo>
                  <a:lnTo>
                    <a:pt x="2304"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2" name="Google Shape;3692;p63"/>
            <p:cNvSpPr/>
            <p:nvPr/>
          </p:nvSpPr>
          <p:spPr>
            <a:xfrm>
              <a:off x="5921701" y="1300452"/>
              <a:ext cx="45349" cy="43538"/>
            </a:xfrm>
            <a:custGeom>
              <a:rect b="b" l="l" r="r" t="t"/>
              <a:pathLst>
                <a:path extrusionOk="0" h="2235" w="2328">
                  <a:moveTo>
                    <a:pt x="0" y="1"/>
                  </a:moveTo>
                  <a:lnTo>
                    <a:pt x="0" y="2234"/>
                  </a:lnTo>
                  <a:lnTo>
                    <a:pt x="2328" y="2234"/>
                  </a:lnTo>
                  <a:lnTo>
                    <a:pt x="2328"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3" name="Google Shape;3693;p63"/>
            <p:cNvSpPr/>
            <p:nvPr/>
          </p:nvSpPr>
          <p:spPr>
            <a:xfrm>
              <a:off x="5967031" y="1300452"/>
              <a:ext cx="45252" cy="43538"/>
            </a:xfrm>
            <a:custGeom>
              <a:rect b="b" l="l" r="r" t="t"/>
              <a:pathLst>
                <a:path extrusionOk="0" h="2235" w="2323">
                  <a:moveTo>
                    <a:pt x="1" y="1"/>
                  </a:moveTo>
                  <a:lnTo>
                    <a:pt x="1" y="2234"/>
                  </a:lnTo>
                  <a:lnTo>
                    <a:pt x="2322" y="2234"/>
                  </a:lnTo>
                  <a:lnTo>
                    <a:pt x="2322"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4" name="Google Shape;3694;p63"/>
            <p:cNvSpPr/>
            <p:nvPr/>
          </p:nvSpPr>
          <p:spPr>
            <a:xfrm>
              <a:off x="6057144" y="1300452"/>
              <a:ext cx="45369" cy="43538"/>
            </a:xfrm>
            <a:custGeom>
              <a:rect b="b" l="l" r="r" t="t"/>
              <a:pathLst>
                <a:path extrusionOk="0" h="2235" w="2329">
                  <a:moveTo>
                    <a:pt x="1" y="1"/>
                  </a:moveTo>
                  <a:lnTo>
                    <a:pt x="1" y="2234"/>
                  </a:lnTo>
                  <a:lnTo>
                    <a:pt x="2328" y="2234"/>
                  </a:lnTo>
                  <a:lnTo>
                    <a:pt x="2328"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5" name="Google Shape;3695;p63"/>
            <p:cNvSpPr/>
            <p:nvPr/>
          </p:nvSpPr>
          <p:spPr>
            <a:xfrm>
              <a:off x="6012263" y="1300452"/>
              <a:ext cx="44901" cy="43538"/>
            </a:xfrm>
            <a:custGeom>
              <a:rect b="b" l="l" r="r" t="t"/>
              <a:pathLst>
                <a:path extrusionOk="0" h="2235" w="2305">
                  <a:moveTo>
                    <a:pt x="0" y="1"/>
                  </a:moveTo>
                  <a:lnTo>
                    <a:pt x="0" y="2234"/>
                  </a:lnTo>
                  <a:lnTo>
                    <a:pt x="2305" y="2234"/>
                  </a:lnTo>
                  <a:lnTo>
                    <a:pt x="2305" y="1"/>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6" name="Google Shape;3696;p63"/>
            <p:cNvSpPr/>
            <p:nvPr/>
          </p:nvSpPr>
          <p:spPr>
            <a:xfrm>
              <a:off x="6102493" y="1300452"/>
              <a:ext cx="45349" cy="43538"/>
            </a:xfrm>
            <a:custGeom>
              <a:rect b="b" l="l" r="r" t="t"/>
              <a:pathLst>
                <a:path extrusionOk="0" h="2235" w="2328">
                  <a:moveTo>
                    <a:pt x="0" y="1"/>
                  </a:moveTo>
                  <a:lnTo>
                    <a:pt x="0" y="2234"/>
                  </a:lnTo>
                  <a:lnTo>
                    <a:pt x="2328" y="2234"/>
                  </a:lnTo>
                  <a:lnTo>
                    <a:pt x="2328" y="295"/>
                  </a:lnTo>
                  <a:cubicBezTo>
                    <a:pt x="2328" y="124"/>
                    <a:pt x="2181" y="1"/>
                    <a:pt x="2034"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7" name="Google Shape;3697;p63"/>
            <p:cNvSpPr/>
            <p:nvPr/>
          </p:nvSpPr>
          <p:spPr>
            <a:xfrm>
              <a:off x="5906916" y="1300452"/>
              <a:ext cx="14805" cy="43538"/>
            </a:xfrm>
            <a:custGeom>
              <a:rect b="b" l="l" r="r" t="t"/>
              <a:pathLst>
                <a:path extrusionOk="0" h="2235" w="760">
                  <a:moveTo>
                    <a:pt x="1" y="1"/>
                  </a:moveTo>
                  <a:lnTo>
                    <a:pt x="1" y="2234"/>
                  </a:lnTo>
                  <a:lnTo>
                    <a:pt x="759" y="2234"/>
                  </a:lnTo>
                  <a:lnTo>
                    <a:pt x="759"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8" name="Google Shape;3698;p63"/>
            <p:cNvSpPr/>
            <p:nvPr/>
          </p:nvSpPr>
          <p:spPr>
            <a:xfrm>
              <a:off x="5997497" y="1300452"/>
              <a:ext cx="14785" cy="43538"/>
            </a:xfrm>
            <a:custGeom>
              <a:rect b="b" l="l" r="r" t="t"/>
              <a:pathLst>
                <a:path extrusionOk="0" h="2235" w="759">
                  <a:moveTo>
                    <a:pt x="0" y="1"/>
                  </a:moveTo>
                  <a:lnTo>
                    <a:pt x="0" y="2234"/>
                  </a:lnTo>
                  <a:lnTo>
                    <a:pt x="758" y="2234"/>
                  </a:lnTo>
                  <a:lnTo>
                    <a:pt x="758"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9" name="Google Shape;3699;p63"/>
            <p:cNvSpPr/>
            <p:nvPr/>
          </p:nvSpPr>
          <p:spPr>
            <a:xfrm>
              <a:off x="6087708" y="1300452"/>
              <a:ext cx="14805" cy="43538"/>
            </a:xfrm>
            <a:custGeom>
              <a:rect b="b" l="l" r="r" t="t"/>
              <a:pathLst>
                <a:path extrusionOk="0" h="2235" w="760">
                  <a:moveTo>
                    <a:pt x="1" y="1"/>
                  </a:moveTo>
                  <a:lnTo>
                    <a:pt x="1" y="2234"/>
                  </a:lnTo>
                  <a:lnTo>
                    <a:pt x="759" y="2234"/>
                  </a:lnTo>
                  <a:lnTo>
                    <a:pt x="759"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0" name="Google Shape;3700;p63"/>
            <p:cNvSpPr/>
            <p:nvPr/>
          </p:nvSpPr>
          <p:spPr>
            <a:xfrm>
              <a:off x="5876820" y="1343970"/>
              <a:ext cx="44901" cy="28071"/>
            </a:xfrm>
            <a:custGeom>
              <a:rect b="b" l="l" r="r" t="t"/>
              <a:pathLst>
                <a:path extrusionOk="0" h="1441" w="2305">
                  <a:moveTo>
                    <a:pt x="0" y="0"/>
                  </a:moveTo>
                  <a:lnTo>
                    <a:pt x="0" y="294"/>
                  </a:lnTo>
                  <a:cubicBezTo>
                    <a:pt x="0" y="929"/>
                    <a:pt x="517" y="1440"/>
                    <a:pt x="1152" y="1440"/>
                  </a:cubicBezTo>
                  <a:cubicBezTo>
                    <a:pt x="1787" y="1440"/>
                    <a:pt x="2304" y="929"/>
                    <a:pt x="2304" y="294"/>
                  </a:cubicBezTo>
                  <a:lnTo>
                    <a:pt x="2304"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1" name="Google Shape;3701;p63"/>
            <p:cNvSpPr/>
            <p:nvPr/>
          </p:nvSpPr>
          <p:spPr>
            <a:xfrm>
              <a:off x="5967031" y="1343970"/>
              <a:ext cx="45252" cy="28071"/>
            </a:xfrm>
            <a:custGeom>
              <a:rect b="b" l="l" r="r" t="t"/>
              <a:pathLst>
                <a:path extrusionOk="0" h="1441" w="2323">
                  <a:moveTo>
                    <a:pt x="1" y="0"/>
                  </a:moveTo>
                  <a:lnTo>
                    <a:pt x="1" y="294"/>
                  </a:lnTo>
                  <a:cubicBezTo>
                    <a:pt x="1" y="929"/>
                    <a:pt x="512" y="1440"/>
                    <a:pt x="1147" y="1440"/>
                  </a:cubicBezTo>
                  <a:cubicBezTo>
                    <a:pt x="1811" y="1440"/>
                    <a:pt x="2322" y="929"/>
                    <a:pt x="2322" y="294"/>
                  </a:cubicBezTo>
                  <a:lnTo>
                    <a:pt x="2322"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2" name="Google Shape;3702;p63"/>
            <p:cNvSpPr/>
            <p:nvPr/>
          </p:nvSpPr>
          <p:spPr>
            <a:xfrm>
              <a:off x="6057144" y="1343970"/>
              <a:ext cx="45369" cy="28071"/>
            </a:xfrm>
            <a:custGeom>
              <a:rect b="b" l="l" r="r" t="t"/>
              <a:pathLst>
                <a:path extrusionOk="0" h="1441" w="2329">
                  <a:moveTo>
                    <a:pt x="1" y="0"/>
                  </a:moveTo>
                  <a:lnTo>
                    <a:pt x="1" y="294"/>
                  </a:lnTo>
                  <a:cubicBezTo>
                    <a:pt x="1" y="929"/>
                    <a:pt x="541" y="1440"/>
                    <a:pt x="1176" y="1440"/>
                  </a:cubicBezTo>
                  <a:cubicBezTo>
                    <a:pt x="1811" y="1440"/>
                    <a:pt x="2328" y="929"/>
                    <a:pt x="2328" y="294"/>
                  </a:cubicBezTo>
                  <a:lnTo>
                    <a:pt x="2328"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3" name="Google Shape;3703;p63"/>
            <p:cNvSpPr/>
            <p:nvPr/>
          </p:nvSpPr>
          <p:spPr>
            <a:xfrm>
              <a:off x="5921701" y="1343970"/>
              <a:ext cx="45349" cy="28071"/>
            </a:xfrm>
            <a:custGeom>
              <a:rect b="b" l="l" r="r" t="t"/>
              <a:pathLst>
                <a:path extrusionOk="0" h="1441" w="2328">
                  <a:moveTo>
                    <a:pt x="0" y="0"/>
                  </a:moveTo>
                  <a:lnTo>
                    <a:pt x="0" y="294"/>
                  </a:lnTo>
                  <a:cubicBezTo>
                    <a:pt x="0" y="929"/>
                    <a:pt x="535" y="1440"/>
                    <a:pt x="1176" y="1440"/>
                  </a:cubicBezTo>
                  <a:cubicBezTo>
                    <a:pt x="1810" y="1440"/>
                    <a:pt x="2328" y="929"/>
                    <a:pt x="2328" y="294"/>
                  </a:cubicBezTo>
                  <a:lnTo>
                    <a:pt x="2328" y="0"/>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4" name="Google Shape;3704;p63"/>
            <p:cNvSpPr/>
            <p:nvPr/>
          </p:nvSpPr>
          <p:spPr>
            <a:xfrm>
              <a:off x="6012263" y="1343970"/>
              <a:ext cx="44901" cy="28071"/>
            </a:xfrm>
            <a:custGeom>
              <a:rect b="b" l="l" r="r" t="t"/>
              <a:pathLst>
                <a:path extrusionOk="0" h="1441" w="2305">
                  <a:moveTo>
                    <a:pt x="0" y="0"/>
                  </a:moveTo>
                  <a:lnTo>
                    <a:pt x="0" y="294"/>
                  </a:lnTo>
                  <a:cubicBezTo>
                    <a:pt x="0" y="929"/>
                    <a:pt x="518" y="1440"/>
                    <a:pt x="1153" y="1440"/>
                  </a:cubicBezTo>
                  <a:cubicBezTo>
                    <a:pt x="1793" y="1440"/>
                    <a:pt x="2305" y="929"/>
                    <a:pt x="2305" y="294"/>
                  </a:cubicBezTo>
                  <a:lnTo>
                    <a:pt x="2305" y="0"/>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5" name="Google Shape;3705;p63"/>
            <p:cNvSpPr/>
            <p:nvPr/>
          </p:nvSpPr>
          <p:spPr>
            <a:xfrm>
              <a:off x="6102493" y="1343970"/>
              <a:ext cx="45349" cy="28071"/>
            </a:xfrm>
            <a:custGeom>
              <a:rect b="b" l="l" r="r" t="t"/>
              <a:pathLst>
                <a:path extrusionOk="0" h="1441" w="2328">
                  <a:moveTo>
                    <a:pt x="0" y="0"/>
                  </a:moveTo>
                  <a:lnTo>
                    <a:pt x="0" y="294"/>
                  </a:lnTo>
                  <a:cubicBezTo>
                    <a:pt x="0" y="929"/>
                    <a:pt x="512" y="1440"/>
                    <a:pt x="1152" y="1440"/>
                  </a:cubicBezTo>
                  <a:cubicBezTo>
                    <a:pt x="1811" y="1440"/>
                    <a:pt x="2328" y="929"/>
                    <a:pt x="2328" y="294"/>
                  </a:cubicBezTo>
                  <a:lnTo>
                    <a:pt x="2328" y="0"/>
                  </a:ln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6" name="Google Shape;3706;p63"/>
            <p:cNvSpPr/>
            <p:nvPr/>
          </p:nvSpPr>
          <p:spPr>
            <a:xfrm>
              <a:off x="5924097" y="1415987"/>
              <a:ext cx="176002" cy="79128"/>
            </a:xfrm>
            <a:custGeom>
              <a:rect b="b" l="l" r="r" t="t"/>
              <a:pathLst>
                <a:path extrusionOk="0" h="4062" w="9035">
                  <a:moveTo>
                    <a:pt x="441" y="0"/>
                  </a:moveTo>
                  <a:cubicBezTo>
                    <a:pt x="195" y="0"/>
                    <a:pt x="1" y="194"/>
                    <a:pt x="1" y="441"/>
                  </a:cubicBezTo>
                  <a:lnTo>
                    <a:pt x="1" y="3621"/>
                  </a:lnTo>
                  <a:cubicBezTo>
                    <a:pt x="1" y="3868"/>
                    <a:pt x="195" y="4062"/>
                    <a:pt x="441" y="4062"/>
                  </a:cubicBezTo>
                  <a:lnTo>
                    <a:pt x="8594" y="4062"/>
                  </a:lnTo>
                  <a:cubicBezTo>
                    <a:pt x="8841" y="4062"/>
                    <a:pt x="9035" y="3868"/>
                    <a:pt x="9035" y="3621"/>
                  </a:cubicBezTo>
                  <a:lnTo>
                    <a:pt x="9035" y="441"/>
                  </a:lnTo>
                  <a:cubicBezTo>
                    <a:pt x="9035" y="194"/>
                    <a:pt x="8841" y="0"/>
                    <a:pt x="859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7" name="Google Shape;3707;p63"/>
            <p:cNvSpPr/>
            <p:nvPr/>
          </p:nvSpPr>
          <p:spPr>
            <a:xfrm>
              <a:off x="6076722" y="1415987"/>
              <a:ext cx="23376" cy="79128"/>
            </a:xfrm>
            <a:custGeom>
              <a:rect b="b" l="l" r="r" t="t"/>
              <a:pathLst>
                <a:path extrusionOk="0" h="4062" w="1200">
                  <a:moveTo>
                    <a:pt x="1" y="0"/>
                  </a:moveTo>
                  <a:cubicBezTo>
                    <a:pt x="248" y="0"/>
                    <a:pt x="442" y="194"/>
                    <a:pt x="442" y="441"/>
                  </a:cubicBezTo>
                  <a:lnTo>
                    <a:pt x="442" y="3621"/>
                  </a:lnTo>
                  <a:cubicBezTo>
                    <a:pt x="442" y="3868"/>
                    <a:pt x="248" y="4062"/>
                    <a:pt x="1" y="4062"/>
                  </a:cubicBezTo>
                  <a:lnTo>
                    <a:pt x="759" y="4062"/>
                  </a:lnTo>
                  <a:cubicBezTo>
                    <a:pt x="1006" y="4062"/>
                    <a:pt x="1200" y="3868"/>
                    <a:pt x="1200" y="3621"/>
                  </a:cubicBezTo>
                  <a:lnTo>
                    <a:pt x="1200" y="441"/>
                  </a:lnTo>
                  <a:cubicBezTo>
                    <a:pt x="1200" y="194"/>
                    <a:pt x="1006"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8" name="Google Shape;3708;p63"/>
            <p:cNvSpPr/>
            <p:nvPr/>
          </p:nvSpPr>
          <p:spPr>
            <a:xfrm>
              <a:off x="6074345" y="1471232"/>
              <a:ext cx="46246" cy="45388"/>
            </a:xfrm>
            <a:custGeom>
              <a:rect b="b" l="l" r="r" t="t"/>
              <a:pathLst>
                <a:path extrusionOk="0" h="2330" w="2374">
                  <a:moveTo>
                    <a:pt x="262" y="1"/>
                  </a:moveTo>
                  <a:cubicBezTo>
                    <a:pt x="126" y="1"/>
                    <a:pt x="1" y="137"/>
                    <a:pt x="23" y="274"/>
                  </a:cubicBezTo>
                  <a:lnTo>
                    <a:pt x="370" y="1743"/>
                  </a:lnTo>
                  <a:cubicBezTo>
                    <a:pt x="385" y="1856"/>
                    <a:pt x="485" y="1927"/>
                    <a:pt x="587" y="1927"/>
                  </a:cubicBezTo>
                  <a:cubicBezTo>
                    <a:pt x="639" y="1927"/>
                    <a:pt x="692" y="1909"/>
                    <a:pt x="734" y="1867"/>
                  </a:cubicBezTo>
                  <a:lnTo>
                    <a:pt x="928" y="1667"/>
                  </a:lnTo>
                  <a:lnTo>
                    <a:pt x="1516" y="2255"/>
                  </a:lnTo>
                  <a:cubicBezTo>
                    <a:pt x="1566" y="2305"/>
                    <a:pt x="1627" y="2330"/>
                    <a:pt x="1686" y="2330"/>
                  </a:cubicBezTo>
                  <a:cubicBezTo>
                    <a:pt x="1745" y="2330"/>
                    <a:pt x="1801" y="2305"/>
                    <a:pt x="1839" y="2255"/>
                  </a:cubicBezTo>
                  <a:lnTo>
                    <a:pt x="2280" y="1814"/>
                  </a:lnTo>
                  <a:cubicBezTo>
                    <a:pt x="2374" y="1743"/>
                    <a:pt x="2374" y="1596"/>
                    <a:pt x="2280" y="1496"/>
                  </a:cubicBezTo>
                  <a:lnTo>
                    <a:pt x="1692" y="909"/>
                  </a:lnTo>
                  <a:lnTo>
                    <a:pt x="1886" y="715"/>
                  </a:lnTo>
                  <a:cubicBezTo>
                    <a:pt x="2009" y="591"/>
                    <a:pt x="1933" y="374"/>
                    <a:pt x="1763" y="344"/>
                  </a:cubicBezTo>
                  <a:lnTo>
                    <a:pt x="293" y="3"/>
                  </a:lnTo>
                  <a:cubicBezTo>
                    <a:pt x="283" y="2"/>
                    <a:pt x="272" y="1"/>
                    <a:pt x="262"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9" name="Google Shape;3709;p63"/>
            <p:cNvSpPr/>
            <p:nvPr/>
          </p:nvSpPr>
          <p:spPr>
            <a:xfrm>
              <a:off x="6074345" y="1471232"/>
              <a:ext cx="46246" cy="41648"/>
            </a:xfrm>
            <a:custGeom>
              <a:rect b="b" l="l" r="r" t="t"/>
              <a:pathLst>
                <a:path extrusionOk="0" h="2138" w="2374">
                  <a:moveTo>
                    <a:pt x="257" y="1"/>
                  </a:moveTo>
                  <a:cubicBezTo>
                    <a:pt x="106" y="1"/>
                    <a:pt x="1" y="137"/>
                    <a:pt x="23" y="274"/>
                  </a:cubicBezTo>
                  <a:lnTo>
                    <a:pt x="76" y="468"/>
                  </a:lnTo>
                  <a:lnTo>
                    <a:pt x="1369" y="762"/>
                  </a:lnTo>
                  <a:cubicBezTo>
                    <a:pt x="1569" y="815"/>
                    <a:pt x="1616" y="1009"/>
                    <a:pt x="1492" y="1155"/>
                  </a:cubicBezTo>
                  <a:lnTo>
                    <a:pt x="1469" y="1155"/>
                  </a:lnTo>
                  <a:cubicBezTo>
                    <a:pt x="1369" y="1255"/>
                    <a:pt x="1369" y="1402"/>
                    <a:pt x="1469" y="1496"/>
                  </a:cubicBezTo>
                  <a:lnTo>
                    <a:pt x="1910" y="1914"/>
                  </a:lnTo>
                  <a:cubicBezTo>
                    <a:pt x="1957" y="1990"/>
                    <a:pt x="1986" y="2061"/>
                    <a:pt x="1957" y="2137"/>
                  </a:cubicBezTo>
                  <a:lnTo>
                    <a:pt x="2280" y="1814"/>
                  </a:lnTo>
                  <a:cubicBezTo>
                    <a:pt x="2374" y="1743"/>
                    <a:pt x="2374" y="1596"/>
                    <a:pt x="2280" y="1496"/>
                  </a:cubicBezTo>
                  <a:lnTo>
                    <a:pt x="1692" y="909"/>
                  </a:lnTo>
                  <a:lnTo>
                    <a:pt x="1886" y="715"/>
                  </a:lnTo>
                  <a:cubicBezTo>
                    <a:pt x="2009" y="591"/>
                    <a:pt x="1933" y="374"/>
                    <a:pt x="1763" y="344"/>
                  </a:cubicBezTo>
                  <a:lnTo>
                    <a:pt x="293" y="3"/>
                  </a:lnTo>
                  <a:cubicBezTo>
                    <a:pt x="281" y="2"/>
                    <a:pt x="269" y="1"/>
                    <a:pt x="257"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0" name="Google Shape;3710;p63"/>
            <p:cNvSpPr/>
            <p:nvPr/>
          </p:nvSpPr>
          <p:spPr>
            <a:xfrm>
              <a:off x="5955012" y="1434084"/>
              <a:ext cx="30584" cy="43401"/>
            </a:xfrm>
            <a:custGeom>
              <a:rect b="b" l="l" r="r" t="t"/>
              <a:pathLst>
                <a:path extrusionOk="0" h="2228" w="1570">
                  <a:moveTo>
                    <a:pt x="765" y="564"/>
                  </a:moveTo>
                  <a:cubicBezTo>
                    <a:pt x="812" y="564"/>
                    <a:pt x="859" y="611"/>
                    <a:pt x="859" y="664"/>
                  </a:cubicBezTo>
                  <a:cubicBezTo>
                    <a:pt x="859" y="711"/>
                    <a:pt x="812" y="758"/>
                    <a:pt x="765" y="758"/>
                  </a:cubicBezTo>
                  <a:lnTo>
                    <a:pt x="565" y="758"/>
                  </a:lnTo>
                  <a:lnTo>
                    <a:pt x="565" y="564"/>
                  </a:lnTo>
                  <a:close/>
                  <a:moveTo>
                    <a:pt x="835" y="1346"/>
                  </a:moveTo>
                  <a:cubicBezTo>
                    <a:pt x="935" y="1346"/>
                    <a:pt x="1006" y="1399"/>
                    <a:pt x="1006" y="1493"/>
                  </a:cubicBezTo>
                  <a:cubicBezTo>
                    <a:pt x="1006" y="1593"/>
                    <a:pt x="935" y="1664"/>
                    <a:pt x="835" y="1664"/>
                  </a:cubicBezTo>
                  <a:lnTo>
                    <a:pt x="565" y="1664"/>
                  </a:lnTo>
                  <a:lnTo>
                    <a:pt x="565" y="1346"/>
                  </a:lnTo>
                  <a:close/>
                  <a:moveTo>
                    <a:pt x="271" y="0"/>
                  </a:moveTo>
                  <a:cubicBezTo>
                    <a:pt x="124" y="0"/>
                    <a:pt x="1" y="124"/>
                    <a:pt x="1" y="294"/>
                  </a:cubicBezTo>
                  <a:lnTo>
                    <a:pt x="1" y="1934"/>
                  </a:lnTo>
                  <a:cubicBezTo>
                    <a:pt x="1" y="2010"/>
                    <a:pt x="30" y="2081"/>
                    <a:pt x="77" y="2157"/>
                  </a:cubicBezTo>
                  <a:cubicBezTo>
                    <a:pt x="124" y="2204"/>
                    <a:pt x="200" y="2228"/>
                    <a:pt x="271" y="2228"/>
                  </a:cubicBezTo>
                  <a:lnTo>
                    <a:pt x="835" y="2228"/>
                  </a:lnTo>
                  <a:cubicBezTo>
                    <a:pt x="1253" y="2228"/>
                    <a:pt x="1570" y="1910"/>
                    <a:pt x="1570" y="1493"/>
                  </a:cubicBezTo>
                  <a:cubicBezTo>
                    <a:pt x="1570" y="1299"/>
                    <a:pt x="1499" y="1105"/>
                    <a:pt x="1352" y="982"/>
                  </a:cubicBezTo>
                  <a:cubicBezTo>
                    <a:pt x="1399" y="882"/>
                    <a:pt x="1423" y="782"/>
                    <a:pt x="1423" y="664"/>
                  </a:cubicBezTo>
                  <a:cubicBezTo>
                    <a:pt x="1423" y="294"/>
                    <a:pt x="1129" y="0"/>
                    <a:pt x="76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1" name="Google Shape;3711;p63"/>
            <p:cNvSpPr/>
            <p:nvPr/>
          </p:nvSpPr>
          <p:spPr>
            <a:xfrm>
              <a:off x="5996114" y="1433616"/>
              <a:ext cx="34382" cy="43869"/>
            </a:xfrm>
            <a:custGeom>
              <a:rect b="b" l="l" r="r" t="t"/>
              <a:pathLst>
                <a:path extrusionOk="0" h="2252" w="1765">
                  <a:moveTo>
                    <a:pt x="295" y="1"/>
                  </a:moveTo>
                  <a:cubicBezTo>
                    <a:pt x="124" y="1"/>
                    <a:pt x="1" y="124"/>
                    <a:pt x="1" y="294"/>
                  </a:cubicBezTo>
                  <a:lnTo>
                    <a:pt x="1" y="1423"/>
                  </a:lnTo>
                  <a:cubicBezTo>
                    <a:pt x="1" y="1887"/>
                    <a:pt x="389" y="2252"/>
                    <a:pt x="859" y="2252"/>
                  </a:cubicBezTo>
                  <a:cubicBezTo>
                    <a:pt x="1270" y="2252"/>
                    <a:pt x="1664" y="2011"/>
                    <a:pt x="1741" y="1570"/>
                  </a:cubicBezTo>
                  <a:cubicBezTo>
                    <a:pt x="1764" y="1517"/>
                    <a:pt x="1764" y="1470"/>
                    <a:pt x="1764" y="1423"/>
                  </a:cubicBezTo>
                  <a:lnTo>
                    <a:pt x="1764" y="294"/>
                  </a:lnTo>
                  <a:cubicBezTo>
                    <a:pt x="1764" y="124"/>
                    <a:pt x="1641" y="1"/>
                    <a:pt x="1470" y="1"/>
                  </a:cubicBezTo>
                  <a:cubicBezTo>
                    <a:pt x="1323" y="1"/>
                    <a:pt x="1200" y="124"/>
                    <a:pt x="1200" y="294"/>
                  </a:cubicBezTo>
                  <a:lnTo>
                    <a:pt x="1200" y="1423"/>
                  </a:lnTo>
                  <a:cubicBezTo>
                    <a:pt x="1200" y="1593"/>
                    <a:pt x="1053" y="1688"/>
                    <a:pt x="906" y="1688"/>
                  </a:cubicBezTo>
                  <a:lnTo>
                    <a:pt x="859" y="1688"/>
                  </a:lnTo>
                  <a:cubicBezTo>
                    <a:pt x="712" y="1688"/>
                    <a:pt x="565" y="1593"/>
                    <a:pt x="565" y="1423"/>
                  </a:cubicBezTo>
                  <a:lnTo>
                    <a:pt x="565" y="294"/>
                  </a:lnTo>
                  <a:cubicBezTo>
                    <a:pt x="565" y="124"/>
                    <a:pt x="442"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2" name="Google Shape;3712;p63"/>
            <p:cNvSpPr/>
            <p:nvPr/>
          </p:nvSpPr>
          <p:spPr>
            <a:xfrm>
              <a:off x="6036652" y="1433772"/>
              <a:ext cx="33447" cy="43713"/>
            </a:xfrm>
            <a:custGeom>
              <a:rect b="b" l="l" r="r" t="t"/>
              <a:pathLst>
                <a:path extrusionOk="0" h="2244" w="1717">
                  <a:moveTo>
                    <a:pt x="338" y="0"/>
                  </a:moveTo>
                  <a:cubicBezTo>
                    <a:pt x="283" y="0"/>
                    <a:pt x="225" y="13"/>
                    <a:pt x="171" y="40"/>
                  </a:cubicBezTo>
                  <a:cubicBezTo>
                    <a:pt x="47" y="140"/>
                    <a:pt x="0" y="310"/>
                    <a:pt x="100" y="433"/>
                  </a:cubicBezTo>
                  <a:lnTo>
                    <a:pt x="588" y="1192"/>
                  </a:lnTo>
                  <a:lnTo>
                    <a:pt x="588" y="1950"/>
                  </a:lnTo>
                  <a:cubicBezTo>
                    <a:pt x="588" y="2120"/>
                    <a:pt x="712" y="2244"/>
                    <a:pt x="859" y="2244"/>
                  </a:cubicBezTo>
                  <a:cubicBezTo>
                    <a:pt x="1029" y="2244"/>
                    <a:pt x="1153" y="2120"/>
                    <a:pt x="1153" y="1950"/>
                  </a:cubicBezTo>
                  <a:lnTo>
                    <a:pt x="1153" y="1192"/>
                  </a:lnTo>
                  <a:lnTo>
                    <a:pt x="1640" y="433"/>
                  </a:lnTo>
                  <a:cubicBezTo>
                    <a:pt x="1717" y="310"/>
                    <a:pt x="1687" y="140"/>
                    <a:pt x="1570" y="40"/>
                  </a:cubicBezTo>
                  <a:cubicBezTo>
                    <a:pt x="1518" y="15"/>
                    <a:pt x="1462" y="1"/>
                    <a:pt x="1407" y="1"/>
                  </a:cubicBezTo>
                  <a:cubicBezTo>
                    <a:pt x="1308" y="1"/>
                    <a:pt x="1213" y="45"/>
                    <a:pt x="1153" y="140"/>
                  </a:cubicBezTo>
                  <a:lnTo>
                    <a:pt x="859" y="580"/>
                  </a:lnTo>
                  <a:lnTo>
                    <a:pt x="565" y="116"/>
                  </a:lnTo>
                  <a:cubicBezTo>
                    <a:pt x="517" y="38"/>
                    <a:pt x="431" y="0"/>
                    <a:pt x="33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3" name="Google Shape;3713;p63"/>
            <p:cNvSpPr/>
            <p:nvPr/>
          </p:nvSpPr>
          <p:spPr>
            <a:xfrm>
              <a:off x="5918370" y="1410728"/>
              <a:ext cx="207501" cy="111640"/>
            </a:xfrm>
            <a:custGeom>
              <a:rect b="b" l="l" r="r" t="t"/>
              <a:pathLst>
                <a:path extrusionOk="0" h="5731" w="10652">
                  <a:moveTo>
                    <a:pt x="8324" y="3403"/>
                  </a:moveTo>
                  <a:lnTo>
                    <a:pt x="9599" y="3697"/>
                  </a:lnTo>
                  <a:lnTo>
                    <a:pt x="9499" y="3821"/>
                  </a:lnTo>
                  <a:cubicBezTo>
                    <a:pt x="9376" y="3921"/>
                    <a:pt x="9376" y="4091"/>
                    <a:pt x="9499" y="4214"/>
                  </a:cubicBezTo>
                  <a:lnTo>
                    <a:pt x="10040" y="4773"/>
                  </a:lnTo>
                  <a:lnTo>
                    <a:pt x="9699" y="5120"/>
                  </a:lnTo>
                  <a:lnTo>
                    <a:pt x="9135" y="4579"/>
                  </a:lnTo>
                  <a:cubicBezTo>
                    <a:pt x="9082" y="4532"/>
                    <a:pt x="9011" y="4479"/>
                    <a:pt x="8935" y="4479"/>
                  </a:cubicBezTo>
                  <a:cubicBezTo>
                    <a:pt x="8864" y="4479"/>
                    <a:pt x="8788" y="4532"/>
                    <a:pt x="8741" y="4579"/>
                  </a:cubicBezTo>
                  <a:lnTo>
                    <a:pt x="8618" y="4679"/>
                  </a:lnTo>
                  <a:lnTo>
                    <a:pt x="8324" y="3403"/>
                  </a:lnTo>
                  <a:close/>
                  <a:moveTo>
                    <a:pt x="735" y="0"/>
                  </a:moveTo>
                  <a:cubicBezTo>
                    <a:pt x="342" y="0"/>
                    <a:pt x="1" y="317"/>
                    <a:pt x="1" y="711"/>
                  </a:cubicBezTo>
                  <a:lnTo>
                    <a:pt x="1" y="3891"/>
                  </a:lnTo>
                  <a:cubicBezTo>
                    <a:pt x="1" y="4285"/>
                    <a:pt x="342" y="4602"/>
                    <a:pt x="735" y="4602"/>
                  </a:cubicBezTo>
                  <a:lnTo>
                    <a:pt x="8006" y="4602"/>
                  </a:lnTo>
                  <a:lnTo>
                    <a:pt x="8083" y="4920"/>
                  </a:lnTo>
                  <a:cubicBezTo>
                    <a:pt x="8130" y="5096"/>
                    <a:pt x="8253" y="5243"/>
                    <a:pt x="8447" y="5290"/>
                  </a:cubicBezTo>
                  <a:cubicBezTo>
                    <a:pt x="8492" y="5303"/>
                    <a:pt x="8538" y="5308"/>
                    <a:pt x="8582" y="5308"/>
                  </a:cubicBezTo>
                  <a:cubicBezTo>
                    <a:pt x="8706" y="5308"/>
                    <a:pt x="8827" y="5264"/>
                    <a:pt x="8935" y="5190"/>
                  </a:cubicBezTo>
                  <a:lnTo>
                    <a:pt x="9329" y="5584"/>
                  </a:lnTo>
                  <a:cubicBezTo>
                    <a:pt x="9429" y="5684"/>
                    <a:pt x="9552" y="5731"/>
                    <a:pt x="9699" y="5731"/>
                  </a:cubicBezTo>
                  <a:cubicBezTo>
                    <a:pt x="9817" y="5731"/>
                    <a:pt x="9940" y="5684"/>
                    <a:pt x="10040" y="5584"/>
                  </a:cubicBezTo>
                  <a:lnTo>
                    <a:pt x="10504" y="5120"/>
                  </a:lnTo>
                  <a:cubicBezTo>
                    <a:pt x="10581" y="5043"/>
                    <a:pt x="10651" y="4896"/>
                    <a:pt x="10651" y="4773"/>
                  </a:cubicBezTo>
                  <a:cubicBezTo>
                    <a:pt x="10651" y="4626"/>
                    <a:pt x="10581" y="4508"/>
                    <a:pt x="10504" y="4408"/>
                  </a:cubicBezTo>
                  <a:lnTo>
                    <a:pt x="10087" y="4015"/>
                  </a:lnTo>
                  <a:cubicBezTo>
                    <a:pt x="10210" y="3868"/>
                    <a:pt x="10257" y="3697"/>
                    <a:pt x="10210" y="3527"/>
                  </a:cubicBezTo>
                  <a:cubicBezTo>
                    <a:pt x="10163" y="3333"/>
                    <a:pt x="10016" y="3209"/>
                    <a:pt x="9846" y="3156"/>
                  </a:cubicBezTo>
                  <a:lnTo>
                    <a:pt x="9623" y="3109"/>
                  </a:lnTo>
                  <a:lnTo>
                    <a:pt x="9623" y="2304"/>
                  </a:lnTo>
                  <a:cubicBezTo>
                    <a:pt x="9623" y="2157"/>
                    <a:pt x="9499" y="2010"/>
                    <a:pt x="9329" y="2010"/>
                  </a:cubicBezTo>
                  <a:cubicBezTo>
                    <a:pt x="9182" y="2010"/>
                    <a:pt x="9058" y="2157"/>
                    <a:pt x="9058" y="2304"/>
                  </a:cubicBezTo>
                  <a:lnTo>
                    <a:pt x="9058" y="2986"/>
                  </a:lnTo>
                  <a:lnTo>
                    <a:pt x="8377" y="2839"/>
                  </a:lnTo>
                  <a:cubicBezTo>
                    <a:pt x="8331" y="2827"/>
                    <a:pt x="8285" y="2821"/>
                    <a:pt x="8239" y="2821"/>
                  </a:cubicBezTo>
                  <a:cubicBezTo>
                    <a:pt x="8105" y="2821"/>
                    <a:pt x="7975" y="2871"/>
                    <a:pt x="7883" y="2962"/>
                  </a:cubicBezTo>
                  <a:cubicBezTo>
                    <a:pt x="7759" y="3086"/>
                    <a:pt x="7712" y="3280"/>
                    <a:pt x="7759" y="3450"/>
                  </a:cubicBezTo>
                  <a:lnTo>
                    <a:pt x="7883" y="4038"/>
                  </a:lnTo>
                  <a:lnTo>
                    <a:pt x="735" y="4038"/>
                  </a:lnTo>
                  <a:cubicBezTo>
                    <a:pt x="659" y="4038"/>
                    <a:pt x="588" y="3968"/>
                    <a:pt x="588" y="3891"/>
                  </a:cubicBezTo>
                  <a:lnTo>
                    <a:pt x="588" y="711"/>
                  </a:lnTo>
                  <a:cubicBezTo>
                    <a:pt x="588" y="635"/>
                    <a:pt x="659" y="564"/>
                    <a:pt x="735" y="564"/>
                  </a:cubicBezTo>
                  <a:lnTo>
                    <a:pt x="8888" y="564"/>
                  </a:lnTo>
                  <a:cubicBezTo>
                    <a:pt x="8988" y="564"/>
                    <a:pt x="9058" y="635"/>
                    <a:pt x="9058" y="711"/>
                  </a:cubicBezTo>
                  <a:lnTo>
                    <a:pt x="9058" y="952"/>
                  </a:lnTo>
                  <a:cubicBezTo>
                    <a:pt x="9058" y="1129"/>
                    <a:pt x="9182" y="1246"/>
                    <a:pt x="9329" y="1246"/>
                  </a:cubicBezTo>
                  <a:cubicBezTo>
                    <a:pt x="9499" y="1246"/>
                    <a:pt x="9623" y="1129"/>
                    <a:pt x="9623" y="952"/>
                  </a:cubicBezTo>
                  <a:lnTo>
                    <a:pt x="9623" y="711"/>
                  </a:lnTo>
                  <a:cubicBezTo>
                    <a:pt x="9623" y="317"/>
                    <a:pt x="9305" y="0"/>
                    <a:pt x="888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4" name="Google Shape;3714;p63"/>
            <p:cNvSpPr/>
            <p:nvPr/>
          </p:nvSpPr>
          <p:spPr>
            <a:xfrm>
              <a:off x="5994166" y="1556709"/>
              <a:ext cx="36330" cy="11006"/>
            </a:xfrm>
            <a:custGeom>
              <a:rect b="b" l="l" r="r" t="t"/>
              <a:pathLst>
                <a:path extrusionOk="0" h="565" w="1865">
                  <a:moveTo>
                    <a:pt x="271" y="0"/>
                  </a:moveTo>
                  <a:cubicBezTo>
                    <a:pt x="124" y="0"/>
                    <a:pt x="1" y="124"/>
                    <a:pt x="1" y="271"/>
                  </a:cubicBezTo>
                  <a:cubicBezTo>
                    <a:pt x="1" y="441"/>
                    <a:pt x="124" y="565"/>
                    <a:pt x="271" y="565"/>
                  </a:cubicBezTo>
                  <a:lnTo>
                    <a:pt x="1570" y="565"/>
                  </a:lnTo>
                  <a:cubicBezTo>
                    <a:pt x="1741" y="565"/>
                    <a:pt x="1864" y="441"/>
                    <a:pt x="1864" y="271"/>
                  </a:cubicBezTo>
                  <a:cubicBezTo>
                    <a:pt x="1864" y="124"/>
                    <a:pt x="1741" y="0"/>
                    <a:pt x="15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5" name="Google Shape;3715;p63"/>
            <p:cNvSpPr/>
            <p:nvPr/>
          </p:nvSpPr>
          <p:spPr>
            <a:xfrm>
              <a:off x="5822432" y="1294725"/>
              <a:ext cx="379802" cy="354517"/>
            </a:xfrm>
            <a:custGeom>
              <a:rect b="b" l="l" r="r" t="t"/>
              <a:pathLst>
                <a:path extrusionOk="0" h="18199" w="19497">
                  <a:moveTo>
                    <a:pt x="4826" y="565"/>
                  </a:moveTo>
                  <a:lnTo>
                    <a:pt x="4826" y="2234"/>
                  </a:lnTo>
                  <a:lnTo>
                    <a:pt x="3062" y="2234"/>
                  </a:lnTo>
                  <a:lnTo>
                    <a:pt x="3062" y="589"/>
                  </a:lnTo>
                  <a:cubicBezTo>
                    <a:pt x="3062" y="565"/>
                    <a:pt x="3086" y="565"/>
                    <a:pt x="3086" y="565"/>
                  </a:cubicBezTo>
                  <a:close/>
                  <a:moveTo>
                    <a:pt x="7130" y="565"/>
                  </a:moveTo>
                  <a:lnTo>
                    <a:pt x="7130" y="2234"/>
                  </a:lnTo>
                  <a:lnTo>
                    <a:pt x="5390" y="2234"/>
                  </a:lnTo>
                  <a:lnTo>
                    <a:pt x="5390" y="565"/>
                  </a:lnTo>
                  <a:close/>
                  <a:moveTo>
                    <a:pt x="9452" y="565"/>
                  </a:moveTo>
                  <a:lnTo>
                    <a:pt x="9452" y="2234"/>
                  </a:lnTo>
                  <a:lnTo>
                    <a:pt x="7718" y="2234"/>
                  </a:lnTo>
                  <a:lnTo>
                    <a:pt x="7718" y="565"/>
                  </a:lnTo>
                  <a:close/>
                  <a:moveTo>
                    <a:pt x="11779" y="565"/>
                  </a:moveTo>
                  <a:lnTo>
                    <a:pt x="11779" y="2234"/>
                  </a:lnTo>
                  <a:lnTo>
                    <a:pt x="10016" y="2234"/>
                  </a:lnTo>
                  <a:lnTo>
                    <a:pt x="10016" y="565"/>
                  </a:lnTo>
                  <a:close/>
                  <a:moveTo>
                    <a:pt x="14083" y="565"/>
                  </a:moveTo>
                  <a:lnTo>
                    <a:pt x="14083" y="2234"/>
                  </a:lnTo>
                  <a:lnTo>
                    <a:pt x="12343" y="2234"/>
                  </a:lnTo>
                  <a:lnTo>
                    <a:pt x="12343" y="565"/>
                  </a:lnTo>
                  <a:close/>
                  <a:moveTo>
                    <a:pt x="16411" y="565"/>
                  </a:moveTo>
                  <a:lnTo>
                    <a:pt x="16411" y="589"/>
                  </a:lnTo>
                  <a:lnTo>
                    <a:pt x="16411" y="2234"/>
                  </a:lnTo>
                  <a:lnTo>
                    <a:pt x="14671" y="2234"/>
                  </a:lnTo>
                  <a:lnTo>
                    <a:pt x="14671" y="565"/>
                  </a:lnTo>
                  <a:close/>
                  <a:moveTo>
                    <a:pt x="4826" y="2822"/>
                  </a:moveTo>
                  <a:cubicBezTo>
                    <a:pt x="4826" y="3287"/>
                    <a:pt x="4432" y="3674"/>
                    <a:pt x="3944" y="3674"/>
                  </a:cubicBezTo>
                  <a:cubicBezTo>
                    <a:pt x="3456" y="3674"/>
                    <a:pt x="3062" y="3287"/>
                    <a:pt x="3062" y="2822"/>
                  </a:cubicBezTo>
                  <a:close/>
                  <a:moveTo>
                    <a:pt x="7130" y="2822"/>
                  </a:moveTo>
                  <a:cubicBezTo>
                    <a:pt x="7130" y="3287"/>
                    <a:pt x="6736" y="3674"/>
                    <a:pt x="6272" y="3674"/>
                  </a:cubicBezTo>
                  <a:cubicBezTo>
                    <a:pt x="5778" y="3674"/>
                    <a:pt x="5390" y="3287"/>
                    <a:pt x="5390" y="2822"/>
                  </a:cubicBezTo>
                  <a:close/>
                  <a:moveTo>
                    <a:pt x="9452" y="2822"/>
                  </a:moveTo>
                  <a:cubicBezTo>
                    <a:pt x="9452" y="3287"/>
                    <a:pt x="9064" y="3674"/>
                    <a:pt x="8570" y="3674"/>
                  </a:cubicBezTo>
                  <a:cubicBezTo>
                    <a:pt x="8106" y="3674"/>
                    <a:pt x="7718" y="3287"/>
                    <a:pt x="7718" y="2822"/>
                  </a:cubicBezTo>
                  <a:close/>
                  <a:moveTo>
                    <a:pt x="11779" y="2822"/>
                  </a:moveTo>
                  <a:cubicBezTo>
                    <a:pt x="11779" y="3287"/>
                    <a:pt x="11391" y="3674"/>
                    <a:pt x="10898" y="3674"/>
                  </a:cubicBezTo>
                  <a:cubicBezTo>
                    <a:pt x="10410" y="3674"/>
                    <a:pt x="10016" y="3287"/>
                    <a:pt x="10016" y="2822"/>
                  </a:cubicBezTo>
                  <a:close/>
                  <a:moveTo>
                    <a:pt x="14083" y="2822"/>
                  </a:moveTo>
                  <a:cubicBezTo>
                    <a:pt x="14083" y="3287"/>
                    <a:pt x="13689" y="3674"/>
                    <a:pt x="13225" y="3674"/>
                  </a:cubicBezTo>
                  <a:cubicBezTo>
                    <a:pt x="12737" y="3674"/>
                    <a:pt x="12343" y="3287"/>
                    <a:pt x="12343" y="2822"/>
                  </a:cubicBezTo>
                  <a:close/>
                  <a:moveTo>
                    <a:pt x="16411" y="2822"/>
                  </a:moveTo>
                  <a:cubicBezTo>
                    <a:pt x="16411" y="3287"/>
                    <a:pt x="16017" y="3674"/>
                    <a:pt x="15529" y="3674"/>
                  </a:cubicBezTo>
                  <a:cubicBezTo>
                    <a:pt x="15065" y="3674"/>
                    <a:pt x="14671" y="3287"/>
                    <a:pt x="14671" y="2822"/>
                  </a:cubicBezTo>
                  <a:close/>
                  <a:moveTo>
                    <a:pt x="14377" y="3674"/>
                  </a:moveTo>
                  <a:cubicBezTo>
                    <a:pt x="14648" y="4021"/>
                    <a:pt x="15065" y="4262"/>
                    <a:pt x="15529" y="4262"/>
                  </a:cubicBezTo>
                  <a:cubicBezTo>
                    <a:pt x="15870" y="4262"/>
                    <a:pt x="16164" y="4145"/>
                    <a:pt x="16411" y="3968"/>
                  </a:cubicBezTo>
                  <a:lnTo>
                    <a:pt x="16411" y="12197"/>
                  </a:lnTo>
                  <a:lnTo>
                    <a:pt x="3062" y="12197"/>
                  </a:lnTo>
                  <a:lnTo>
                    <a:pt x="3062" y="3968"/>
                  </a:lnTo>
                  <a:cubicBezTo>
                    <a:pt x="3309" y="4145"/>
                    <a:pt x="3627" y="4262"/>
                    <a:pt x="3944" y="4262"/>
                  </a:cubicBezTo>
                  <a:cubicBezTo>
                    <a:pt x="4408" y="4262"/>
                    <a:pt x="4849" y="4021"/>
                    <a:pt x="5096" y="3674"/>
                  </a:cubicBezTo>
                  <a:cubicBezTo>
                    <a:pt x="5367" y="4021"/>
                    <a:pt x="5778" y="4262"/>
                    <a:pt x="6272" y="4262"/>
                  </a:cubicBezTo>
                  <a:cubicBezTo>
                    <a:pt x="6736" y="4262"/>
                    <a:pt x="7153" y="4021"/>
                    <a:pt x="7424" y="3674"/>
                  </a:cubicBezTo>
                  <a:cubicBezTo>
                    <a:pt x="7688" y="4021"/>
                    <a:pt x="8106" y="4262"/>
                    <a:pt x="8570" y="4262"/>
                  </a:cubicBezTo>
                  <a:cubicBezTo>
                    <a:pt x="9064" y="4262"/>
                    <a:pt x="9481" y="4021"/>
                    <a:pt x="9745" y="3674"/>
                  </a:cubicBezTo>
                  <a:cubicBezTo>
                    <a:pt x="10016" y="4021"/>
                    <a:pt x="10433" y="4262"/>
                    <a:pt x="10898" y="4262"/>
                  </a:cubicBezTo>
                  <a:cubicBezTo>
                    <a:pt x="11362" y="4262"/>
                    <a:pt x="11803" y="4021"/>
                    <a:pt x="12050" y="3674"/>
                  </a:cubicBezTo>
                  <a:cubicBezTo>
                    <a:pt x="12320" y="4021"/>
                    <a:pt x="12737" y="4262"/>
                    <a:pt x="13225" y="4262"/>
                  </a:cubicBezTo>
                  <a:cubicBezTo>
                    <a:pt x="13689" y="4262"/>
                    <a:pt x="14107" y="4021"/>
                    <a:pt x="14377" y="3674"/>
                  </a:cubicBezTo>
                  <a:close/>
                  <a:moveTo>
                    <a:pt x="2498" y="2011"/>
                  </a:moveTo>
                  <a:lnTo>
                    <a:pt x="2498" y="2746"/>
                  </a:lnTo>
                  <a:lnTo>
                    <a:pt x="1887" y="2746"/>
                  </a:lnTo>
                  <a:cubicBezTo>
                    <a:pt x="1493" y="2746"/>
                    <a:pt x="1176" y="3063"/>
                    <a:pt x="1176" y="3457"/>
                  </a:cubicBezTo>
                  <a:lnTo>
                    <a:pt x="1176" y="4409"/>
                  </a:lnTo>
                  <a:cubicBezTo>
                    <a:pt x="1176" y="4556"/>
                    <a:pt x="1323" y="4680"/>
                    <a:pt x="1470" y="4680"/>
                  </a:cubicBezTo>
                  <a:cubicBezTo>
                    <a:pt x="1640" y="4680"/>
                    <a:pt x="1763" y="4556"/>
                    <a:pt x="1763" y="4409"/>
                  </a:cubicBezTo>
                  <a:lnTo>
                    <a:pt x="1763" y="3457"/>
                  </a:lnTo>
                  <a:cubicBezTo>
                    <a:pt x="1763" y="3381"/>
                    <a:pt x="1810" y="3310"/>
                    <a:pt x="1887" y="3310"/>
                  </a:cubicBezTo>
                  <a:lnTo>
                    <a:pt x="2498" y="3310"/>
                  </a:lnTo>
                  <a:lnTo>
                    <a:pt x="2498" y="12227"/>
                  </a:lnTo>
                  <a:lnTo>
                    <a:pt x="1763" y="12227"/>
                  </a:lnTo>
                  <a:lnTo>
                    <a:pt x="1763" y="5732"/>
                  </a:lnTo>
                  <a:cubicBezTo>
                    <a:pt x="1763" y="5585"/>
                    <a:pt x="1640" y="5438"/>
                    <a:pt x="1470" y="5438"/>
                  </a:cubicBezTo>
                  <a:cubicBezTo>
                    <a:pt x="1323" y="5438"/>
                    <a:pt x="1176" y="5585"/>
                    <a:pt x="1176" y="5732"/>
                  </a:cubicBezTo>
                  <a:lnTo>
                    <a:pt x="1176" y="12227"/>
                  </a:lnTo>
                  <a:lnTo>
                    <a:pt x="564" y="12227"/>
                  </a:lnTo>
                  <a:lnTo>
                    <a:pt x="564" y="2699"/>
                  </a:lnTo>
                  <a:cubicBezTo>
                    <a:pt x="564" y="2305"/>
                    <a:pt x="882" y="2011"/>
                    <a:pt x="1252" y="2011"/>
                  </a:cubicBezTo>
                  <a:close/>
                  <a:moveTo>
                    <a:pt x="17586" y="3310"/>
                  </a:moveTo>
                  <a:cubicBezTo>
                    <a:pt x="17657" y="3310"/>
                    <a:pt x="17733" y="3381"/>
                    <a:pt x="17733" y="3457"/>
                  </a:cubicBezTo>
                  <a:lnTo>
                    <a:pt x="17733" y="12227"/>
                  </a:lnTo>
                  <a:lnTo>
                    <a:pt x="16975" y="12227"/>
                  </a:lnTo>
                  <a:lnTo>
                    <a:pt x="16975" y="3310"/>
                  </a:lnTo>
                  <a:close/>
                  <a:moveTo>
                    <a:pt x="18245" y="2011"/>
                  </a:moveTo>
                  <a:cubicBezTo>
                    <a:pt x="18615" y="2011"/>
                    <a:pt x="18909" y="2305"/>
                    <a:pt x="18909" y="2699"/>
                  </a:cubicBezTo>
                  <a:lnTo>
                    <a:pt x="18909" y="12227"/>
                  </a:lnTo>
                  <a:lnTo>
                    <a:pt x="18298" y="12227"/>
                  </a:lnTo>
                  <a:lnTo>
                    <a:pt x="18298" y="3457"/>
                  </a:lnTo>
                  <a:cubicBezTo>
                    <a:pt x="18298" y="3063"/>
                    <a:pt x="17974" y="2746"/>
                    <a:pt x="17586" y="2746"/>
                  </a:cubicBezTo>
                  <a:lnTo>
                    <a:pt x="16975" y="2746"/>
                  </a:lnTo>
                  <a:lnTo>
                    <a:pt x="16975" y="2011"/>
                  </a:lnTo>
                  <a:close/>
                  <a:moveTo>
                    <a:pt x="18909" y="12785"/>
                  </a:moveTo>
                  <a:lnTo>
                    <a:pt x="18909" y="13990"/>
                  </a:lnTo>
                  <a:cubicBezTo>
                    <a:pt x="18909" y="14354"/>
                    <a:pt x="18615" y="14672"/>
                    <a:pt x="18245" y="14672"/>
                  </a:cubicBezTo>
                  <a:lnTo>
                    <a:pt x="1252" y="14672"/>
                  </a:lnTo>
                  <a:cubicBezTo>
                    <a:pt x="882" y="14672"/>
                    <a:pt x="564" y="14354"/>
                    <a:pt x="564" y="13990"/>
                  </a:cubicBezTo>
                  <a:lnTo>
                    <a:pt x="564" y="12785"/>
                  </a:lnTo>
                  <a:close/>
                  <a:moveTo>
                    <a:pt x="11315" y="15236"/>
                  </a:moveTo>
                  <a:cubicBezTo>
                    <a:pt x="11315" y="15777"/>
                    <a:pt x="11391" y="16900"/>
                    <a:pt x="11538" y="17634"/>
                  </a:cubicBezTo>
                  <a:lnTo>
                    <a:pt x="7959" y="17634"/>
                  </a:lnTo>
                  <a:cubicBezTo>
                    <a:pt x="8106" y="16900"/>
                    <a:pt x="8158" y="15777"/>
                    <a:pt x="8182" y="15236"/>
                  </a:cubicBezTo>
                  <a:close/>
                  <a:moveTo>
                    <a:pt x="3086" y="1"/>
                  </a:moveTo>
                  <a:cubicBezTo>
                    <a:pt x="2769" y="1"/>
                    <a:pt x="2498" y="271"/>
                    <a:pt x="2498" y="589"/>
                  </a:cubicBezTo>
                  <a:lnTo>
                    <a:pt x="2498" y="1423"/>
                  </a:lnTo>
                  <a:lnTo>
                    <a:pt x="1252" y="1423"/>
                  </a:lnTo>
                  <a:cubicBezTo>
                    <a:pt x="564" y="1423"/>
                    <a:pt x="0" y="1988"/>
                    <a:pt x="0" y="2699"/>
                  </a:cubicBezTo>
                  <a:lnTo>
                    <a:pt x="0" y="13990"/>
                  </a:lnTo>
                  <a:cubicBezTo>
                    <a:pt x="0" y="14672"/>
                    <a:pt x="564" y="15236"/>
                    <a:pt x="1252" y="15236"/>
                  </a:cubicBezTo>
                  <a:lnTo>
                    <a:pt x="7594" y="15236"/>
                  </a:lnTo>
                  <a:cubicBezTo>
                    <a:pt x="7594" y="15900"/>
                    <a:pt x="7518" y="17023"/>
                    <a:pt x="7371" y="17634"/>
                  </a:cubicBezTo>
                  <a:lnTo>
                    <a:pt x="6366" y="17634"/>
                  </a:lnTo>
                  <a:cubicBezTo>
                    <a:pt x="6219" y="17634"/>
                    <a:pt x="6101" y="17758"/>
                    <a:pt x="6101" y="17928"/>
                  </a:cubicBezTo>
                  <a:cubicBezTo>
                    <a:pt x="6101" y="18075"/>
                    <a:pt x="6219" y="18199"/>
                    <a:pt x="6366" y="18199"/>
                  </a:cubicBezTo>
                  <a:lnTo>
                    <a:pt x="13102" y="18199"/>
                  </a:lnTo>
                  <a:cubicBezTo>
                    <a:pt x="13249" y="18199"/>
                    <a:pt x="13396" y="18075"/>
                    <a:pt x="13396" y="17928"/>
                  </a:cubicBezTo>
                  <a:cubicBezTo>
                    <a:pt x="13396" y="17758"/>
                    <a:pt x="13249" y="17634"/>
                    <a:pt x="13102" y="17634"/>
                  </a:cubicBezTo>
                  <a:lnTo>
                    <a:pt x="12126" y="17634"/>
                  </a:lnTo>
                  <a:cubicBezTo>
                    <a:pt x="11979" y="17023"/>
                    <a:pt x="11903" y="15900"/>
                    <a:pt x="11879" y="15236"/>
                  </a:cubicBezTo>
                  <a:lnTo>
                    <a:pt x="18245" y="15236"/>
                  </a:lnTo>
                  <a:cubicBezTo>
                    <a:pt x="18933" y="15236"/>
                    <a:pt x="19497" y="14672"/>
                    <a:pt x="19497" y="13990"/>
                  </a:cubicBezTo>
                  <a:lnTo>
                    <a:pt x="19497" y="2699"/>
                  </a:lnTo>
                  <a:cubicBezTo>
                    <a:pt x="19497" y="1988"/>
                    <a:pt x="18933" y="1423"/>
                    <a:pt x="18245" y="1423"/>
                  </a:cubicBezTo>
                  <a:lnTo>
                    <a:pt x="16975" y="1423"/>
                  </a:lnTo>
                  <a:lnTo>
                    <a:pt x="16975" y="589"/>
                  </a:lnTo>
                  <a:cubicBezTo>
                    <a:pt x="16975" y="271"/>
                    <a:pt x="16728" y="1"/>
                    <a:pt x="1641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716" name="Google Shape;3716;p63"/>
          <p:cNvGrpSpPr/>
          <p:nvPr/>
        </p:nvGrpSpPr>
        <p:grpSpPr>
          <a:xfrm>
            <a:off x="10492321" y="2564750"/>
            <a:ext cx="759369" cy="758706"/>
            <a:chOff x="5246160" y="1282375"/>
            <a:chExt cx="379685" cy="379353"/>
          </a:xfrm>
        </p:grpSpPr>
        <p:sp>
          <p:nvSpPr>
            <p:cNvPr id="3717" name="Google Shape;3717;p63"/>
            <p:cNvSpPr/>
            <p:nvPr/>
          </p:nvSpPr>
          <p:spPr>
            <a:xfrm>
              <a:off x="5270432" y="1632505"/>
              <a:ext cx="50161" cy="23941"/>
            </a:xfrm>
            <a:custGeom>
              <a:rect b="b" l="l" r="r" t="t"/>
              <a:pathLst>
                <a:path extrusionOk="0" h="1229" w="2575">
                  <a:moveTo>
                    <a:pt x="0" y="0"/>
                  </a:moveTo>
                  <a:lnTo>
                    <a:pt x="0" y="859"/>
                  </a:lnTo>
                  <a:cubicBezTo>
                    <a:pt x="0" y="1058"/>
                    <a:pt x="147" y="1229"/>
                    <a:pt x="347" y="1229"/>
                  </a:cubicBezTo>
                  <a:lnTo>
                    <a:pt x="1617" y="1229"/>
                  </a:lnTo>
                  <a:cubicBezTo>
                    <a:pt x="1763" y="1229"/>
                    <a:pt x="1863" y="1152"/>
                    <a:pt x="1934" y="1058"/>
                  </a:cubicBezTo>
                  <a:lnTo>
                    <a:pt x="2575"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8" name="Google Shape;3718;p63"/>
            <p:cNvSpPr/>
            <p:nvPr/>
          </p:nvSpPr>
          <p:spPr>
            <a:xfrm>
              <a:off x="5551974" y="1632505"/>
              <a:ext cx="50064" cy="23941"/>
            </a:xfrm>
            <a:custGeom>
              <a:rect b="b" l="l" r="r" t="t"/>
              <a:pathLst>
                <a:path extrusionOk="0" h="1229" w="2570">
                  <a:moveTo>
                    <a:pt x="1" y="0"/>
                  </a:moveTo>
                  <a:lnTo>
                    <a:pt x="612" y="1058"/>
                  </a:lnTo>
                  <a:cubicBezTo>
                    <a:pt x="682" y="1152"/>
                    <a:pt x="806" y="1229"/>
                    <a:pt x="929" y="1229"/>
                  </a:cubicBezTo>
                  <a:lnTo>
                    <a:pt x="2205" y="1229"/>
                  </a:lnTo>
                  <a:cubicBezTo>
                    <a:pt x="2399" y="1229"/>
                    <a:pt x="2569" y="1058"/>
                    <a:pt x="2569" y="859"/>
                  </a:cubicBezTo>
                  <a:lnTo>
                    <a:pt x="2569"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9" name="Google Shape;3719;p63"/>
            <p:cNvSpPr/>
            <p:nvPr/>
          </p:nvSpPr>
          <p:spPr>
            <a:xfrm>
              <a:off x="5424537" y="1348665"/>
              <a:ext cx="23376" cy="128373"/>
            </a:xfrm>
            <a:custGeom>
              <a:rect b="b" l="l" r="r" t="t"/>
              <a:pathLst>
                <a:path extrusionOk="0" h="6590" w="1200">
                  <a:moveTo>
                    <a:pt x="588" y="0"/>
                  </a:moveTo>
                  <a:cubicBezTo>
                    <a:pt x="271" y="0"/>
                    <a:pt x="1" y="271"/>
                    <a:pt x="1" y="612"/>
                  </a:cubicBezTo>
                  <a:lnTo>
                    <a:pt x="1" y="6589"/>
                  </a:lnTo>
                  <a:lnTo>
                    <a:pt x="1200" y="6589"/>
                  </a:lnTo>
                  <a:lnTo>
                    <a:pt x="1200" y="612"/>
                  </a:lnTo>
                  <a:cubicBezTo>
                    <a:pt x="1200" y="271"/>
                    <a:pt x="929" y="0"/>
                    <a:pt x="588"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0" name="Google Shape;3720;p63"/>
            <p:cNvSpPr/>
            <p:nvPr/>
          </p:nvSpPr>
          <p:spPr>
            <a:xfrm>
              <a:off x="5430264" y="1348665"/>
              <a:ext cx="17649" cy="128373"/>
            </a:xfrm>
            <a:custGeom>
              <a:rect b="b" l="l" r="r" t="t"/>
              <a:pathLst>
                <a:path extrusionOk="0" h="6590" w="906">
                  <a:moveTo>
                    <a:pt x="294" y="0"/>
                  </a:moveTo>
                  <a:cubicBezTo>
                    <a:pt x="195" y="0"/>
                    <a:pt x="77" y="24"/>
                    <a:pt x="1" y="77"/>
                  </a:cubicBezTo>
                  <a:cubicBezTo>
                    <a:pt x="48" y="100"/>
                    <a:pt x="77" y="147"/>
                    <a:pt x="124" y="171"/>
                  </a:cubicBezTo>
                  <a:cubicBezTo>
                    <a:pt x="224" y="294"/>
                    <a:pt x="294" y="441"/>
                    <a:pt x="294" y="612"/>
                  </a:cubicBezTo>
                  <a:lnTo>
                    <a:pt x="294" y="6589"/>
                  </a:lnTo>
                  <a:lnTo>
                    <a:pt x="906" y="6589"/>
                  </a:lnTo>
                  <a:lnTo>
                    <a:pt x="906" y="612"/>
                  </a:lnTo>
                  <a:cubicBezTo>
                    <a:pt x="906" y="441"/>
                    <a:pt x="835" y="294"/>
                    <a:pt x="735" y="171"/>
                  </a:cubicBezTo>
                  <a:cubicBezTo>
                    <a:pt x="612" y="77"/>
                    <a:pt x="465" y="0"/>
                    <a:pt x="294"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1" name="Google Shape;3721;p63"/>
            <p:cNvSpPr/>
            <p:nvPr/>
          </p:nvSpPr>
          <p:spPr>
            <a:xfrm>
              <a:off x="5251868" y="1549482"/>
              <a:ext cx="368250" cy="83043"/>
            </a:xfrm>
            <a:custGeom>
              <a:rect b="b" l="l" r="r" t="t"/>
              <a:pathLst>
                <a:path extrusionOk="0" h="4263" w="18904">
                  <a:moveTo>
                    <a:pt x="242" y="1"/>
                  </a:moveTo>
                  <a:cubicBezTo>
                    <a:pt x="95" y="1"/>
                    <a:pt x="1" y="124"/>
                    <a:pt x="1" y="248"/>
                  </a:cubicBezTo>
                  <a:lnTo>
                    <a:pt x="1" y="4021"/>
                  </a:lnTo>
                  <a:cubicBezTo>
                    <a:pt x="1" y="4145"/>
                    <a:pt x="95" y="4262"/>
                    <a:pt x="242" y="4262"/>
                  </a:cubicBezTo>
                  <a:lnTo>
                    <a:pt x="18663" y="4262"/>
                  </a:lnTo>
                  <a:cubicBezTo>
                    <a:pt x="18810" y="4262"/>
                    <a:pt x="18904" y="4145"/>
                    <a:pt x="18904" y="4021"/>
                  </a:cubicBezTo>
                  <a:lnTo>
                    <a:pt x="18904" y="248"/>
                  </a:lnTo>
                  <a:cubicBezTo>
                    <a:pt x="18904" y="124"/>
                    <a:pt x="18810" y="1"/>
                    <a:pt x="18663"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2" name="Google Shape;3722;p63"/>
            <p:cNvSpPr/>
            <p:nvPr/>
          </p:nvSpPr>
          <p:spPr>
            <a:xfrm>
              <a:off x="5600635" y="1549482"/>
              <a:ext cx="20064" cy="83043"/>
            </a:xfrm>
            <a:custGeom>
              <a:rect b="b" l="l" r="r" t="t"/>
              <a:pathLst>
                <a:path extrusionOk="0" h="4263" w="1030">
                  <a:moveTo>
                    <a:pt x="1" y="1"/>
                  </a:moveTo>
                  <a:cubicBezTo>
                    <a:pt x="148" y="1"/>
                    <a:pt x="242" y="124"/>
                    <a:pt x="242" y="248"/>
                  </a:cubicBezTo>
                  <a:lnTo>
                    <a:pt x="242" y="4021"/>
                  </a:lnTo>
                  <a:cubicBezTo>
                    <a:pt x="242" y="4145"/>
                    <a:pt x="148" y="4262"/>
                    <a:pt x="1" y="4262"/>
                  </a:cubicBezTo>
                  <a:lnTo>
                    <a:pt x="759" y="4262"/>
                  </a:lnTo>
                  <a:cubicBezTo>
                    <a:pt x="906" y="4262"/>
                    <a:pt x="1029" y="4145"/>
                    <a:pt x="1029" y="4021"/>
                  </a:cubicBezTo>
                  <a:lnTo>
                    <a:pt x="1029" y="248"/>
                  </a:lnTo>
                  <a:cubicBezTo>
                    <a:pt x="1029" y="124"/>
                    <a:pt x="906"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3" name="Google Shape;3723;p63"/>
            <p:cNvSpPr/>
            <p:nvPr/>
          </p:nvSpPr>
          <p:spPr>
            <a:xfrm>
              <a:off x="5418362" y="1477017"/>
              <a:ext cx="35278" cy="72485"/>
            </a:xfrm>
            <a:custGeom>
              <a:rect b="b" l="l" r="r" t="t"/>
              <a:pathLst>
                <a:path extrusionOk="0" h="3721" w="1811">
                  <a:moveTo>
                    <a:pt x="147" y="0"/>
                  </a:moveTo>
                  <a:cubicBezTo>
                    <a:pt x="71" y="0"/>
                    <a:pt x="0" y="77"/>
                    <a:pt x="0" y="147"/>
                  </a:cubicBezTo>
                  <a:lnTo>
                    <a:pt x="0" y="3721"/>
                  </a:lnTo>
                  <a:lnTo>
                    <a:pt x="1811" y="3721"/>
                  </a:lnTo>
                  <a:lnTo>
                    <a:pt x="1811" y="147"/>
                  </a:lnTo>
                  <a:cubicBezTo>
                    <a:pt x="1811" y="77"/>
                    <a:pt x="1740" y="0"/>
                    <a:pt x="1664"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4" name="Google Shape;3724;p63"/>
            <p:cNvSpPr/>
            <p:nvPr/>
          </p:nvSpPr>
          <p:spPr>
            <a:xfrm>
              <a:off x="5280951" y="1577650"/>
              <a:ext cx="134100" cy="26824"/>
            </a:xfrm>
            <a:custGeom>
              <a:rect b="b" l="l" r="r" t="t"/>
              <a:pathLst>
                <a:path extrusionOk="0" h="1377" w="6884">
                  <a:moveTo>
                    <a:pt x="101" y="1"/>
                  </a:moveTo>
                  <a:cubicBezTo>
                    <a:pt x="48" y="1"/>
                    <a:pt x="1" y="54"/>
                    <a:pt x="1" y="77"/>
                  </a:cubicBezTo>
                  <a:lnTo>
                    <a:pt x="1" y="1276"/>
                  </a:lnTo>
                  <a:cubicBezTo>
                    <a:pt x="1" y="1323"/>
                    <a:pt x="48" y="1376"/>
                    <a:pt x="101" y="1376"/>
                  </a:cubicBezTo>
                  <a:lnTo>
                    <a:pt x="6784" y="1376"/>
                  </a:lnTo>
                  <a:cubicBezTo>
                    <a:pt x="6831" y="1376"/>
                    <a:pt x="6884" y="1323"/>
                    <a:pt x="6884" y="1276"/>
                  </a:cubicBezTo>
                  <a:lnTo>
                    <a:pt x="6884" y="77"/>
                  </a:lnTo>
                  <a:cubicBezTo>
                    <a:pt x="6884" y="54"/>
                    <a:pt x="6831" y="1"/>
                    <a:pt x="6784"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5" name="Google Shape;3725;p63"/>
            <p:cNvSpPr/>
            <p:nvPr/>
          </p:nvSpPr>
          <p:spPr>
            <a:xfrm>
              <a:off x="5384915" y="1577650"/>
              <a:ext cx="30136" cy="26824"/>
            </a:xfrm>
            <a:custGeom>
              <a:rect b="b" l="l" r="r" t="t"/>
              <a:pathLst>
                <a:path extrusionOk="0" h="1377" w="1547">
                  <a:moveTo>
                    <a:pt x="1" y="1"/>
                  </a:moveTo>
                  <a:lnTo>
                    <a:pt x="1" y="1376"/>
                  </a:lnTo>
                  <a:lnTo>
                    <a:pt x="1447" y="1376"/>
                  </a:lnTo>
                  <a:cubicBezTo>
                    <a:pt x="1494" y="1376"/>
                    <a:pt x="1547" y="1323"/>
                    <a:pt x="1547" y="1276"/>
                  </a:cubicBezTo>
                  <a:lnTo>
                    <a:pt x="1547" y="77"/>
                  </a:lnTo>
                  <a:cubicBezTo>
                    <a:pt x="1547" y="54"/>
                    <a:pt x="1494" y="1"/>
                    <a:pt x="1447"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6" name="Google Shape;3726;p63"/>
            <p:cNvSpPr/>
            <p:nvPr/>
          </p:nvSpPr>
          <p:spPr>
            <a:xfrm>
              <a:off x="5564344" y="1577650"/>
              <a:ext cx="26688" cy="26824"/>
            </a:xfrm>
            <a:custGeom>
              <a:rect b="b" l="l" r="r" t="t"/>
              <a:pathLst>
                <a:path extrusionOk="0" h="1377" w="1370">
                  <a:moveTo>
                    <a:pt x="688" y="1"/>
                  </a:moveTo>
                  <a:cubicBezTo>
                    <a:pt x="318" y="1"/>
                    <a:pt x="0" y="318"/>
                    <a:pt x="0" y="689"/>
                  </a:cubicBezTo>
                  <a:cubicBezTo>
                    <a:pt x="0" y="1053"/>
                    <a:pt x="318" y="1376"/>
                    <a:pt x="688" y="1376"/>
                  </a:cubicBezTo>
                  <a:cubicBezTo>
                    <a:pt x="1053" y="1376"/>
                    <a:pt x="1370" y="1053"/>
                    <a:pt x="1370" y="689"/>
                  </a:cubicBezTo>
                  <a:cubicBezTo>
                    <a:pt x="1370" y="318"/>
                    <a:pt x="1053" y="1"/>
                    <a:pt x="688"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7" name="Google Shape;3727;p63"/>
            <p:cNvSpPr/>
            <p:nvPr/>
          </p:nvSpPr>
          <p:spPr>
            <a:xfrm>
              <a:off x="5516131" y="1577650"/>
              <a:ext cx="26707" cy="26824"/>
            </a:xfrm>
            <a:custGeom>
              <a:rect b="b" l="l" r="r" t="t"/>
              <a:pathLst>
                <a:path extrusionOk="0" h="1377" w="1371">
                  <a:moveTo>
                    <a:pt x="689" y="1"/>
                  </a:moveTo>
                  <a:cubicBezTo>
                    <a:pt x="295" y="1"/>
                    <a:pt x="1" y="318"/>
                    <a:pt x="1" y="689"/>
                  </a:cubicBezTo>
                  <a:cubicBezTo>
                    <a:pt x="1" y="1053"/>
                    <a:pt x="295" y="1376"/>
                    <a:pt x="689" y="1376"/>
                  </a:cubicBezTo>
                  <a:cubicBezTo>
                    <a:pt x="1053" y="1376"/>
                    <a:pt x="1370" y="1053"/>
                    <a:pt x="1370" y="689"/>
                  </a:cubicBezTo>
                  <a:cubicBezTo>
                    <a:pt x="1370" y="318"/>
                    <a:pt x="1053" y="1"/>
                    <a:pt x="689"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8" name="Google Shape;3728;p63"/>
            <p:cNvSpPr/>
            <p:nvPr/>
          </p:nvSpPr>
          <p:spPr>
            <a:xfrm>
              <a:off x="5565707" y="1577650"/>
              <a:ext cx="25324" cy="26824"/>
            </a:xfrm>
            <a:custGeom>
              <a:rect b="b" l="l" r="r" t="t"/>
              <a:pathLst>
                <a:path extrusionOk="0" h="1377" w="1300">
                  <a:moveTo>
                    <a:pt x="689" y="1"/>
                  </a:moveTo>
                  <a:lnTo>
                    <a:pt x="689" y="1"/>
                  </a:lnTo>
                  <a:cubicBezTo>
                    <a:pt x="712" y="101"/>
                    <a:pt x="736" y="201"/>
                    <a:pt x="736" y="295"/>
                  </a:cubicBezTo>
                  <a:cubicBezTo>
                    <a:pt x="736" y="689"/>
                    <a:pt x="442" y="982"/>
                    <a:pt x="54" y="982"/>
                  </a:cubicBezTo>
                  <a:lnTo>
                    <a:pt x="1" y="982"/>
                  </a:lnTo>
                  <a:cubicBezTo>
                    <a:pt x="101" y="1200"/>
                    <a:pt x="348" y="1376"/>
                    <a:pt x="618" y="1376"/>
                  </a:cubicBezTo>
                  <a:cubicBezTo>
                    <a:pt x="983" y="1376"/>
                    <a:pt x="1300" y="1053"/>
                    <a:pt x="1300" y="689"/>
                  </a:cubicBezTo>
                  <a:cubicBezTo>
                    <a:pt x="1300" y="318"/>
                    <a:pt x="1030" y="54"/>
                    <a:pt x="6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9" name="Google Shape;3729;p63"/>
            <p:cNvSpPr/>
            <p:nvPr/>
          </p:nvSpPr>
          <p:spPr>
            <a:xfrm>
              <a:off x="5517631" y="1577650"/>
              <a:ext cx="25207" cy="26824"/>
            </a:xfrm>
            <a:custGeom>
              <a:rect b="b" l="l" r="r" t="t"/>
              <a:pathLst>
                <a:path extrusionOk="0" h="1377" w="1294">
                  <a:moveTo>
                    <a:pt x="659" y="1"/>
                  </a:moveTo>
                  <a:lnTo>
                    <a:pt x="659" y="1"/>
                  </a:lnTo>
                  <a:cubicBezTo>
                    <a:pt x="706" y="101"/>
                    <a:pt x="735" y="201"/>
                    <a:pt x="735" y="295"/>
                  </a:cubicBezTo>
                  <a:cubicBezTo>
                    <a:pt x="735" y="689"/>
                    <a:pt x="441" y="982"/>
                    <a:pt x="47" y="982"/>
                  </a:cubicBezTo>
                  <a:lnTo>
                    <a:pt x="0" y="982"/>
                  </a:lnTo>
                  <a:cubicBezTo>
                    <a:pt x="94" y="1200"/>
                    <a:pt x="341" y="1376"/>
                    <a:pt x="612" y="1376"/>
                  </a:cubicBezTo>
                  <a:cubicBezTo>
                    <a:pt x="976" y="1376"/>
                    <a:pt x="1293" y="1053"/>
                    <a:pt x="1293" y="689"/>
                  </a:cubicBezTo>
                  <a:cubicBezTo>
                    <a:pt x="1293" y="318"/>
                    <a:pt x="1029" y="54"/>
                    <a:pt x="65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0" name="Google Shape;3730;p63"/>
            <p:cNvSpPr/>
            <p:nvPr/>
          </p:nvSpPr>
          <p:spPr>
            <a:xfrm>
              <a:off x="5436439" y="1585267"/>
              <a:ext cx="11941" cy="11143"/>
            </a:xfrm>
            <a:custGeom>
              <a:rect b="b" l="l" r="r" t="t"/>
              <a:pathLst>
                <a:path extrusionOk="0" h="572" w="613">
                  <a:moveTo>
                    <a:pt x="329" y="1"/>
                  </a:moveTo>
                  <a:cubicBezTo>
                    <a:pt x="177" y="1"/>
                    <a:pt x="51" y="116"/>
                    <a:pt x="24" y="251"/>
                  </a:cubicBezTo>
                  <a:cubicBezTo>
                    <a:pt x="1" y="398"/>
                    <a:pt x="124" y="544"/>
                    <a:pt x="271" y="568"/>
                  </a:cubicBezTo>
                  <a:cubicBezTo>
                    <a:pt x="286" y="570"/>
                    <a:pt x="300" y="571"/>
                    <a:pt x="315" y="571"/>
                  </a:cubicBezTo>
                  <a:cubicBezTo>
                    <a:pt x="446" y="571"/>
                    <a:pt x="568" y="477"/>
                    <a:pt x="589" y="345"/>
                  </a:cubicBezTo>
                  <a:cubicBezTo>
                    <a:pt x="612" y="174"/>
                    <a:pt x="518" y="27"/>
                    <a:pt x="371" y="4"/>
                  </a:cubicBezTo>
                  <a:cubicBezTo>
                    <a:pt x="357" y="2"/>
                    <a:pt x="343" y="1"/>
                    <a:pt x="32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1" name="Google Shape;3731;p63"/>
            <p:cNvSpPr/>
            <p:nvPr/>
          </p:nvSpPr>
          <p:spPr>
            <a:xfrm>
              <a:off x="5461744" y="1585325"/>
              <a:ext cx="11941" cy="10987"/>
            </a:xfrm>
            <a:custGeom>
              <a:rect b="b" l="l" r="r" t="t"/>
              <a:pathLst>
                <a:path extrusionOk="0" h="564" w="613">
                  <a:moveTo>
                    <a:pt x="310" y="1"/>
                  </a:moveTo>
                  <a:cubicBezTo>
                    <a:pt x="236" y="1"/>
                    <a:pt x="163" y="24"/>
                    <a:pt x="101" y="71"/>
                  </a:cubicBezTo>
                  <a:cubicBezTo>
                    <a:pt x="1" y="195"/>
                    <a:pt x="1" y="365"/>
                    <a:pt x="101" y="489"/>
                  </a:cubicBezTo>
                  <a:cubicBezTo>
                    <a:pt x="163" y="539"/>
                    <a:pt x="236" y="563"/>
                    <a:pt x="310" y="563"/>
                  </a:cubicBezTo>
                  <a:cubicBezTo>
                    <a:pt x="383" y="563"/>
                    <a:pt x="456" y="539"/>
                    <a:pt x="518" y="489"/>
                  </a:cubicBezTo>
                  <a:cubicBezTo>
                    <a:pt x="612" y="365"/>
                    <a:pt x="612" y="195"/>
                    <a:pt x="518" y="71"/>
                  </a:cubicBezTo>
                  <a:cubicBezTo>
                    <a:pt x="456" y="24"/>
                    <a:pt x="383" y="1"/>
                    <a:pt x="31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2" name="Google Shape;3732;p63"/>
            <p:cNvSpPr/>
            <p:nvPr/>
          </p:nvSpPr>
          <p:spPr>
            <a:xfrm>
              <a:off x="5487515" y="1585325"/>
              <a:ext cx="11006" cy="11006"/>
            </a:xfrm>
            <a:custGeom>
              <a:rect b="b" l="l" r="r" t="t"/>
              <a:pathLst>
                <a:path extrusionOk="0" h="565" w="565">
                  <a:moveTo>
                    <a:pt x="271" y="1"/>
                  </a:moveTo>
                  <a:cubicBezTo>
                    <a:pt x="124" y="1"/>
                    <a:pt x="0" y="124"/>
                    <a:pt x="0" y="295"/>
                  </a:cubicBezTo>
                  <a:cubicBezTo>
                    <a:pt x="0" y="442"/>
                    <a:pt x="124" y="565"/>
                    <a:pt x="271" y="565"/>
                  </a:cubicBezTo>
                  <a:cubicBezTo>
                    <a:pt x="441" y="565"/>
                    <a:pt x="565" y="442"/>
                    <a:pt x="565" y="295"/>
                  </a:cubicBezTo>
                  <a:cubicBezTo>
                    <a:pt x="565" y="124"/>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3" name="Google Shape;3733;p63"/>
            <p:cNvSpPr/>
            <p:nvPr/>
          </p:nvSpPr>
          <p:spPr>
            <a:xfrm>
              <a:off x="5558617" y="1571923"/>
              <a:ext cx="38142" cy="38278"/>
            </a:xfrm>
            <a:custGeom>
              <a:rect b="b" l="l" r="r" t="t"/>
              <a:pathLst>
                <a:path extrusionOk="0" h="1965" w="1958">
                  <a:moveTo>
                    <a:pt x="982" y="589"/>
                  </a:moveTo>
                  <a:cubicBezTo>
                    <a:pt x="1200" y="589"/>
                    <a:pt x="1370" y="759"/>
                    <a:pt x="1370" y="983"/>
                  </a:cubicBezTo>
                  <a:cubicBezTo>
                    <a:pt x="1370" y="1200"/>
                    <a:pt x="1200" y="1376"/>
                    <a:pt x="982" y="1376"/>
                  </a:cubicBezTo>
                  <a:cubicBezTo>
                    <a:pt x="759" y="1376"/>
                    <a:pt x="588" y="1200"/>
                    <a:pt x="588" y="983"/>
                  </a:cubicBezTo>
                  <a:cubicBezTo>
                    <a:pt x="588" y="759"/>
                    <a:pt x="759" y="589"/>
                    <a:pt x="982" y="589"/>
                  </a:cubicBezTo>
                  <a:close/>
                  <a:moveTo>
                    <a:pt x="982" y="1"/>
                  </a:moveTo>
                  <a:cubicBezTo>
                    <a:pt x="441" y="1"/>
                    <a:pt x="1" y="442"/>
                    <a:pt x="1" y="983"/>
                  </a:cubicBezTo>
                  <a:cubicBezTo>
                    <a:pt x="1" y="1523"/>
                    <a:pt x="441" y="1964"/>
                    <a:pt x="982" y="1964"/>
                  </a:cubicBezTo>
                  <a:cubicBezTo>
                    <a:pt x="1517" y="1964"/>
                    <a:pt x="1958" y="1523"/>
                    <a:pt x="1958" y="983"/>
                  </a:cubicBezTo>
                  <a:cubicBezTo>
                    <a:pt x="1958" y="442"/>
                    <a:pt x="1517" y="1"/>
                    <a:pt x="9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4" name="Google Shape;3734;p63"/>
            <p:cNvSpPr/>
            <p:nvPr/>
          </p:nvSpPr>
          <p:spPr>
            <a:xfrm>
              <a:off x="5510424" y="1571923"/>
              <a:ext cx="37674" cy="38278"/>
            </a:xfrm>
            <a:custGeom>
              <a:rect b="b" l="l" r="r" t="t"/>
              <a:pathLst>
                <a:path extrusionOk="0" h="1965" w="1934">
                  <a:moveTo>
                    <a:pt x="982" y="589"/>
                  </a:moveTo>
                  <a:cubicBezTo>
                    <a:pt x="1199" y="589"/>
                    <a:pt x="1370" y="759"/>
                    <a:pt x="1370" y="983"/>
                  </a:cubicBezTo>
                  <a:cubicBezTo>
                    <a:pt x="1370" y="1200"/>
                    <a:pt x="1199" y="1376"/>
                    <a:pt x="982" y="1376"/>
                  </a:cubicBezTo>
                  <a:cubicBezTo>
                    <a:pt x="758" y="1376"/>
                    <a:pt x="588" y="1200"/>
                    <a:pt x="588" y="983"/>
                  </a:cubicBezTo>
                  <a:cubicBezTo>
                    <a:pt x="588" y="759"/>
                    <a:pt x="758" y="589"/>
                    <a:pt x="982" y="589"/>
                  </a:cubicBezTo>
                  <a:close/>
                  <a:moveTo>
                    <a:pt x="982" y="1"/>
                  </a:moveTo>
                  <a:cubicBezTo>
                    <a:pt x="441" y="1"/>
                    <a:pt x="0" y="442"/>
                    <a:pt x="0" y="983"/>
                  </a:cubicBezTo>
                  <a:cubicBezTo>
                    <a:pt x="0" y="1523"/>
                    <a:pt x="441" y="1964"/>
                    <a:pt x="982" y="1964"/>
                  </a:cubicBezTo>
                  <a:cubicBezTo>
                    <a:pt x="1516" y="1964"/>
                    <a:pt x="1934" y="1523"/>
                    <a:pt x="1934" y="983"/>
                  </a:cubicBezTo>
                  <a:cubicBezTo>
                    <a:pt x="1934" y="442"/>
                    <a:pt x="1516" y="1"/>
                    <a:pt x="98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5" name="Google Shape;3735;p63"/>
            <p:cNvSpPr/>
            <p:nvPr/>
          </p:nvSpPr>
          <p:spPr>
            <a:xfrm>
              <a:off x="5275692" y="1571923"/>
              <a:ext cx="144639" cy="38278"/>
            </a:xfrm>
            <a:custGeom>
              <a:rect b="b" l="l" r="r" t="t"/>
              <a:pathLst>
                <a:path extrusionOk="0" h="1965" w="7425">
                  <a:moveTo>
                    <a:pt x="6860" y="589"/>
                  </a:moveTo>
                  <a:lnTo>
                    <a:pt x="6860" y="1376"/>
                  </a:lnTo>
                  <a:lnTo>
                    <a:pt x="5878" y="1376"/>
                  </a:lnTo>
                  <a:lnTo>
                    <a:pt x="5878" y="589"/>
                  </a:lnTo>
                  <a:close/>
                  <a:moveTo>
                    <a:pt x="371" y="1"/>
                  </a:moveTo>
                  <a:cubicBezTo>
                    <a:pt x="147" y="1"/>
                    <a:pt x="0" y="171"/>
                    <a:pt x="0" y="371"/>
                  </a:cubicBezTo>
                  <a:lnTo>
                    <a:pt x="0" y="1570"/>
                  </a:lnTo>
                  <a:cubicBezTo>
                    <a:pt x="0" y="1788"/>
                    <a:pt x="147" y="1964"/>
                    <a:pt x="371" y="1964"/>
                  </a:cubicBezTo>
                  <a:lnTo>
                    <a:pt x="1546" y="1964"/>
                  </a:lnTo>
                  <a:cubicBezTo>
                    <a:pt x="1717" y="1964"/>
                    <a:pt x="1840" y="1817"/>
                    <a:pt x="1840" y="1670"/>
                  </a:cubicBezTo>
                  <a:cubicBezTo>
                    <a:pt x="1840" y="1494"/>
                    <a:pt x="1717" y="1376"/>
                    <a:pt x="1546" y="1376"/>
                  </a:cubicBezTo>
                  <a:lnTo>
                    <a:pt x="565" y="1376"/>
                  </a:lnTo>
                  <a:lnTo>
                    <a:pt x="565" y="589"/>
                  </a:lnTo>
                  <a:lnTo>
                    <a:pt x="5314" y="589"/>
                  </a:lnTo>
                  <a:lnTo>
                    <a:pt x="5314" y="1376"/>
                  </a:lnTo>
                  <a:lnTo>
                    <a:pt x="2869" y="1376"/>
                  </a:lnTo>
                  <a:cubicBezTo>
                    <a:pt x="2722" y="1376"/>
                    <a:pt x="2598" y="1494"/>
                    <a:pt x="2598" y="1670"/>
                  </a:cubicBezTo>
                  <a:cubicBezTo>
                    <a:pt x="2598" y="1817"/>
                    <a:pt x="2722" y="1964"/>
                    <a:pt x="2869" y="1964"/>
                  </a:cubicBezTo>
                  <a:lnTo>
                    <a:pt x="7054" y="1964"/>
                  </a:lnTo>
                  <a:cubicBezTo>
                    <a:pt x="7277" y="1964"/>
                    <a:pt x="7424" y="1788"/>
                    <a:pt x="7424" y="1570"/>
                  </a:cubicBezTo>
                  <a:lnTo>
                    <a:pt x="7424" y="371"/>
                  </a:lnTo>
                  <a:cubicBezTo>
                    <a:pt x="7424" y="171"/>
                    <a:pt x="7277" y="1"/>
                    <a:pt x="705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6" name="Google Shape;3736;p63"/>
            <p:cNvSpPr/>
            <p:nvPr/>
          </p:nvSpPr>
          <p:spPr>
            <a:xfrm>
              <a:off x="5246160" y="1342938"/>
              <a:ext cx="379685" cy="318790"/>
            </a:xfrm>
            <a:custGeom>
              <a:rect b="b" l="l" r="r" t="t"/>
              <a:pathLst>
                <a:path extrusionOk="0" h="16365" w="19491">
                  <a:moveTo>
                    <a:pt x="10357" y="7177"/>
                  </a:moveTo>
                  <a:lnTo>
                    <a:pt x="10357" y="10339"/>
                  </a:lnTo>
                  <a:lnTo>
                    <a:pt x="9134" y="10339"/>
                  </a:lnTo>
                  <a:lnTo>
                    <a:pt x="9134" y="7177"/>
                  </a:lnTo>
                  <a:close/>
                  <a:moveTo>
                    <a:pt x="18932" y="10898"/>
                  </a:moveTo>
                  <a:lnTo>
                    <a:pt x="18932" y="14571"/>
                  </a:lnTo>
                  <a:lnTo>
                    <a:pt x="564" y="14571"/>
                  </a:lnTo>
                  <a:lnTo>
                    <a:pt x="564" y="10898"/>
                  </a:lnTo>
                  <a:close/>
                  <a:moveTo>
                    <a:pt x="3303" y="15136"/>
                  </a:moveTo>
                  <a:lnTo>
                    <a:pt x="2939" y="15776"/>
                  </a:lnTo>
                  <a:cubicBezTo>
                    <a:pt x="2915" y="15800"/>
                    <a:pt x="2886" y="15800"/>
                    <a:pt x="2863" y="15800"/>
                  </a:cubicBezTo>
                  <a:lnTo>
                    <a:pt x="1593" y="15800"/>
                  </a:lnTo>
                  <a:cubicBezTo>
                    <a:pt x="1540" y="15800"/>
                    <a:pt x="1516" y="15776"/>
                    <a:pt x="1516" y="15724"/>
                  </a:cubicBezTo>
                  <a:lnTo>
                    <a:pt x="1516" y="15136"/>
                  </a:lnTo>
                  <a:close/>
                  <a:moveTo>
                    <a:pt x="17974" y="15136"/>
                  </a:moveTo>
                  <a:lnTo>
                    <a:pt x="17974" y="15724"/>
                  </a:lnTo>
                  <a:cubicBezTo>
                    <a:pt x="17974" y="15776"/>
                    <a:pt x="17951" y="15800"/>
                    <a:pt x="17904" y="15800"/>
                  </a:cubicBezTo>
                  <a:lnTo>
                    <a:pt x="16628" y="15800"/>
                  </a:lnTo>
                  <a:cubicBezTo>
                    <a:pt x="16605" y="15800"/>
                    <a:pt x="16581" y="15800"/>
                    <a:pt x="16552" y="15776"/>
                  </a:cubicBezTo>
                  <a:lnTo>
                    <a:pt x="16188" y="15136"/>
                  </a:lnTo>
                  <a:close/>
                  <a:moveTo>
                    <a:pt x="9745" y="0"/>
                  </a:moveTo>
                  <a:cubicBezTo>
                    <a:pt x="9258" y="0"/>
                    <a:pt x="8864" y="418"/>
                    <a:pt x="8864" y="906"/>
                  </a:cubicBezTo>
                  <a:lnTo>
                    <a:pt x="8864" y="6613"/>
                  </a:lnTo>
                  <a:cubicBezTo>
                    <a:pt x="8693" y="6666"/>
                    <a:pt x="8570" y="6836"/>
                    <a:pt x="8570" y="7030"/>
                  </a:cubicBezTo>
                  <a:lnTo>
                    <a:pt x="8570" y="10339"/>
                  </a:lnTo>
                  <a:lnTo>
                    <a:pt x="535" y="10339"/>
                  </a:lnTo>
                  <a:cubicBezTo>
                    <a:pt x="241" y="10339"/>
                    <a:pt x="0" y="10557"/>
                    <a:pt x="0" y="10851"/>
                  </a:cubicBezTo>
                  <a:lnTo>
                    <a:pt x="0" y="14624"/>
                  </a:lnTo>
                  <a:cubicBezTo>
                    <a:pt x="0" y="14918"/>
                    <a:pt x="241" y="15136"/>
                    <a:pt x="535" y="15136"/>
                  </a:cubicBezTo>
                  <a:lnTo>
                    <a:pt x="952" y="15136"/>
                  </a:lnTo>
                  <a:lnTo>
                    <a:pt x="952" y="15724"/>
                  </a:lnTo>
                  <a:cubicBezTo>
                    <a:pt x="952" y="16094"/>
                    <a:pt x="1246" y="16364"/>
                    <a:pt x="1593" y="16364"/>
                  </a:cubicBezTo>
                  <a:lnTo>
                    <a:pt x="2863" y="16364"/>
                  </a:lnTo>
                  <a:cubicBezTo>
                    <a:pt x="3109" y="16364"/>
                    <a:pt x="3303" y="16264"/>
                    <a:pt x="3427" y="16070"/>
                  </a:cubicBezTo>
                  <a:lnTo>
                    <a:pt x="3968" y="15136"/>
                  </a:lnTo>
                  <a:lnTo>
                    <a:pt x="15523" y="15136"/>
                  </a:lnTo>
                  <a:lnTo>
                    <a:pt x="16064" y="16070"/>
                  </a:lnTo>
                  <a:cubicBezTo>
                    <a:pt x="16188" y="16264"/>
                    <a:pt x="16405" y="16364"/>
                    <a:pt x="16628" y="16364"/>
                  </a:cubicBezTo>
                  <a:lnTo>
                    <a:pt x="17904" y="16364"/>
                  </a:lnTo>
                  <a:cubicBezTo>
                    <a:pt x="18268" y="16364"/>
                    <a:pt x="18539" y="16094"/>
                    <a:pt x="18539" y="15724"/>
                  </a:cubicBezTo>
                  <a:lnTo>
                    <a:pt x="18539" y="15136"/>
                  </a:lnTo>
                  <a:lnTo>
                    <a:pt x="18956" y="15136"/>
                  </a:lnTo>
                  <a:cubicBezTo>
                    <a:pt x="19250" y="15136"/>
                    <a:pt x="19491" y="14918"/>
                    <a:pt x="19491" y="14624"/>
                  </a:cubicBezTo>
                  <a:lnTo>
                    <a:pt x="19491" y="10851"/>
                  </a:lnTo>
                  <a:cubicBezTo>
                    <a:pt x="19491" y="10557"/>
                    <a:pt x="19250" y="10339"/>
                    <a:pt x="18956" y="10339"/>
                  </a:cubicBezTo>
                  <a:lnTo>
                    <a:pt x="10945" y="10339"/>
                  </a:lnTo>
                  <a:lnTo>
                    <a:pt x="10945" y="7030"/>
                  </a:lnTo>
                  <a:cubicBezTo>
                    <a:pt x="10945" y="6836"/>
                    <a:pt x="10821" y="6666"/>
                    <a:pt x="10627" y="6613"/>
                  </a:cubicBezTo>
                  <a:lnTo>
                    <a:pt x="10627" y="3210"/>
                  </a:lnTo>
                  <a:cubicBezTo>
                    <a:pt x="10627" y="3063"/>
                    <a:pt x="10504" y="2939"/>
                    <a:pt x="10357" y="2939"/>
                  </a:cubicBezTo>
                  <a:cubicBezTo>
                    <a:pt x="10186" y="2939"/>
                    <a:pt x="10063" y="3063"/>
                    <a:pt x="10063" y="3210"/>
                  </a:cubicBezTo>
                  <a:lnTo>
                    <a:pt x="10063" y="6589"/>
                  </a:lnTo>
                  <a:lnTo>
                    <a:pt x="9428" y="6589"/>
                  </a:lnTo>
                  <a:lnTo>
                    <a:pt x="9428" y="906"/>
                  </a:lnTo>
                  <a:cubicBezTo>
                    <a:pt x="9428" y="735"/>
                    <a:pt x="9575" y="588"/>
                    <a:pt x="9745" y="588"/>
                  </a:cubicBezTo>
                  <a:cubicBezTo>
                    <a:pt x="9916" y="588"/>
                    <a:pt x="10063" y="735"/>
                    <a:pt x="10063" y="906"/>
                  </a:cubicBezTo>
                  <a:lnTo>
                    <a:pt x="10063" y="1911"/>
                  </a:lnTo>
                  <a:cubicBezTo>
                    <a:pt x="10063" y="2058"/>
                    <a:pt x="10186" y="2181"/>
                    <a:pt x="10357" y="2181"/>
                  </a:cubicBezTo>
                  <a:cubicBezTo>
                    <a:pt x="10504" y="2181"/>
                    <a:pt x="10627" y="2058"/>
                    <a:pt x="10627" y="1911"/>
                  </a:cubicBezTo>
                  <a:lnTo>
                    <a:pt x="10627" y="906"/>
                  </a:lnTo>
                  <a:cubicBezTo>
                    <a:pt x="10627" y="418"/>
                    <a:pt x="10233" y="0"/>
                    <a:pt x="97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7" name="Google Shape;3737;p63"/>
            <p:cNvSpPr/>
            <p:nvPr/>
          </p:nvSpPr>
          <p:spPr>
            <a:xfrm>
              <a:off x="5409771" y="1308127"/>
              <a:ext cx="52460" cy="22460"/>
            </a:xfrm>
            <a:custGeom>
              <a:rect b="b" l="l" r="r" t="t"/>
              <a:pathLst>
                <a:path extrusionOk="0" h="1153" w="2693">
                  <a:moveTo>
                    <a:pt x="1346" y="1"/>
                  </a:moveTo>
                  <a:cubicBezTo>
                    <a:pt x="835" y="1"/>
                    <a:pt x="365" y="271"/>
                    <a:pt x="100" y="712"/>
                  </a:cubicBezTo>
                  <a:cubicBezTo>
                    <a:pt x="0" y="835"/>
                    <a:pt x="47" y="1006"/>
                    <a:pt x="171" y="1106"/>
                  </a:cubicBezTo>
                  <a:cubicBezTo>
                    <a:pt x="218" y="1128"/>
                    <a:pt x="267" y="1138"/>
                    <a:pt x="315" y="1138"/>
                  </a:cubicBezTo>
                  <a:cubicBezTo>
                    <a:pt x="419" y="1138"/>
                    <a:pt x="520" y="1090"/>
                    <a:pt x="588" y="1006"/>
                  </a:cubicBezTo>
                  <a:cubicBezTo>
                    <a:pt x="735" y="735"/>
                    <a:pt x="1029" y="565"/>
                    <a:pt x="1346" y="565"/>
                  </a:cubicBezTo>
                  <a:cubicBezTo>
                    <a:pt x="1664" y="565"/>
                    <a:pt x="1958" y="735"/>
                    <a:pt x="2128" y="1006"/>
                  </a:cubicBezTo>
                  <a:cubicBezTo>
                    <a:pt x="2181" y="1106"/>
                    <a:pt x="2275" y="1153"/>
                    <a:pt x="2375" y="1153"/>
                  </a:cubicBezTo>
                  <a:cubicBezTo>
                    <a:pt x="2422" y="1153"/>
                    <a:pt x="2475" y="1129"/>
                    <a:pt x="2522" y="1106"/>
                  </a:cubicBezTo>
                  <a:cubicBezTo>
                    <a:pt x="2645" y="1006"/>
                    <a:pt x="2692" y="835"/>
                    <a:pt x="2622" y="712"/>
                  </a:cubicBezTo>
                  <a:cubicBezTo>
                    <a:pt x="2352" y="271"/>
                    <a:pt x="1864" y="1"/>
                    <a:pt x="134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8" name="Google Shape;3738;p63"/>
            <p:cNvSpPr/>
            <p:nvPr/>
          </p:nvSpPr>
          <p:spPr>
            <a:xfrm>
              <a:off x="5387779" y="1282375"/>
              <a:ext cx="96426" cy="34421"/>
            </a:xfrm>
            <a:custGeom>
              <a:rect b="b" l="l" r="r" t="t"/>
              <a:pathLst>
                <a:path extrusionOk="0" h="1767" w="4950">
                  <a:moveTo>
                    <a:pt x="2475" y="0"/>
                  </a:moveTo>
                  <a:cubicBezTo>
                    <a:pt x="1494" y="0"/>
                    <a:pt x="612" y="488"/>
                    <a:pt x="101" y="1323"/>
                  </a:cubicBezTo>
                  <a:cubicBezTo>
                    <a:pt x="1" y="1469"/>
                    <a:pt x="54" y="1640"/>
                    <a:pt x="201" y="1716"/>
                  </a:cubicBezTo>
                  <a:cubicBezTo>
                    <a:pt x="243" y="1751"/>
                    <a:pt x="294" y="1766"/>
                    <a:pt x="345" y="1766"/>
                  </a:cubicBezTo>
                  <a:cubicBezTo>
                    <a:pt x="436" y="1766"/>
                    <a:pt x="529" y="1718"/>
                    <a:pt x="589" y="1640"/>
                  </a:cubicBezTo>
                  <a:cubicBezTo>
                    <a:pt x="982" y="958"/>
                    <a:pt x="1694" y="564"/>
                    <a:pt x="2475" y="564"/>
                  </a:cubicBezTo>
                  <a:cubicBezTo>
                    <a:pt x="3257" y="564"/>
                    <a:pt x="3968" y="958"/>
                    <a:pt x="4386" y="1640"/>
                  </a:cubicBezTo>
                  <a:cubicBezTo>
                    <a:pt x="4433" y="1716"/>
                    <a:pt x="4533" y="1763"/>
                    <a:pt x="4633" y="1763"/>
                  </a:cubicBezTo>
                  <a:cubicBezTo>
                    <a:pt x="4680" y="1763"/>
                    <a:pt x="4727" y="1763"/>
                    <a:pt x="4780" y="1740"/>
                  </a:cubicBezTo>
                  <a:cubicBezTo>
                    <a:pt x="4903" y="1640"/>
                    <a:pt x="4950" y="1469"/>
                    <a:pt x="4874" y="1323"/>
                  </a:cubicBezTo>
                  <a:cubicBezTo>
                    <a:pt x="4362" y="488"/>
                    <a:pt x="3457" y="0"/>
                    <a:pt x="247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739" name="Google Shape;3739;p63"/>
          <p:cNvGrpSpPr/>
          <p:nvPr/>
        </p:nvGrpSpPr>
        <p:grpSpPr>
          <a:xfrm>
            <a:off x="9340673" y="2653578"/>
            <a:ext cx="759408" cy="581010"/>
            <a:chOff x="4670337" y="1326789"/>
            <a:chExt cx="379704" cy="290505"/>
          </a:xfrm>
        </p:grpSpPr>
        <p:sp>
          <p:nvSpPr>
            <p:cNvPr id="3740" name="Google Shape;3740;p63"/>
            <p:cNvSpPr/>
            <p:nvPr/>
          </p:nvSpPr>
          <p:spPr>
            <a:xfrm>
              <a:off x="4675479" y="1560937"/>
              <a:ext cx="368834" cy="51096"/>
            </a:xfrm>
            <a:custGeom>
              <a:rect b="b" l="l" r="r" t="t"/>
              <a:pathLst>
                <a:path extrusionOk="0" h="2623" w="18934">
                  <a:moveTo>
                    <a:pt x="495" y="1"/>
                  </a:moveTo>
                  <a:cubicBezTo>
                    <a:pt x="224" y="1"/>
                    <a:pt x="1" y="224"/>
                    <a:pt x="1" y="471"/>
                  </a:cubicBezTo>
                  <a:cubicBezTo>
                    <a:pt x="1" y="1670"/>
                    <a:pt x="959" y="2622"/>
                    <a:pt x="2158" y="2622"/>
                  </a:cubicBezTo>
                  <a:lnTo>
                    <a:pt x="16806" y="2622"/>
                  </a:lnTo>
                  <a:cubicBezTo>
                    <a:pt x="17981" y="2622"/>
                    <a:pt x="18933" y="1670"/>
                    <a:pt x="18933" y="471"/>
                  </a:cubicBezTo>
                  <a:cubicBezTo>
                    <a:pt x="18933" y="224"/>
                    <a:pt x="18716" y="1"/>
                    <a:pt x="18446"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1" name="Google Shape;3741;p63"/>
            <p:cNvSpPr/>
            <p:nvPr/>
          </p:nvSpPr>
          <p:spPr>
            <a:xfrm>
              <a:off x="4985209" y="1560937"/>
              <a:ext cx="59102" cy="51096"/>
            </a:xfrm>
            <a:custGeom>
              <a:rect b="b" l="l" r="r" t="t"/>
              <a:pathLst>
                <a:path extrusionOk="0" h="2623" w="3034">
                  <a:moveTo>
                    <a:pt x="1640" y="1"/>
                  </a:moveTo>
                  <a:cubicBezTo>
                    <a:pt x="1911" y="1"/>
                    <a:pt x="2128" y="224"/>
                    <a:pt x="2128" y="471"/>
                  </a:cubicBezTo>
                  <a:cubicBezTo>
                    <a:pt x="2128" y="1059"/>
                    <a:pt x="1881" y="1594"/>
                    <a:pt x="1493" y="1987"/>
                  </a:cubicBezTo>
                  <a:cubicBezTo>
                    <a:pt x="1123" y="2381"/>
                    <a:pt x="588" y="2622"/>
                    <a:pt x="0" y="2622"/>
                  </a:cubicBezTo>
                  <a:lnTo>
                    <a:pt x="906" y="2622"/>
                  </a:lnTo>
                  <a:cubicBezTo>
                    <a:pt x="1493" y="2622"/>
                    <a:pt x="2028" y="2381"/>
                    <a:pt x="2399" y="1987"/>
                  </a:cubicBezTo>
                  <a:cubicBezTo>
                    <a:pt x="2792" y="1594"/>
                    <a:pt x="3033" y="1059"/>
                    <a:pt x="3033" y="471"/>
                  </a:cubicBezTo>
                  <a:cubicBezTo>
                    <a:pt x="3033" y="224"/>
                    <a:pt x="2816" y="1"/>
                    <a:pt x="254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2" name="Google Shape;3742;p63"/>
            <p:cNvSpPr/>
            <p:nvPr/>
          </p:nvSpPr>
          <p:spPr>
            <a:xfrm>
              <a:off x="4697024" y="1332516"/>
              <a:ext cx="325881" cy="228442"/>
            </a:xfrm>
            <a:custGeom>
              <a:rect b="b" l="l" r="r" t="t"/>
              <a:pathLst>
                <a:path extrusionOk="0" h="11727" w="16729">
                  <a:moveTo>
                    <a:pt x="835" y="0"/>
                  </a:moveTo>
                  <a:cubicBezTo>
                    <a:pt x="364" y="0"/>
                    <a:pt x="0" y="365"/>
                    <a:pt x="0" y="829"/>
                  </a:cubicBezTo>
                  <a:lnTo>
                    <a:pt x="0" y="10874"/>
                  </a:lnTo>
                  <a:cubicBezTo>
                    <a:pt x="0" y="11339"/>
                    <a:pt x="364" y="11727"/>
                    <a:pt x="835" y="11727"/>
                  </a:cubicBezTo>
                  <a:lnTo>
                    <a:pt x="15894" y="11727"/>
                  </a:lnTo>
                  <a:cubicBezTo>
                    <a:pt x="16358" y="11727"/>
                    <a:pt x="16728" y="11339"/>
                    <a:pt x="16728" y="10874"/>
                  </a:cubicBezTo>
                  <a:lnTo>
                    <a:pt x="16728" y="829"/>
                  </a:lnTo>
                  <a:cubicBezTo>
                    <a:pt x="16728" y="365"/>
                    <a:pt x="16358" y="0"/>
                    <a:pt x="1589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3" name="Google Shape;3743;p63"/>
            <p:cNvSpPr/>
            <p:nvPr/>
          </p:nvSpPr>
          <p:spPr>
            <a:xfrm>
              <a:off x="4991851" y="1332516"/>
              <a:ext cx="31051" cy="228442"/>
            </a:xfrm>
            <a:custGeom>
              <a:rect b="b" l="l" r="r" t="t"/>
              <a:pathLst>
                <a:path extrusionOk="0" h="11727" w="1594">
                  <a:moveTo>
                    <a:pt x="0" y="0"/>
                  </a:moveTo>
                  <a:cubicBezTo>
                    <a:pt x="465" y="0"/>
                    <a:pt x="835" y="365"/>
                    <a:pt x="835" y="829"/>
                  </a:cubicBezTo>
                  <a:lnTo>
                    <a:pt x="835" y="10874"/>
                  </a:lnTo>
                  <a:cubicBezTo>
                    <a:pt x="835" y="11339"/>
                    <a:pt x="465" y="11727"/>
                    <a:pt x="0" y="11727"/>
                  </a:cubicBezTo>
                  <a:lnTo>
                    <a:pt x="759" y="11727"/>
                  </a:lnTo>
                  <a:cubicBezTo>
                    <a:pt x="1223" y="11727"/>
                    <a:pt x="1593" y="11339"/>
                    <a:pt x="1593" y="10874"/>
                  </a:cubicBezTo>
                  <a:lnTo>
                    <a:pt x="1593" y="829"/>
                  </a:lnTo>
                  <a:cubicBezTo>
                    <a:pt x="1593" y="365"/>
                    <a:pt x="1223"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4" name="Google Shape;3744;p63"/>
            <p:cNvSpPr/>
            <p:nvPr/>
          </p:nvSpPr>
          <p:spPr>
            <a:xfrm>
              <a:off x="4720828" y="1352561"/>
              <a:ext cx="278135" cy="187904"/>
            </a:xfrm>
            <a:custGeom>
              <a:rect b="b" l="l" r="r" t="t"/>
              <a:pathLst>
                <a:path extrusionOk="0" h="9646" w="14278">
                  <a:moveTo>
                    <a:pt x="318" y="0"/>
                  </a:moveTo>
                  <a:cubicBezTo>
                    <a:pt x="148" y="0"/>
                    <a:pt x="1" y="147"/>
                    <a:pt x="1" y="318"/>
                  </a:cubicBezTo>
                  <a:lnTo>
                    <a:pt x="1" y="9328"/>
                  </a:lnTo>
                  <a:cubicBezTo>
                    <a:pt x="1" y="9499"/>
                    <a:pt x="148" y="9646"/>
                    <a:pt x="318" y="9646"/>
                  </a:cubicBezTo>
                  <a:lnTo>
                    <a:pt x="13960" y="9646"/>
                  </a:lnTo>
                  <a:cubicBezTo>
                    <a:pt x="14160" y="9646"/>
                    <a:pt x="14278" y="9499"/>
                    <a:pt x="14278" y="9328"/>
                  </a:cubicBezTo>
                  <a:lnTo>
                    <a:pt x="14278" y="318"/>
                  </a:lnTo>
                  <a:cubicBezTo>
                    <a:pt x="14278" y="147"/>
                    <a:pt x="14160" y="0"/>
                    <a:pt x="13960"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5" name="Google Shape;3745;p63"/>
            <p:cNvSpPr/>
            <p:nvPr/>
          </p:nvSpPr>
          <p:spPr>
            <a:xfrm>
              <a:off x="4978001" y="1352561"/>
              <a:ext cx="20960" cy="187904"/>
            </a:xfrm>
            <a:custGeom>
              <a:rect b="b" l="l" r="r" t="t"/>
              <a:pathLst>
                <a:path extrusionOk="0" h="9646" w="1076">
                  <a:moveTo>
                    <a:pt x="0" y="0"/>
                  </a:moveTo>
                  <a:cubicBezTo>
                    <a:pt x="171" y="0"/>
                    <a:pt x="318" y="147"/>
                    <a:pt x="318" y="318"/>
                  </a:cubicBezTo>
                  <a:lnTo>
                    <a:pt x="318" y="9328"/>
                  </a:lnTo>
                  <a:cubicBezTo>
                    <a:pt x="318" y="9499"/>
                    <a:pt x="171" y="9646"/>
                    <a:pt x="0" y="9646"/>
                  </a:cubicBezTo>
                  <a:lnTo>
                    <a:pt x="758" y="9646"/>
                  </a:lnTo>
                  <a:cubicBezTo>
                    <a:pt x="958" y="9646"/>
                    <a:pt x="1076" y="9499"/>
                    <a:pt x="1076" y="9328"/>
                  </a:cubicBezTo>
                  <a:lnTo>
                    <a:pt x="1076" y="318"/>
                  </a:lnTo>
                  <a:cubicBezTo>
                    <a:pt x="1076" y="147"/>
                    <a:pt x="958" y="0"/>
                    <a:pt x="75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6" name="Google Shape;3746;p63"/>
            <p:cNvSpPr/>
            <p:nvPr/>
          </p:nvSpPr>
          <p:spPr>
            <a:xfrm>
              <a:off x="4720828" y="1352561"/>
              <a:ext cx="278135" cy="42953"/>
            </a:xfrm>
            <a:custGeom>
              <a:rect b="b" l="l" r="r" t="t"/>
              <a:pathLst>
                <a:path extrusionOk="0" h="2205" w="14278">
                  <a:moveTo>
                    <a:pt x="318" y="0"/>
                  </a:moveTo>
                  <a:cubicBezTo>
                    <a:pt x="148" y="0"/>
                    <a:pt x="1" y="147"/>
                    <a:pt x="1" y="318"/>
                  </a:cubicBezTo>
                  <a:lnTo>
                    <a:pt x="1" y="2204"/>
                  </a:lnTo>
                  <a:lnTo>
                    <a:pt x="14278" y="2204"/>
                  </a:lnTo>
                  <a:lnTo>
                    <a:pt x="14278" y="318"/>
                  </a:lnTo>
                  <a:cubicBezTo>
                    <a:pt x="14278" y="147"/>
                    <a:pt x="14160" y="0"/>
                    <a:pt x="13960"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7" name="Google Shape;3747;p63"/>
            <p:cNvSpPr/>
            <p:nvPr/>
          </p:nvSpPr>
          <p:spPr>
            <a:xfrm>
              <a:off x="4978001" y="1352561"/>
              <a:ext cx="20960" cy="42953"/>
            </a:xfrm>
            <a:custGeom>
              <a:rect b="b" l="l" r="r" t="t"/>
              <a:pathLst>
                <a:path extrusionOk="0" h="2205" w="1076">
                  <a:moveTo>
                    <a:pt x="0" y="0"/>
                  </a:moveTo>
                  <a:cubicBezTo>
                    <a:pt x="171" y="0"/>
                    <a:pt x="318" y="147"/>
                    <a:pt x="318" y="318"/>
                  </a:cubicBezTo>
                  <a:lnTo>
                    <a:pt x="318" y="2204"/>
                  </a:lnTo>
                  <a:lnTo>
                    <a:pt x="1076" y="2204"/>
                  </a:lnTo>
                  <a:lnTo>
                    <a:pt x="1076" y="318"/>
                  </a:lnTo>
                  <a:cubicBezTo>
                    <a:pt x="1076" y="147"/>
                    <a:pt x="958" y="0"/>
                    <a:pt x="758"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8" name="Google Shape;3748;p63"/>
            <p:cNvSpPr/>
            <p:nvPr/>
          </p:nvSpPr>
          <p:spPr>
            <a:xfrm>
              <a:off x="4825825" y="1560937"/>
              <a:ext cx="68258" cy="22012"/>
            </a:xfrm>
            <a:custGeom>
              <a:rect b="b" l="l" r="r" t="t"/>
              <a:pathLst>
                <a:path extrusionOk="0" h="1130" w="3504">
                  <a:moveTo>
                    <a:pt x="1" y="1"/>
                  </a:moveTo>
                  <a:lnTo>
                    <a:pt x="1" y="565"/>
                  </a:lnTo>
                  <a:cubicBezTo>
                    <a:pt x="1" y="882"/>
                    <a:pt x="247" y="1129"/>
                    <a:pt x="565" y="1129"/>
                  </a:cubicBezTo>
                  <a:lnTo>
                    <a:pt x="2939" y="1129"/>
                  </a:lnTo>
                  <a:cubicBezTo>
                    <a:pt x="3257" y="1129"/>
                    <a:pt x="3504" y="882"/>
                    <a:pt x="3504" y="565"/>
                  </a:cubicBezTo>
                  <a:lnTo>
                    <a:pt x="3504" y="1"/>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9" name="Google Shape;3749;p63"/>
            <p:cNvSpPr/>
            <p:nvPr/>
          </p:nvSpPr>
          <p:spPr>
            <a:xfrm>
              <a:off x="4670337" y="1326789"/>
              <a:ext cx="379704" cy="290505"/>
            </a:xfrm>
            <a:custGeom>
              <a:rect b="b" l="l" r="r" t="t"/>
              <a:pathLst>
                <a:path extrusionOk="0" h="14913" w="19492">
                  <a:moveTo>
                    <a:pt x="11192" y="12291"/>
                  </a:moveTo>
                  <a:lnTo>
                    <a:pt x="11192" y="12585"/>
                  </a:lnTo>
                  <a:cubicBezTo>
                    <a:pt x="11192" y="12732"/>
                    <a:pt x="11068" y="12855"/>
                    <a:pt x="10921" y="12855"/>
                  </a:cubicBezTo>
                  <a:lnTo>
                    <a:pt x="8547" y="12855"/>
                  </a:lnTo>
                  <a:cubicBezTo>
                    <a:pt x="8400" y="12855"/>
                    <a:pt x="8276" y="12732"/>
                    <a:pt x="8276" y="12585"/>
                  </a:cubicBezTo>
                  <a:lnTo>
                    <a:pt x="8276" y="12291"/>
                  </a:lnTo>
                  <a:close/>
                  <a:moveTo>
                    <a:pt x="2205" y="1"/>
                  </a:moveTo>
                  <a:cubicBezTo>
                    <a:pt x="1587" y="1"/>
                    <a:pt x="1076" y="512"/>
                    <a:pt x="1076" y="1123"/>
                  </a:cubicBezTo>
                  <a:lnTo>
                    <a:pt x="1076" y="11168"/>
                  </a:lnTo>
                  <a:cubicBezTo>
                    <a:pt x="1076" y="11362"/>
                    <a:pt x="1123" y="11556"/>
                    <a:pt x="1223" y="11727"/>
                  </a:cubicBezTo>
                  <a:lnTo>
                    <a:pt x="759" y="11727"/>
                  </a:lnTo>
                  <a:cubicBezTo>
                    <a:pt x="341" y="11727"/>
                    <a:pt x="0" y="12074"/>
                    <a:pt x="0" y="12491"/>
                  </a:cubicBezTo>
                  <a:cubicBezTo>
                    <a:pt x="0" y="13837"/>
                    <a:pt x="1076" y="14913"/>
                    <a:pt x="2422" y="14913"/>
                  </a:cubicBezTo>
                  <a:lnTo>
                    <a:pt x="5878" y="14913"/>
                  </a:lnTo>
                  <a:cubicBezTo>
                    <a:pt x="6025" y="14913"/>
                    <a:pt x="6143" y="14789"/>
                    <a:pt x="6143" y="14642"/>
                  </a:cubicBezTo>
                  <a:cubicBezTo>
                    <a:pt x="6143" y="14472"/>
                    <a:pt x="6025" y="14348"/>
                    <a:pt x="5878" y="14348"/>
                  </a:cubicBezTo>
                  <a:lnTo>
                    <a:pt x="2422" y="14348"/>
                  </a:lnTo>
                  <a:cubicBezTo>
                    <a:pt x="1394" y="14348"/>
                    <a:pt x="559" y="13520"/>
                    <a:pt x="559" y="12491"/>
                  </a:cubicBezTo>
                  <a:cubicBezTo>
                    <a:pt x="559" y="12391"/>
                    <a:pt x="635" y="12291"/>
                    <a:pt x="759" y="12291"/>
                  </a:cubicBezTo>
                  <a:lnTo>
                    <a:pt x="7689" y="12291"/>
                  </a:lnTo>
                  <a:lnTo>
                    <a:pt x="7689" y="12585"/>
                  </a:lnTo>
                  <a:cubicBezTo>
                    <a:pt x="7689" y="13049"/>
                    <a:pt x="8082" y="13443"/>
                    <a:pt x="8547" y="13443"/>
                  </a:cubicBezTo>
                  <a:lnTo>
                    <a:pt x="10921" y="13443"/>
                  </a:lnTo>
                  <a:cubicBezTo>
                    <a:pt x="11386" y="13443"/>
                    <a:pt x="11780" y="13049"/>
                    <a:pt x="11780" y="12585"/>
                  </a:cubicBezTo>
                  <a:lnTo>
                    <a:pt x="11780" y="12291"/>
                  </a:lnTo>
                  <a:lnTo>
                    <a:pt x="18710" y="12291"/>
                  </a:lnTo>
                  <a:cubicBezTo>
                    <a:pt x="18833" y="12291"/>
                    <a:pt x="18904" y="12391"/>
                    <a:pt x="18904" y="12491"/>
                  </a:cubicBezTo>
                  <a:cubicBezTo>
                    <a:pt x="18904" y="13520"/>
                    <a:pt x="18075" y="14348"/>
                    <a:pt x="17070" y="14348"/>
                  </a:cubicBezTo>
                  <a:lnTo>
                    <a:pt x="7201" y="14348"/>
                  </a:lnTo>
                  <a:cubicBezTo>
                    <a:pt x="7024" y="14348"/>
                    <a:pt x="6907" y="14472"/>
                    <a:pt x="6907" y="14642"/>
                  </a:cubicBezTo>
                  <a:cubicBezTo>
                    <a:pt x="6907" y="14789"/>
                    <a:pt x="7024" y="14913"/>
                    <a:pt x="7201" y="14913"/>
                  </a:cubicBezTo>
                  <a:lnTo>
                    <a:pt x="17070" y="14913"/>
                  </a:lnTo>
                  <a:cubicBezTo>
                    <a:pt x="18392" y="14913"/>
                    <a:pt x="19491" y="13837"/>
                    <a:pt x="19491" y="12491"/>
                  </a:cubicBezTo>
                  <a:cubicBezTo>
                    <a:pt x="19491" y="12074"/>
                    <a:pt x="19150" y="11727"/>
                    <a:pt x="18710" y="11727"/>
                  </a:cubicBezTo>
                  <a:lnTo>
                    <a:pt x="18245" y="11727"/>
                  </a:lnTo>
                  <a:cubicBezTo>
                    <a:pt x="18339" y="11556"/>
                    <a:pt x="18392" y="11362"/>
                    <a:pt x="18392" y="11168"/>
                  </a:cubicBezTo>
                  <a:lnTo>
                    <a:pt x="18392" y="5167"/>
                  </a:lnTo>
                  <a:cubicBezTo>
                    <a:pt x="18392" y="5020"/>
                    <a:pt x="18269" y="4873"/>
                    <a:pt x="18098" y="4873"/>
                  </a:cubicBezTo>
                  <a:cubicBezTo>
                    <a:pt x="17951" y="4873"/>
                    <a:pt x="17828" y="5020"/>
                    <a:pt x="17828" y="5167"/>
                  </a:cubicBezTo>
                  <a:lnTo>
                    <a:pt x="17828" y="11168"/>
                  </a:lnTo>
                  <a:cubicBezTo>
                    <a:pt x="17828" y="11486"/>
                    <a:pt x="17558" y="11727"/>
                    <a:pt x="17264" y="11727"/>
                  </a:cubicBezTo>
                  <a:lnTo>
                    <a:pt x="2205" y="11727"/>
                  </a:lnTo>
                  <a:cubicBezTo>
                    <a:pt x="1911" y="11727"/>
                    <a:pt x="1640" y="11486"/>
                    <a:pt x="1640" y="11168"/>
                  </a:cubicBezTo>
                  <a:lnTo>
                    <a:pt x="1640" y="1123"/>
                  </a:lnTo>
                  <a:cubicBezTo>
                    <a:pt x="1640" y="829"/>
                    <a:pt x="1911" y="559"/>
                    <a:pt x="2205" y="559"/>
                  </a:cubicBezTo>
                  <a:lnTo>
                    <a:pt x="17264" y="559"/>
                  </a:lnTo>
                  <a:cubicBezTo>
                    <a:pt x="17558" y="559"/>
                    <a:pt x="17828" y="829"/>
                    <a:pt x="17828" y="1123"/>
                  </a:cubicBezTo>
                  <a:lnTo>
                    <a:pt x="17828" y="3845"/>
                  </a:lnTo>
                  <a:cubicBezTo>
                    <a:pt x="17828" y="4015"/>
                    <a:pt x="17951" y="4139"/>
                    <a:pt x="18098" y="4139"/>
                  </a:cubicBezTo>
                  <a:cubicBezTo>
                    <a:pt x="18269" y="4139"/>
                    <a:pt x="18392" y="4015"/>
                    <a:pt x="18392" y="3845"/>
                  </a:cubicBezTo>
                  <a:lnTo>
                    <a:pt x="18392" y="1123"/>
                  </a:lnTo>
                  <a:cubicBezTo>
                    <a:pt x="18392" y="512"/>
                    <a:pt x="17875" y="1"/>
                    <a:pt x="172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0" name="Google Shape;3750;p63"/>
            <p:cNvSpPr/>
            <p:nvPr/>
          </p:nvSpPr>
          <p:spPr>
            <a:xfrm>
              <a:off x="4715101" y="1346834"/>
              <a:ext cx="289590" cy="199358"/>
            </a:xfrm>
            <a:custGeom>
              <a:rect b="b" l="l" r="r" t="t"/>
              <a:pathLst>
                <a:path extrusionOk="0" h="10234" w="14866">
                  <a:moveTo>
                    <a:pt x="14254" y="588"/>
                  </a:moveTo>
                  <a:cubicBezTo>
                    <a:pt x="14278" y="588"/>
                    <a:pt x="14307" y="588"/>
                    <a:pt x="14307" y="612"/>
                  </a:cubicBezTo>
                  <a:lnTo>
                    <a:pt x="14307" y="2204"/>
                  </a:lnTo>
                  <a:lnTo>
                    <a:pt x="565" y="2204"/>
                  </a:lnTo>
                  <a:lnTo>
                    <a:pt x="565" y="612"/>
                  </a:lnTo>
                  <a:cubicBezTo>
                    <a:pt x="565" y="588"/>
                    <a:pt x="588" y="588"/>
                    <a:pt x="612" y="588"/>
                  </a:cubicBezTo>
                  <a:close/>
                  <a:moveTo>
                    <a:pt x="14307" y="2763"/>
                  </a:moveTo>
                  <a:lnTo>
                    <a:pt x="14307" y="9622"/>
                  </a:lnTo>
                  <a:cubicBezTo>
                    <a:pt x="14307" y="9646"/>
                    <a:pt x="14278" y="9669"/>
                    <a:pt x="14254" y="9669"/>
                  </a:cubicBezTo>
                  <a:lnTo>
                    <a:pt x="612" y="9669"/>
                  </a:lnTo>
                  <a:cubicBezTo>
                    <a:pt x="588" y="9669"/>
                    <a:pt x="565" y="9646"/>
                    <a:pt x="565" y="9622"/>
                  </a:cubicBezTo>
                  <a:lnTo>
                    <a:pt x="565" y="2763"/>
                  </a:lnTo>
                  <a:close/>
                  <a:moveTo>
                    <a:pt x="612" y="0"/>
                  </a:moveTo>
                  <a:cubicBezTo>
                    <a:pt x="271" y="0"/>
                    <a:pt x="1" y="265"/>
                    <a:pt x="1" y="612"/>
                  </a:cubicBezTo>
                  <a:lnTo>
                    <a:pt x="1" y="9622"/>
                  </a:lnTo>
                  <a:cubicBezTo>
                    <a:pt x="1" y="9963"/>
                    <a:pt x="271" y="10233"/>
                    <a:pt x="612" y="10233"/>
                  </a:cubicBezTo>
                  <a:lnTo>
                    <a:pt x="14254" y="10233"/>
                  </a:lnTo>
                  <a:cubicBezTo>
                    <a:pt x="14601" y="10233"/>
                    <a:pt x="14866" y="9963"/>
                    <a:pt x="14866" y="9622"/>
                  </a:cubicBezTo>
                  <a:lnTo>
                    <a:pt x="14866" y="612"/>
                  </a:lnTo>
                  <a:cubicBezTo>
                    <a:pt x="14866" y="265"/>
                    <a:pt x="14601" y="0"/>
                    <a:pt x="142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1" name="Google Shape;3751;p63"/>
            <p:cNvSpPr/>
            <p:nvPr/>
          </p:nvSpPr>
          <p:spPr>
            <a:xfrm>
              <a:off x="4746600" y="1368242"/>
              <a:ext cx="11006" cy="11474"/>
            </a:xfrm>
            <a:custGeom>
              <a:rect b="b" l="l" r="r" t="t"/>
              <a:pathLst>
                <a:path extrusionOk="0" h="589" w="565">
                  <a:moveTo>
                    <a:pt x="294" y="0"/>
                  </a:moveTo>
                  <a:cubicBezTo>
                    <a:pt x="124" y="0"/>
                    <a:pt x="0" y="124"/>
                    <a:pt x="0" y="294"/>
                  </a:cubicBezTo>
                  <a:cubicBezTo>
                    <a:pt x="0" y="441"/>
                    <a:pt x="124" y="588"/>
                    <a:pt x="294" y="588"/>
                  </a:cubicBezTo>
                  <a:cubicBezTo>
                    <a:pt x="441" y="588"/>
                    <a:pt x="564" y="441"/>
                    <a:pt x="564" y="294"/>
                  </a:cubicBezTo>
                  <a:cubicBezTo>
                    <a:pt x="564"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2" name="Google Shape;3752;p63"/>
            <p:cNvSpPr/>
            <p:nvPr/>
          </p:nvSpPr>
          <p:spPr>
            <a:xfrm>
              <a:off x="4768573" y="1368242"/>
              <a:ext cx="11006" cy="11474"/>
            </a:xfrm>
            <a:custGeom>
              <a:rect b="b" l="l" r="r" t="t"/>
              <a:pathLst>
                <a:path extrusionOk="0" h="589" w="565">
                  <a:moveTo>
                    <a:pt x="295" y="0"/>
                  </a:moveTo>
                  <a:cubicBezTo>
                    <a:pt x="124" y="0"/>
                    <a:pt x="1" y="124"/>
                    <a:pt x="1" y="294"/>
                  </a:cubicBezTo>
                  <a:cubicBezTo>
                    <a:pt x="1" y="441"/>
                    <a:pt x="124" y="588"/>
                    <a:pt x="295" y="588"/>
                  </a:cubicBezTo>
                  <a:cubicBezTo>
                    <a:pt x="441" y="588"/>
                    <a:pt x="565" y="441"/>
                    <a:pt x="565" y="294"/>
                  </a:cubicBezTo>
                  <a:cubicBezTo>
                    <a:pt x="565" y="124"/>
                    <a:pt x="44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3" name="Google Shape;3753;p63"/>
            <p:cNvSpPr/>
            <p:nvPr/>
          </p:nvSpPr>
          <p:spPr>
            <a:xfrm>
              <a:off x="4790566" y="1368242"/>
              <a:ext cx="11454" cy="11474"/>
            </a:xfrm>
            <a:custGeom>
              <a:rect b="b" l="l" r="r" t="t"/>
              <a:pathLst>
                <a:path extrusionOk="0" h="589" w="588">
                  <a:moveTo>
                    <a:pt x="294" y="0"/>
                  </a:moveTo>
                  <a:cubicBezTo>
                    <a:pt x="147" y="0"/>
                    <a:pt x="0" y="124"/>
                    <a:pt x="0" y="294"/>
                  </a:cubicBezTo>
                  <a:cubicBezTo>
                    <a:pt x="0" y="441"/>
                    <a:pt x="147" y="588"/>
                    <a:pt x="294" y="588"/>
                  </a:cubicBezTo>
                  <a:cubicBezTo>
                    <a:pt x="441" y="588"/>
                    <a:pt x="588" y="441"/>
                    <a:pt x="588" y="294"/>
                  </a:cubicBezTo>
                  <a:cubicBezTo>
                    <a:pt x="588"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4" name="Google Shape;3754;p63"/>
            <p:cNvSpPr/>
            <p:nvPr/>
          </p:nvSpPr>
          <p:spPr>
            <a:xfrm>
              <a:off x="4757587" y="1423896"/>
              <a:ext cx="77297" cy="87485"/>
            </a:xfrm>
            <a:custGeom>
              <a:rect b="b" l="l" r="r" t="t"/>
              <a:pathLst>
                <a:path extrusionOk="0" h="4491" w="3968">
                  <a:moveTo>
                    <a:pt x="3649" y="1"/>
                  </a:moveTo>
                  <a:cubicBezTo>
                    <a:pt x="3565" y="1"/>
                    <a:pt x="3482" y="38"/>
                    <a:pt x="3427" y="106"/>
                  </a:cubicBezTo>
                  <a:lnTo>
                    <a:pt x="100" y="4026"/>
                  </a:lnTo>
                  <a:cubicBezTo>
                    <a:pt x="0" y="4126"/>
                    <a:pt x="0" y="4320"/>
                    <a:pt x="124" y="4420"/>
                  </a:cubicBezTo>
                  <a:cubicBezTo>
                    <a:pt x="171" y="4467"/>
                    <a:pt x="247" y="4491"/>
                    <a:pt x="318" y="4491"/>
                  </a:cubicBezTo>
                  <a:cubicBezTo>
                    <a:pt x="394" y="4491"/>
                    <a:pt x="465" y="4444"/>
                    <a:pt x="541" y="4391"/>
                  </a:cubicBezTo>
                  <a:lnTo>
                    <a:pt x="3868" y="476"/>
                  </a:lnTo>
                  <a:cubicBezTo>
                    <a:pt x="3968" y="353"/>
                    <a:pt x="3968" y="182"/>
                    <a:pt x="3844" y="82"/>
                  </a:cubicBezTo>
                  <a:cubicBezTo>
                    <a:pt x="3789" y="26"/>
                    <a:pt x="3718" y="1"/>
                    <a:pt x="364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5" name="Google Shape;3755;p63"/>
            <p:cNvSpPr/>
            <p:nvPr/>
          </p:nvSpPr>
          <p:spPr>
            <a:xfrm>
              <a:off x="4757587" y="1440337"/>
              <a:ext cx="30136" cy="30973"/>
            </a:xfrm>
            <a:custGeom>
              <a:rect b="b" l="l" r="r" t="t"/>
              <a:pathLst>
                <a:path extrusionOk="0" h="1590" w="1547">
                  <a:moveTo>
                    <a:pt x="1214" y="1"/>
                  </a:moveTo>
                  <a:cubicBezTo>
                    <a:pt x="1137" y="1"/>
                    <a:pt x="1058" y="31"/>
                    <a:pt x="1005" y="96"/>
                  </a:cubicBezTo>
                  <a:lnTo>
                    <a:pt x="100" y="1102"/>
                  </a:lnTo>
                  <a:cubicBezTo>
                    <a:pt x="0" y="1225"/>
                    <a:pt x="0" y="1395"/>
                    <a:pt x="124" y="1519"/>
                  </a:cubicBezTo>
                  <a:cubicBezTo>
                    <a:pt x="171" y="1566"/>
                    <a:pt x="247" y="1589"/>
                    <a:pt x="318" y="1589"/>
                  </a:cubicBezTo>
                  <a:cubicBezTo>
                    <a:pt x="394" y="1589"/>
                    <a:pt x="465" y="1542"/>
                    <a:pt x="518" y="1489"/>
                  </a:cubicBezTo>
                  <a:lnTo>
                    <a:pt x="1423" y="461"/>
                  </a:lnTo>
                  <a:cubicBezTo>
                    <a:pt x="1546" y="343"/>
                    <a:pt x="1517" y="167"/>
                    <a:pt x="1399" y="73"/>
                  </a:cubicBezTo>
                  <a:cubicBezTo>
                    <a:pt x="1352" y="26"/>
                    <a:pt x="1284" y="1"/>
                    <a:pt x="121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756" name="Google Shape;3756;p63"/>
          <p:cNvGrpSpPr/>
          <p:nvPr/>
        </p:nvGrpSpPr>
        <p:grpSpPr>
          <a:xfrm>
            <a:off x="8187896" y="2617190"/>
            <a:ext cx="759642" cy="653593"/>
            <a:chOff x="4093948" y="1308595"/>
            <a:chExt cx="379821" cy="326796"/>
          </a:xfrm>
        </p:grpSpPr>
        <p:sp>
          <p:nvSpPr>
            <p:cNvPr id="3757" name="Google Shape;3757;p63"/>
            <p:cNvSpPr/>
            <p:nvPr/>
          </p:nvSpPr>
          <p:spPr>
            <a:xfrm>
              <a:off x="4099675" y="1524295"/>
              <a:ext cx="368367" cy="47648"/>
            </a:xfrm>
            <a:custGeom>
              <a:rect b="b" l="l" r="r" t="t"/>
              <a:pathLst>
                <a:path extrusionOk="0" h="2446" w="18910">
                  <a:moveTo>
                    <a:pt x="0" y="1"/>
                  </a:moveTo>
                  <a:lnTo>
                    <a:pt x="0" y="1494"/>
                  </a:lnTo>
                  <a:cubicBezTo>
                    <a:pt x="0" y="2029"/>
                    <a:pt x="418" y="2446"/>
                    <a:pt x="959" y="2446"/>
                  </a:cubicBezTo>
                  <a:lnTo>
                    <a:pt x="17951" y="2446"/>
                  </a:lnTo>
                  <a:cubicBezTo>
                    <a:pt x="18492" y="2446"/>
                    <a:pt x="18909" y="2029"/>
                    <a:pt x="18909" y="1494"/>
                  </a:cubicBezTo>
                  <a:lnTo>
                    <a:pt x="18909"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8" name="Google Shape;3758;p63"/>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9" name="Google Shape;3759;p63"/>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0" name="Google Shape;3760;p63"/>
            <p:cNvSpPr/>
            <p:nvPr/>
          </p:nvSpPr>
          <p:spPr>
            <a:xfrm>
              <a:off x="4434592" y="1314302"/>
              <a:ext cx="33447" cy="210014"/>
            </a:xfrm>
            <a:custGeom>
              <a:rect b="b" l="l" r="r" t="t"/>
              <a:pathLst>
                <a:path extrusionOk="0" h="10781" w="1717">
                  <a:moveTo>
                    <a:pt x="0" y="1"/>
                  </a:moveTo>
                  <a:cubicBezTo>
                    <a:pt x="541" y="1"/>
                    <a:pt x="958" y="418"/>
                    <a:pt x="958" y="959"/>
                  </a:cubicBezTo>
                  <a:lnTo>
                    <a:pt x="958" y="10781"/>
                  </a:lnTo>
                  <a:lnTo>
                    <a:pt x="1716" y="10781"/>
                  </a:lnTo>
                  <a:lnTo>
                    <a:pt x="1716" y="959"/>
                  </a:lnTo>
                  <a:cubicBezTo>
                    <a:pt x="1716" y="418"/>
                    <a:pt x="129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1" name="Google Shape;3761;p63"/>
            <p:cNvSpPr/>
            <p:nvPr/>
          </p:nvSpPr>
          <p:spPr>
            <a:xfrm>
              <a:off x="4434592" y="1524295"/>
              <a:ext cx="33447" cy="47648"/>
            </a:xfrm>
            <a:custGeom>
              <a:rect b="b" l="l" r="r" t="t"/>
              <a:pathLst>
                <a:path extrusionOk="0" h="2446" w="1717">
                  <a:moveTo>
                    <a:pt x="958" y="1"/>
                  </a:moveTo>
                  <a:lnTo>
                    <a:pt x="958" y="1494"/>
                  </a:lnTo>
                  <a:cubicBezTo>
                    <a:pt x="958" y="2029"/>
                    <a:pt x="541" y="2446"/>
                    <a:pt x="0" y="2446"/>
                  </a:cubicBezTo>
                  <a:lnTo>
                    <a:pt x="758" y="2446"/>
                  </a:lnTo>
                  <a:cubicBezTo>
                    <a:pt x="1299" y="2446"/>
                    <a:pt x="1716" y="2029"/>
                    <a:pt x="1716" y="1494"/>
                  </a:cubicBezTo>
                  <a:lnTo>
                    <a:pt x="1716"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2" name="Google Shape;3762;p63"/>
            <p:cNvSpPr/>
            <p:nvPr/>
          </p:nvSpPr>
          <p:spPr>
            <a:xfrm>
              <a:off x="4241878" y="1571923"/>
              <a:ext cx="83959" cy="57739"/>
            </a:xfrm>
            <a:custGeom>
              <a:rect b="b" l="l" r="r" t="t"/>
              <a:pathLst>
                <a:path extrusionOk="0" h="2964" w="4310">
                  <a:moveTo>
                    <a:pt x="318" y="1"/>
                  </a:moveTo>
                  <a:cubicBezTo>
                    <a:pt x="318" y="1"/>
                    <a:pt x="271" y="2182"/>
                    <a:pt x="1" y="2963"/>
                  </a:cubicBezTo>
                  <a:lnTo>
                    <a:pt x="4309" y="2963"/>
                  </a:lnTo>
                  <a:cubicBezTo>
                    <a:pt x="4039" y="2182"/>
                    <a:pt x="3992" y="1"/>
                    <a:pt x="3992"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3" name="Google Shape;3763;p63"/>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4" name="Google Shape;3764;p63"/>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5" name="Google Shape;3765;p63"/>
            <p:cNvSpPr/>
            <p:nvPr/>
          </p:nvSpPr>
          <p:spPr>
            <a:xfrm>
              <a:off x="4122583" y="1339607"/>
              <a:ext cx="322550" cy="184709"/>
            </a:xfrm>
            <a:custGeom>
              <a:rect b="b" l="l" r="r" t="t"/>
              <a:pathLst>
                <a:path extrusionOk="0" h="9482" w="16558">
                  <a:moveTo>
                    <a:pt x="441" y="1"/>
                  </a:moveTo>
                  <a:cubicBezTo>
                    <a:pt x="200" y="1"/>
                    <a:pt x="0" y="195"/>
                    <a:pt x="0" y="442"/>
                  </a:cubicBezTo>
                  <a:lnTo>
                    <a:pt x="0" y="9482"/>
                  </a:lnTo>
                  <a:lnTo>
                    <a:pt x="16558" y="9482"/>
                  </a:lnTo>
                  <a:lnTo>
                    <a:pt x="16558" y="442"/>
                  </a:lnTo>
                  <a:cubicBezTo>
                    <a:pt x="16558" y="195"/>
                    <a:pt x="16364" y="1"/>
                    <a:pt x="1611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6" name="Google Shape;3766;p63"/>
            <p:cNvSpPr/>
            <p:nvPr/>
          </p:nvSpPr>
          <p:spPr>
            <a:xfrm>
              <a:off x="4421755" y="1339607"/>
              <a:ext cx="23376" cy="184709"/>
            </a:xfrm>
            <a:custGeom>
              <a:rect b="b" l="l" r="r" t="t"/>
              <a:pathLst>
                <a:path extrusionOk="0" h="9482" w="1200">
                  <a:moveTo>
                    <a:pt x="1" y="1"/>
                  </a:moveTo>
                  <a:cubicBezTo>
                    <a:pt x="242" y="1"/>
                    <a:pt x="442" y="195"/>
                    <a:pt x="442" y="442"/>
                  </a:cubicBezTo>
                  <a:lnTo>
                    <a:pt x="442" y="9482"/>
                  </a:lnTo>
                  <a:lnTo>
                    <a:pt x="1200" y="9482"/>
                  </a:lnTo>
                  <a:lnTo>
                    <a:pt x="1200" y="442"/>
                  </a:lnTo>
                  <a:cubicBezTo>
                    <a:pt x="1200" y="195"/>
                    <a:pt x="1006"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7" name="Google Shape;3767;p63"/>
            <p:cNvSpPr/>
            <p:nvPr/>
          </p:nvSpPr>
          <p:spPr>
            <a:xfrm>
              <a:off x="4122583" y="1339607"/>
              <a:ext cx="322550" cy="33915"/>
            </a:xfrm>
            <a:custGeom>
              <a:rect b="b" l="l" r="r" t="t"/>
              <a:pathLst>
                <a:path extrusionOk="0" h="1741" w="16558">
                  <a:moveTo>
                    <a:pt x="441" y="1"/>
                  </a:moveTo>
                  <a:cubicBezTo>
                    <a:pt x="200" y="1"/>
                    <a:pt x="0" y="195"/>
                    <a:pt x="0" y="442"/>
                  </a:cubicBezTo>
                  <a:lnTo>
                    <a:pt x="0" y="1741"/>
                  </a:lnTo>
                  <a:lnTo>
                    <a:pt x="16558" y="1741"/>
                  </a:lnTo>
                  <a:lnTo>
                    <a:pt x="16558" y="442"/>
                  </a:lnTo>
                  <a:cubicBezTo>
                    <a:pt x="16558" y="195"/>
                    <a:pt x="16364" y="1"/>
                    <a:pt x="1611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8" name="Google Shape;3768;p63"/>
            <p:cNvSpPr/>
            <p:nvPr/>
          </p:nvSpPr>
          <p:spPr>
            <a:xfrm>
              <a:off x="4421755" y="1339607"/>
              <a:ext cx="23376" cy="33915"/>
            </a:xfrm>
            <a:custGeom>
              <a:rect b="b" l="l" r="r" t="t"/>
              <a:pathLst>
                <a:path extrusionOk="0" h="1741" w="1200">
                  <a:moveTo>
                    <a:pt x="1" y="1"/>
                  </a:moveTo>
                  <a:cubicBezTo>
                    <a:pt x="242" y="1"/>
                    <a:pt x="442" y="195"/>
                    <a:pt x="442" y="442"/>
                  </a:cubicBezTo>
                  <a:lnTo>
                    <a:pt x="442" y="1741"/>
                  </a:lnTo>
                  <a:lnTo>
                    <a:pt x="1200" y="1741"/>
                  </a:lnTo>
                  <a:lnTo>
                    <a:pt x="1200" y="442"/>
                  </a:lnTo>
                  <a:cubicBezTo>
                    <a:pt x="1200" y="224"/>
                    <a:pt x="1029" y="48"/>
                    <a:pt x="830" y="24"/>
                  </a:cubicBezTo>
                  <a:cubicBezTo>
                    <a:pt x="806" y="1"/>
                    <a:pt x="782" y="1"/>
                    <a:pt x="759"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9" name="Google Shape;3769;p63"/>
            <p:cNvSpPr/>
            <p:nvPr/>
          </p:nvSpPr>
          <p:spPr>
            <a:xfrm>
              <a:off x="4148336" y="1394910"/>
              <a:ext cx="91614" cy="104569"/>
            </a:xfrm>
            <a:custGeom>
              <a:rect b="b" l="l" r="r" t="t"/>
              <a:pathLst>
                <a:path extrusionOk="0" h="5368" w="4703">
                  <a:moveTo>
                    <a:pt x="1" y="1"/>
                  </a:moveTo>
                  <a:lnTo>
                    <a:pt x="1" y="5367"/>
                  </a:lnTo>
                  <a:lnTo>
                    <a:pt x="4703" y="5367"/>
                  </a:lnTo>
                  <a:lnTo>
                    <a:pt x="470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0" name="Google Shape;3770;p63"/>
            <p:cNvSpPr/>
            <p:nvPr/>
          </p:nvSpPr>
          <p:spPr>
            <a:xfrm>
              <a:off x="4265234" y="1394910"/>
              <a:ext cx="154145" cy="48232"/>
            </a:xfrm>
            <a:custGeom>
              <a:rect b="b" l="l" r="r" t="t"/>
              <a:pathLst>
                <a:path extrusionOk="0" h="2476" w="7913">
                  <a:moveTo>
                    <a:pt x="1" y="1"/>
                  </a:moveTo>
                  <a:lnTo>
                    <a:pt x="1" y="2475"/>
                  </a:lnTo>
                  <a:lnTo>
                    <a:pt x="7912" y="2475"/>
                  </a:lnTo>
                  <a:lnTo>
                    <a:pt x="7912" y="1"/>
                  </a:ln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1" name="Google Shape;3771;p63"/>
            <p:cNvSpPr/>
            <p:nvPr/>
          </p:nvSpPr>
          <p:spPr>
            <a:xfrm>
              <a:off x="4144557" y="1351528"/>
              <a:ext cx="11006" cy="11006"/>
            </a:xfrm>
            <a:custGeom>
              <a:rect b="b" l="l" r="r" t="t"/>
              <a:pathLst>
                <a:path extrusionOk="0" h="565" w="565">
                  <a:moveTo>
                    <a:pt x="294" y="0"/>
                  </a:moveTo>
                  <a:cubicBezTo>
                    <a:pt x="124" y="0"/>
                    <a:pt x="1" y="124"/>
                    <a:pt x="1" y="294"/>
                  </a:cubicBezTo>
                  <a:cubicBezTo>
                    <a:pt x="1" y="441"/>
                    <a:pt x="124" y="564"/>
                    <a:pt x="294" y="564"/>
                  </a:cubicBezTo>
                  <a:cubicBezTo>
                    <a:pt x="441" y="564"/>
                    <a:pt x="565" y="441"/>
                    <a:pt x="565" y="294"/>
                  </a:cubicBezTo>
                  <a:cubicBezTo>
                    <a:pt x="565"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2" name="Google Shape;3772;p63"/>
            <p:cNvSpPr/>
            <p:nvPr/>
          </p:nvSpPr>
          <p:spPr>
            <a:xfrm>
              <a:off x="4165965" y="1351450"/>
              <a:ext cx="12039" cy="11162"/>
            </a:xfrm>
            <a:custGeom>
              <a:rect b="b" l="l" r="r" t="t"/>
              <a:pathLst>
                <a:path extrusionOk="0" h="573" w="618">
                  <a:moveTo>
                    <a:pt x="314" y="1"/>
                  </a:moveTo>
                  <a:cubicBezTo>
                    <a:pt x="300" y="1"/>
                    <a:pt x="285" y="2"/>
                    <a:pt x="271" y="4"/>
                  </a:cubicBezTo>
                  <a:cubicBezTo>
                    <a:pt x="124" y="28"/>
                    <a:pt x="1" y="175"/>
                    <a:pt x="30" y="322"/>
                  </a:cubicBezTo>
                  <a:cubicBezTo>
                    <a:pt x="51" y="480"/>
                    <a:pt x="172" y="572"/>
                    <a:pt x="320" y="572"/>
                  </a:cubicBezTo>
                  <a:cubicBezTo>
                    <a:pt x="337" y="572"/>
                    <a:pt x="354" y="571"/>
                    <a:pt x="371" y="568"/>
                  </a:cubicBezTo>
                  <a:cubicBezTo>
                    <a:pt x="518" y="545"/>
                    <a:pt x="618" y="398"/>
                    <a:pt x="588" y="251"/>
                  </a:cubicBezTo>
                  <a:cubicBezTo>
                    <a:pt x="567" y="97"/>
                    <a:pt x="445" y="1"/>
                    <a:pt x="31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3" name="Google Shape;3773;p63"/>
            <p:cNvSpPr/>
            <p:nvPr/>
          </p:nvSpPr>
          <p:spPr>
            <a:xfrm>
              <a:off x="4188406" y="1351450"/>
              <a:ext cx="11941" cy="11162"/>
            </a:xfrm>
            <a:custGeom>
              <a:rect b="b" l="l" r="r" t="t"/>
              <a:pathLst>
                <a:path extrusionOk="0" h="573" w="613">
                  <a:moveTo>
                    <a:pt x="297" y="1"/>
                  </a:moveTo>
                  <a:cubicBezTo>
                    <a:pt x="281" y="1"/>
                    <a:pt x="264" y="2"/>
                    <a:pt x="248" y="4"/>
                  </a:cubicBezTo>
                  <a:cubicBezTo>
                    <a:pt x="101" y="28"/>
                    <a:pt x="1" y="175"/>
                    <a:pt x="24" y="322"/>
                  </a:cubicBezTo>
                  <a:cubicBezTo>
                    <a:pt x="51" y="480"/>
                    <a:pt x="172" y="572"/>
                    <a:pt x="303" y="572"/>
                  </a:cubicBezTo>
                  <a:cubicBezTo>
                    <a:pt x="318" y="572"/>
                    <a:pt x="333" y="571"/>
                    <a:pt x="348" y="568"/>
                  </a:cubicBezTo>
                  <a:cubicBezTo>
                    <a:pt x="494" y="545"/>
                    <a:pt x="612" y="398"/>
                    <a:pt x="589" y="251"/>
                  </a:cubicBezTo>
                  <a:cubicBezTo>
                    <a:pt x="567" y="97"/>
                    <a:pt x="445" y="1"/>
                    <a:pt x="29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4" name="Google Shape;3774;p63"/>
            <p:cNvSpPr/>
            <p:nvPr/>
          </p:nvSpPr>
          <p:spPr>
            <a:xfrm>
              <a:off x="4265702" y="1542392"/>
              <a:ext cx="36311" cy="11474"/>
            </a:xfrm>
            <a:custGeom>
              <a:rect b="b" l="l" r="r" t="t"/>
              <a:pathLst>
                <a:path extrusionOk="0" h="589" w="1864">
                  <a:moveTo>
                    <a:pt x="271" y="1"/>
                  </a:moveTo>
                  <a:cubicBezTo>
                    <a:pt x="124" y="1"/>
                    <a:pt x="0" y="147"/>
                    <a:pt x="0" y="294"/>
                  </a:cubicBezTo>
                  <a:cubicBezTo>
                    <a:pt x="0" y="465"/>
                    <a:pt x="124" y="588"/>
                    <a:pt x="271" y="588"/>
                  </a:cubicBezTo>
                  <a:lnTo>
                    <a:pt x="1593" y="588"/>
                  </a:lnTo>
                  <a:cubicBezTo>
                    <a:pt x="1740" y="588"/>
                    <a:pt x="1864" y="465"/>
                    <a:pt x="1864" y="294"/>
                  </a:cubicBezTo>
                  <a:cubicBezTo>
                    <a:pt x="1864" y="147"/>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5" name="Google Shape;3775;p63"/>
            <p:cNvSpPr/>
            <p:nvPr/>
          </p:nvSpPr>
          <p:spPr>
            <a:xfrm>
              <a:off x="4093948" y="1308595"/>
              <a:ext cx="379821" cy="326796"/>
            </a:xfrm>
            <a:custGeom>
              <a:rect b="b" l="l" r="r" t="t"/>
              <a:pathLst>
                <a:path extrusionOk="0" h="16776" w="19498">
                  <a:moveTo>
                    <a:pt x="17587" y="1887"/>
                  </a:moveTo>
                  <a:cubicBezTo>
                    <a:pt x="17687" y="1887"/>
                    <a:pt x="17734" y="1963"/>
                    <a:pt x="17734" y="2034"/>
                  </a:cubicBezTo>
                  <a:lnTo>
                    <a:pt x="17734" y="3062"/>
                  </a:lnTo>
                  <a:lnTo>
                    <a:pt x="1764" y="3062"/>
                  </a:lnTo>
                  <a:lnTo>
                    <a:pt x="1764" y="2034"/>
                  </a:lnTo>
                  <a:lnTo>
                    <a:pt x="1764" y="1987"/>
                  </a:lnTo>
                  <a:cubicBezTo>
                    <a:pt x="1787" y="1934"/>
                    <a:pt x="1840" y="1887"/>
                    <a:pt x="1911" y="1887"/>
                  </a:cubicBezTo>
                  <a:close/>
                  <a:moveTo>
                    <a:pt x="17734" y="3627"/>
                  </a:moveTo>
                  <a:lnTo>
                    <a:pt x="17734" y="10780"/>
                  </a:lnTo>
                  <a:lnTo>
                    <a:pt x="1764" y="10780"/>
                  </a:lnTo>
                  <a:lnTo>
                    <a:pt x="1764" y="3627"/>
                  </a:lnTo>
                  <a:close/>
                  <a:moveTo>
                    <a:pt x="18933" y="11368"/>
                  </a:moveTo>
                  <a:lnTo>
                    <a:pt x="18933" y="12567"/>
                  </a:lnTo>
                  <a:cubicBezTo>
                    <a:pt x="18933" y="12931"/>
                    <a:pt x="18616" y="13249"/>
                    <a:pt x="18245" y="13249"/>
                  </a:cubicBezTo>
                  <a:lnTo>
                    <a:pt x="1253" y="13249"/>
                  </a:lnTo>
                  <a:cubicBezTo>
                    <a:pt x="882" y="13249"/>
                    <a:pt x="565" y="12931"/>
                    <a:pt x="565" y="12567"/>
                  </a:cubicBezTo>
                  <a:lnTo>
                    <a:pt x="565" y="11368"/>
                  </a:lnTo>
                  <a:close/>
                  <a:moveTo>
                    <a:pt x="11315" y="13813"/>
                  </a:moveTo>
                  <a:cubicBezTo>
                    <a:pt x="11339" y="14330"/>
                    <a:pt x="11392" y="15453"/>
                    <a:pt x="11539" y="16217"/>
                  </a:cubicBezTo>
                  <a:lnTo>
                    <a:pt x="7959" y="16217"/>
                  </a:lnTo>
                  <a:cubicBezTo>
                    <a:pt x="8106" y="15453"/>
                    <a:pt x="8159" y="14330"/>
                    <a:pt x="8182"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25" y="16217"/>
                    <a:pt x="6102" y="16334"/>
                    <a:pt x="6102" y="16481"/>
                  </a:cubicBezTo>
                  <a:cubicBezTo>
                    <a:pt x="6102" y="16658"/>
                    <a:pt x="6225" y="16775"/>
                    <a:pt x="6396" y="16775"/>
                  </a:cubicBezTo>
                  <a:lnTo>
                    <a:pt x="13102" y="16775"/>
                  </a:lnTo>
                  <a:cubicBezTo>
                    <a:pt x="13279" y="16775"/>
                    <a:pt x="13396" y="16658"/>
                    <a:pt x="13396" y="16481"/>
                  </a:cubicBezTo>
                  <a:cubicBezTo>
                    <a:pt x="13396" y="16334"/>
                    <a:pt x="13279" y="16217"/>
                    <a:pt x="13102" y="16217"/>
                  </a:cubicBezTo>
                  <a:lnTo>
                    <a:pt x="12126" y="16217"/>
                  </a:lnTo>
                  <a:cubicBezTo>
                    <a:pt x="11980" y="15600"/>
                    <a:pt x="11903" y="14477"/>
                    <a:pt x="11880" y="13813"/>
                  </a:cubicBezTo>
                  <a:lnTo>
                    <a:pt x="18245" y="13813"/>
                  </a:lnTo>
                  <a:cubicBezTo>
                    <a:pt x="18933" y="13813"/>
                    <a:pt x="19497" y="13249"/>
                    <a:pt x="19497" y="12567"/>
                  </a:cubicBezTo>
                  <a:lnTo>
                    <a:pt x="19497" y="3527"/>
                  </a:lnTo>
                  <a:cubicBezTo>
                    <a:pt x="19497" y="3356"/>
                    <a:pt x="19374" y="3233"/>
                    <a:pt x="19203" y="3233"/>
                  </a:cubicBezTo>
                  <a:cubicBezTo>
                    <a:pt x="19056" y="3233"/>
                    <a:pt x="18933" y="3356"/>
                    <a:pt x="18933" y="3527"/>
                  </a:cubicBezTo>
                  <a:lnTo>
                    <a:pt x="18933" y="10780"/>
                  </a:lnTo>
                  <a:lnTo>
                    <a:pt x="18298" y="10780"/>
                  </a:lnTo>
                  <a:lnTo>
                    <a:pt x="18298" y="2034"/>
                  </a:lnTo>
                  <a:cubicBezTo>
                    <a:pt x="18298" y="1640"/>
                    <a:pt x="17981" y="1323"/>
                    <a:pt x="17587" y="1323"/>
                  </a:cubicBezTo>
                  <a:lnTo>
                    <a:pt x="1911" y="1323"/>
                  </a:lnTo>
                  <a:cubicBezTo>
                    <a:pt x="1546" y="1323"/>
                    <a:pt x="1229" y="1593"/>
                    <a:pt x="1200" y="1963"/>
                  </a:cubicBezTo>
                  <a:lnTo>
                    <a:pt x="1200" y="10780"/>
                  </a:lnTo>
                  <a:lnTo>
                    <a:pt x="565" y="10780"/>
                  </a:lnTo>
                  <a:lnTo>
                    <a:pt x="565" y="1252"/>
                  </a:lnTo>
                  <a:cubicBezTo>
                    <a:pt x="565" y="882"/>
                    <a:pt x="882" y="564"/>
                    <a:pt x="1253" y="564"/>
                  </a:cubicBezTo>
                  <a:lnTo>
                    <a:pt x="18245" y="564"/>
                  </a:lnTo>
                  <a:cubicBezTo>
                    <a:pt x="18616" y="564"/>
                    <a:pt x="18933" y="882"/>
                    <a:pt x="18933" y="1252"/>
                  </a:cubicBezTo>
                  <a:lnTo>
                    <a:pt x="18933" y="2204"/>
                  </a:lnTo>
                  <a:cubicBezTo>
                    <a:pt x="18933" y="2351"/>
                    <a:pt x="19056" y="2475"/>
                    <a:pt x="19203" y="2475"/>
                  </a:cubicBezTo>
                  <a:cubicBezTo>
                    <a:pt x="19374" y="2475"/>
                    <a:pt x="19497" y="2351"/>
                    <a:pt x="19497" y="2204"/>
                  </a:cubicBezTo>
                  <a:lnTo>
                    <a:pt x="19497" y="1252"/>
                  </a:lnTo>
                  <a:cubicBezTo>
                    <a:pt x="19497" y="564"/>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6" name="Google Shape;3776;p63"/>
            <p:cNvSpPr/>
            <p:nvPr/>
          </p:nvSpPr>
          <p:spPr>
            <a:xfrm>
              <a:off x="4142609" y="1389202"/>
              <a:ext cx="102621" cy="116003"/>
            </a:xfrm>
            <a:custGeom>
              <a:rect b="b" l="l" r="r" t="t"/>
              <a:pathLst>
                <a:path extrusionOk="0" h="5955" w="5268">
                  <a:moveTo>
                    <a:pt x="4362" y="588"/>
                  </a:moveTo>
                  <a:lnTo>
                    <a:pt x="2646" y="2551"/>
                  </a:lnTo>
                  <a:lnTo>
                    <a:pt x="906" y="588"/>
                  </a:lnTo>
                  <a:close/>
                  <a:moveTo>
                    <a:pt x="4703" y="1058"/>
                  </a:moveTo>
                  <a:lnTo>
                    <a:pt x="4703" y="4902"/>
                  </a:lnTo>
                  <a:lnTo>
                    <a:pt x="3016" y="2992"/>
                  </a:lnTo>
                  <a:lnTo>
                    <a:pt x="4703" y="1058"/>
                  </a:lnTo>
                  <a:close/>
                  <a:moveTo>
                    <a:pt x="2646" y="3409"/>
                  </a:moveTo>
                  <a:lnTo>
                    <a:pt x="4362" y="5390"/>
                  </a:lnTo>
                  <a:lnTo>
                    <a:pt x="906" y="5390"/>
                  </a:lnTo>
                  <a:lnTo>
                    <a:pt x="2646" y="3409"/>
                  </a:lnTo>
                  <a:close/>
                  <a:moveTo>
                    <a:pt x="295" y="0"/>
                  </a:moveTo>
                  <a:cubicBezTo>
                    <a:pt x="124" y="0"/>
                    <a:pt x="1" y="123"/>
                    <a:pt x="1" y="294"/>
                  </a:cubicBezTo>
                  <a:lnTo>
                    <a:pt x="1" y="2157"/>
                  </a:lnTo>
                  <a:cubicBezTo>
                    <a:pt x="1" y="2304"/>
                    <a:pt x="124" y="2428"/>
                    <a:pt x="295" y="2428"/>
                  </a:cubicBezTo>
                  <a:cubicBezTo>
                    <a:pt x="441" y="2428"/>
                    <a:pt x="565" y="2304"/>
                    <a:pt x="565" y="2157"/>
                  </a:cubicBezTo>
                  <a:lnTo>
                    <a:pt x="565" y="1058"/>
                  </a:lnTo>
                  <a:lnTo>
                    <a:pt x="2258" y="2992"/>
                  </a:lnTo>
                  <a:lnTo>
                    <a:pt x="565" y="4902"/>
                  </a:lnTo>
                  <a:lnTo>
                    <a:pt x="565" y="3480"/>
                  </a:lnTo>
                  <a:cubicBezTo>
                    <a:pt x="565" y="3333"/>
                    <a:pt x="441" y="3209"/>
                    <a:pt x="295" y="3209"/>
                  </a:cubicBezTo>
                  <a:cubicBezTo>
                    <a:pt x="124" y="3209"/>
                    <a:pt x="1" y="3333"/>
                    <a:pt x="1" y="3480"/>
                  </a:cubicBezTo>
                  <a:lnTo>
                    <a:pt x="1" y="5660"/>
                  </a:lnTo>
                  <a:cubicBezTo>
                    <a:pt x="1" y="5831"/>
                    <a:pt x="124" y="5954"/>
                    <a:pt x="295" y="5954"/>
                  </a:cubicBezTo>
                  <a:lnTo>
                    <a:pt x="4997" y="5954"/>
                  </a:lnTo>
                  <a:cubicBezTo>
                    <a:pt x="5144" y="5954"/>
                    <a:pt x="5267" y="5831"/>
                    <a:pt x="5267" y="5660"/>
                  </a:cubicBezTo>
                  <a:lnTo>
                    <a:pt x="5267" y="294"/>
                  </a:lnTo>
                  <a:cubicBezTo>
                    <a:pt x="5267" y="123"/>
                    <a:pt x="5144" y="0"/>
                    <a:pt x="499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7" name="Google Shape;3777;p63"/>
            <p:cNvSpPr/>
            <p:nvPr/>
          </p:nvSpPr>
          <p:spPr>
            <a:xfrm>
              <a:off x="4259507" y="1389202"/>
              <a:ext cx="165599" cy="59200"/>
            </a:xfrm>
            <a:custGeom>
              <a:rect b="b" l="l" r="r" t="t"/>
              <a:pathLst>
                <a:path extrusionOk="0" h="3039" w="8501">
                  <a:moveTo>
                    <a:pt x="6343" y="588"/>
                  </a:moveTo>
                  <a:lnTo>
                    <a:pt x="4262" y="1228"/>
                  </a:lnTo>
                  <a:lnTo>
                    <a:pt x="2158" y="588"/>
                  </a:lnTo>
                  <a:close/>
                  <a:moveTo>
                    <a:pt x="565" y="688"/>
                  </a:moveTo>
                  <a:lnTo>
                    <a:pt x="3281" y="1522"/>
                  </a:lnTo>
                  <a:lnTo>
                    <a:pt x="565" y="2381"/>
                  </a:lnTo>
                  <a:lnTo>
                    <a:pt x="565" y="688"/>
                  </a:lnTo>
                  <a:close/>
                  <a:moveTo>
                    <a:pt x="7936" y="688"/>
                  </a:moveTo>
                  <a:lnTo>
                    <a:pt x="7936" y="2381"/>
                  </a:lnTo>
                  <a:lnTo>
                    <a:pt x="5220" y="1522"/>
                  </a:lnTo>
                  <a:lnTo>
                    <a:pt x="7936" y="688"/>
                  </a:lnTo>
                  <a:close/>
                  <a:moveTo>
                    <a:pt x="4262" y="1840"/>
                  </a:moveTo>
                  <a:lnTo>
                    <a:pt x="6343" y="2475"/>
                  </a:lnTo>
                  <a:lnTo>
                    <a:pt x="2158" y="2475"/>
                  </a:lnTo>
                  <a:lnTo>
                    <a:pt x="4262" y="1840"/>
                  </a:lnTo>
                  <a:close/>
                  <a:moveTo>
                    <a:pt x="295" y="0"/>
                  </a:moveTo>
                  <a:cubicBezTo>
                    <a:pt x="124" y="0"/>
                    <a:pt x="1" y="123"/>
                    <a:pt x="1" y="294"/>
                  </a:cubicBezTo>
                  <a:lnTo>
                    <a:pt x="1" y="2768"/>
                  </a:lnTo>
                  <a:cubicBezTo>
                    <a:pt x="1" y="2915"/>
                    <a:pt x="124" y="3039"/>
                    <a:pt x="295" y="3039"/>
                  </a:cubicBezTo>
                  <a:lnTo>
                    <a:pt x="8206" y="3039"/>
                  </a:lnTo>
                  <a:cubicBezTo>
                    <a:pt x="8377" y="3039"/>
                    <a:pt x="8500" y="2915"/>
                    <a:pt x="8500" y="2768"/>
                  </a:cubicBezTo>
                  <a:lnTo>
                    <a:pt x="8500" y="294"/>
                  </a:lnTo>
                  <a:cubicBezTo>
                    <a:pt x="8500" y="123"/>
                    <a:pt x="8377" y="0"/>
                    <a:pt x="82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8" name="Google Shape;3778;p63"/>
            <p:cNvSpPr/>
            <p:nvPr/>
          </p:nvSpPr>
          <p:spPr>
            <a:xfrm>
              <a:off x="4259507" y="1464648"/>
              <a:ext cx="165599" cy="11474"/>
            </a:xfrm>
            <a:custGeom>
              <a:rect b="b" l="l" r="r" t="t"/>
              <a:pathLst>
                <a:path extrusionOk="0" h="589" w="8501">
                  <a:moveTo>
                    <a:pt x="295" y="0"/>
                  </a:moveTo>
                  <a:cubicBezTo>
                    <a:pt x="124" y="0"/>
                    <a:pt x="1" y="124"/>
                    <a:pt x="1" y="294"/>
                  </a:cubicBezTo>
                  <a:cubicBezTo>
                    <a:pt x="1" y="441"/>
                    <a:pt x="124" y="588"/>
                    <a:pt x="295" y="588"/>
                  </a:cubicBezTo>
                  <a:lnTo>
                    <a:pt x="8206" y="588"/>
                  </a:lnTo>
                  <a:cubicBezTo>
                    <a:pt x="8377" y="588"/>
                    <a:pt x="8500" y="441"/>
                    <a:pt x="8500" y="294"/>
                  </a:cubicBezTo>
                  <a:cubicBezTo>
                    <a:pt x="8500" y="124"/>
                    <a:pt x="8377" y="0"/>
                    <a:pt x="82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9" name="Google Shape;3779;p63"/>
            <p:cNvSpPr/>
            <p:nvPr/>
          </p:nvSpPr>
          <p:spPr>
            <a:xfrm>
              <a:off x="4259507" y="1487556"/>
              <a:ext cx="165599" cy="11006"/>
            </a:xfrm>
            <a:custGeom>
              <a:rect b="b" l="l" r="r" t="t"/>
              <a:pathLst>
                <a:path extrusionOk="0" h="565" w="8501">
                  <a:moveTo>
                    <a:pt x="295" y="0"/>
                  </a:moveTo>
                  <a:cubicBezTo>
                    <a:pt x="124" y="0"/>
                    <a:pt x="1" y="123"/>
                    <a:pt x="1" y="270"/>
                  </a:cubicBezTo>
                  <a:cubicBezTo>
                    <a:pt x="1" y="441"/>
                    <a:pt x="124" y="564"/>
                    <a:pt x="295" y="564"/>
                  </a:cubicBezTo>
                  <a:lnTo>
                    <a:pt x="8206" y="564"/>
                  </a:lnTo>
                  <a:cubicBezTo>
                    <a:pt x="8377" y="564"/>
                    <a:pt x="8500" y="441"/>
                    <a:pt x="8500" y="270"/>
                  </a:cubicBezTo>
                  <a:cubicBezTo>
                    <a:pt x="8500" y="123"/>
                    <a:pt x="8377" y="0"/>
                    <a:pt x="82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780" name="Google Shape;3780;p63"/>
          <p:cNvGrpSpPr/>
          <p:nvPr/>
        </p:nvGrpSpPr>
        <p:grpSpPr>
          <a:xfrm>
            <a:off x="7035352" y="2564750"/>
            <a:ext cx="759639" cy="758703"/>
            <a:chOff x="3517676" y="1282375"/>
            <a:chExt cx="379819" cy="379352"/>
          </a:xfrm>
        </p:grpSpPr>
        <p:sp>
          <p:nvSpPr>
            <p:cNvPr id="3781" name="Google Shape;3781;p63"/>
            <p:cNvSpPr/>
            <p:nvPr/>
          </p:nvSpPr>
          <p:spPr>
            <a:xfrm>
              <a:off x="3786751" y="1629174"/>
              <a:ext cx="39174" cy="27272"/>
            </a:xfrm>
            <a:custGeom>
              <a:rect b="b" l="l" r="r" t="t"/>
              <a:pathLst>
                <a:path extrusionOk="0" h="1400" w="2011">
                  <a:moveTo>
                    <a:pt x="147" y="1"/>
                  </a:moveTo>
                  <a:cubicBezTo>
                    <a:pt x="147" y="1"/>
                    <a:pt x="124" y="1030"/>
                    <a:pt x="0" y="1400"/>
                  </a:cubicBezTo>
                  <a:lnTo>
                    <a:pt x="2011" y="1400"/>
                  </a:lnTo>
                  <a:cubicBezTo>
                    <a:pt x="1887" y="1030"/>
                    <a:pt x="1864" y="1"/>
                    <a:pt x="1864"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2" name="Google Shape;3782;p63"/>
            <p:cNvSpPr/>
            <p:nvPr/>
          </p:nvSpPr>
          <p:spPr>
            <a:xfrm>
              <a:off x="3788699" y="1629174"/>
              <a:ext cx="35278" cy="15370"/>
            </a:xfrm>
            <a:custGeom>
              <a:rect b="b" l="l" r="r" t="t"/>
              <a:pathLst>
                <a:path extrusionOk="0" h="789" w="1811">
                  <a:moveTo>
                    <a:pt x="47" y="1"/>
                  </a:moveTo>
                  <a:cubicBezTo>
                    <a:pt x="47" y="1"/>
                    <a:pt x="24" y="395"/>
                    <a:pt x="0" y="789"/>
                  </a:cubicBezTo>
                  <a:lnTo>
                    <a:pt x="1811" y="789"/>
                  </a:lnTo>
                  <a:cubicBezTo>
                    <a:pt x="1764" y="395"/>
                    <a:pt x="1764" y="1"/>
                    <a:pt x="17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3" name="Google Shape;3783;p63"/>
            <p:cNvSpPr/>
            <p:nvPr/>
          </p:nvSpPr>
          <p:spPr>
            <a:xfrm>
              <a:off x="3720461" y="1512860"/>
              <a:ext cx="171755" cy="116335"/>
            </a:xfrm>
            <a:custGeom>
              <a:rect b="b" l="l" r="r" t="t"/>
              <a:pathLst>
                <a:path extrusionOk="0" h="5972" w="8817">
                  <a:moveTo>
                    <a:pt x="441" y="0"/>
                  </a:moveTo>
                  <a:cubicBezTo>
                    <a:pt x="194" y="0"/>
                    <a:pt x="0" y="218"/>
                    <a:pt x="0" y="464"/>
                  </a:cubicBezTo>
                  <a:lnTo>
                    <a:pt x="0" y="5531"/>
                  </a:lnTo>
                  <a:cubicBezTo>
                    <a:pt x="0" y="5778"/>
                    <a:pt x="194" y="5972"/>
                    <a:pt x="441" y="5972"/>
                  </a:cubicBezTo>
                  <a:lnTo>
                    <a:pt x="8352" y="5972"/>
                  </a:lnTo>
                  <a:cubicBezTo>
                    <a:pt x="8617" y="5972"/>
                    <a:pt x="8817" y="5778"/>
                    <a:pt x="8817" y="5531"/>
                  </a:cubicBezTo>
                  <a:lnTo>
                    <a:pt x="8817" y="464"/>
                  </a:lnTo>
                  <a:cubicBezTo>
                    <a:pt x="8817" y="218"/>
                    <a:pt x="8617" y="0"/>
                    <a:pt x="8352"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4" name="Google Shape;3784;p63"/>
            <p:cNvSpPr/>
            <p:nvPr/>
          </p:nvSpPr>
          <p:spPr>
            <a:xfrm>
              <a:off x="3720461" y="1607318"/>
              <a:ext cx="171755" cy="21876"/>
            </a:xfrm>
            <a:custGeom>
              <a:rect b="b" l="l" r="r" t="t"/>
              <a:pathLst>
                <a:path extrusionOk="0" h="1123" w="8817">
                  <a:moveTo>
                    <a:pt x="0" y="0"/>
                  </a:moveTo>
                  <a:lnTo>
                    <a:pt x="0" y="682"/>
                  </a:lnTo>
                  <a:cubicBezTo>
                    <a:pt x="0" y="929"/>
                    <a:pt x="194" y="1123"/>
                    <a:pt x="441" y="1123"/>
                  </a:cubicBezTo>
                  <a:lnTo>
                    <a:pt x="8352" y="1123"/>
                  </a:lnTo>
                  <a:cubicBezTo>
                    <a:pt x="8617" y="1123"/>
                    <a:pt x="8817" y="929"/>
                    <a:pt x="8817" y="682"/>
                  </a:cubicBezTo>
                  <a:lnTo>
                    <a:pt x="8817"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5" name="Google Shape;3785;p63"/>
            <p:cNvSpPr/>
            <p:nvPr/>
          </p:nvSpPr>
          <p:spPr>
            <a:xfrm>
              <a:off x="3868274" y="1607318"/>
              <a:ext cx="23941" cy="21876"/>
            </a:xfrm>
            <a:custGeom>
              <a:rect b="b" l="l" r="r" t="t"/>
              <a:pathLst>
                <a:path extrusionOk="0" h="1123" w="1229">
                  <a:moveTo>
                    <a:pt x="441" y="0"/>
                  </a:moveTo>
                  <a:lnTo>
                    <a:pt x="441" y="682"/>
                  </a:lnTo>
                  <a:cubicBezTo>
                    <a:pt x="441" y="929"/>
                    <a:pt x="247" y="1123"/>
                    <a:pt x="0" y="1123"/>
                  </a:cubicBezTo>
                  <a:lnTo>
                    <a:pt x="764" y="1123"/>
                  </a:lnTo>
                  <a:cubicBezTo>
                    <a:pt x="1029" y="1123"/>
                    <a:pt x="1229" y="929"/>
                    <a:pt x="1229" y="682"/>
                  </a:cubicBezTo>
                  <a:lnTo>
                    <a:pt x="1229"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6" name="Google Shape;3786;p63"/>
            <p:cNvSpPr/>
            <p:nvPr/>
          </p:nvSpPr>
          <p:spPr>
            <a:xfrm>
              <a:off x="3691378" y="1404085"/>
              <a:ext cx="39057" cy="27155"/>
            </a:xfrm>
            <a:custGeom>
              <a:rect b="b" l="l" r="r" t="t"/>
              <a:pathLst>
                <a:path extrusionOk="0" h="1394" w="2005">
                  <a:moveTo>
                    <a:pt x="147" y="0"/>
                  </a:moveTo>
                  <a:cubicBezTo>
                    <a:pt x="147" y="0"/>
                    <a:pt x="147" y="1029"/>
                    <a:pt x="0" y="1393"/>
                  </a:cubicBezTo>
                  <a:lnTo>
                    <a:pt x="2004" y="1393"/>
                  </a:lnTo>
                  <a:cubicBezTo>
                    <a:pt x="1881" y="1029"/>
                    <a:pt x="1858" y="0"/>
                    <a:pt x="1858"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7" name="Google Shape;3787;p63"/>
            <p:cNvSpPr/>
            <p:nvPr/>
          </p:nvSpPr>
          <p:spPr>
            <a:xfrm>
              <a:off x="3693657" y="1404085"/>
              <a:ext cx="34947" cy="15233"/>
            </a:xfrm>
            <a:custGeom>
              <a:rect b="b" l="l" r="r" t="t"/>
              <a:pathLst>
                <a:path extrusionOk="0" h="782" w="1794">
                  <a:moveTo>
                    <a:pt x="30" y="0"/>
                  </a:moveTo>
                  <a:cubicBezTo>
                    <a:pt x="30" y="0"/>
                    <a:pt x="30" y="388"/>
                    <a:pt x="1" y="782"/>
                  </a:cubicBezTo>
                  <a:lnTo>
                    <a:pt x="1793" y="782"/>
                  </a:lnTo>
                  <a:cubicBezTo>
                    <a:pt x="1764" y="388"/>
                    <a:pt x="1741" y="0"/>
                    <a:pt x="174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8" name="Google Shape;3788;p63"/>
            <p:cNvSpPr/>
            <p:nvPr/>
          </p:nvSpPr>
          <p:spPr>
            <a:xfrm>
              <a:off x="3624971" y="1287635"/>
              <a:ext cx="171755" cy="116471"/>
            </a:xfrm>
            <a:custGeom>
              <a:rect b="b" l="l" r="r" t="t"/>
              <a:pathLst>
                <a:path extrusionOk="0" h="5979" w="8817">
                  <a:moveTo>
                    <a:pt x="470" y="0"/>
                  </a:moveTo>
                  <a:cubicBezTo>
                    <a:pt x="223" y="0"/>
                    <a:pt x="0" y="218"/>
                    <a:pt x="0" y="465"/>
                  </a:cubicBezTo>
                  <a:lnTo>
                    <a:pt x="0" y="5537"/>
                  </a:lnTo>
                  <a:cubicBezTo>
                    <a:pt x="0" y="5778"/>
                    <a:pt x="223" y="5978"/>
                    <a:pt x="470" y="5978"/>
                  </a:cubicBezTo>
                  <a:lnTo>
                    <a:pt x="8376" y="5978"/>
                  </a:lnTo>
                  <a:cubicBezTo>
                    <a:pt x="8623" y="5978"/>
                    <a:pt x="8817" y="5778"/>
                    <a:pt x="8817" y="5537"/>
                  </a:cubicBezTo>
                  <a:lnTo>
                    <a:pt x="8817" y="465"/>
                  </a:lnTo>
                  <a:cubicBezTo>
                    <a:pt x="8817" y="218"/>
                    <a:pt x="8623" y="0"/>
                    <a:pt x="8376"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9" name="Google Shape;3789;p63"/>
            <p:cNvSpPr/>
            <p:nvPr/>
          </p:nvSpPr>
          <p:spPr>
            <a:xfrm>
              <a:off x="3624971" y="1382092"/>
              <a:ext cx="171755" cy="22012"/>
            </a:xfrm>
            <a:custGeom>
              <a:rect b="b" l="l" r="r" t="t"/>
              <a:pathLst>
                <a:path extrusionOk="0" h="1130" w="8817">
                  <a:moveTo>
                    <a:pt x="0" y="1"/>
                  </a:moveTo>
                  <a:lnTo>
                    <a:pt x="0" y="688"/>
                  </a:lnTo>
                  <a:cubicBezTo>
                    <a:pt x="0" y="929"/>
                    <a:pt x="223" y="1129"/>
                    <a:pt x="470" y="1129"/>
                  </a:cubicBezTo>
                  <a:lnTo>
                    <a:pt x="8376" y="1129"/>
                  </a:lnTo>
                  <a:cubicBezTo>
                    <a:pt x="8623" y="1129"/>
                    <a:pt x="8817" y="929"/>
                    <a:pt x="8817" y="688"/>
                  </a:cubicBezTo>
                  <a:lnTo>
                    <a:pt x="8817"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0" name="Google Shape;3790;p63"/>
            <p:cNvSpPr/>
            <p:nvPr/>
          </p:nvSpPr>
          <p:spPr>
            <a:xfrm>
              <a:off x="3772901" y="1382092"/>
              <a:ext cx="23824" cy="22012"/>
            </a:xfrm>
            <a:custGeom>
              <a:rect b="b" l="l" r="r" t="t"/>
              <a:pathLst>
                <a:path extrusionOk="0" h="1130" w="1223">
                  <a:moveTo>
                    <a:pt x="441" y="1"/>
                  </a:moveTo>
                  <a:lnTo>
                    <a:pt x="441" y="688"/>
                  </a:lnTo>
                  <a:cubicBezTo>
                    <a:pt x="441" y="929"/>
                    <a:pt x="247" y="1129"/>
                    <a:pt x="0" y="1129"/>
                  </a:cubicBezTo>
                  <a:lnTo>
                    <a:pt x="782" y="1129"/>
                  </a:lnTo>
                  <a:cubicBezTo>
                    <a:pt x="1029" y="1129"/>
                    <a:pt x="1223" y="929"/>
                    <a:pt x="1223" y="688"/>
                  </a:cubicBezTo>
                  <a:lnTo>
                    <a:pt x="1223"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1" name="Google Shape;3791;p63"/>
            <p:cNvSpPr/>
            <p:nvPr/>
          </p:nvSpPr>
          <p:spPr>
            <a:xfrm>
              <a:off x="3589693" y="1629174"/>
              <a:ext cx="39174" cy="27272"/>
            </a:xfrm>
            <a:custGeom>
              <a:rect b="b" l="l" r="r" t="t"/>
              <a:pathLst>
                <a:path extrusionOk="0" h="1400" w="2011">
                  <a:moveTo>
                    <a:pt x="148" y="1"/>
                  </a:moveTo>
                  <a:cubicBezTo>
                    <a:pt x="148" y="1"/>
                    <a:pt x="124" y="1030"/>
                    <a:pt x="1" y="1400"/>
                  </a:cubicBezTo>
                  <a:lnTo>
                    <a:pt x="2011" y="1400"/>
                  </a:lnTo>
                  <a:cubicBezTo>
                    <a:pt x="1887" y="1030"/>
                    <a:pt x="1864" y="1"/>
                    <a:pt x="1864"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2" name="Google Shape;3792;p63"/>
            <p:cNvSpPr/>
            <p:nvPr/>
          </p:nvSpPr>
          <p:spPr>
            <a:xfrm>
              <a:off x="3591641" y="1629174"/>
              <a:ext cx="35278" cy="15370"/>
            </a:xfrm>
            <a:custGeom>
              <a:rect b="b" l="l" r="r" t="t"/>
              <a:pathLst>
                <a:path extrusionOk="0" h="789" w="1811">
                  <a:moveTo>
                    <a:pt x="48" y="1"/>
                  </a:moveTo>
                  <a:cubicBezTo>
                    <a:pt x="48" y="1"/>
                    <a:pt x="48" y="395"/>
                    <a:pt x="1" y="789"/>
                  </a:cubicBezTo>
                  <a:lnTo>
                    <a:pt x="1811" y="789"/>
                  </a:lnTo>
                  <a:cubicBezTo>
                    <a:pt x="1764" y="395"/>
                    <a:pt x="1764" y="1"/>
                    <a:pt x="17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3" name="Google Shape;3793;p63"/>
            <p:cNvSpPr/>
            <p:nvPr/>
          </p:nvSpPr>
          <p:spPr>
            <a:xfrm>
              <a:off x="3523403" y="1512860"/>
              <a:ext cx="171775" cy="116335"/>
            </a:xfrm>
            <a:custGeom>
              <a:rect b="b" l="l" r="r" t="t"/>
              <a:pathLst>
                <a:path extrusionOk="0" h="5972" w="8818">
                  <a:moveTo>
                    <a:pt x="441" y="0"/>
                  </a:moveTo>
                  <a:cubicBezTo>
                    <a:pt x="194" y="0"/>
                    <a:pt x="0" y="218"/>
                    <a:pt x="0" y="464"/>
                  </a:cubicBezTo>
                  <a:lnTo>
                    <a:pt x="0" y="5531"/>
                  </a:lnTo>
                  <a:cubicBezTo>
                    <a:pt x="0" y="5778"/>
                    <a:pt x="194" y="5972"/>
                    <a:pt x="441" y="5972"/>
                  </a:cubicBezTo>
                  <a:lnTo>
                    <a:pt x="8376" y="5972"/>
                  </a:lnTo>
                  <a:cubicBezTo>
                    <a:pt x="8623" y="5972"/>
                    <a:pt x="8817" y="5778"/>
                    <a:pt x="8817" y="5531"/>
                  </a:cubicBezTo>
                  <a:lnTo>
                    <a:pt x="8817" y="464"/>
                  </a:lnTo>
                  <a:cubicBezTo>
                    <a:pt x="8817" y="218"/>
                    <a:pt x="8623" y="0"/>
                    <a:pt x="8376"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4" name="Google Shape;3794;p63"/>
            <p:cNvSpPr/>
            <p:nvPr/>
          </p:nvSpPr>
          <p:spPr>
            <a:xfrm>
              <a:off x="3523403" y="1607318"/>
              <a:ext cx="171775" cy="21876"/>
            </a:xfrm>
            <a:custGeom>
              <a:rect b="b" l="l" r="r" t="t"/>
              <a:pathLst>
                <a:path extrusionOk="0" h="1123" w="8818">
                  <a:moveTo>
                    <a:pt x="0" y="0"/>
                  </a:moveTo>
                  <a:lnTo>
                    <a:pt x="0" y="682"/>
                  </a:lnTo>
                  <a:cubicBezTo>
                    <a:pt x="0" y="929"/>
                    <a:pt x="194" y="1123"/>
                    <a:pt x="441" y="1123"/>
                  </a:cubicBezTo>
                  <a:lnTo>
                    <a:pt x="8376" y="1123"/>
                  </a:lnTo>
                  <a:cubicBezTo>
                    <a:pt x="8623" y="1123"/>
                    <a:pt x="8817" y="929"/>
                    <a:pt x="8817" y="682"/>
                  </a:cubicBezTo>
                  <a:lnTo>
                    <a:pt x="8817"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5" name="Google Shape;3795;p63"/>
            <p:cNvSpPr/>
            <p:nvPr/>
          </p:nvSpPr>
          <p:spPr>
            <a:xfrm>
              <a:off x="3671333" y="1607318"/>
              <a:ext cx="23844" cy="21876"/>
            </a:xfrm>
            <a:custGeom>
              <a:rect b="b" l="l" r="r" t="t"/>
              <a:pathLst>
                <a:path extrusionOk="0" h="1123" w="1224">
                  <a:moveTo>
                    <a:pt x="441" y="0"/>
                  </a:moveTo>
                  <a:lnTo>
                    <a:pt x="441" y="682"/>
                  </a:lnTo>
                  <a:cubicBezTo>
                    <a:pt x="441" y="929"/>
                    <a:pt x="242" y="1123"/>
                    <a:pt x="1" y="1123"/>
                  </a:cubicBezTo>
                  <a:lnTo>
                    <a:pt x="782" y="1123"/>
                  </a:lnTo>
                  <a:cubicBezTo>
                    <a:pt x="1029" y="1123"/>
                    <a:pt x="1223" y="929"/>
                    <a:pt x="1223" y="682"/>
                  </a:cubicBezTo>
                  <a:lnTo>
                    <a:pt x="1223"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6" name="Google Shape;3796;p63"/>
            <p:cNvSpPr/>
            <p:nvPr/>
          </p:nvSpPr>
          <p:spPr>
            <a:xfrm>
              <a:off x="3714734" y="1507581"/>
              <a:ext cx="182761" cy="154145"/>
            </a:xfrm>
            <a:custGeom>
              <a:rect b="b" l="l" r="r" t="t"/>
              <a:pathLst>
                <a:path extrusionOk="0" h="7913" w="9382">
                  <a:moveTo>
                    <a:pt x="8817" y="5385"/>
                  </a:moveTo>
                  <a:lnTo>
                    <a:pt x="8817" y="5802"/>
                  </a:lnTo>
                  <a:cubicBezTo>
                    <a:pt x="8817" y="5902"/>
                    <a:pt x="8741" y="5973"/>
                    <a:pt x="8646" y="5973"/>
                  </a:cubicBezTo>
                  <a:lnTo>
                    <a:pt x="735" y="5973"/>
                  </a:lnTo>
                  <a:cubicBezTo>
                    <a:pt x="659" y="5973"/>
                    <a:pt x="588" y="5902"/>
                    <a:pt x="588" y="5802"/>
                  </a:cubicBezTo>
                  <a:lnTo>
                    <a:pt x="588" y="5385"/>
                  </a:lnTo>
                  <a:close/>
                  <a:moveTo>
                    <a:pt x="5290" y="6537"/>
                  </a:moveTo>
                  <a:cubicBezTo>
                    <a:pt x="5290" y="6760"/>
                    <a:pt x="5314" y="7078"/>
                    <a:pt x="5337" y="7348"/>
                  </a:cubicBezTo>
                  <a:lnTo>
                    <a:pt x="4038" y="7348"/>
                  </a:lnTo>
                  <a:cubicBezTo>
                    <a:pt x="4091" y="7078"/>
                    <a:pt x="4115" y="6760"/>
                    <a:pt x="4115" y="6537"/>
                  </a:cubicBezTo>
                  <a:close/>
                  <a:moveTo>
                    <a:pt x="735" y="1"/>
                  </a:moveTo>
                  <a:cubicBezTo>
                    <a:pt x="341" y="1"/>
                    <a:pt x="0" y="318"/>
                    <a:pt x="0" y="735"/>
                  </a:cubicBezTo>
                  <a:lnTo>
                    <a:pt x="0" y="1594"/>
                  </a:lnTo>
                  <a:cubicBezTo>
                    <a:pt x="0" y="1764"/>
                    <a:pt x="124" y="1887"/>
                    <a:pt x="294" y="1887"/>
                  </a:cubicBezTo>
                  <a:cubicBezTo>
                    <a:pt x="441" y="1887"/>
                    <a:pt x="588" y="1764"/>
                    <a:pt x="588" y="1594"/>
                  </a:cubicBezTo>
                  <a:lnTo>
                    <a:pt x="588" y="735"/>
                  </a:lnTo>
                  <a:cubicBezTo>
                    <a:pt x="588" y="635"/>
                    <a:pt x="659" y="565"/>
                    <a:pt x="735" y="565"/>
                  </a:cubicBezTo>
                  <a:lnTo>
                    <a:pt x="8646" y="565"/>
                  </a:lnTo>
                  <a:cubicBezTo>
                    <a:pt x="8741" y="565"/>
                    <a:pt x="8817" y="635"/>
                    <a:pt x="8817" y="735"/>
                  </a:cubicBezTo>
                  <a:lnTo>
                    <a:pt x="8817" y="4826"/>
                  </a:lnTo>
                  <a:lnTo>
                    <a:pt x="588" y="4826"/>
                  </a:lnTo>
                  <a:lnTo>
                    <a:pt x="588" y="2916"/>
                  </a:lnTo>
                  <a:cubicBezTo>
                    <a:pt x="588" y="2769"/>
                    <a:pt x="441" y="2622"/>
                    <a:pt x="294" y="2622"/>
                  </a:cubicBezTo>
                  <a:cubicBezTo>
                    <a:pt x="124" y="2622"/>
                    <a:pt x="0" y="2769"/>
                    <a:pt x="0" y="2916"/>
                  </a:cubicBezTo>
                  <a:lnTo>
                    <a:pt x="0" y="5802"/>
                  </a:lnTo>
                  <a:cubicBezTo>
                    <a:pt x="0" y="6219"/>
                    <a:pt x="341" y="6537"/>
                    <a:pt x="735" y="6537"/>
                  </a:cubicBezTo>
                  <a:lnTo>
                    <a:pt x="3550" y="6537"/>
                  </a:lnTo>
                  <a:cubicBezTo>
                    <a:pt x="3527" y="6807"/>
                    <a:pt x="3503" y="7125"/>
                    <a:pt x="3474" y="7348"/>
                  </a:cubicBezTo>
                  <a:lnTo>
                    <a:pt x="2939" y="7348"/>
                  </a:lnTo>
                  <a:cubicBezTo>
                    <a:pt x="2769" y="7348"/>
                    <a:pt x="2645" y="7471"/>
                    <a:pt x="2645" y="7642"/>
                  </a:cubicBezTo>
                  <a:cubicBezTo>
                    <a:pt x="2645" y="7789"/>
                    <a:pt x="2769" y="7912"/>
                    <a:pt x="2939" y="7912"/>
                  </a:cubicBezTo>
                  <a:lnTo>
                    <a:pt x="6466" y="7912"/>
                  </a:lnTo>
                  <a:cubicBezTo>
                    <a:pt x="6613" y="7912"/>
                    <a:pt x="6736" y="7789"/>
                    <a:pt x="6736" y="7642"/>
                  </a:cubicBezTo>
                  <a:cubicBezTo>
                    <a:pt x="6736" y="7471"/>
                    <a:pt x="6613" y="7348"/>
                    <a:pt x="6466" y="7348"/>
                  </a:cubicBezTo>
                  <a:lnTo>
                    <a:pt x="5925" y="7348"/>
                  </a:lnTo>
                  <a:cubicBezTo>
                    <a:pt x="5878" y="7125"/>
                    <a:pt x="5855" y="6807"/>
                    <a:pt x="5855" y="6537"/>
                  </a:cubicBezTo>
                  <a:lnTo>
                    <a:pt x="8646" y="6537"/>
                  </a:lnTo>
                  <a:cubicBezTo>
                    <a:pt x="9058" y="6537"/>
                    <a:pt x="9381" y="6219"/>
                    <a:pt x="9381" y="5802"/>
                  </a:cubicBezTo>
                  <a:lnTo>
                    <a:pt x="9381" y="735"/>
                  </a:lnTo>
                  <a:cubicBezTo>
                    <a:pt x="9381" y="318"/>
                    <a:pt x="9058" y="1"/>
                    <a:pt x="864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7" name="Google Shape;3797;p63"/>
            <p:cNvSpPr/>
            <p:nvPr/>
          </p:nvSpPr>
          <p:spPr>
            <a:xfrm>
              <a:off x="3517676" y="1507581"/>
              <a:ext cx="183229" cy="154145"/>
            </a:xfrm>
            <a:custGeom>
              <a:rect b="b" l="l" r="r" t="t"/>
              <a:pathLst>
                <a:path extrusionOk="0" h="7913" w="9406">
                  <a:moveTo>
                    <a:pt x="8670" y="565"/>
                  </a:moveTo>
                  <a:cubicBezTo>
                    <a:pt x="8741" y="565"/>
                    <a:pt x="8817" y="635"/>
                    <a:pt x="8817" y="735"/>
                  </a:cubicBezTo>
                  <a:lnTo>
                    <a:pt x="8817" y="4826"/>
                  </a:lnTo>
                  <a:lnTo>
                    <a:pt x="588" y="4826"/>
                  </a:lnTo>
                  <a:lnTo>
                    <a:pt x="588" y="735"/>
                  </a:lnTo>
                  <a:cubicBezTo>
                    <a:pt x="588" y="635"/>
                    <a:pt x="659" y="565"/>
                    <a:pt x="735" y="565"/>
                  </a:cubicBezTo>
                  <a:close/>
                  <a:moveTo>
                    <a:pt x="8817" y="5385"/>
                  </a:moveTo>
                  <a:lnTo>
                    <a:pt x="8817" y="5802"/>
                  </a:lnTo>
                  <a:cubicBezTo>
                    <a:pt x="8817" y="5902"/>
                    <a:pt x="8741" y="5973"/>
                    <a:pt x="8670" y="5973"/>
                  </a:cubicBezTo>
                  <a:lnTo>
                    <a:pt x="735" y="5973"/>
                  </a:lnTo>
                  <a:cubicBezTo>
                    <a:pt x="659" y="5973"/>
                    <a:pt x="588" y="5902"/>
                    <a:pt x="588" y="5802"/>
                  </a:cubicBezTo>
                  <a:lnTo>
                    <a:pt x="588" y="5385"/>
                  </a:lnTo>
                  <a:close/>
                  <a:moveTo>
                    <a:pt x="5291" y="6537"/>
                  </a:moveTo>
                  <a:cubicBezTo>
                    <a:pt x="5291" y="6760"/>
                    <a:pt x="5314" y="7078"/>
                    <a:pt x="5361" y="7348"/>
                  </a:cubicBezTo>
                  <a:lnTo>
                    <a:pt x="4039" y="7348"/>
                  </a:lnTo>
                  <a:cubicBezTo>
                    <a:pt x="4091" y="7078"/>
                    <a:pt x="4115" y="6760"/>
                    <a:pt x="4115" y="6537"/>
                  </a:cubicBezTo>
                  <a:close/>
                  <a:moveTo>
                    <a:pt x="735" y="1"/>
                  </a:moveTo>
                  <a:cubicBezTo>
                    <a:pt x="341" y="1"/>
                    <a:pt x="1" y="318"/>
                    <a:pt x="1" y="735"/>
                  </a:cubicBezTo>
                  <a:lnTo>
                    <a:pt x="1" y="5802"/>
                  </a:lnTo>
                  <a:cubicBezTo>
                    <a:pt x="1" y="6219"/>
                    <a:pt x="341" y="6537"/>
                    <a:pt x="735" y="6537"/>
                  </a:cubicBezTo>
                  <a:lnTo>
                    <a:pt x="3551" y="6537"/>
                  </a:lnTo>
                  <a:cubicBezTo>
                    <a:pt x="3527" y="6807"/>
                    <a:pt x="3504" y="7125"/>
                    <a:pt x="3480" y="7348"/>
                  </a:cubicBezTo>
                  <a:lnTo>
                    <a:pt x="2939" y="7348"/>
                  </a:lnTo>
                  <a:cubicBezTo>
                    <a:pt x="2792" y="7348"/>
                    <a:pt x="2646" y="7471"/>
                    <a:pt x="2646" y="7642"/>
                  </a:cubicBezTo>
                  <a:cubicBezTo>
                    <a:pt x="2646" y="7789"/>
                    <a:pt x="2792" y="7912"/>
                    <a:pt x="2939" y="7912"/>
                  </a:cubicBezTo>
                  <a:lnTo>
                    <a:pt x="6466" y="7912"/>
                  </a:lnTo>
                  <a:cubicBezTo>
                    <a:pt x="6613" y="7912"/>
                    <a:pt x="6760" y="7789"/>
                    <a:pt x="6760" y="7642"/>
                  </a:cubicBezTo>
                  <a:cubicBezTo>
                    <a:pt x="6760" y="7471"/>
                    <a:pt x="6613" y="7348"/>
                    <a:pt x="6466" y="7348"/>
                  </a:cubicBezTo>
                  <a:lnTo>
                    <a:pt x="5925" y="7348"/>
                  </a:lnTo>
                  <a:cubicBezTo>
                    <a:pt x="5902" y="7125"/>
                    <a:pt x="5878" y="6807"/>
                    <a:pt x="5855" y="6537"/>
                  </a:cubicBezTo>
                  <a:lnTo>
                    <a:pt x="8670" y="6537"/>
                  </a:lnTo>
                  <a:cubicBezTo>
                    <a:pt x="9064" y="6537"/>
                    <a:pt x="9405" y="6219"/>
                    <a:pt x="9405" y="5802"/>
                  </a:cubicBezTo>
                  <a:lnTo>
                    <a:pt x="9405" y="735"/>
                  </a:lnTo>
                  <a:cubicBezTo>
                    <a:pt x="9405" y="318"/>
                    <a:pt x="9064" y="1"/>
                    <a:pt x="86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8" name="Google Shape;3798;p63"/>
            <p:cNvSpPr/>
            <p:nvPr/>
          </p:nvSpPr>
          <p:spPr>
            <a:xfrm>
              <a:off x="3619809" y="1282375"/>
              <a:ext cx="182644" cy="154126"/>
            </a:xfrm>
            <a:custGeom>
              <a:rect b="b" l="l" r="r" t="t"/>
              <a:pathLst>
                <a:path extrusionOk="0" h="7912" w="9376">
                  <a:moveTo>
                    <a:pt x="8817" y="5390"/>
                  </a:moveTo>
                  <a:lnTo>
                    <a:pt x="8817" y="5807"/>
                  </a:lnTo>
                  <a:cubicBezTo>
                    <a:pt x="8817" y="5901"/>
                    <a:pt x="8741" y="5978"/>
                    <a:pt x="8641" y="5978"/>
                  </a:cubicBezTo>
                  <a:lnTo>
                    <a:pt x="735" y="5978"/>
                  </a:lnTo>
                  <a:cubicBezTo>
                    <a:pt x="635" y="5978"/>
                    <a:pt x="559" y="5901"/>
                    <a:pt x="559" y="5807"/>
                  </a:cubicBezTo>
                  <a:lnTo>
                    <a:pt x="559" y="5390"/>
                  </a:lnTo>
                  <a:close/>
                  <a:moveTo>
                    <a:pt x="5261" y="6542"/>
                  </a:moveTo>
                  <a:cubicBezTo>
                    <a:pt x="5291" y="6759"/>
                    <a:pt x="5291" y="7077"/>
                    <a:pt x="5338" y="7347"/>
                  </a:cubicBezTo>
                  <a:lnTo>
                    <a:pt x="4039" y="7347"/>
                  </a:lnTo>
                  <a:cubicBezTo>
                    <a:pt x="4062" y="7077"/>
                    <a:pt x="4086" y="6759"/>
                    <a:pt x="4115" y="6542"/>
                  </a:cubicBezTo>
                  <a:close/>
                  <a:moveTo>
                    <a:pt x="735" y="0"/>
                  </a:moveTo>
                  <a:cubicBezTo>
                    <a:pt x="318" y="0"/>
                    <a:pt x="1" y="317"/>
                    <a:pt x="1" y="735"/>
                  </a:cubicBezTo>
                  <a:lnTo>
                    <a:pt x="1" y="5807"/>
                  </a:lnTo>
                  <a:cubicBezTo>
                    <a:pt x="1" y="6219"/>
                    <a:pt x="318" y="6542"/>
                    <a:pt x="735" y="6542"/>
                  </a:cubicBezTo>
                  <a:lnTo>
                    <a:pt x="3527" y="6542"/>
                  </a:lnTo>
                  <a:cubicBezTo>
                    <a:pt x="3527" y="6807"/>
                    <a:pt x="3498" y="7130"/>
                    <a:pt x="3451" y="7347"/>
                  </a:cubicBezTo>
                  <a:lnTo>
                    <a:pt x="2910" y="7347"/>
                  </a:lnTo>
                  <a:cubicBezTo>
                    <a:pt x="2763" y="7347"/>
                    <a:pt x="2646" y="7471"/>
                    <a:pt x="2646" y="7641"/>
                  </a:cubicBezTo>
                  <a:cubicBezTo>
                    <a:pt x="2646" y="7788"/>
                    <a:pt x="2763" y="7912"/>
                    <a:pt x="2910" y="7912"/>
                  </a:cubicBezTo>
                  <a:lnTo>
                    <a:pt x="6437" y="7912"/>
                  </a:lnTo>
                  <a:cubicBezTo>
                    <a:pt x="6613" y="7912"/>
                    <a:pt x="6731" y="7788"/>
                    <a:pt x="6731" y="7641"/>
                  </a:cubicBezTo>
                  <a:cubicBezTo>
                    <a:pt x="6731" y="7471"/>
                    <a:pt x="6613" y="7347"/>
                    <a:pt x="6437" y="7347"/>
                  </a:cubicBezTo>
                  <a:lnTo>
                    <a:pt x="5925" y="7347"/>
                  </a:lnTo>
                  <a:cubicBezTo>
                    <a:pt x="5878" y="7130"/>
                    <a:pt x="5849" y="6807"/>
                    <a:pt x="5825" y="6542"/>
                  </a:cubicBezTo>
                  <a:lnTo>
                    <a:pt x="8641" y="6542"/>
                  </a:lnTo>
                  <a:cubicBezTo>
                    <a:pt x="9035" y="6542"/>
                    <a:pt x="9376" y="6219"/>
                    <a:pt x="9376" y="5807"/>
                  </a:cubicBezTo>
                  <a:lnTo>
                    <a:pt x="9376" y="735"/>
                  </a:lnTo>
                  <a:cubicBezTo>
                    <a:pt x="9376" y="317"/>
                    <a:pt x="9035" y="0"/>
                    <a:pt x="8641" y="0"/>
                  </a:cubicBezTo>
                  <a:lnTo>
                    <a:pt x="3939" y="0"/>
                  </a:lnTo>
                  <a:cubicBezTo>
                    <a:pt x="3792" y="0"/>
                    <a:pt x="3674" y="123"/>
                    <a:pt x="3674" y="270"/>
                  </a:cubicBezTo>
                  <a:cubicBezTo>
                    <a:pt x="3674" y="441"/>
                    <a:pt x="3792" y="564"/>
                    <a:pt x="3939" y="564"/>
                  </a:cubicBezTo>
                  <a:lnTo>
                    <a:pt x="8641" y="564"/>
                  </a:lnTo>
                  <a:cubicBezTo>
                    <a:pt x="8741" y="564"/>
                    <a:pt x="8817" y="635"/>
                    <a:pt x="8817" y="735"/>
                  </a:cubicBezTo>
                  <a:lnTo>
                    <a:pt x="8817" y="4826"/>
                  </a:lnTo>
                  <a:lnTo>
                    <a:pt x="559" y="4826"/>
                  </a:lnTo>
                  <a:lnTo>
                    <a:pt x="559" y="735"/>
                  </a:lnTo>
                  <a:cubicBezTo>
                    <a:pt x="559" y="635"/>
                    <a:pt x="635" y="564"/>
                    <a:pt x="735" y="564"/>
                  </a:cubicBezTo>
                  <a:lnTo>
                    <a:pt x="2646" y="564"/>
                  </a:lnTo>
                  <a:cubicBezTo>
                    <a:pt x="2792" y="564"/>
                    <a:pt x="2910" y="441"/>
                    <a:pt x="2910" y="270"/>
                  </a:cubicBezTo>
                  <a:cubicBezTo>
                    <a:pt x="2910" y="123"/>
                    <a:pt x="2792" y="0"/>
                    <a:pt x="26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9" name="Google Shape;3799;p63"/>
            <p:cNvSpPr/>
            <p:nvPr/>
          </p:nvSpPr>
          <p:spPr>
            <a:xfrm>
              <a:off x="3600680" y="1446434"/>
              <a:ext cx="213793" cy="51096"/>
            </a:xfrm>
            <a:custGeom>
              <a:rect b="b" l="l" r="r" t="t"/>
              <a:pathLst>
                <a:path extrusionOk="0" h="2623" w="10975">
                  <a:moveTo>
                    <a:pt x="5485" y="1"/>
                  </a:moveTo>
                  <a:cubicBezTo>
                    <a:pt x="5338" y="1"/>
                    <a:pt x="5215" y="124"/>
                    <a:pt x="5215" y="295"/>
                  </a:cubicBezTo>
                  <a:lnTo>
                    <a:pt x="5215" y="1059"/>
                  </a:lnTo>
                  <a:lnTo>
                    <a:pt x="295" y="1059"/>
                  </a:lnTo>
                  <a:cubicBezTo>
                    <a:pt x="148" y="1059"/>
                    <a:pt x="1" y="1176"/>
                    <a:pt x="1" y="1323"/>
                  </a:cubicBezTo>
                  <a:lnTo>
                    <a:pt x="1" y="2329"/>
                  </a:lnTo>
                  <a:cubicBezTo>
                    <a:pt x="1" y="2499"/>
                    <a:pt x="148" y="2622"/>
                    <a:pt x="295" y="2622"/>
                  </a:cubicBezTo>
                  <a:cubicBezTo>
                    <a:pt x="442" y="2622"/>
                    <a:pt x="589" y="2499"/>
                    <a:pt x="589" y="2329"/>
                  </a:cubicBezTo>
                  <a:lnTo>
                    <a:pt x="589" y="1617"/>
                  </a:lnTo>
                  <a:lnTo>
                    <a:pt x="10411" y="1617"/>
                  </a:lnTo>
                  <a:lnTo>
                    <a:pt x="10411" y="2329"/>
                  </a:lnTo>
                  <a:cubicBezTo>
                    <a:pt x="10411" y="2499"/>
                    <a:pt x="10534" y="2622"/>
                    <a:pt x="10704" y="2622"/>
                  </a:cubicBezTo>
                  <a:cubicBezTo>
                    <a:pt x="10851" y="2622"/>
                    <a:pt x="10975" y="2499"/>
                    <a:pt x="10975" y="2329"/>
                  </a:cubicBezTo>
                  <a:lnTo>
                    <a:pt x="10975" y="1323"/>
                  </a:lnTo>
                  <a:cubicBezTo>
                    <a:pt x="10975" y="1176"/>
                    <a:pt x="10851" y="1059"/>
                    <a:pt x="10704" y="1059"/>
                  </a:cubicBezTo>
                  <a:lnTo>
                    <a:pt x="5779" y="1059"/>
                  </a:lnTo>
                  <a:lnTo>
                    <a:pt x="5779" y="295"/>
                  </a:lnTo>
                  <a:cubicBezTo>
                    <a:pt x="5779" y="124"/>
                    <a:pt x="5655" y="1"/>
                    <a:pt x="548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00" name="Google Shape;3800;p63"/>
          <p:cNvGrpSpPr/>
          <p:nvPr/>
        </p:nvGrpSpPr>
        <p:grpSpPr>
          <a:xfrm>
            <a:off x="5883705" y="2617190"/>
            <a:ext cx="759408" cy="653593"/>
            <a:chOff x="2941853" y="1308595"/>
            <a:chExt cx="379704" cy="326796"/>
          </a:xfrm>
        </p:grpSpPr>
        <p:sp>
          <p:nvSpPr>
            <p:cNvPr id="3801" name="Google Shape;3801;p63"/>
            <p:cNvSpPr/>
            <p:nvPr/>
          </p:nvSpPr>
          <p:spPr>
            <a:xfrm>
              <a:off x="2947132" y="1524295"/>
              <a:ext cx="368698" cy="47648"/>
            </a:xfrm>
            <a:custGeom>
              <a:rect b="b" l="l" r="r" t="t"/>
              <a:pathLst>
                <a:path extrusionOk="0" h="2446" w="18927">
                  <a:moveTo>
                    <a:pt x="0" y="1"/>
                  </a:moveTo>
                  <a:lnTo>
                    <a:pt x="0" y="1494"/>
                  </a:lnTo>
                  <a:cubicBezTo>
                    <a:pt x="0" y="2029"/>
                    <a:pt x="441" y="2446"/>
                    <a:pt x="976" y="2446"/>
                  </a:cubicBezTo>
                  <a:lnTo>
                    <a:pt x="17975" y="2446"/>
                  </a:lnTo>
                  <a:cubicBezTo>
                    <a:pt x="18515" y="2446"/>
                    <a:pt x="18927" y="2029"/>
                    <a:pt x="18927" y="1494"/>
                  </a:cubicBezTo>
                  <a:lnTo>
                    <a:pt x="18927"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2" name="Google Shape;3802;p63"/>
            <p:cNvSpPr/>
            <p:nvPr/>
          </p:nvSpPr>
          <p:spPr>
            <a:xfrm>
              <a:off x="2947132" y="1314302"/>
              <a:ext cx="368698" cy="210014"/>
            </a:xfrm>
            <a:custGeom>
              <a:rect b="b" l="l" r="r" t="t"/>
              <a:pathLst>
                <a:path extrusionOk="0" h="10781" w="18927">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3" name="Google Shape;3803;p63"/>
            <p:cNvSpPr/>
            <p:nvPr/>
          </p:nvSpPr>
          <p:spPr>
            <a:xfrm>
              <a:off x="2947132" y="1314302"/>
              <a:ext cx="368698" cy="210014"/>
            </a:xfrm>
            <a:custGeom>
              <a:rect b="b" l="l" r="r" t="t"/>
              <a:pathLst>
                <a:path extrusionOk="0" h="10781" w="18927">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4" name="Google Shape;3804;p63"/>
            <p:cNvSpPr/>
            <p:nvPr/>
          </p:nvSpPr>
          <p:spPr>
            <a:xfrm>
              <a:off x="3282496" y="1314302"/>
              <a:ext cx="33330" cy="210014"/>
            </a:xfrm>
            <a:custGeom>
              <a:rect b="b" l="l" r="r" t="t"/>
              <a:pathLst>
                <a:path extrusionOk="0" h="10781" w="1711">
                  <a:moveTo>
                    <a:pt x="0" y="1"/>
                  </a:moveTo>
                  <a:cubicBezTo>
                    <a:pt x="512" y="1"/>
                    <a:pt x="953" y="418"/>
                    <a:pt x="953" y="959"/>
                  </a:cubicBezTo>
                  <a:lnTo>
                    <a:pt x="953" y="10781"/>
                  </a:lnTo>
                  <a:lnTo>
                    <a:pt x="1711" y="10781"/>
                  </a:lnTo>
                  <a:lnTo>
                    <a:pt x="1711" y="959"/>
                  </a:lnTo>
                  <a:cubicBezTo>
                    <a:pt x="1711" y="418"/>
                    <a:pt x="1299"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5" name="Google Shape;3805;p63"/>
            <p:cNvSpPr/>
            <p:nvPr/>
          </p:nvSpPr>
          <p:spPr>
            <a:xfrm>
              <a:off x="3282496" y="1524295"/>
              <a:ext cx="33330" cy="47648"/>
            </a:xfrm>
            <a:custGeom>
              <a:rect b="b" l="l" r="r" t="t"/>
              <a:pathLst>
                <a:path extrusionOk="0" h="2446" w="1711">
                  <a:moveTo>
                    <a:pt x="953" y="1"/>
                  </a:moveTo>
                  <a:lnTo>
                    <a:pt x="953" y="1494"/>
                  </a:lnTo>
                  <a:cubicBezTo>
                    <a:pt x="953" y="2029"/>
                    <a:pt x="512" y="2446"/>
                    <a:pt x="0" y="2446"/>
                  </a:cubicBezTo>
                  <a:lnTo>
                    <a:pt x="759" y="2446"/>
                  </a:lnTo>
                  <a:cubicBezTo>
                    <a:pt x="1299" y="2446"/>
                    <a:pt x="1711" y="2029"/>
                    <a:pt x="1711" y="1494"/>
                  </a:cubicBezTo>
                  <a:lnTo>
                    <a:pt x="1711"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6" name="Google Shape;3806;p63"/>
            <p:cNvSpPr/>
            <p:nvPr/>
          </p:nvSpPr>
          <p:spPr>
            <a:xfrm>
              <a:off x="3089685" y="1571923"/>
              <a:ext cx="84056" cy="57739"/>
            </a:xfrm>
            <a:custGeom>
              <a:rect b="b" l="l" r="r" t="t"/>
              <a:pathLst>
                <a:path extrusionOk="0" h="2964" w="4315">
                  <a:moveTo>
                    <a:pt x="294" y="1"/>
                  </a:moveTo>
                  <a:cubicBezTo>
                    <a:pt x="294" y="1"/>
                    <a:pt x="271" y="2182"/>
                    <a:pt x="0" y="2963"/>
                  </a:cubicBezTo>
                  <a:lnTo>
                    <a:pt x="4315" y="2963"/>
                  </a:lnTo>
                  <a:cubicBezTo>
                    <a:pt x="4044" y="2182"/>
                    <a:pt x="3997" y="1"/>
                    <a:pt x="3997"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7" name="Google Shape;3807;p63"/>
            <p:cNvSpPr/>
            <p:nvPr/>
          </p:nvSpPr>
          <p:spPr>
            <a:xfrm>
              <a:off x="3094945" y="1571923"/>
              <a:ext cx="73069" cy="14805"/>
            </a:xfrm>
            <a:custGeom>
              <a:rect b="b" l="l" r="r" t="t"/>
              <a:pathLst>
                <a:path extrusionOk="0" h="760" w="3751">
                  <a:moveTo>
                    <a:pt x="24" y="1"/>
                  </a:moveTo>
                  <a:cubicBezTo>
                    <a:pt x="24" y="1"/>
                    <a:pt x="24" y="318"/>
                    <a:pt x="1" y="759"/>
                  </a:cubicBezTo>
                  <a:lnTo>
                    <a:pt x="3751" y="759"/>
                  </a:lnTo>
                  <a:cubicBezTo>
                    <a:pt x="3727" y="318"/>
                    <a:pt x="3727" y="1"/>
                    <a:pt x="372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8" name="Google Shape;3808;p63"/>
            <p:cNvSpPr/>
            <p:nvPr/>
          </p:nvSpPr>
          <p:spPr>
            <a:xfrm>
              <a:off x="3094945" y="1571923"/>
              <a:ext cx="73069" cy="14805"/>
            </a:xfrm>
            <a:custGeom>
              <a:rect b="b" l="l" r="r" t="t"/>
              <a:pathLst>
                <a:path extrusionOk="0" h="760" w="3751">
                  <a:moveTo>
                    <a:pt x="24" y="1"/>
                  </a:moveTo>
                  <a:cubicBezTo>
                    <a:pt x="24" y="1"/>
                    <a:pt x="24" y="318"/>
                    <a:pt x="1" y="759"/>
                  </a:cubicBezTo>
                  <a:lnTo>
                    <a:pt x="3751" y="759"/>
                  </a:lnTo>
                  <a:cubicBezTo>
                    <a:pt x="3727" y="318"/>
                    <a:pt x="3727" y="1"/>
                    <a:pt x="372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9" name="Google Shape;3809;p63"/>
            <p:cNvSpPr/>
            <p:nvPr/>
          </p:nvSpPr>
          <p:spPr>
            <a:xfrm>
              <a:off x="2970488" y="1339607"/>
              <a:ext cx="321985" cy="184709"/>
            </a:xfrm>
            <a:custGeom>
              <a:rect b="b" l="l" r="r" t="t"/>
              <a:pathLst>
                <a:path extrusionOk="0" h="9482" w="16529">
                  <a:moveTo>
                    <a:pt x="418" y="1"/>
                  </a:moveTo>
                  <a:cubicBezTo>
                    <a:pt x="194" y="1"/>
                    <a:pt x="0" y="195"/>
                    <a:pt x="0" y="442"/>
                  </a:cubicBezTo>
                  <a:lnTo>
                    <a:pt x="0" y="9482"/>
                  </a:lnTo>
                  <a:lnTo>
                    <a:pt x="16529" y="9482"/>
                  </a:lnTo>
                  <a:lnTo>
                    <a:pt x="16529" y="442"/>
                  </a:lnTo>
                  <a:cubicBezTo>
                    <a:pt x="16529" y="195"/>
                    <a:pt x="16358" y="1"/>
                    <a:pt x="16112"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0" name="Google Shape;3810;p63"/>
            <p:cNvSpPr/>
            <p:nvPr/>
          </p:nvSpPr>
          <p:spPr>
            <a:xfrm>
              <a:off x="3269562" y="1339607"/>
              <a:ext cx="22908" cy="184709"/>
            </a:xfrm>
            <a:custGeom>
              <a:rect b="b" l="l" r="r" t="t"/>
              <a:pathLst>
                <a:path extrusionOk="0" h="9482" w="1176">
                  <a:moveTo>
                    <a:pt x="0" y="1"/>
                  </a:moveTo>
                  <a:cubicBezTo>
                    <a:pt x="247" y="1"/>
                    <a:pt x="418" y="195"/>
                    <a:pt x="418" y="442"/>
                  </a:cubicBezTo>
                  <a:lnTo>
                    <a:pt x="418" y="9482"/>
                  </a:lnTo>
                  <a:lnTo>
                    <a:pt x="1176" y="9482"/>
                  </a:lnTo>
                  <a:lnTo>
                    <a:pt x="1176" y="442"/>
                  </a:lnTo>
                  <a:cubicBezTo>
                    <a:pt x="1176" y="195"/>
                    <a:pt x="1005"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1" name="Google Shape;3811;p63"/>
            <p:cNvSpPr/>
            <p:nvPr/>
          </p:nvSpPr>
          <p:spPr>
            <a:xfrm>
              <a:off x="2941853" y="1308595"/>
              <a:ext cx="379704" cy="326796"/>
            </a:xfrm>
            <a:custGeom>
              <a:rect b="b" l="l" r="r" t="t"/>
              <a:pathLst>
                <a:path extrusionOk="0" h="16776" w="19492">
                  <a:moveTo>
                    <a:pt x="18246" y="588"/>
                  </a:moveTo>
                  <a:cubicBezTo>
                    <a:pt x="18610" y="588"/>
                    <a:pt x="18904" y="882"/>
                    <a:pt x="18904" y="1252"/>
                  </a:cubicBezTo>
                  <a:lnTo>
                    <a:pt x="18904" y="10780"/>
                  </a:lnTo>
                  <a:lnTo>
                    <a:pt x="18293" y="10780"/>
                  </a:lnTo>
                  <a:lnTo>
                    <a:pt x="18293" y="2034"/>
                  </a:lnTo>
                  <a:cubicBezTo>
                    <a:pt x="18293" y="1640"/>
                    <a:pt x="17975" y="1323"/>
                    <a:pt x="17582" y="1323"/>
                  </a:cubicBezTo>
                  <a:lnTo>
                    <a:pt x="14131" y="1323"/>
                  </a:lnTo>
                  <a:cubicBezTo>
                    <a:pt x="13984" y="1323"/>
                    <a:pt x="13837" y="1446"/>
                    <a:pt x="13837" y="1593"/>
                  </a:cubicBezTo>
                  <a:cubicBezTo>
                    <a:pt x="13837" y="1763"/>
                    <a:pt x="13984" y="1887"/>
                    <a:pt x="14131" y="1887"/>
                  </a:cubicBezTo>
                  <a:lnTo>
                    <a:pt x="17582" y="1887"/>
                  </a:lnTo>
                  <a:cubicBezTo>
                    <a:pt x="17658" y="1887"/>
                    <a:pt x="17728" y="1963"/>
                    <a:pt x="17728" y="2034"/>
                  </a:cubicBezTo>
                  <a:lnTo>
                    <a:pt x="17728" y="10780"/>
                  </a:lnTo>
                  <a:lnTo>
                    <a:pt x="1764" y="10780"/>
                  </a:lnTo>
                  <a:lnTo>
                    <a:pt x="1764" y="2034"/>
                  </a:lnTo>
                  <a:cubicBezTo>
                    <a:pt x="1764" y="1963"/>
                    <a:pt x="1811" y="1887"/>
                    <a:pt x="1888" y="1887"/>
                  </a:cubicBezTo>
                  <a:lnTo>
                    <a:pt x="12809" y="1887"/>
                  </a:lnTo>
                  <a:cubicBezTo>
                    <a:pt x="12979" y="1887"/>
                    <a:pt x="13103" y="1763"/>
                    <a:pt x="13103" y="1593"/>
                  </a:cubicBezTo>
                  <a:cubicBezTo>
                    <a:pt x="13103" y="1446"/>
                    <a:pt x="12979" y="1323"/>
                    <a:pt x="12809" y="1323"/>
                  </a:cubicBezTo>
                  <a:lnTo>
                    <a:pt x="1888" y="1323"/>
                  </a:lnTo>
                  <a:cubicBezTo>
                    <a:pt x="1494" y="1323"/>
                    <a:pt x="1177" y="1640"/>
                    <a:pt x="1177" y="2034"/>
                  </a:cubicBezTo>
                  <a:lnTo>
                    <a:pt x="1177" y="10780"/>
                  </a:lnTo>
                  <a:lnTo>
                    <a:pt x="565" y="10780"/>
                  </a:lnTo>
                  <a:lnTo>
                    <a:pt x="565" y="1252"/>
                  </a:lnTo>
                  <a:cubicBezTo>
                    <a:pt x="565" y="882"/>
                    <a:pt x="883" y="588"/>
                    <a:pt x="1247" y="588"/>
                  </a:cubicBezTo>
                  <a:close/>
                  <a:moveTo>
                    <a:pt x="11316" y="13813"/>
                  </a:moveTo>
                  <a:cubicBezTo>
                    <a:pt x="11316" y="14330"/>
                    <a:pt x="11386" y="15453"/>
                    <a:pt x="11533" y="16217"/>
                  </a:cubicBezTo>
                  <a:lnTo>
                    <a:pt x="7960" y="16217"/>
                  </a:lnTo>
                  <a:cubicBezTo>
                    <a:pt x="8106" y="15453"/>
                    <a:pt x="8154" y="14330"/>
                    <a:pt x="8177" y="13813"/>
                  </a:cubicBezTo>
                  <a:close/>
                  <a:moveTo>
                    <a:pt x="1247" y="0"/>
                  </a:moveTo>
                  <a:cubicBezTo>
                    <a:pt x="565" y="0"/>
                    <a:pt x="1" y="564"/>
                    <a:pt x="1" y="1252"/>
                  </a:cubicBezTo>
                  <a:lnTo>
                    <a:pt x="1" y="12567"/>
                  </a:lnTo>
                  <a:cubicBezTo>
                    <a:pt x="1" y="13249"/>
                    <a:pt x="565" y="13813"/>
                    <a:pt x="1247" y="13813"/>
                  </a:cubicBezTo>
                  <a:lnTo>
                    <a:pt x="3598" y="13813"/>
                  </a:lnTo>
                  <a:cubicBezTo>
                    <a:pt x="3745" y="13813"/>
                    <a:pt x="3869" y="13689"/>
                    <a:pt x="3869" y="13519"/>
                  </a:cubicBezTo>
                  <a:cubicBezTo>
                    <a:pt x="3869" y="13372"/>
                    <a:pt x="3745" y="13249"/>
                    <a:pt x="3598" y="13249"/>
                  </a:cubicBezTo>
                  <a:lnTo>
                    <a:pt x="1247" y="13249"/>
                  </a:lnTo>
                  <a:cubicBezTo>
                    <a:pt x="883" y="13249"/>
                    <a:pt x="565" y="12931"/>
                    <a:pt x="565" y="12567"/>
                  </a:cubicBezTo>
                  <a:lnTo>
                    <a:pt x="565" y="11368"/>
                  </a:lnTo>
                  <a:lnTo>
                    <a:pt x="18904" y="11368"/>
                  </a:lnTo>
                  <a:lnTo>
                    <a:pt x="18904" y="12567"/>
                  </a:lnTo>
                  <a:cubicBezTo>
                    <a:pt x="18904" y="12931"/>
                    <a:pt x="18610" y="13249"/>
                    <a:pt x="18246" y="13249"/>
                  </a:cubicBezTo>
                  <a:lnTo>
                    <a:pt x="4921" y="13249"/>
                  </a:lnTo>
                  <a:cubicBezTo>
                    <a:pt x="4774" y="13249"/>
                    <a:pt x="4627" y="13372"/>
                    <a:pt x="4627" y="13519"/>
                  </a:cubicBezTo>
                  <a:cubicBezTo>
                    <a:pt x="4627" y="13689"/>
                    <a:pt x="4774" y="13813"/>
                    <a:pt x="4921" y="13813"/>
                  </a:cubicBezTo>
                  <a:lnTo>
                    <a:pt x="7589" y="13813"/>
                  </a:lnTo>
                  <a:cubicBezTo>
                    <a:pt x="7589" y="14477"/>
                    <a:pt x="7519" y="15600"/>
                    <a:pt x="7372" y="16217"/>
                  </a:cubicBezTo>
                  <a:lnTo>
                    <a:pt x="6390" y="16217"/>
                  </a:lnTo>
                  <a:cubicBezTo>
                    <a:pt x="6220" y="16217"/>
                    <a:pt x="6096" y="16334"/>
                    <a:pt x="6096" y="16481"/>
                  </a:cubicBezTo>
                  <a:cubicBezTo>
                    <a:pt x="6096" y="16658"/>
                    <a:pt x="6220" y="16775"/>
                    <a:pt x="6390" y="16775"/>
                  </a:cubicBezTo>
                  <a:lnTo>
                    <a:pt x="13103" y="16775"/>
                  </a:lnTo>
                  <a:cubicBezTo>
                    <a:pt x="13273" y="16775"/>
                    <a:pt x="13397" y="16658"/>
                    <a:pt x="13397" y="16481"/>
                  </a:cubicBezTo>
                  <a:cubicBezTo>
                    <a:pt x="13397" y="16334"/>
                    <a:pt x="13273" y="16217"/>
                    <a:pt x="13103" y="16217"/>
                  </a:cubicBezTo>
                  <a:lnTo>
                    <a:pt x="12121" y="16217"/>
                  </a:lnTo>
                  <a:cubicBezTo>
                    <a:pt x="11974" y="15600"/>
                    <a:pt x="11904" y="14477"/>
                    <a:pt x="11880" y="13813"/>
                  </a:cubicBezTo>
                  <a:lnTo>
                    <a:pt x="18246" y="13813"/>
                  </a:lnTo>
                  <a:cubicBezTo>
                    <a:pt x="18933" y="13813"/>
                    <a:pt x="19492" y="13249"/>
                    <a:pt x="19492" y="12567"/>
                  </a:cubicBezTo>
                  <a:lnTo>
                    <a:pt x="19492" y="1252"/>
                  </a:lnTo>
                  <a:cubicBezTo>
                    <a:pt x="19492" y="564"/>
                    <a:pt x="18933" y="0"/>
                    <a:pt x="182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2" name="Google Shape;3812;p63"/>
            <p:cNvSpPr/>
            <p:nvPr/>
          </p:nvSpPr>
          <p:spPr>
            <a:xfrm>
              <a:off x="3113606" y="1542392"/>
              <a:ext cx="36213" cy="11474"/>
            </a:xfrm>
            <a:custGeom>
              <a:rect b="b" l="l" r="r" t="t"/>
              <a:pathLst>
                <a:path extrusionOk="0" h="589" w="1859">
                  <a:moveTo>
                    <a:pt x="271" y="1"/>
                  </a:moveTo>
                  <a:cubicBezTo>
                    <a:pt x="124" y="1"/>
                    <a:pt x="1" y="147"/>
                    <a:pt x="1" y="294"/>
                  </a:cubicBezTo>
                  <a:cubicBezTo>
                    <a:pt x="1" y="465"/>
                    <a:pt x="124" y="588"/>
                    <a:pt x="271" y="588"/>
                  </a:cubicBezTo>
                  <a:lnTo>
                    <a:pt x="1564" y="588"/>
                  </a:lnTo>
                  <a:cubicBezTo>
                    <a:pt x="1741" y="588"/>
                    <a:pt x="1858" y="465"/>
                    <a:pt x="1858" y="294"/>
                  </a:cubicBezTo>
                  <a:cubicBezTo>
                    <a:pt x="1858" y="147"/>
                    <a:pt x="1741" y="1"/>
                    <a:pt x="15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3" name="Google Shape;3813;p63"/>
            <p:cNvSpPr/>
            <p:nvPr/>
          </p:nvSpPr>
          <p:spPr>
            <a:xfrm>
              <a:off x="3159871" y="1398494"/>
              <a:ext cx="44336" cy="64226"/>
            </a:xfrm>
            <a:custGeom>
              <a:rect b="b" l="l" r="r" t="t"/>
              <a:pathLst>
                <a:path extrusionOk="0" h="3297" w="2276">
                  <a:moveTo>
                    <a:pt x="1370" y="875"/>
                  </a:moveTo>
                  <a:lnTo>
                    <a:pt x="1370" y="1927"/>
                  </a:lnTo>
                  <a:lnTo>
                    <a:pt x="782" y="1927"/>
                  </a:lnTo>
                  <a:cubicBezTo>
                    <a:pt x="1005" y="1533"/>
                    <a:pt x="1223" y="1139"/>
                    <a:pt x="1370" y="875"/>
                  </a:cubicBezTo>
                  <a:close/>
                  <a:moveTo>
                    <a:pt x="1509" y="0"/>
                  </a:moveTo>
                  <a:cubicBezTo>
                    <a:pt x="1376" y="0"/>
                    <a:pt x="1245" y="76"/>
                    <a:pt x="1129" y="211"/>
                  </a:cubicBezTo>
                  <a:cubicBezTo>
                    <a:pt x="982" y="381"/>
                    <a:pt x="247" y="1680"/>
                    <a:pt x="47" y="2074"/>
                  </a:cubicBezTo>
                  <a:cubicBezTo>
                    <a:pt x="0" y="2168"/>
                    <a:pt x="0" y="2268"/>
                    <a:pt x="47" y="2368"/>
                  </a:cubicBezTo>
                  <a:cubicBezTo>
                    <a:pt x="100" y="2438"/>
                    <a:pt x="194" y="2491"/>
                    <a:pt x="294" y="2491"/>
                  </a:cubicBezTo>
                  <a:lnTo>
                    <a:pt x="1370" y="2491"/>
                  </a:lnTo>
                  <a:lnTo>
                    <a:pt x="1370" y="3026"/>
                  </a:lnTo>
                  <a:cubicBezTo>
                    <a:pt x="1370" y="3173"/>
                    <a:pt x="1493" y="3297"/>
                    <a:pt x="1640" y="3297"/>
                  </a:cubicBezTo>
                  <a:cubicBezTo>
                    <a:pt x="1811" y="3297"/>
                    <a:pt x="1934" y="3173"/>
                    <a:pt x="1934" y="3026"/>
                  </a:cubicBezTo>
                  <a:lnTo>
                    <a:pt x="1934" y="2491"/>
                  </a:lnTo>
                  <a:lnTo>
                    <a:pt x="2011" y="2491"/>
                  </a:lnTo>
                  <a:cubicBezTo>
                    <a:pt x="2157" y="2491"/>
                    <a:pt x="2275" y="2368"/>
                    <a:pt x="2275" y="2221"/>
                  </a:cubicBezTo>
                  <a:cubicBezTo>
                    <a:pt x="2275" y="2050"/>
                    <a:pt x="2157" y="1927"/>
                    <a:pt x="2011" y="1927"/>
                  </a:cubicBezTo>
                  <a:lnTo>
                    <a:pt x="1934" y="1927"/>
                  </a:lnTo>
                  <a:cubicBezTo>
                    <a:pt x="1934" y="1263"/>
                    <a:pt x="1958" y="552"/>
                    <a:pt x="1934" y="458"/>
                  </a:cubicBezTo>
                  <a:cubicBezTo>
                    <a:pt x="1911" y="234"/>
                    <a:pt x="1787" y="64"/>
                    <a:pt x="1617" y="17"/>
                  </a:cubicBezTo>
                  <a:cubicBezTo>
                    <a:pt x="1581" y="6"/>
                    <a:pt x="1545" y="0"/>
                    <a:pt x="150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4" name="Google Shape;3814;p63"/>
            <p:cNvSpPr/>
            <p:nvPr/>
          </p:nvSpPr>
          <p:spPr>
            <a:xfrm>
              <a:off x="3058770" y="1398494"/>
              <a:ext cx="44785" cy="64226"/>
            </a:xfrm>
            <a:custGeom>
              <a:rect b="b" l="l" r="r" t="t"/>
              <a:pathLst>
                <a:path extrusionOk="0" h="3297" w="2299">
                  <a:moveTo>
                    <a:pt x="1370" y="875"/>
                  </a:moveTo>
                  <a:lnTo>
                    <a:pt x="1370" y="1927"/>
                  </a:lnTo>
                  <a:lnTo>
                    <a:pt x="782" y="1927"/>
                  </a:lnTo>
                  <a:cubicBezTo>
                    <a:pt x="999" y="1533"/>
                    <a:pt x="1223" y="1139"/>
                    <a:pt x="1370" y="875"/>
                  </a:cubicBezTo>
                  <a:close/>
                  <a:moveTo>
                    <a:pt x="1506" y="0"/>
                  </a:moveTo>
                  <a:cubicBezTo>
                    <a:pt x="1370" y="0"/>
                    <a:pt x="1239" y="76"/>
                    <a:pt x="1123" y="211"/>
                  </a:cubicBezTo>
                  <a:cubicBezTo>
                    <a:pt x="976" y="381"/>
                    <a:pt x="241" y="1680"/>
                    <a:pt x="47" y="2074"/>
                  </a:cubicBezTo>
                  <a:cubicBezTo>
                    <a:pt x="0" y="2168"/>
                    <a:pt x="0" y="2268"/>
                    <a:pt x="47" y="2368"/>
                  </a:cubicBezTo>
                  <a:cubicBezTo>
                    <a:pt x="94" y="2438"/>
                    <a:pt x="194" y="2491"/>
                    <a:pt x="294" y="2491"/>
                  </a:cubicBezTo>
                  <a:lnTo>
                    <a:pt x="1370" y="2491"/>
                  </a:lnTo>
                  <a:lnTo>
                    <a:pt x="1370" y="3026"/>
                  </a:lnTo>
                  <a:cubicBezTo>
                    <a:pt x="1370" y="3173"/>
                    <a:pt x="1493" y="3297"/>
                    <a:pt x="1640" y="3297"/>
                  </a:cubicBezTo>
                  <a:cubicBezTo>
                    <a:pt x="1811" y="3297"/>
                    <a:pt x="1934" y="3173"/>
                    <a:pt x="1934" y="3026"/>
                  </a:cubicBezTo>
                  <a:lnTo>
                    <a:pt x="1934" y="2491"/>
                  </a:lnTo>
                  <a:lnTo>
                    <a:pt x="2005" y="2491"/>
                  </a:lnTo>
                  <a:cubicBezTo>
                    <a:pt x="2152" y="2491"/>
                    <a:pt x="2298" y="2368"/>
                    <a:pt x="2298" y="2221"/>
                  </a:cubicBezTo>
                  <a:cubicBezTo>
                    <a:pt x="2298" y="2050"/>
                    <a:pt x="2152" y="1927"/>
                    <a:pt x="2005" y="1927"/>
                  </a:cubicBezTo>
                  <a:lnTo>
                    <a:pt x="1934" y="1927"/>
                  </a:lnTo>
                  <a:cubicBezTo>
                    <a:pt x="1958" y="1263"/>
                    <a:pt x="1958" y="552"/>
                    <a:pt x="1934" y="458"/>
                  </a:cubicBezTo>
                  <a:cubicBezTo>
                    <a:pt x="1934" y="234"/>
                    <a:pt x="1787" y="64"/>
                    <a:pt x="1617" y="17"/>
                  </a:cubicBezTo>
                  <a:cubicBezTo>
                    <a:pt x="1579" y="6"/>
                    <a:pt x="1543" y="0"/>
                    <a:pt x="15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5" name="Google Shape;3815;p63"/>
            <p:cNvSpPr/>
            <p:nvPr/>
          </p:nvSpPr>
          <p:spPr>
            <a:xfrm>
              <a:off x="3110295" y="1398806"/>
              <a:ext cx="41921" cy="66777"/>
            </a:xfrm>
            <a:custGeom>
              <a:rect b="b" l="l" r="r" t="t"/>
              <a:pathLst>
                <a:path extrusionOk="0" h="3428" w="2152">
                  <a:moveTo>
                    <a:pt x="1076" y="589"/>
                  </a:moveTo>
                  <a:cubicBezTo>
                    <a:pt x="1346" y="589"/>
                    <a:pt x="1564" y="806"/>
                    <a:pt x="1564" y="1076"/>
                  </a:cubicBezTo>
                  <a:lnTo>
                    <a:pt x="1564" y="2352"/>
                  </a:lnTo>
                  <a:cubicBezTo>
                    <a:pt x="1564" y="2622"/>
                    <a:pt x="1346" y="2863"/>
                    <a:pt x="1076" y="2863"/>
                  </a:cubicBezTo>
                  <a:cubicBezTo>
                    <a:pt x="782" y="2863"/>
                    <a:pt x="559" y="2622"/>
                    <a:pt x="559" y="2352"/>
                  </a:cubicBezTo>
                  <a:lnTo>
                    <a:pt x="559" y="1076"/>
                  </a:lnTo>
                  <a:cubicBezTo>
                    <a:pt x="559" y="806"/>
                    <a:pt x="782" y="589"/>
                    <a:pt x="1076" y="589"/>
                  </a:cubicBezTo>
                  <a:close/>
                  <a:moveTo>
                    <a:pt x="1076" y="1"/>
                  </a:moveTo>
                  <a:cubicBezTo>
                    <a:pt x="488" y="1"/>
                    <a:pt x="0" y="489"/>
                    <a:pt x="0" y="1076"/>
                  </a:cubicBezTo>
                  <a:lnTo>
                    <a:pt x="0" y="2352"/>
                  </a:lnTo>
                  <a:cubicBezTo>
                    <a:pt x="0" y="2940"/>
                    <a:pt x="488" y="3428"/>
                    <a:pt x="1076" y="3428"/>
                  </a:cubicBezTo>
                  <a:cubicBezTo>
                    <a:pt x="1664" y="3428"/>
                    <a:pt x="2152" y="2940"/>
                    <a:pt x="2152" y="2352"/>
                  </a:cubicBezTo>
                  <a:lnTo>
                    <a:pt x="2152" y="1076"/>
                  </a:lnTo>
                  <a:cubicBezTo>
                    <a:pt x="2152" y="489"/>
                    <a:pt x="1664" y="1"/>
                    <a:pt x="107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16" name="Google Shape;3816;p63"/>
          <p:cNvGrpSpPr/>
          <p:nvPr/>
        </p:nvGrpSpPr>
        <p:grpSpPr>
          <a:xfrm>
            <a:off x="4730967" y="2564750"/>
            <a:ext cx="759603" cy="758707"/>
            <a:chOff x="2365483" y="1282375"/>
            <a:chExt cx="379802" cy="379354"/>
          </a:xfrm>
        </p:grpSpPr>
        <p:sp>
          <p:nvSpPr>
            <p:cNvPr id="3817" name="Google Shape;3817;p63"/>
            <p:cNvSpPr/>
            <p:nvPr/>
          </p:nvSpPr>
          <p:spPr>
            <a:xfrm>
              <a:off x="2371191" y="1287635"/>
              <a:ext cx="263370" cy="368815"/>
            </a:xfrm>
            <a:custGeom>
              <a:rect b="b" l="l" r="r" t="t"/>
              <a:pathLst>
                <a:path extrusionOk="0" h="18933" w="13520">
                  <a:moveTo>
                    <a:pt x="1447" y="0"/>
                  </a:moveTo>
                  <a:cubicBezTo>
                    <a:pt x="642" y="0"/>
                    <a:pt x="1" y="659"/>
                    <a:pt x="1" y="1446"/>
                  </a:cubicBezTo>
                  <a:lnTo>
                    <a:pt x="1" y="17487"/>
                  </a:lnTo>
                  <a:cubicBezTo>
                    <a:pt x="1" y="18269"/>
                    <a:pt x="642" y="18933"/>
                    <a:pt x="1447" y="18933"/>
                  </a:cubicBezTo>
                  <a:lnTo>
                    <a:pt x="12080" y="18933"/>
                  </a:lnTo>
                  <a:cubicBezTo>
                    <a:pt x="12885" y="18933"/>
                    <a:pt x="13520" y="18269"/>
                    <a:pt x="13520" y="17487"/>
                  </a:cubicBezTo>
                  <a:lnTo>
                    <a:pt x="13520" y="1446"/>
                  </a:lnTo>
                  <a:cubicBezTo>
                    <a:pt x="13520" y="659"/>
                    <a:pt x="12885" y="0"/>
                    <a:pt x="12080"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8" name="Google Shape;3818;p63"/>
            <p:cNvSpPr/>
            <p:nvPr/>
          </p:nvSpPr>
          <p:spPr>
            <a:xfrm>
              <a:off x="2371191" y="1603870"/>
              <a:ext cx="263370" cy="52577"/>
            </a:xfrm>
            <a:custGeom>
              <a:rect b="b" l="l" r="r" t="t"/>
              <a:pathLst>
                <a:path extrusionOk="0" h="2699" w="13520">
                  <a:moveTo>
                    <a:pt x="1" y="1"/>
                  </a:moveTo>
                  <a:lnTo>
                    <a:pt x="1" y="1253"/>
                  </a:lnTo>
                  <a:cubicBezTo>
                    <a:pt x="1" y="2035"/>
                    <a:pt x="642" y="2699"/>
                    <a:pt x="1447" y="2699"/>
                  </a:cubicBezTo>
                  <a:lnTo>
                    <a:pt x="12080" y="2699"/>
                  </a:lnTo>
                  <a:cubicBezTo>
                    <a:pt x="12885" y="2699"/>
                    <a:pt x="13520" y="2035"/>
                    <a:pt x="13520" y="1253"/>
                  </a:cubicBezTo>
                  <a:lnTo>
                    <a:pt x="13520"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9" name="Google Shape;3819;p63"/>
            <p:cNvSpPr/>
            <p:nvPr/>
          </p:nvSpPr>
          <p:spPr>
            <a:xfrm>
              <a:off x="2371191" y="1287635"/>
              <a:ext cx="263370" cy="52460"/>
            </a:xfrm>
            <a:custGeom>
              <a:rect b="b" l="l" r="r" t="t"/>
              <a:pathLst>
                <a:path extrusionOk="0" h="2693" w="13520">
                  <a:moveTo>
                    <a:pt x="1447" y="0"/>
                  </a:moveTo>
                  <a:cubicBezTo>
                    <a:pt x="642" y="0"/>
                    <a:pt x="1" y="659"/>
                    <a:pt x="1" y="1446"/>
                  </a:cubicBezTo>
                  <a:lnTo>
                    <a:pt x="1" y="2692"/>
                  </a:lnTo>
                  <a:lnTo>
                    <a:pt x="13520" y="2692"/>
                  </a:lnTo>
                  <a:lnTo>
                    <a:pt x="13520" y="1446"/>
                  </a:lnTo>
                  <a:cubicBezTo>
                    <a:pt x="13520" y="659"/>
                    <a:pt x="12885" y="0"/>
                    <a:pt x="12080"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0" name="Google Shape;3820;p63"/>
            <p:cNvSpPr/>
            <p:nvPr/>
          </p:nvSpPr>
          <p:spPr>
            <a:xfrm>
              <a:off x="2591605" y="1603870"/>
              <a:ext cx="42953" cy="52577"/>
            </a:xfrm>
            <a:custGeom>
              <a:rect b="b" l="l" r="r" t="t"/>
              <a:pathLst>
                <a:path extrusionOk="0" h="2699" w="2205">
                  <a:moveTo>
                    <a:pt x="1447" y="1"/>
                  </a:moveTo>
                  <a:lnTo>
                    <a:pt x="1447" y="1253"/>
                  </a:lnTo>
                  <a:cubicBezTo>
                    <a:pt x="1447" y="2035"/>
                    <a:pt x="812" y="2699"/>
                    <a:pt x="1" y="2699"/>
                  </a:cubicBezTo>
                  <a:lnTo>
                    <a:pt x="765" y="2699"/>
                  </a:lnTo>
                  <a:cubicBezTo>
                    <a:pt x="1570" y="2699"/>
                    <a:pt x="2205" y="2035"/>
                    <a:pt x="2205" y="1253"/>
                  </a:cubicBezTo>
                  <a:lnTo>
                    <a:pt x="2205"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1" name="Google Shape;3821;p63"/>
            <p:cNvSpPr/>
            <p:nvPr/>
          </p:nvSpPr>
          <p:spPr>
            <a:xfrm>
              <a:off x="2591605" y="1287635"/>
              <a:ext cx="42953" cy="52460"/>
            </a:xfrm>
            <a:custGeom>
              <a:rect b="b" l="l" r="r" t="t"/>
              <a:pathLst>
                <a:path extrusionOk="0" h="2693" w="2205">
                  <a:moveTo>
                    <a:pt x="1" y="0"/>
                  </a:moveTo>
                  <a:cubicBezTo>
                    <a:pt x="812" y="0"/>
                    <a:pt x="1447" y="659"/>
                    <a:pt x="1447" y="1446"/>
                  </a:cubicBezTo>
                  <a:lnTo>
                    <a:pt x="1447" y="2692"/>
                  </a:lnTo>
                  <a:lnTo>
                    <a:pt x="2205" y="2692"/>
                  </a:lnTo>
                  <a:lnTo>
                    <a:pt x="2205" y="1446"/>
                  </a:lnTo>
                  <a:cubicBezTo>
                    <a:pt x="2205" y="659"/>
                    <a:pt x="1570" y="0"/>
                    <a:pt x="76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2" name="Google Shape;3822;p63"/>
            <p:cNvSpPr/>
            <p:nvPr/>
          </p:nvSpPr>
          <p:spPr>
            <a:xfrm>
              <a:off x="2608319" y="1412656"/>
              <a:ext cx="131704" cy="243792"/>
            </a:xfrm>
            <a:custGeom>
              <a:rect b="b" l="l" r="r" t="t"/>
              <a:pathLst>
                <a:path extrusionOk="0" h="12515" w="6761">
                  <a:moveTo>
                    <a:pt x="1030" y="1"/>
                  </a:moveTo>
                  <a:cubicBezTo>
                    <a:pt x="442" y="1"/>
                    <a:pt x="1" y="465"/>
                    <a:pt x="1" y="1053"/>
                  </a:cubicBezTo>
                  <a:lnTo>
                    <a:pt x="1" y="11486"/>
                  </a:lnTo>
                  <a:cubicBezTo>
                    <a:pt x="1" y="12050"/>
                    <a:pt x="442" y="12515"/>
                    <a:pt x="1030" y="12515"/>
                  </a:cubicBezTo>
                  <a:lnTo>
                    <a:pt x="5708" y="12515"/>
                  </a:lnTo>
                  <a:cubicBezTo>
                    <a:pt x="6296" y="12515"/>
                    <a:pt x="6760" y="12050"/>
                    <a:pt x="6760" y="11486"/>
                  </a:cubicBezTo>
                  <a:lnTo>
                    <a:pt x="6760" y="1053"/>
                  </a:lnTo>
                  <a:cubicBezTo>
                    <a:pt x="6760" y="465"/>
                    <a:pt x="6296" y="1"/>
                    <a:pt x="570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3" name="Google Shape;3823;p63"/>
            <p:cNvSpPr/>
            <p:nvPr/>
          </p:nvSpPr>
          <p:spPr>
            <a:xfrm>
              <a:off x="2645077" y="1412656"/>
              <a:ext cx="58187" cy="21447"/>
            </a:xfrm>
            <a:custGeom>
              <a:rect b="b" l="l" r="r" t="t"/>
              <a:pathLst>
                <a:path extrusionOk="0" h="1101" w="2987">
                  <a:moveTo>
                    <a:pt x="1" y="1"/>
                  </a:moveTo>
                  <a:lnTo>
                    <a:pt x="371" y="783"/>
                  </a:lnTo>
                  <a:cubicBezTo>
                    <a:pt x="442" y="977"/>
                    <a:pt x="635" y="1100"/>
                    <a:pt x="835" y="1100"/>
                  </a:cubicBezTo>
                  <a:lnTo>
                    <a:pt x="2134" y="1100"/>
                  </a:lnTo>
                  <a:cubicBezTo>
                    <a:pt x="2328" y="1100"/>
                    <a:pt x="2522" y="977"/>
                    <a:pt x="2599" y="783"/>
                  </a:cubicBezTo>
                  <a:lnTo>
                    <a:pt x="2987" y="1"/>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4" name="Google Shape;3824;p63"/>
            <p:cNvSpPr/>
            <p:nvPr/>
          </p:nvSpPr>
          <p:spPr>
            <a:xfrm>
              <a:off x="2704744" y="1412656"/>
              <a:ext cx="35278" cy="243792"/>
            </a:xfrm>
            <a:custGeom>
              <a:rect b="b" l="l" r="r" t="t"/>
              <a:pathLst>
                <a:path extrusionOk="0" h="12515" w="1811">
                  <a:moveTo>
                    <a:pt x="0" y="1"/>
                  </a:moveTo>
                  <a:cubicBezTo>
                    <a:pt x="564" y="1"/>
                    <a:pt x="1029" y="465"/>
                    <a:pt x="1029" y="1053"/>
                  </a:cubicBezTo>
                  <a:lnTo>
                    <a:pt x="1029" y="11486"/>
                  </a:lnTo>
                  <a:cubicBezTo>
                    <a:pt x="1029" y="12050"/>
                    <a:pt x="564" y="12515"/>
                    <a:pt x="0" y="12515"/>
                  </a:cubicBezTo>
                  <a:lnTo>
                    <a:pt x="758" y="12515"/>
                  </a:lnTo>
                  <a:cubicBezTo>
                    <a:pt x="1346" y="12515"/>
                    <a:pt x="1810" y="12050"/>
                    <a:pt x="1810" y="11486"/>
                  </a:cubicBezTo>
                  <a:lnTo>
                    <a:pt x="1810" y="1053"/>
                  </a:lnTo>
                  <a:cubicBezTo>
                    <a:pt x="1810" y="465"/>
                    <a:pt x="1346" y="1"/>
                    <a:pt x="75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5" name="Google Shape;3825;p63"/>
            <p:cNvSpPr/>
            <p:nvPr/>
          </p:nvSpPr>
          <p:spPr>
            <a:xfrm>
              <a:off x="2608319" y="1621616"/>
              <a:ext cx="131704" cy="34830"/>
            </a:xfrm>
            <a:custGeom>
              <a:rect b="b" l="l" r="r" t="t"/>
              <a:pathLst>
                <a:path extrusionOk="0" h="1788" w="6761">
                  <a:moveTo>
                    <a:pt x="1" y="1"/>
                  </a:moveTo>
                  <a:lnTo>
                    <a:pt x="1" y="759"/>
                  </a:lnTo>
                  <a:cubicBezTo>
                    <a:pt x="1" y="1323"/>
                    <a:pt x="442" y="1788"/>
                    <a:pt x="1030" y="1788"/>
                  </a:cubicBezTo>
                  <a:lnTo>
                    <a:pt x="5708" y="1788"/>
                  </a:lnTo>
                  <a:cubicBezTo>
                    <a:pt x="6296" y="1788"/>
                    <a:pt x="6760" y="1323"/>
                    <a:pt x="6760" y="759"/>
                  </a:cubicBezTo>
                  <a:lnTo>
                    <a:pt x="6760" y="1"/>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6" name="Google Shape;3826;p63"/>
            <p:cNvSpPr/>
            <p:nvPr/>
          </p:nvSpPr>
          <p:spPr>
            <a:xfrm>
              <a:off x="2421352" y="1387878"/>
              <a:ext cx="77764" cy="87212"/>
            </a:xfrm>
            <a:custGeom>
              <a:rect b="b" l="l" r="r" t="t"/>
              <a:pathLst>
                <a:path extrusionOk="0" h="4477" w="3992">
                  <a:moveTo>
                    <a:pt x="3653" y="1"/>
                  </a:moveTo>
                  <a:cubicBezTo>
                    <a:pt x="3578" y="1"/>
                    <a:pt x="3504" y="31"/>
                    <a:pt x="3451" y="97"/>
                  </a:cubicBezTo>
                  <a:lnTo>
                    <a:pt x="100" y="4012"/>
                  </a:lnTo>
                  <a:cubicBezTo>
                    <a:pt x="0" y="4135"/>
                    <a:pt x="24" y="4306"/>
                    <a:pt x="147" y="4406"/>
                  </a:cubicBezTo>
                  <a:cubicBezTo>
                    <a:pt x="194" y="4453"/>
                    <a:pt x="271" y="4476"/>
                    <a:pt x="318" y="4476"/>
                  </a:cubicBezTo>
                  <a:cubicBezTo>
                    <a:pt x="418" y="4476"/>
                    <a:pt x="488" y="4453"/>
                    <a:pt x="541" y="4382"/>
                  </a:cubicBezTo>
                  <a:lnTo>
                    <a:pt x="3868" y="462"/>
                  </a:lnTo>
                  <a:cubicBezTo>
                    <a:pt x="3991" y="362"/>
                    <a:pt x="3968" y="168"/>
                    <a:pt x="3845" y="68"/>
                  </a:cubicBezTo>
                  <a:cubicBezTo>
                    <a:pt x="3787" y="24"/>
                    <a:pt x="3719" y="1"/>
                    <a:pt x="365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7" name="Google Shape;3827;p63"/>
            <p:cNvSpPr/>
            <p:nvPr/>
          </p:nvSpPr>
          <p:spPr>
            <a:xfrm>
              <a:off x="2421352" y="1404046"/>
              <a:ext cx="30019" cy="30973"/>
            </a:xfrm>
            <a:custGeom>
              <a:rect b="b" l="l" r="r" t="t"/>
              <a:pathLst>
                <a:path extrusionOk="0" h="1590" w="1541">
                  <a:moveTo>
                    <a:pt x="1226" y="0"/>
                  </a:moveTo>
                  <a:cubicBezTo>
                    <a:pt x="1149" y="0"/>
                    <a:pt x="1071" y="31"/>
                    <a:pt x="1006" y="96"/>
                  </a:cubicBezTo>
                  <a:lnTo>
                    <a:pt x="124" y="1125"/>
                  </a:lnTo>
                  <a:cubicBezTo>
                    <a:pt x="0" y="1225"/>
                    <a:pt x="24" y="1419"/>
                    <a:pt x="147" y="1519"/>
                  </a:cubicBezTo>
                  <a:cubicBezTo>
                    <a:pt x="194" y="1566"/>
                    <a:pt x="271" y="1589"/>
                    <a:pt x="318" y="1589"/>
                  </a:cubicBezTo>
                  <a:cubicBezTo>
                    <a:pt x="394" y="1589"/>
                    <a:pt x="488" y="1566"/>
                    <a:pt x="541" y="1495"/>
                  </a:cubicBezTo>
                  <a:lnTo>
                    <a:pt x="1446" y="490"/>
                  </a:lnTo>
                  <a:cubicBezTo>
                    <a:pt x="1540" y="367"/>
                    <a:pt x="1540" y="196"/>
                    <a:pt x="1423" y="73"/>
                  </a:cubicBezTo>
                  <a:cubicBezTo>
                    <a:pt x="1364" y="25"/>
                    <a:pt x="1295" y="0"/>
                    <a:pt x="122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8" name="Google Shape;3828;p63"/>
            <p:cNvSpPr/>
            <p:nvPr/>
          </p:nvSpPr>
          <p:spPr>
            <a:xfrm>
              <a:off x="2554399" y="1525288"/>
              <a:ext cx="30136" cy="30973"/>
            </a:xfrm>
            <a:custGeom>
              <a:rect b="b" l="l" r="r" t="t"/>
              <a:pathLst>
                <a:path extrusionOk="0" h="1590" w="1547">
                  <a:moveTo>
                    <a:pt x="1221" y="0"/>
                  </a:moveTo>
                  <a:cubicBezTo>
                    <a:pt x="1139" y="0"/>
                    <a:pt x="1059" y="31"/>
                    <a:pt x="1006" y="97"/>
                  </a:cubicBezTo>
                  <a:lnTo>
                    <a:pt x="100" y="1125"/>
                  </a:lnTo>
                  <a:cubicBezTo>
                    <a:pt x="0" y="1219"/>
                    <a:pt x="0" y="1419"/>
                    <a:pt x="124" y="1513"/>
                  </a:cubicBezTo>
                  <a:cubicBezTo>
                    <a:pt x="177" y="1566"/>
                    <a:pt x="247" y="1590"/>
                    <a:pt x="324" y="1590"/>
                  </a:cubicBezTo>
                  <a:cubicBezTo>
                    <a:pt x="394" y="1590"/>
                    <a:pt x="471" y="1566"/>
                    <a:pt x="541" y="1490"/>
                  </a:cubicBezTo>
                  <a:lnTo>
                    <a:pt x="1423" y="485"/>
                  </a:lnTo>
                  <a:cubicBezTo>
                    <a:pt x="1546" y="361"/>
                    <a:pt x="1523" y="167"/>
                    <a:pt x="1423" y="67"/>
                  </a:cubicBezTo>
                  <a:cubicBezTo>
                    <a:pt x="1365" y="24"/>
                    <a:pt x="1292" y="0"/>
                    <a:pt x="12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9" name="Google Shape;3829;p63"/>
            <p:cNvSpPr/>
            <p:nvPr/>
          </p:nvSpPr>
          <p:spPr>
            <a:xfrm>
              <a:off x="2484778" y="1624480"/>
              <a:ext cx="36311" cy="11474"/>
            </a:xfrm>
            <a:custGeom>
              <a:rect b="b" l="l" r="r" t="t"/>
              <a:pathLst>
                <a:path extrusionOk="0" h="589" w="1864">
                  <a:moveTo>
                    <a:pt x="271" y="1"/>
                  </a:moveTo>
                  <a:cubicBezTo>
                    <a:pt x="124" y="1"/>
                    <a:pt x="1" y="118"/>
                    <a:pt x="1" y="295"/>
                  </a:cubicBezTo>
                  <a:cubicBezTo>
                    <a:pt x="1" y="442"/>
                    <a:pt x="124" y="589"/>
                    <a:pt x="271" y="589"/>
                  </a:cubicBezTo>
                  <a:lnTo>
                    <a:pt x="1594" y="589"/>
                  </a:lnTo>
                  <a:cubicBezTo>
                    <a:pt x="1741" y="589"/>
                    <a:pt x="1864" y="442"/>
                    <a:pt x="1864" y="295"/>
                  </a:cubicBezTo>
                  <a:cubicBezTo>
                    <a:pt x="1864" y="118"/>
                    <a:pt x="1741" y="1"/>
                    <a:pt x="15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0" name="Google Shape;3830;p63"/>
            <p:cNvSpPr/>
            <p:nvPr/>
          </p:nvSpPr>
          <p:spPr>
            <a:xfrm>
              <a:off x="2365483" y="1282375"/>
              <a:ext cx="379802" cy="379354"/>
            </a:xfrm>
            <a:custGeom>
              <a:rect b="b" l="l" r="r" t="t"/>
              <a:pathLst>
                <a:path extrusionOk="0" h="19474" w="19497">
                  <a:moveTo>
                    <a:pt x="12373" y="564"/>
                  </a:moveTo>
                  <a:cubicBezTo>
                    <a:pt x="13008" y="564"/>
                    <a:pt x="13519" y="1076"/>
                    <a:pt x="13519" y="1716"/>
                  </a:cubicBezTo>
                  <a:lnTo>
                    <a:pt x="13519" y="2669"/>
                  </a:lnTo>
                  <a:lnTo>
                    <a:pt x="588" y="2669"/>
                  </a:lnTo>
                  <a:lnTo>
                    <a:pt x="588" y="1716"/>
                  </a:lnTo>
                  <a:cubicBezTo>
                    <a:pt x="588" y="1076"/>
                    <a:pt x="1105" y="564"/>
                    <a:pt x="1740" y="564"/>
                  </a:cubicBezTo>
                  <a:close/>
                  <a:moveTo>
                    <a:pt x="16875" y="6983"/>
                  </a:moveTo>
                  <a:lnTo>
                    <a:pt x="16705" y="7347"/>
                  </a:lnTo>
                  <a:cubicBezTo>
                    <a:pt x="16658" y="7447"/>
                    <a:pt x="16581" y="7494"/>
                    <a:pt x="16487" y="7494"/>
                  </a:cubicBezTo>
                  <a:lnTo>
                    <a:pt x="15188" y="7494"/>
                  </a:lnTo>
                  <a:cubicBezTo>
                    <a:pt x="15088" y="7494"/>
                    <a:pt x="15018" y="7447"/>
                    <a:pt x="14965" y="7347"/>
                  </a:cubicBezTo>
                  <a:lnTo>
                    <a:pt x="14795" y="6983"/>
                  </a:lnTo>
                  <a:close/>
                  <a:moveTo>
                    <a:pt x="13519" y="3256"/>
                  </a:moveTo>
                  <a:lnTo>
                    <a:pt x="13519" y="6419"/>
                  </a:lnTo>
                  <a:lnTo>
                    <a:pt x="13496" y="6419"/>
                  </a:lnTo>
                  <a:cubicBezTo>
                    <a:pt x="12761" y="6419"/>
                    <a:pt x="12173" y="7006"/>
                    <a:pt x="12173" y="7741"/>
                  </a:cubicBezTo>
                  <a:lnTo>
                    <a:pt x="12173" y="8670"/>
                  </a:lnTo>
                  <a:cubicBezTo>
                    <a:pt x="12173" y="8840"/>
                    <a:pt x="12296" y="8964"/>
                    <a:pt x="12467" y="8964"/>
                  </a:cubicBezTo>
                  <a:cubicBezTo>
                    <a:pt x="12614" y="8964"/>
                    <a:pt x="12737" y="8840"/>
                    <a:pt x="12737" y="8670"/>
                  </a:cubicBezTo>
                  <a:lnTo>
                    <a:pt x="12737" y="7741"/>
                  </a:lnTo>
                  <a:cubicBezTo>
                    <a:pt x="12737" y="7324"/>
                    <a:pt x="13078" y="6983"/>
                    <a:pt x="13496" y="6983"/>
                  </a:cubicBezTo>
                  <a:lnTo>
                    <a:pt x="14160" y="6983"/>
                  </a:lnTo>
                  <a:lnTo>
                    <a:pt x="14454" y="7594"/>
                  </a:lnTo>
                  <a:cubicBezTo>
                    <a:pt x="14601" y="7888"/>
                    <a:pt x="14871" y="8058"/>
                    <a:pt x="15188" y="8058"/>
                  </a:cubicBezTo>
                  <a:lnTo>
                    <a:pt x="16487" y="8058"/>
                  </a:lnTo>
                  <a:cubicBezTo>
                    <a:pt x="16805" y="8058"/>
                    <a:pt x="17099" y="7888"/>
                    <a:pt x="17222" y="7594"/>
                  </a:cubicBezTo>
                  <a:lnTo>
                    <a:pt x="17516" y="6983"/>
                  </a:lnTo>
                  <a:lnTo>
                    <a:pt x="18174" y="6983"/>
                  </a:lnTo>
                  <a:cubicBezTo>
                    <a:pt x="18592" y="6983"/>
                    <a:pt x="18932" y="7324"/>
                    <a:pt x="18932" y="7741"/>
                  </a:cubicBezTo>
                  <a:lnTo>
                    <a:pt x="18932" y="17146"/>
                  </a:lnTo>
                  <a:lnTo>
                    <a:pt x="12737" y="17146"/>
                  </a:lnTo>
                  <a:lnTo>
                    <a:pt x="12737" y="10016"/>
                  </a:lnTo>
                  <a:cubicBezTo>
                    <a:pt x="12737" y="9869"/>
                    <a:pt x="12614" y="9745"/>
                    <a:pt x="12467" y="9745"/>
                  </a:cubicBezTo>
                  <a:cubicBezTo>
                    <a:pt x="12296" y="9745"/>
                    <a:pt x="12173" y="9869"/>
                    <a:pt x="12173" y="10016"/>
                  </a:cubicBezTo>
                  <a:lnTo>
                    <a:pt x="12173" y="16211"/>
                  </a:lnTo>
                  <a:lnTo>
                    <a:pt x="588" y="16211"/>
                  </a:lnTo>
                  <a:lnTo>
                    <a:pt x="588" y="3256"/>
                  </a:lnTo>
                  <a:close/>
                  <a:moveTo>
                    <a:pt x="18932" y="17710"/>
                  </a:moveTo>
                  <a:lnTo>
                    <a:pt x="18932" y="18174"/>
                  </a:lnTo>
                  <a:cubicBezTo>
                    <a:pt x="18932" y="18562"/>
                    <a:pt x="18592" y="18909"/>
                    <a:pt x="18174" y="18909"/>
                  </a:cubicBezTo>
                  <a:lnTo>
                    <a:pt x="13496" y="18909"/>
                  </a:lnTo>
                  <a:cubicBezTo>
                    <a:pt x="13078" y="18909"/>
                    <a:pt x="12737" y="18562"/>
                    <a:pt x="12737" y="18174"/>
                  </a:cubicBezTo>
                  <a:lnTo>
                    <a:pt x="12737" y="17710"/>
                  </a:lnTo>
                  <a:close/>
                  <a:moveTo>
                    <a:pt x="1740" y="0"/>
                  </a:moveTo>
                  <a:cubicBezTo>
                    <a:pt x="788" y="0"/>
                    <a:pt x="0" y="758"/>
                    <a:pt x="0" y="1716"/>
                  </a:cubicBezTo>
                  <a:lnTo>
                    <a:pt x="0" y="17757"/>
                  </a:lnTo>
                  <a:cubicBezTo>
                    <a:pt x="0" y="18709"/>
                    <a:pt x="788" y="19473"/>
                    <a:pt x="1740" y="19473"/>
                  </a:cubicBezTo>
                  <a:lnTo>
                    <a:pt x="3086" y="19473"/>
                  </a:lnTo>
                  <a:cubicBezTo>
                    <a:pt x="3262" y="19473"/>
                    <a:pt x="3380" y="19350"/>
                    <a:pt x="3380" y="19203"/>
                  </a:cubicBezTo>
                  <a:cubicBezTo>
                    <a:pt x="3380" y="19032"/>
                    <a:pt x="3262" y="18909"/>
                    <a:pt x="3086" y="18909"/>
                  </a:cubicBezTo>
                  <a:lnTo>
                    <a:pt x="1740" y="18909"/>
                  </a:lnTo>
                  <a:cubicBezTo>
                    <a:pt x="1105" y="18909"/>
                    <a:pt x="588" y="18392"/>
                    <a:pt x="588" y="17757"/>
                  </a:cubicBezTo>
                  <a:lnTo>
                    <a:pt x="588" y="16799"/>
                  </a:lnTo>
                  <a:lnTo>
                    <a:pt x="12173" y="16799"/>
                  </a:lnTo>
                  <a:lnTo>
                    <a:pt x="12173" y="18174"/>
                  </a:lnTo>
                  <a:cubicBezTo>
                    <a:pt x="12173" y="18445"/>
                    <a:pt x="12249" y="18686"/>
                    <a:pt x="12396" y="18909"/>
                  </a:cubicBezTo>
                  <a:lnTo>
                    <a:pt x="4408" y="18909"/>
                  </a:lnTo>
                  <a:cubicBezTo>
                    <a:pt x="4261" y="18909"/>
                    <a:pt x="4115" y="19032"/>
                    <a:pt x="4115" y="19203"/>
                  </a:cubicBezTo>
                  <a:cubicBezTo>
                    <a:pt x="4115" y="19350"/>
                    <a:pt x="4261" y="19473"/>
                    <a:pt x="4408" y="19473"/>
                  </a:cubicBezTo>
                  <a:lnTo>
                    <a:pt x="12373" y="19473"/>
                  </a:lnTo>
                  <a:cubicBezTo>
                    <a:pt x="12590" y="19473"/>
                    <a:pt x="12784" y="19444"/>
                    <a:pt x="12984" y="19373"/>
                  </a:cubicBezTo>
                  <a:cubicBezTo>
                    <a:pt x="13131" y="19444"/>
                    <a:pt x="13302" y="19473"/>
                    <a:pt x="13496" y="19473"/>
                  </a:cubicBezTo>
                  <a:lnTo>
                    <a:pt x="18174" y="19473"/>
                  </a:lnTo>
                  <a:cubicBezTo>
                    <a:pt x="18909" y="19473"/>
                    <a:pt x="19497" y="18885"/>
                    <a:pt x="19497" y="18174"/>
                  </a:cubicBezTo>
                  <a:lnTo>
                    <a:pt x="19497" y="7741"/>
                  </a:lnTo>
                  <a:cubicBezTo>
                    <a:pt x="19497" y="7006"/>
                    <a:pt x="18909" y="6419"/>
                    <a:pt x="18174" y="6419"/>
                  </a:cubicBezTo>
                  <a:lnTo>
                    <a:pt x="14107" y="6419"/>
                  </a:lnTo>
                  <a:lnTo>
                    <a:pt x="14107" y="1716"/>
                  </a:lnTo>
                  <a:cubicBezTo>
                    <a:pt x="14107" y="758"/>
                    <a:pt x="13325" y="0"/>
                    <a:pt x="1237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31" name="Google Shape;3831;p63"/>
          <p:cNvGrpSpPr/>
          <p:nvPr/>
        </p:nvGrpSpPr>
        <p:grpSpPr>
          <a:xfrm>
            <a:off x="3579319" y="2617190"/>
            <a:ext cx="759642" cy="653593"/>
            <a:chOff x="1789660" y="1308595"/>
            <a:chExt cx="379821" cy="326796"/>
          </a:xfrm>
        </p:grpSpPr>
        <p:sp>
          <p:nvSpPr>
            <p:cNvPr id="3832" name="Google Shape;3832;p63"/>
            <p:cNvSpPr/>
            <p:nvPr/>
          </p:nvSpPr>
          <p:spPr>
            <a:xfrm>
              <a:off x="1794919" y="1524295"/>
              <a:ext cx="368834" cy="47648"/>
            </a:xfrm>
            <a:custGeom>
              <a:rect b="b" l="l" r="r" t="t"/>
              <a:pathLst>
                <a:path extrusionOk="0" h="2446" w="18934">
                  <a:moveTo>
                    <a:pt x="1" y="1"/>
                  </a:moveTo>
                  <a:lnTo>
                    <a:pt x="1" y="1494"/>
                  </a:lnTo>
                  <a:cubicBezTo>
                    <a:pt x="1" y="2029"/>
                    <a:pt x="442" y="2446"/>
                    <a:pt x="982" y="2446"/>
                  </a:cubicBezTo>
                  <a:lnTo>
                    <a:pt x="17975" y="2446"/>
                  </a:lnTo>
                  <a:cubicBezTo>
                    <a:pt x="18492" y="2446"/>
                    <a:pt x="18933" y="2029"/>
                    <a:pt x="18933" y="1494"/>
                  </a:cubicBezTo>
                  <a:lnTo>
                    <a:pt x="18933"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3" name="Google Shape;3833;p63"/>
            <p:cNvSpPr/>
            <p:nvPr/>
          </p:nvSpPr>
          <p:spPr>
            <a:xfrm>
              <a:off x="1794919" y="1314302"/>
              <a:ext cx="368834" cy="210014"/>
            </a:xfrm>
            <a:custGeom>
              <a:rect b="b" l="l" r="r" t="t"/>
              <a:pathLst>
                <a:path extrusionOk="0" h="10781" w="18934">
                  <a:moveTo>
                    <a:pt x="982" y="1"/>
                  </a:moveTo>
                  <a:cubicBezTo>
                    <a:pt x="442" y="1"/>
                    <a:pt x="1" y="418"/>
                    <a:pt x="1" y="959"/>
                  </a:cubicBezTo>
                  <a:lnTo>
                    <a:pt x="1" y="10781"/>
                  </a:lnTo>
                  <a:lnTo>
                    <a:pt x="18933" y="10781"/>
                  </a:lnTo>
                  <a:lnTo>
                    <a:pt x="18933" y="959"/>
                  </a:lnTo>
                  <a:cubicBezTo>
                    <a:pt x="18933" y="418"/>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4" name="Google Shape;3834;p63"/>
            <p:cNvSpPr/>
            <p:nvPr/>
          </p:nvSpPr>
          <p:spPr>
            <a:xfrm>
              <a:off x="1794919" y="1314302"/>
              <a:ext cx="368834" cy="210014"/>
            </a:xfrm>
            <a:custGeom>
              <a:rect b="b" l="l" r="r" t="t"/>
              <a:pathLst>
                <a:path extrusionOk="0" h="10781" w="18934">
                  <a:moveTo>
                    <a:pt x="982" y="1"/>
                  </a:moveTo>
                  <a:cubicBezTo>
                    <a:pt x="442" y="1"/>
                    <a:pt x="1" y="418"/>
                    <a:pt x="1" y="959"/>
                  </a:cubicBezTo>
                  <a:lnTo>
                    <a:pt x="1" y="10781"/>
                  </a:lnTo>
                  <a:lnTo>
                    <a:pt x="18933" y="10781"/>
                  </a:lnTo>
                  <a:lnTo>
                    <a:pt x="18933" y="959"/>
                  </a:lnTo>
                  <a:cubicBezTo>
                    <a:pt x="18933" y="418"/>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5" name="Google Shape;3835;p63"/>
            <p:cNvSpPr/>
            <p:nvPr/>
          </p:nvSpPr>
          <p:spPr>
            <a:xfrm>
              <a:off x="2129836" y="1314302"/>
              <a:ext cx="33915" cy="210014"/>
            </a:xfrm>
            <a:custGeom>
              <a:rect b="b" l="l" r="r" t="t"/>
              <a:pathLst>
                <a:path extrusionOk="0" h="10781" w="1741">
                  <a:moveTo>
                    <a:pt x="1" y="1"/>
                  </a:moveTo>
                  <a:cubicBezTo>
                    <a:pt x="541" y="1"/>
                    <a:pt x="982" y="418"/>
                    <a:pt x="982" y="959"/>
                  </a:cubicBezTo>
                  <a:lnTo>
                    <a:pt x="982" y="10781"/>
                  </a:lnTo>
                  <a:lnTo>
                    <a:pt x="1740" y="10781"/>
                  </a:lnTo>
                  <a:lnTo>
                    <a:pt x="1740" y="959"/>
                  </a:lnTo>
                  <a:cubicBezTo>
                    <a:pt x="1740" y="418"/>
                    <a:pt x="1299" y="1"/>
                    <a:pt x="782"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6" name="Google Shape;3836;p63"/>
            <p:cNvSpPr/>
            <p:nvPr/>
          </p:nvSpPr>
          <p:spPr>
            <a:xfrm>
              <a:off x="1937590" y="1571923"/>
              <a:ext cx="83959" cy="57739"/>
            </a:xfrm>
            <a:custGeom>
              <a:rect b="b" l="l" r="r" t="t"/>
              <a:pathLst>
                <a:path extrusionOk="0" h="2964" w="4310">
                  <a:moveTo>
                    <a:pt x="295" y="1"/>
                  </a:moveTo>
                  <a:cubicBezTo>
                    <a:pt x="295" y="1"/>
                    <a:pt x="271" y="2182"/>
                    <a:pt x="1" y="2963"/>
                  </a:cubicBezTo>
                  <a:lnTo>
                    <a:pt x="4309" y="2963"/>
                  </a:lnTo>
                  <a:cubicBezTo>
                    <a:pt x="4015" y="2182"/>
                    <a:pt x="3992" y="1"/>
                    <a:pt x="3992"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7" name="Google Shape;3837;p63"/>
            <p:cNvSpPr/>
            <p:nvPr/>
          </p:nvSpPr>
          <p:spPr>
            <a:xfrm>
              <a:off x="1942869" y="1571923"/>
              <a:ext cx="72953" cy="14805"/>
            </a:xfrm>
            <a:custGeom>
              <a:rect b="b" l="l" r="r" t="t"/>
              <a:pathLst>
                <a:path extrusionOk="0" h="760" w="3745">
                  <a:moveTo>
                    <a:pt x="24" y="1"/>
                  </a:moveTo>
                  <a:cubicBezTo>
                    <a:pt x="24" y="1"/>
                    <a:pt x="24" y="318"/>
                    <a:pt x="0" y="759"/>
                  </a:cubicBezTo>
                  <a:lnTo>
                    <a:pt x="3744" y="759"/>
                  </a:lnTo>
                  <a:cubicBezTo>
                    <a:pt x="3721" y="318"/>
                    <a:pt x="3721" y="1"/>
                    <a:pt x="3721"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8" name="Google Shape;3838;p63"/>
            <p:cNvSpPr/>
            <p:nvPr/>
          </p:nvSpPr>
          <p:spPr>
            <a:xfrm>
              <a:off x="1942869" y="1571923"/>
              <a:ext cx="72953" cy="14805"/>
            </a:xfrm>
            <a:custGeom>
              <a:rect b="b" l="l" r="r" t="t"/>
              <a:pathLst>
                <a:path extrusionOk="0" h="760" w="3745">
                  <a:moveTo>
                    <a:pt x="24" y="1"/>
                  </a:moveTo>
                  <a:cubicBezTo>
                    <a:pt x="24" y="1"/>
                    <a:pt x="24" y="318"/>
                    <a:pt x="0" y="759"/>
                  </a:cubicBezTo>
                  <a:lnTo>
                    <a:pt x="3744" y="759"/>
                  </a:lnTo>
                  <a:cubicBezTo>
                    <a:pt x="3721" y="318"/>
                    <a:pt x="3721" y="1"/>
                    <a:pt x="372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9" name="Google Shape;3839;p63"/>
            <p:cNvSpPr/>
            <p:nvPr/>
          </p:nvSpPr>
          <p:spPr>
            <a:xfrm>
              <a:off x="1818276" y="1339607"/>
              <a:ext cx="322121" cy="184709"/>
            </a:xfrm>
            <a:custGeom>
              <a:rect b="b" l="l" r="r" t="t"/>
              <a:pathLst>
                <a:path extrusionOk="0" h="9482" w="16536">
                  <a:moveTo>
                    <a:pt x="418" y="1"/>
                  </a:moveTo>
                  <a:cubicBezTo>
                    <a:pt x="201" y="1"/>
                    <a:pt x="1" y="195"/>
                    <a:pt x="1" y="442"/>
                  </a:cubicBezTo>
                  <a:lnTo>
                    <a:pt x="1" y="9482"/>
                  </a:lnTo>
                  <a:lnTo>
                    <a:pt x="16535" y="9482"/>
                  </a:lnTo>
                  <a:lnTo>
                    <a:pt x="16535" y="442"/>
                  </a:lnTo>
                  <a:cubicBezTo>
                    <a:pt x="16535" y="195"/>
                    <a:pt x="16365" y="1"/>
                    <a:pt x="16118"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0" name="Google Shape;3840;p63"/>
            <p:cNvSpPr/>
            <p:nvPr/>
          </p:nvSpPr>
          <p:spPr>
            <a:xfrm>
              <a:off x="1818276" y="1339607"/>
              <a:ext cx="322121" cy="33915"/>
            </a:xfrm>
            <a:custGeom>
              <a:rect b="b" l="l" r="r" t="t"/>
              <a:pathLst>
                <a:path extrusionOk="0" h="1741" w="16536">
                  <a:moveTo>
                    <a:pt x="418" y="1"/>
                  </a:moveTo>
                  <a:cubicBezTo>
                    <a:pt x="201" y="1"/>
                    <a:pt x="1" y="195"/>
                    <a:pt x="1" y="442"/>
                  </a:cubicBezTo>
                  <a:lnTo>
                    <a:pt x="1" y="1741"/>
                  </a:lnTo>
                  <a:lnTo>
                    <a:pt x="16535" y="1741"/>
                  </a:lnTo>
                  <a:lnTo>
                    <a:pt x="16535" y="442"/>
                  </a:lnTo>
                  <a:cubicBezTo>
                    <a:pt x="16535" y="195"/>
                    <a:pt x="16365" y="1"/>
                    <a:pt x="1611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1" name="Google Shape;3841;p63"/>
            <p:cNvSpPr/>
            <p:nvPr/>
          </p:nvSpPr>
          <p:spPr>
            <a:xfrm>
              <a:off x="1949959" y="1396468"/>
              <a:ext cx="59667" cy="104958"/>
            </a:xfrm>
            <a:custGeom>
              <a:rect b="b" l="l" r="r" t="t"/>
              <a:pathLst>
                <a:path extrusionOk="0" h="5388" w="3063">
                  <a:moveTo>
                    <a:pt x="2356" y="1"/>
                  </a:moveTo>
                  <a:cubicBezTo>
                    <a:pt x="2119" y="1"/>
                    <a:pt x="1881" y="145"/>
                    <a:pt x="1787" y="391"/>
                  </a:cubicBezTo>
                  <a:lnTo>
                    <a:pt x="147" y="4553"/>
                  </a:lnTo>
                  <a:cubicBezTo>
                    <a:pt x="0" y="4870"/>
                    <a:pt x="171" y="5211"/>
                    <a:pt x="465" y="5334"/>
                  </a:cubicBezTo>
                  <a:cubicBezTo>
                    <a:pt x="565" y="5358"/>
                    <a:pt x="641" y="5387"/>
                    <a:pt x="712" y="5387"/>
                  </a:cubicBezTo>
                  <a:cubicBezTo>
                    <a:pt x="959" y="5387"/>
                    <a:pt x="1176" y="5240"/>
                    <a:pt x="1276" y="4993"/>
                  </a:cubicBezTo>
                  <a:lnTo>
                    <a:pt x="2916" y="832"/>
                  </a:lnTo>
                  <a:cubicBezTo>
                    <a:pt x="3063" y="538"/>
                    <a:pt x="2892" y="168"/>
                    <a:pt x="2575" y="44"/>
                  </a:cubicBezTo>
                  <a:cubicBezTo>
                    <a:pt x="2505" y="15"/>
                    <a:pt x="2431" y="1"/>
                    <a:pt x="2356"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2" name="Google Shape;3842;p63"/>
            <p:cNvSpPr/>
            <p:nvPr/>
          </p:nvSpPr>
          <p:spPr>
            <a:xfrm>
              <a:off x="2027703" y="1400462"/>
              <a:ext cx="47765" cy="97069"/>
            </a:xfrm>
            <a:custGeom>
              <a:rect b="b" l="l" r="r" t="t"/>
              <a:pathLst>
                <a:path extrusionOk="0" h="4983" w="2452">
                  <a:moveTo>
                    <a:pt x="701" y="1"/>
                  </a:moveTo>
                  <a:cubicBezTo>
                    <a:pt x="593" y="1"/>
                    <a:pt x="487" y="28"/>
                    <a:pt x="394" y="86"/>
                  </a:cubicBezTo>
                  <a:cubicBezTo>
                    <a:pt x="100" y="257"/>
                    <a:pt x="0" y="627"/>
                    <a:pt x="177" y="921"/>
                  </a:cubicBezTo>
                  <a:lnTo>
                    <a:pt x="1106" y="2461"/>
                  </a:lnTo>
                  <a:lnTo>
                    <a:pt x="177" y="4054"/>
                  </a:lnTo>
                  <a:cubicBezTo>
                    <a:pt x="0" y="4348"/>
                    <a:pt x="100" y="4741"/>
                    <a:pt x="394" y="4888"/>
                  </a:cubicBezTo>
                  <a:cubicBezTo>
                    <a:pt x="494" y="4959"/>
                    <a:pt x="588" y="4982"/>
                    <a:pt x="688" y="4982"/>
                  </a:cubicBezTo>
                  <a:cubicBezTo>
                    <a:pt x="912" y="4982"/>
                    <a:pt x="1106" y="4859"/>
                    <a:pt x="1229" y="4665"/>
                  </a:cubicBezTo>
                  <a:lnTo>
                    <a:pt x="2328" y="2755"/>
                  </a:lnTo>
                  <a:cubicBezTo>
                    <a:pt x="2452" y="2561"/>
                    <a:pt x="2452" y="2314"/>
                    <a:pt x="2328" y="2143"/>
                  </a:cubicBezTo>
                  <a:lnTo>
                    <a:pt x="1229" y="280"/>
                  </a:lnTo>
                  <a:cubicBezTo>
                    <a:pt x="1117" y="102"/>
                    <a:pt x="908" y="1"/>
                    <a:pt x="701"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3" name="Google Shape;3843;p63"/>
            <p:cNvSpPr/>
            <p:nvPr/>
          </p:nvSpPr>
          <p:spPr>
            <a:xfrm>
              <a:off x="1883202" y="1400462"/>
              <a:ext cx="47765" cy="97069"/>
            </a:xfrm>
            <a:custGeom>
              <a:rect b="b" l="l" r="r" t="t"/>
              <a:pathLst>
                <a:path extrusionOk="0" h="4983" w="2452">
                  <a:moveTo>
                    <a:pt x="1765" y="1"/>
                  </a:moveTo>
                  <a:cubicBezTo>
                    <a:pt x="1558" y="1"/>
                    <a:pt x="1355" y="102"/>
                    <a:pt x="1223" y="280"/>
                  </a:cubicBezTo>
                  <a:lnTo>
                    <a:pt x="124" y="2143"/>
                  </a:lnTo>
                  <a:cubicBezTo>
                    <a:pt x="1" y="2314"/>
                    <a:pt x="1" y="2561"/>
                    <a:pt x="124" y="2755"/>
                  </a:cubicBezTo>
                  <a:lnTo>
                    <a:pt x="1223" y="4665"/>
                  </a:lnTo>
                  <a:cubicBezTo>
                    <a:pt x="1347" y="4859"/>
                    <a:pt x="1541" y="4982"/>
                    <a:pt x="1764" y="4982"/>
                  </a:cubicBezTo>
                  <a:cubicBezTo>
                    <a:pt x="1864" y="4982"/>
                    <a:pt x="1958" y="4959"/>
                    <a:pt x="2058" y="4888"/>
                  </a:cubicBezTo>
                  <a:cubicBezTo>
                    <a:pt x="2352" y="4741"/>
                    <a:pt x="2452" y="4348"/>
                    <a:pt x="2275" y="4054"/>
                  </a:cubicBezTo>
                  <a:lnTo>
                    <a:pt x="1347" y="2461"/>
                  </a:lnTo>
                  <a:lnTo>
                    <a:pt x="2275" y="921"/>
                  </a:lnTo>
                  <a:cubicBezTo>
                    <a:pt x="2452" y="627"/>
                    <a:pt x="2375" y="257"/>
                    <a:pt x="2081" y="86"/>
                  </a:cubicBezTo>
                  <a:cubicBezTo>
                    <a:pt x="1981" y="28"/>
                    <a:pt x="1872" y="1"/>
                    <a:pt x="1765"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4" name="Google Shape;3844;p63"/>
            <p:cNvSpPr/>
            <p:nvPr/>
          </p:nvSpPr>
          <p:spPr>
            <a:xfrm>
              <a:off x="1960946" y="1542392"/>
              <a:ext cx="36778" cy="11474"/>
            </a:xfrm>
            <a:custGeom>
              <a:rect b="b" l="l" r="r" t="t"/>
              <a:pathLst>
                <a:path extrusionOk="0" h="589" w="1888">
                  <a:moveTo>
                    <a:pt x="295" y="1"/>
                  </a:moveTo>
                  <a:cubicBezTo>
                    <a:pt x="148" y="1"/>
                    <a:pt x="1" y="147"/>
                    <a:pt x="1" y="294"/>
                  </a:cubicBezTo>
                  <a:cubicBezTo>
                    <a:pt x="1" y="465"/>
                    <a:pt x="148" y="588"/>
                    <a:pt x="295" y="588"/>
                  </a:cubicBezTo>
                  <a:lnTo>
                    <a:pt x="1594" y="588"/>
                  </a:lnTo>
                  <a:cubicBezTo>
                    <a:pt x="1764" y="588"/>
                    <a:pt x="1888" y="465"/>
                    <a:pt x="1888" y="294"/>
                  </a:cubicBezTo>
                  <a:cubicBezTo>
                    <a:pt x="1888" y="147"/>
                    <a:pt x="1764" y="1"/>
                    <a:pt x="15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5" name="Google Shape;3845;p63"/>
            <p:cNvSpPr/>
            <p:nvPr/>
          </p:nvSpPr>
          <p:spPr>
            <a:xfrm>
              <a:off x="1840268" y="1351528"/>
              <a:ext cx="11006" cy="11006"/>
            </a:xfrm>
            <a:custGeom>
              <a:rect b="b" l="l" r="r" t="t"/>
              <a:pathLst>
                <a:path extrusionOk="0" h="565" w="565">
                  <a:moveTo>
                    <a:pt x="271" y="0"/>
                  </a:moveTo>
                  <a:cubicBezTo>
                    <a:pt x="124" y="0"/>
                    <a:pt x="1" y="124"/>
                    <a:pt x="1" y="294"/>
                  </a:cubicBezTo>
                  <a:cubicBezTo>
                    <a:pt x="1" y="441"/>
                    <a:pt x="124" y="564"/>
                    <a:pt x="271" y="564"/>
                  </a:cubicBezTo>
                  <a:cubicBezTo>
                    <a:pt x="441" y="564"/>
                    <a:pt x="565" y="441"/>
                    <a:pt x="565" y="294"/>
                  </a:cubicBezTo>
                  <a:cubicBezTo>
                    <a:pt x="565" y="124"/>
                    <a:pt x="441"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6" name="Google Shape;3846;p63"/>
            <p:cNvSpPr/>
            <p:nvPr/>
          </p:nvSpPr>
          <p:spPr>
            <a:xfrm>
              <a:off x="1862261" y="1351528"/>
              <a:ext cx="10889" cy="11006"/>
            </a:xfrm>
            <a:custGeom>
              <a:rect b="b" l="l" r="r" t="t"/>
              <a:pathLst>
                <a:path extrusionOk="0" h="565" w="559">
                  <a:moveTo>
                    <a:pt x="294" y="0"/>
                  </a:moveTo>
                  <a:cubicBezTo>
                    <a:pt x="118" y="0"/>
                    <a:pt x="0" y="124"/>
                    <a:pt x="0" y="294"/>
                  </a:cubicBezTo>
                  <a:cubicBezTo>
                    <a:pt x="0" y="441"/>
                    <a:pt x="118" y="564"/>
                    <a:pt x="294" y="564"/>
                  </a:cubicBezTo>
                  <a:cubicBezTo>
                    <a:pt x="441" y="564"/>
                    <a:pt x="558" y="441"/>
                    <a:pt x="558" y="294"/>
                  </a:cubicBezTo>
                  <a:cubicBezTo>
                    <a:pt x="558"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7" name="Google Shape;3847;p63"/>
            <p:cNvSpPr/>
            <p:nvPr/>
          </p:nvSpPr>
          <p:spPr>
            <a:xfrm>
              <a:off x="1883669" y="1351450"/>
              <a:ext cx="12389" cy="11162"/>
            </a:xfrm>
            <a:custGeom>
              <a:rect b="b" l="l" r="r" t="t"/>
              <a:pathLst>
                <a:path extrusionOk="0" h="573" w="636">
                  <a:moveTo>
                    <a:pt x="291" y="1"/>
                  </a:moveTo>
                  <a:cubicBezTo>
                    <a:pt x="276" y="1"/>
                    <a:pt x="262" y="2"/>
                    <a:pt x="247" y="4"/>
                  </a:cubicBezTo>
                  <a:cubicBezTo>
                    <a:pt x="100" y="57"/>
                    <a:pt x="0" y="204"/>
                    <a:pt x="24" y="351"/>
                  </a:cubicBezTo>
                  <a:cubicBezTo>
                    <a:pt x="71" y="483"/>
                    <a:pt x="194" y="572"/>
                    <a:pt x="325" y="572"/>
                  </a:cubicBezTo>
                  <a:cubicBezTo>
                    <a:pt x="340" y="572"/>
                    <a:pt x="355" y="571"/>
                    <a:pt x="371" y="568"/>
                  </a:cubicBezTo>
                  <a:cubicBezTo>
                    <a:pt x="541" y="521"/>
                    <a:pt x="635" y="375"/>
                    <a:pt x="588" y="228"/>
                  </a:cubicBezTo>
                  <a:cubicBezTo>
                    <a:pt x="567" y="95"/>
                    <a:pt x="426" y="1"/>
                    <a:pt x="29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8" name="Google Shape;3848;p63"/>
            <p:cNvSpPr/>
            <p:nvPr/>
          </p:nvSpPr>
          <p:spPr>
            <a:xfrm>
              <a:off x="1789660" y="1308595"/>
              <a:ext cx="379821" cy="326796"/>
            </a:xfrm>
            <a:custGeom>
              <a:rect b="b" l="l" r="r" t="t"/>
              <a:pathLst>
                <a:path extrusionOk="0" h="16776" w="19498">
                  <a:moveTo>
                    <a:pt x="17587" y="1887"/>
                  </a:moveTo>
                  <a:cubicBezTo>
                    <a:pt x="17657" y="1887"/>
                    <a:pt x="17734" y="1963"/>
                    <a:pt x="17734" y="2034"/>
                  </a:cubicBezTo>
                  <a:lnTo>
                    <a:pt x="17734" y="3062"/>
                  </a:lnTo>
                  <a:lnTo>
                    <a:pt x="1764" y="3062"/>
                  </a:lnTo>
                  <a:lnTo>
                    <a:pt x="1764" y="2034"/>
                  </a:lnTo>
                  <a:lnTo>
                    <a:pt x="1764" y="1987"/>
                  </a:lnTo>
                  <a:cubicBezTo>
                    <a:pt x="1764" y="1934"/>
                    <a:pt x="1840" y="1887"/>
                    <a:pt x="1887" y="1887"/>
                  </a:cubicBezTo>
                  <a:close/>
                  <a:moveTo>
                    <a:pt x="18245" y="588"/>
                  </a:moveTo>
                  <a:cubicBezTo>
                    <a:pt x="18616" y="588"/>
                    <a:pt x="18909" y="882"/>
                    <a:pt x="18909" y="1252"/>
                  </a:cubicBezTo>
                  <a:lnTo>
                    <a:pt x="18909" y="10780"/>
                  </a:lnTo>
                  <a:lnTo>
                    <a:pt x="18298" y="10780"/>
                  </a:lnTo>
                  <a:lnTo>
                    <a:pt x="18298" y="2034"/>
                  </a:lnTo>
                  <a:cubicBezTo>
                    <a:pt x="18298" y="1640"/>
                    <a:pt x="17981" y="1323"/>
                    <a:pt x="17587" y="1323"/>
                  </a:cubicBezTo>
                  <a:lnTo>
                    <a:pt x="1887" y="1323"/>
                  </a:lnTo>
                  <a:cubicBezTo>
                    <a:pt x="1523" y="1323"/>
                    <a:pt x="1229" y="1593"/>
                    <a:pt x="1176" y="1963"/>
                  </a:cubicBezTo>
                  <a:lnTo>
                    <a:pt x="1176" y="10780"/>
                  </a:lnTo>
                  <a:lnTo>
                    <a:pt x="565" y="10780"/>
                  </a:lnTo>
                  <a:lnTo>
                    <a:pt x="565" y="1252"/>
                  </a:lnTo>
                  <a:cubicBezTo>
                    <a:pt x="565" y="882"/>
                    <a:pt x="859" y="588"/>
                    <a:pt x="1252" y="588"/>
                  </a:cubicBezTo>
                  <a:close/>
                  <a:moveTo>
                    <a:pt x="17734" y="3627"/>
                  </a:moveTo>
                  <a:lnTo>
                    <a:pt x="17734" y="10780"/>
                  </a:lnTo>
                  <a:lnTo>
                    <a:pt x="15159" y="10780"/>
                  </a:lnTo>
                  <a:cubicBezTo>
                    <a:pt x="15012" y="10780"/>
                    <a:pt x="14895" y="10927"/>
                    <a:pt x="14895" y="11074"/>
                  </a:cubicBezTo>
                  <a:cubicBezTo>
                    <a:pt x="14895" y="11221"/>
                    <a:pt x="15012" y="11368"/>
                    <a:pt x="15159" y="11368"/>
                  </a:cubicBezTo>
                  <a:lnTo>
                    <a:pt x="18909" y="11368"/>
                  </a:lnTo>
                  <a:lnTo>
                    <a:pt x="18909" y="12567"/>
                  </a:lnTo>
                  <a:cubicBezTo>
                    <a:pt x="18909" y="12931"/>
                    <a:pt x="18616" y="13249"/>
                    <a:pt x="18245" y="13249"/>
                  </a:cubicBezTo>
                  <a:lnTo>
                    <a:pt x="1252" y="13249"/>
                  </a:lnTo>
                  <a:cubicBezTo>
                    <a:pt x="859" y="13249"/>
                    <a:pt x="565" y="12931"/>
                    <a:pt x="565" y="12567"/>
                  </a:cubicBezTo>
                  <a:lnTo>
                    <a:pt x="565" y="11368"/>
                  </a:lnTo>
                  <a:lnTo>
                    <a:pt x="13866" y="11368"/>
                  </a:lnTo>
                  <a:cubicBezTo>
                    <a:pt x="14013" y="11368"/>
                    <a:pt x="14131" y="11221"/>
                    <a:pt x="14131" y="11074"/>
                  </a:cubicBezTo>
                  <a:cubicBezTo>
                    <a:pt x="14131" y="10927"/>
                    <a:pt x="14013" y="10780"/>
                    <a:pt x="13866" y="10780"/>
                  </a:cubicBezTo>
                  <a:lnTo>
                    <a:pt x="1764" y="10780"/>
                  </a:lnTo>
                  <a:lnTo>
                    <a:pt x="1764" y="3627"/>
                  </a:lnTo>
                  <a:close/>
                  <a:moveTo>
                    <a:pt x="11315" y="13813"/>
                  </a:moveTo>
                  <a:cubicBezTo>
                    <a:pt x="11315" y="14330"/>
                    <a:pt x="11368" y="15453"/>
                    <a:pt x="11539" y="16217"/>
                  </a:cubicBezTo>
                  <a:lnTo>
                    <a:pt x="7959" y="16217"/>
                  </a:lnTo>
                  <a:cubicBezTo>
                    <a:pt x="8106" y="15453"/>
                    <a:pt x="8159" y="14330"/>
                    <a:pt x="8182" y="13813"/>
                  </a:cubicBezTo>
                  <a:close/>
                  <a:moveTo>
                    <a:pt x="1252" y="0"/>
                  </a:moveTo>
                  <a:cubicBezTo>
                    <a:pt x="565" y="0"/>
                    <a:pt x="1" y="564"/>
                    <a:pt x="1" y="1252"/>
                  </a:cubicBezTo>
                  <a:lnTo>
                    <a:pt x="1" y="12567"/>
                  </a:lnTo>
                  <a:cubicBezTo>
                    <a:pt x="1" y="13249"/>
                    <a:pt x="565" y="13813"/>
                    <a:pt x="1252" y="13813"/>
                  </a:cubicBezTo>
                  <a:lnTo>
                    <a:pt x="7595" y="13813"/>
                  </a:lnTo>
                  <a:cubicBezTo>
                    <a:pt x="7571" y="14477"/>
                    <a:pt x="7518" y="15600"/>
                    <a:pt x="7371" y="16217"/>
                  </a:cubicBezTo>
                  <a:lnTo>
                    <a:pt x="6372" y="16217"/>
                  </a:lnTo>
                  <a:cubicBezTo>
                    <a:pt x="6225" y="16217"/>
                    <a:pt x="6102" y="16334"/>
                    <a:pt x="6102" y="16481"/>
                  </a:cubicBezTo>
                  <a:cubicBezTo>
                    <a:pt x="6102" y="16658"/>
                    <a:pt x="6225" y="16775"/>
                    <a:pt x="6372" y="16775"/>
                  </a:cubicBezTo>
                  <a:lnTo>
                    <a:pt x="13102" y="16775"/>
                  </a:lnTo>
                  <a:cubicBezTo>
                    <a:pt x="13249" y="16775"/>
                    <a:pt x="13396" y="16658"/>
                    <a:pt x="13396" y="16481"/>
                  </a:cubicBezTo>
                  <a:cubicBezTo>
                    <a:pt x="13396" y="16334"/>
                    <a:pt x="13249" y="16217"/>
                    <a:pt x="13102" y="16217"/>
                  </a:cubicBezTo>
                  <a:lnTo>
                    <a:pt x="12126" y="16217"/>
                  </a:lnTo>
                  <a:cubicBezTo>
                    <a:pt x="11980" y="15600"/>
                    <a:pt x="11903" y="14477"/>
                    <a:pt x="11880" y="13813"/>
                  </a:cubicBezTo>
                  <a:lnTo>
                    <a:pt x="18245" y="13813"/>
                  </a:lnTo>
                  <a:cubicBezTo>
                    <a:pt x="18933" y="13813"/>
                    <a:pt x="19497" y="13249"/>
                    <a:pt x="19497" y="12567"/>
                  </a:cubicBezTo>
                  <a:lnTo>
                    <a:pt x="19497" y="1252"/>
                  </a:lnTo>
                  <a:cubicBezTo>
                    <a:pt x="19497" y="564"/>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9" name="Google Shape;3849;p63"/>
            <p:cNvSpPr/>
            <p:nvPr/>
          </p:nvSpPr>
          <p:spPr>
            <a:xfrm>
              <a:off x="1945713" y="1391092"/>
              <a:ext cx="70109" cy="115692"/>
            </a:xfrm>
            <a:custGeom>
              <a:rect b="b" l="l" r="r" t="t"/>
              <a:pathLst>
                <a:path extrusionOk="0" h="5939" w="3599">
                  <a:moveTo>
                    <a:pt x="2584" y="564"/>
                  </a:moveTo>
                  <a:cubicBezTo>
                    <a:pt x="2713" y="564"/>
                    <a:pt x="2829" y="635"/>
                    <a:pt x="2863" y="761"/>
                  </a:cubicBezTo>
                  <a:cubicBezTo>
                    <a:pt x="2916" y="838"/>
                    <a:pt x="2916" y="932"/>
                    <a:pt x="2887" y="1008"/>
                  </a:cubicBezTo>
                  <a:lnTo>
                    <a:pt x="1224" y="5170"/>
                  </a:lnTo>
                  <a:cubicBezTo>
                    <a:pt x="1172" y="5295"/>
                    <a:pt x="1062" y="5370"/>
                    <a:pt x="940" y="5370"/>
                  </a:cubicBezTo>
                  <a:cubicBezTo>
                    <a:pt x="896" y="5370"/>
                    <a:pt x="851" y="5360"/>
                    <a:pt x="806" y="5340"/>
                  </a:cubicBezTo>
                  <a:cubicBezTo>
                    <a:pt x="636" y="5293"/>
                    <a:pt x="565" y="5099"/>
                    <a:pt x="612" y="4929"/>
                  </a:cubicBezTo>
                  <a:lnTo>
                    <a:pt x="2276" y="761"/>
                  </a:lnTo>
                  <a:cubicBezTo>
                    <a:pt x="2299" y="691"/>
                    <a:pt x="2376" y="614"/>
                    <a:pt x="2446" y="591"/>
                  </a:cubicBezTo>
                  <a:cubicBezTo>
                    <a:pt x="2492" y="572"/>
                    <a:pt x="2539" y="564"/>
                    <a:pt x="2584" y="564"/>
                  </a:cubicBezTo>
                  <a:close/>
                  <a:moveTo>
                    <a:pt x="2601" y="0"/>
                  </a:moveTo>
                  <a:cubicBezTo>
                    <a:pt x="2474" y="0"/>
                    <a:pt x="2347" y="25"/>
                    <a:pt x="2229" y="79"/>
                  </a:cubicBezTo>
                  <a:cubicBezTo>
                    <a:pt x="2005" y="150"/>
                    <a:pt x="1835" y="344"/>
                    <a:pt x="1741" y="567"/>
                  </a:cubicBezTo>
                  <a:lnTo>
                    <a:pt x="95" y="4729"/>
                  </a:lnTo>
                  <a:cubicBezTo>
                    <a:pt x="1" y="4952"/>
                    <a:pt x="1" y="5193"/>
                    <a:pt x="95" y="5416"/>
                  </a:cubicBezTo>
                  <a:cubicBezTo>
                    <a:pt x="254" y="5766"/>
                    <a:pt x="589" y="5938"/>
                    <a:pt x="924" y="5938"/>
                  </a:cubicBezTo>
                  <a:cubicBezTo>
                    <a:pt x="1270" y="5938"/>
                    <a:pt x="1615" y="5754"/>
                    <a:pt x="1764" y="5393"/>
                  </a:cubicBezTo>
                  <a:lnTo>
                    <a:pt x="3404" y="1226"/>
                  </a:lnTo>
                  <a:cubicBezTo>
                    <a:pt x="3598" y="761"/>
                    <a:pt x="3357" y="226"/>
                    <a:pt x="2916" y="50"/>
                  </a:cubicBezTo>
                  <a:cubicBezTo>
                    <a:pt x="2814" y="18"/>
                    <a:pt x="2708" y="0"/>
                    <a:pt x="260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0" name="Google Shape;3850;p63"/>
            <p:cNvSpPr/>
            <p:nvPr/>
          </p:nvSpPr>
          <p:spPr>
            <a:xfrm>
              <a:off x="2023476" y="1394910"/>
              <a:ext cx="57719" cy="108348"/>
            </a:xfrm>
            <a:custGeom>
              <a:rect b="b" l="l" r="r" t="t"/>
              <a:pathLst>
                <a:path extrusionOk="0" h="5562" w="2963">
                  <a:moveTo>
                    <a:pt x="905" y="565"/>
                  </a:moveTo>
                  <a:cubicBezTo>
                    <a:pt x="1029" y="565"/>
                    <a:pt x="1129" y="618"/>
                    <a:pt x="1199" y="712"/>
                  </a:cubicBezTo>
                  <a:lnTo>
                    <a:pt x="2304" y="2575"/>
                  </a:lnTo>
                  <a:cubicBezTo>
                    <a:pt x="2375" y="2675"/>
                    <a:pt x="2375" y="2793"/>
                    <a:pt x="2304" y="2893"/>
                  </a:cubicBezTo>
                  <a:lnTo>
                    <a:pt x="1199" y="4827"/>
                  </a:lnTo>
                  <a:cubicBezTo>
                    <a:pt x="1152" y="4927"/>
                    <a:pt x="1029" y="4974"/>
                    <a:pt x="905" y="4974"/>
                  </a:cubicBezTo>
                  <a:cubicBezTo>
                    <a:pt x="782" y="4974"/>
                    <a:pt x="635" y="4879"/>
                    <a:pt x="611" y="4733"/>
                  </a:cubicBezTo>
                  <a:cubicBezTo>
                    <a:pt x="588" y="4656"/>
                    <a:pt x="588" y="4556"/>
                    <a:pt x="635" y="4486"/>
                  </a:cubicBezTo>
                  <a:lnTo>
                    <a:pt x="1569" y="2893"/>
                  </a:lnTo>
                  <a:cubicBezTo>
                    <a:pt x="1616" y="2793"/>
                    <a:pt x="1616" y="2675"/>
                    <a:pt x="1569" y="2599"/>
                  </a:cubicBezTo>
                  <a:lnTo>
                    <a:pt x="635" y="1059"/>
                  </a:lnTo>
                  <a:cubicBezTo>
                    <a:pt x="588" y="982"/>
                    <a:pt x="588" y="912"/>
                    <a:pt x="611" y="812"/>
                  </a:cubicBezTo>
                  <a:cubicBezTo>
                    <a:pt x="635" y="665"/>
                    <a:pt x="758" y="565"/>
                    <a:pt x="905" y="565"/>
                  </a:cubicBezTo>
                  <a:close/>
                  <a:moveTo>
                    <a:pt x="925" y="1"/>
                  </a:moveTo>
                  <a:cubicBezTo>
                    <a:pt x="768" y="1"/>
                    <a:pt x="609" y="41"/>
                    <a:pt x="464" y="124"/>
                  </a:cubicBezTo>
                  <a:cubicBezTo>
                    <a:pt x="247" y="248"/>
                    <a:pt x="100" y="442"/>
                    <a:pt x="47" y="665"/>
                  </a:cubicBezTo>
                  <a:cubicBezTo>
                    <a:pt x="0" y="912"/>
                    <a:pt x="24" y="1153"/>
                    <a:pt x="147" y="1353"/>
                  </a:cubicBezTo>
                  <a:lnTo>
                    <a:pt x="982" y="2746"/>
                  </a:lnTo>
                  <a:lnTo>
                    <a:pt x="147" y="4215"/>
                  </a:lnTo>
                  <a:cubicBezTo>
                    <a:pt x="24" y="4409"/>
                    <a:pt x="0" y="4656"/>
                    <a:pt x="47" y="4879"/>
                  </a:cubicBezTo>
                  <a:cubicBezTo>
                    <a:pt x="123" y="5120"/>
                    <a:pt x="270" y="5320"/>
                    <a:pt x="464" y="5438"/>
                  </a:cubicBezTo>
                  <a:cubicBezTo>
                    <a:pt x="611" y="5514"/>
                    <a:pt x="758" y="5561"/>
                    <a:pt x="905" y="5561"/>
                  </a:cubicBezTo>
                  <a:cubicBezTo>
                    <a:pt x="1223" y="5561"/>
                    <a:pt x="1540" y="5391"/>
                    <a:pt x="1687" y="5097"/>
                  </a:cubicBezTo>
                  <a:lnTo>
                    <a:pt x="2815" y="3187"/>
                  </a:lnTo>
                  <a:cubicBezTo>
                    <a:pt x="2962" y="2893"/>
                    <a:pt x="2962" y="2552"/>
                    <a:pt x="2792" y="2281"/>
                  </a:cubicBezTo>
                  <a:lnTo>
                    <a:pt x="1687" y="418"/>
                  </a:lnTo>
                  <a:cubicBezTo>
                    <a:pt x="1514" y="145"/>
                    <a:pt x="1223" y="1"/>
                    <a:pt x="92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1" name="Google Shape;3851;p63"/>
            <p:cNvSpPr/>
            <p:nvPr/>
          </p:nvSpPr>
          <p:spPr>
            <a:xfrm>
              <a:off x="1877475" y="1394774"/>
              <a:ext cx="58187" cy="108484"/>
            </a:xfrm>
            <a:custGeom>
              <a:rect b="b" l="l" r="r" t="t"/>
              <a:pathLst>
                <a:path extrusionOk="0" h="5569" w="2987">
                  <a:moveTo>
                    <a:pt x="2042" y="582"/>
                  </a:moveTo>
                  <a:cubicBezTo>
                    <a:pt x="2188" y="582"/>
                    <a:pt x="2335" y="664"/>
                    <a:pt x="2375" y="819"/>
                  </a:cubicBezTo>
                  <a:cubicBezTo>
                    <a:pt x="2399" y="919"/>
                    <a:pt x="2375" y="989"/>
                    <a:pt x="2328" y="1066"/>
                  </a:cubicBezTo>
                  <a:lnTo>
                    <a:pt x="1394" y="2606"/>
                  </a:lnTo>
                  <a:cubicBezTo>
                    <a:pt x="1347" y="2682"/>
                    <a:pt x="1347" y="2800"/>
                    <a:pt x="1394" y="2900"/>
                  </a:cubicBezTo>
                  <a:lnTo>
                    <a:pt x="2328" y="4493"/>
                  </a:lnTo>
                  <a:cubicBezTo>
                    <a:pt x="2375" y="4563"/>
                    <a:pt x="2399" y="4663"/>
                    <a:pt x="2375" y="4740"/>
                  </a:cubicBezTo>
                  <a:cubicBezTo>
                    <a:pt x="2328" y="4886"/>
                    <a:pt x="2205" y="4981"/>
                    <a:pt x="2058" y="4981"/>
                  </a:cubicBezTo>
                  <a:cubicBezTo>
                    <a:pt x="1935" y="4981"/>
                    <a:pt x="1835" y="4934"/>
                    <a:pt x="1764" y="4834"/>
                  </a:cubicBezTo>
                  <a:lnTo>
                    <a:pt x="659" y="2900"/>
                  </a:lnTo>
                  <a:cubicBezTo>
                    <a:pt x="612" y="2800"/>
                    <a:pt x="612" y="2682"/>
                    <a:pt x="659" y="2582"/>
                  </a:cubicBezTo>
                  <a:lnTo>
                    <a:pt x="1764" y="719"/>
                  </a:lnTo>
                  <a:cubicBezTo>
                    <a:pt x="1827" y="627"/>
                    <a:pt x="1934" y="582"/>
                    <a:pt x="2042" y="582"/>
                  </a:cubicBezTo>
                  <a:close/>
                  <a:moveTo>
                    <a:pt x="2072" y="0"/>
                  </a:moveTo>
                  <a:cubicBezTo>
                    <a:pt x="1995" y="0"/>
                    <a:pt x="1916" y="12"/>
                    <a:pt x="1835" y="37"/>
                  </a:cubicBezTo>
                  <a:cubicBezTo>
                    <a:pt x="1617" y="84"/>
                    <a:pt x="1423" y="231"/>
                    <a:pt x="1276" y="425"/>
                  </a:cubicBezTo>
                  <a:lnTo>
                    <a:pt x="171" y="2288"/>
                  </a:lnTo>
                  <a:cubicBezTo>
                    <a:pt x="1" y="2559"/>
                    <a:pt x="1" y="2900"/>
                    <a:pt x="171" y="3194"/>
                  </a:cubicBezTo>
                  <a:lnTo>
                    <a:pt x="1276" y="5104"/>
                  </a:lnTo>
                  <a:cubicBezTo>
                    <a:pt x="1447" y="5398"/>
                    <a:pt x="1741" y="5568"/>
                    <a:pt x="2058" y="5568"/>
                  </a:cubicBezTo>
                  <a:cubicBezTo>
                    <a:pt x="2205" y="5568"/>
                    <a:pt x="2375" y="5521"/>
                    <a:pt x="2499" y="5445"/>
                  </a:cubicBezTo>
                  <a:cubicBezTo>
                    <a:pt x="2716" y="5327"/>
                    <a:pt x="2863" y="5127"/>
                    <a:pt x="2916" y="4886"/>
                  </a:cubicBezTo>
                  <a:cubicBezTo>
                    <a:pt x="2987" y="4663"/>
                    <a:pt x="2940" y="4416"/>
                    <a:pt x="2840" y="4222"/>
                  </a:cubicBezTo>
                  <a:lnTo>
                    <a:pt x="1982" y="2753"/>
                  </a:lnTo>
                  <a:lnTo>
                    <a:pt x="2816" y="1360"/>
                  </a:lnTo>
                  <a:cubicBezTo>
                    <a:pt x="2940" y="1160"/>
                    <a:pt x="2987" y="919"/>
                    <a:pt x="2916" y="672"/>
                  </a:cubicBezTo>
                  <a:cubicBezTo>
                    <a:pt x="2863" y="449"/>
                    <a:pt x="2716" y="255"/>
                    <a:pt x="2522" y="131"/>
                  </a:cubicBezTo>
                  <a:cubicBezTo>
                    <a:pt x="2377" y="49"/>
                    <a:pt x="2228" y="0"/>
                    <a:pt x="207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52" name="Google Shape;3852;p63"/>
          <p:cNvGrpSpPr/>
          <p:nvPr/>
        </p:nvGrpSpPr>
        <p:grpSpPr>
          <a:xfrm>
            <a:off x="11644864" y="8546382"/>
            <a:ext cx="759603" cy="582140"/>
            <a:chOff x="5822432" y="4273191"/>
            <a:chExt cx="379802" cy="291070"/>
          </a:xfrm>
        </p:grpSpPr>
        <p:sp>
          <p:nvSpPr>
            <p:cNvPr id="3853" name="Google Shape;3853;p63"/>
            <p:cNvSpPr/>
            <p:nvPr/>
          </p:nvSpPr>
          <p:spPr>
            <a:xfrm>
              <a:off x="5827692" y="4507455"/>
              <a:ext cx="368815" cy="51077"/>
            </a:xfrm>
            <a:custGeom>
              <a:rect b="b" l="l" r="r" t="t"/>
              <a:pathLst>
                <a:path extrusionOk="0" h="2622" w="18933">
                  <a:moveTo>
                    <a:pt x="488" y="0"/>
                  </a:moveTo>
                  <a:cubicBezTo>
                    <a:pt x="218" y="0"/>
                    <a:pt x="0" y="218"/>
                    <a:pt x="0" y="488"/>
                  </a:cubicBezTo>
                  <a:cubicBezTo>
                    <a:pt x="0" y="1664"/>
                    <a:pt x="953" y="2622"/>
                    <a:pt x="2158" y="2622"/>
                  </a:cubicBezTo>
                  <a:lnTo>
                    <a:pt x="16799" y="2622"/>
                  </a:lnTo>
                  <a:cubicBezTo>
                    <a:pt x="17975" y="2622"/>
                    <a:pt x="18933" y="1664"/>
                    <a:pt x="18933" y="488"/>
                  </a:cubicBezTo>
                  <a:cubicBezTo>
                    <a:pt x="18933" y="218"/>
                    <a:pt x="18710" y="0"/>
                    <a:pt x="1846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4" name="Google Shape;3854;p63"/>
            <p:cNvSpPr/>
            <p:nvPr/>
          </p:nvSpPr>
          <p:spPr>
            <a:xfrm>
              <a:off x="6137304" y="4507455"/>
              <a:ext cx="59200" cy="51077"/>
            </a:xfrm>
            <a:custGeom>
              <a:rect b="b" l="l" r="r" t="t"/>
              <a:pathLst>
                <a:path extrusionOk="0" h="2622" w="3039">
                  <a:moveTo>
                    <a:pt x="1663" y="0"/>
                  </a:moveTo>
                  <a:cubicBezTo>
                    <a:pt x="1910" y="0"/>
                    <a:pt x="2134" y="218"/>
                    <a:pt x="2134" y="488"/>
                  </a:cubicBezTo>
                  <a:cubicBezTo>
                    <a:pt x="2134" y="1076"/>
                    <a:pt x="1887" y="1617"/>
                    <a:pt x="1517" y="1981"/>
                  </a:cubicBezTo>
                  <a:cubicBezTo>
                    <a:pt x="1129" y="2375"/>
                    <a:pt x="588" y="2622"/>
                    <a:pt x="0" y="2622"/>
                  </a:cubicBezTo>
                  <a:lnTo>
                    <a:pt x="905" y="2622"/>
                  </a:lnTo>
                  <a:cubicBezTo>
                    <a:pt x="1493" y="2622"/>
                    <a:pt x="2034" y="2375"/>
                    <a:pt x="2428" y="1981"/>
                  </a:cubicBezTo>
                  <a:cubicBezTo>
                    <a:pt x="2792" y="1617"/>
                    <a:pt x="3039" y="1076"/>
                    <a:pt x="3039" y="488"/>
                  </a:cubicBezTo>
                  <a:cubicBezTo>
                    <a:pt x="3039" y="218"/>
                    <a:pt x="2816" y="0"/>
                    <a:pt x="25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5" name="Google Shape;3855;p63"/>
            <p:cNvSpPr/>
            <p:nvPr/>
          </p:nvSpPr>
          <p:spPr>
            <a:xfrm>
              <a:off x="5849100" y="4278918"/>
              <a:ext cx="326348" cy="228559"/>
            </a:xfrm>
            <a:custGeom>
              <a:rect b="b" l="l" r="r" t="t"/>
              <a:pathLst>
                <a:path extrusionOk="0" h="11733" w="16753">
                  <a:moveTo>
                    <a:pt x="859" y="0"/>
                  </a:moveTo>
                  <a:cubicBezTo>
                    <a:pt x="371" y="0"/>
                    <a:pt x="1" y="365"/>
                    <a:pt x="1" y="858"/>
                  </a:cubicBezTo>
                  <a:lnTo>
                    <a:pt x="1" y="10874"/>
                  </a:lnTo>
                  <a:cubicBezTo>
                    <a:pt x="1" y="11339"/>
                    <a:pt x="371" y="11732"/>
                    <a:pt x="859" y="11732"/>
                  </a:cubicBezTo>
                  <a:lnTo>
                    <a:pt x="15900" y="11732"/>
                  </a:lnTo>
                  <a:cubicBezTo>
                    <a:pt x="16364" y="11732"/>
                    <a:pt x="16752" y="11339"/>
                    <a:pt x="16752" y="10874"/>
                  </a:cubicBezTo>
                  <a:lnTo>
                    <a:pt x="16752" y="858"/>
                  </a:lnTo>
                  <a:cubicBezTo>
                    <a:pt x="16752" y="365"/>
                    <a:pt x="16364" y="0"/>
                    <a:pt x="15900"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6" name="Google Shape;3856;p63"/>
            <p:cNvSpPr/>
            <p:nvPr/>
          </p:nvSpPr>
          <p:spPr>
            <a:xfrm>
              <a:off x="6143927" y="4278918"/>
              <a:ext cx="31519" cy="228559"/>
            </a:xfrm>
            <a:custGeom>
              <a:rect b="b" l="l" r="r" t="t"/>
              <a:pathLst>
                <a:path extrusionOk="0" h="11733" w="1618">
                  <a:moveTo>
                    <a:pt x="1" y="0"/>
                  </a:moveTo>
                  <a:cubicBezTo>
                    <a:pt x="471" y="0"/>
                    <a:pt x="859" y="365"/>
                    <a:pt x="859" y="858"/>
                  </a:cubicBezTo>
                  <a:lnTo>
                    <a:pt x="859" y="10874"/>
                  </a:lnTo>
                  <a:cubicBezTo>
                    <a:pt x="859" y="11339"/>
                    <a:pt x="471" y="11732"/>
                    <a:pt x="1" y="11732"/>
                  </a:cubicBezTo>
                  <a:lnTo>
                    <a:pt x="765" y="11732"/>
                  </a:lnTo>
                  <a:cubicBezTo>
                    <a:pt x="1229" y="11732"/>
                    <a:pt x="1617" y="11339"/>
                    <a:pt x="1617" y="10874"/>
                  </a:cubicBezTo>
                  <a:lnTo>
                    <a:pt x="1617" y="858"/>
                  </a:lnTo>
                  <a:cubicBezTo>
                    <a:pt x="1617" y="365"/>
                    <a:pt x="1229" y="0"/>
                    <a:pt x="76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7" name="Google Shape;3857;p63"/>
            <p:cNvSpPr/>
            <p:nvPr/>
          </p:nvSpPr>
          <p:spPr>
            <a:xfrm>
              <a:off x="5873041" y="4298943"/>
              <a:ext cx="278583" cy="188488"/>
            </a:xfrm>
            <a:custGeom>
              <a:rect b="b" l="l" r="r" t="t"/>
              <a:pathLst>
                <a:path extrusionOk="0" h="9676" w="14301">
                  <a:moveTo>
                    <a:pt x="317" y="1"/>
                  </a:moveTo>
                  <a:cubicBezTo>
                    <a:pt x="147" y="1"/>
                    <a:pt x="0" y="148"/>
                    <a:pt x="0" y="318"/>
                  </a:cubicBezTo>
                  <a:lnTo>
                    <a:pt x="0" y="9358"/>
                  </a:lnTo>
                  <a:cubicBezTo>
                    <a:pt x="0" y="9529"/>
                    <a:pt x="147" y="9676"/>
                    <a:pt x="317" y="9676"/>
                  </a:cubicBezTo>
                  <a:lnTo>
                    <a:pt x="13983" y="9676"/>
                  </a:lnTo>
                  <a:cubicBezTo>
                    <a:pt x="14154" y="9676"/>
                    <a:pt x="14301" y="9529"/>
                    <a:pt x="14301" y="9358"/>
                  </a:cubicBezTo>
                  <a:lnTo>
                    <a:pt x="14301" y="318"/>
                  </a:lnTo>
                  <a:cubicBezTo>
                    <a:pt x="14301" y="148"/>
                    <a:pt x="14154" y="1"/>
                    <a:pt x="13983"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8" name="Google Shape;3858;p63"/>
            <p:cNvSpPr/>
            <p:nvPr/>
          </p:nvSpPr>
          <p:spPr>
            <a:xfrm>
              <a:off x="5873041" y="4298943"/>
              <a:ext cx="278583" cy="42973"/>
            </a:xfrm>
            <a:custGeom>
              <a:rect b="b" l="l" r="r" t="t"/>
              <a:pathLst>
                <a:path extrusionOk="0" h="2206" w="14301">
                  <a:moveTo>
                    <a:pt x="317" y="1"/>
                  </a:moveTo>
                  <a:cubicBezTo>
                    <a:pt x="147" y="1"/>
                    <a:pt x="0" y="148"/>
                    <a:pt x="0" y="318"/>
                  </a:cubicBezTo>
                  <a:lnTo>
                    <a:pt x="0" y="2205"/>
                  </a:lnTo>
                  <a:lnTo>
                    <a:pt x="14301" y="2205"/>
                  </a:lnTo>
                  <a:lnTo>
                    <a:pt x="14301" y="318"/>
                  </a:lnTo>
                  <a:cubicBezTo>
                    <a:pt x="14301" y="148"/>
                    <a:pt x="14154" y="1"/>
                    <a:pt x="13983"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9" name="Google Shape;3859;p63"/>
            <p:cNvSpPr/>
            <p:nvPr/>
          </p:nvSpPr>
          <p:spPr>
            <a:xfrm>
              <a:off x="6130194" y="4298943"/>
              <a:ext cx="21428" cy="42973"/>
            </a:xfrm>
            <a:custGeom>
              <a:rect b="b" l="l" r="r" t="t"/>
              <a:pathLst>
                <a:path extrusionOk="0" h="2206" w="1100">
                  <a:moveTo>
                    <a:pt x="1" y="1"/>
                  </a:moveTo>
                  <a:cubicBezTo>
                    <a:pt x="171" y="1"/>
                    <a:pt x="318" y="148"/>
                    <a:pt x="318" y="318"/>
                  </a:cubicBezTo>
                  <a:lnTo>
                    <a:pt x="318" y="2205"/>
                  </a:lnTo>
                  <a:lnTo>
                    <a:pt x="1100" y="2205"/>
                  </a:lnTo>
                  <a:lnTo>
                    <a:pt x="1100" y="318"/>
                  </a:lnTo>
                  <a:cubicBezTo>
                    <a:pt x="1100" y="148"/>
                    <a:pt x="953" y="1"/>
                    <a:pt x="782"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0" name="Google Shape;3860;p63"/>
            <p:cNvSpPr/>
            <p:nvPr/>
          </p:nvSpPr>
          <p:spPr>
            <a:xfrm>
              <a:off x="5977920" y="4507455"/>
              <a:ext cx="68258" cy="21896"/>
            </a:xfrm>
            <a:custGeom>
              <a:rect b="b" l="l" r="r" t="t"/>
              <a:pathLst>
                <a:path extrusionOk="0" h="1124" w="3504">
                  <a:moveTo>
                    <a:pt x="0" y="0"/>
                  </a:moveTo>
                  <a:lnTo>
                    <a:pt x="0" y="565"/>
                  </a:lnTo>
                  <a:cubicBezTo>
                    <a:pt x="0" y="882"/>
                    <a:pt x="271" y="1123"/>
                    <a:pt x="564" y="1123"/>
                  </a:cubicBezTo>
                  <a:lnTo>
                    <a:pt x="2939" y="1123"/>
                  </a:lnTo>
                  <a:cubicBezTo>
                    <a:pt x="3262" y="1123"/>
                    <a:pt x="3503" y="882"/>
                    <a:pt x="3503" y="565"/>
                  </a:cubicBezTo>
                  <a:lnTo>
                    <a:pt x="3503"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1" name="Google Shape;3861;p63"/>
            <p:cNvSpPr/>
            <p:nvPr/>
          </p:nvSpPr>
          <p:spPr>
            <a:xfrm>
              <a:off x="5898793" y="4314644"/>
              <a:ext cx="11006" cy="11454"/>
            </a:xfrm>
            <a:custGeom>
              <a:rect b="b" l="l" r="r" t="t"/>
              <a:pathLst>
                <a:path extrusionOk="0" h="588" w="565">
                  <a:moveTo>
                    <a:pt x="294" y="0"/>
                  </a:moveTo>
                  <a:cubicBezTo>
                    <a:pt x="124" y="0"/>
                    <a:pt x="1" y="147"/>
                    <a:pt x="1" y="294"/>
                  </a:cubicBezTo>
                  <a:cubicBezTo>
                    <a:pt x="1" y="470"/>
                    <a:pt x="124" y="588"/>
                    <a:pt x="294" y="588"/>
                  </a:cubicBezTo>
                  <a:cubicBezTo>
                    <a:pt x="441" y="588"/>
                    <a:pt x="565" y="470"/>
                    <a:pt x="565" y="294"/>
                  </a:cubicBezTo>
                  <a:cubicBezTo>
                    <a:pt x="565"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2" name="Google Shape;3862;p63"/>
            <p:cNvSpPr/>
            <p:nvPr/>
          </p:nvSpPr>
          <p:spPr>
            <a:xfrm>
              <a:off x="5920669" y="4314644"/>
              <a:ext cx="11454" cy="11454"/>
            </a:xfrm>
            <a:custGeom>
              <a:rect b="b" l="l" r="r" t="t"/>
              <a:pathLst>
                <a:path extrusionOk="0" h="588" w="588">
                  <a:moveTo>
                    <a:pt x="294" y="0"/>
                  </a:moveTo>
                  <a:cubicBezTo>
                    <a:pt x="124" y="0"/>
                    <a:pt x="0" y="147"/>
                    <a:pt x="0" y="294"/>
                  </a:cubicBezTo>
                  <a:cubicBezTo>
                    <a:pt x="0" y="470"/>
                    <a:pt x="124" y="588"/>
                    <a:pt x="294" y="588"/>
                  </a:cubicBezTo>
                  <a:cubicBezTo>
                    <a:pt x="441" y="588"/>
                    <a:pt x="588" y="470"/>
                    <a:pt x="588" y="294"/>
                  </a:cubicBezTo>
                  <a:cubicBezTo>
                    <a:pt x="588"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3" name="Google Shape;3863;p63"/>
            <p:cNvSpPr/>
            <p:nvPr/>
          </p:nvSpPr>
          <p:spPr>
            <a:xfrm>
              <a:off x="5942642" y="4314644"/>
              <a:ext cx="11474" cy="11454"/>
            </a:xfrm>
            <a:custGeom>
              <a:rect b="b" l="l" r="r" t="t"/>
              <a:pathLst>
                <a:path extrusionOk="0" h="588" w="589">
                  <a:moveTo>
                    <a:pt x="295" y="0"/>
                  </a:moveTo>
                  <a:cubicBezTo>
                    <a:pt x="148" y="0"/>
                    <a:pt x="1" y="147"/>
                    <a:pt x="1" y="294"/>
                  </a:cubicBezTo>
                  <a:cubicBezTo>
                    <a:pt x="1" y="470"/>
                    <a:pt x="148" y="588"/>
                    <a:pt x="295" y="588"/>
                  </a:cubicBezTo>
                  <a:cubicBezTo>
                    <a:pt x="465" y="588"/>
                    <a:pt x="589" y="470"/>
                    <a:pt x="589" y="294"/>
                  </a:cubicBezTo>
                  <a:cubicBezTo>
                    <a:pt x="589" y="147"/>
                    <a:pt x="465"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4" name="Google Shape;3864;p63"/>
            <p:cNvSpPr/>
            <p:nvPr/>
          </p:nvSpPr>
          <p:spPr>
            <a:xfrm>
              <a:off x="5867314" y="4293684"/>
              <a:ext cx="289590" cy="199027"/>
            </a:xfrm>
            <a:custGeom>
              <a:rect b="b" l="l" r="r" t="t"/>
              <a:pathLst>
                <a:path extrusionOk="0" h="10217" w="14866">
                  <a:moveTo>
                    <a:pt x="14277" y="565"/>
                  </a:moveTo>
                  <a:lnTo>
                    <a:pt x="14301" y="588"/>
                  </a:lnTo>
                  <a:lnTo>
                    <a:pt x="14301" y="2181"/>
                  </a:lnTo>
                  <a:lnTo>
                    <a:pt x="11556" y="2181"/>
                  </a:lnTo>
                  <a:cubicBezTo>
                    <a:pt x="11385" y="2181"/>
                    <a:pt x="11262" y="2328"/>
                    <a:pt x="11262" y="2475"/>
                  </a:cubicBezTo>
                  <a:cubicBezTo>
                    <a:pt x="11262" y="2622"/>
                    <a:pt x="11385" y="2769"/>
                    <a:pt x="11556" y="2769"/>
                  </a:cubicBezTo>
                  <a:lnTo>
                    <a:pt x="14301" y="2769"/>
                  </a:lnTo>
                  <a:lnTo>
                    <a:pt x="14301" y="9628"/>
                  </a:lnTo>
                  <a:lnTo>
                    <a:pt x="14277" y="9652"/>
                  </a:lnTo>
                  <a:lnTo>
                    <a:pt x="611" y="9652"/>
                  </a:lnTo>
                  <a:cubicBezTo>
                    <a:pt x="588" y="9652"/>
                    <a:pt x="588" y="9628"/>
                    <a:pt x="588" y="9628"/>
                  </a:cubicBezTo>
                  <a:lnTo>
                    <a:pt x="588" y="2769"/>
                  </a:lnTo>
                  <a:lnTo>
                    <a:pt x="10210" y="2769"/>
                  </a:lnTo>
                  <a:cubicBezTo>
                    <a:pt x="10357" y="2769"/>
                    <a:pt x="10504" y="2622"/>
                    <a:pt x="10504" y="2475"/>
                  </a:cubicBezTo>
                  <a:cubicBezTo>
                    <a:pt x="10504" y="2328"/>
                    <a:pt x="10357" y="2181"/>
                    <a:pt x="10210" y="2181"/>
                  </a:cubicBezTo>
                  <a:lnTo>
                    <a:pt x="588" y="2181"/>
                  </a:lnTo>
                  <a:lnTo>
                    <a:pt x="588" y="588"/>
                  </a:lnTo>
                  <a:cubicBezTo>
                    <a:pt x="588" y="588"/>
                    <a:pt x="588" y="565"/>
                    <a:pt x="611" y="565"/>
                  </a:cubicBezTo>
                  <a:close/>
                  <a:moveTo>
                    <a:pt x="611" y="1"/>
                  </a:moveTo>
                  <a:cubicBezTo>
                    <a:pt x="271" y="1"/>
                    <a:pt x="0" y="271"/>
                    <a:pt x="0" y="588"/>
                  </a:cubicBezTo>
                  <a:lnTo>
                    <a:pt x="0" y="9628"/>
                  </a:lnTo>
                  <a:cubicBezTo>
                    <a:pt x="0" y="9946"/>
                    <a:pt x="271" y="10216"/>
                    <a:pt x="611" y="10216"/>
                  </a:cubicBezTo>
                  <a:lnTo>
                    <a:pt x="14277" y="10216"/>
                  </a:lnTo>
                  <a:cubicBezTo>
                    <a:pt x="14595" y="10216"/>
                    <a:pt x="14865" y="9946"/>
                    <a:pt x="14865" y="9628"/>
                  </a:cubicBezTo>
                  <a:lnTo>
                    <a:pt x="14865" y="588"/>
                  </a:lnTo>
                  <a:cubicBezTo>
                    <a:pt x="14865" y="271"/>
                    <a:pt x="14595" y="1"/>
                    <a:pt x="142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5" name="Google Shape;3865;p63"/>
            <p:cNvSpPr/>
            <p:nvPr/>
          </p:nvSpPr>
          <p:spPr>
            <a:xfrm>
              <a:off x="5822432" y="4273191"/>
              <a:ext cx="379802" cy="291070"/>
            </a:xfrm>
            <a:custGeom>
              <a:rect b="b" l="l" r="r" t="t"/>
              <a:pathLst>
                <a:path extrusionOk="0" h="14942" w="19497">
                  <a:moveTo>
                    <a:pt x="17269" y="565"/>
                  </a:moveTo>
                  <a:cubicBezTo>
                    <a:pt x="17586" y="565"/>
                    <a:pt x="17827" y="835"/>
                    <a:pt x="17827" y="1152"/>
                  </a:cubicBezTo>
                  <a:lnTo>
                    <a:pt x="17827" y="11168"/>
                  </a:lnTo>
                  <a:cubicBezTo>
                    <a:pt x="17827" y="11486"/>
                    <a:pt x="17586" y="11732"/>
                    <a:pt x="17269" y="11732"/>
                  </a:cubicBezTo>
                  <a:lnTo>
                    <a:pt x="2228" y="11732"/>
                  </a:lnTo>
                  <a:cubicBezTo>
                    <a:pt x="1910" y="11732"/>
                    <a:pt x="1640" y="11486"/>
                    <a:pt x="1640" y="11168"/>
                  </a:cubicBezTo>
                  <a:lnTo>
                    <a:pt x="1640" y="1152"/>
                  </a:lnTo>
                  <a:cubicBezTo>
                    <a:pt x="1640" y="835"/>
                    <a:pt x="1910" y="565"/>
                    <a:pt x="2228" y="565"/>
                  </a:cubicBezTo>
                  <a:close/>
                  <a:moveTo>
                    <a:pt x="11215" y="12320"/>
                  </a:moveTo>
                  <a:lnTo>
                    <a:pt x="11215" y="12591"/>
                  </a:lnTo>
                  <a:cubicBezTo>
                    <a:pt x="11215" y="12738"/>
                    <a:pt x="11068" y="12855"/>
                    <a:pt x="10921" y="12855"/>
                  </a:cubicBezTo>
                  <a:lnTo>
                    <a:pt x="8546" y="12855"/>
                  </a:lnTo>
                  <a:cubicBezTo>
                    <a:pt x="8399" y="12855"/>
                    <a:pt x="8276" y="12738"/>
                    <a:pt x="8276" y="12591"/>
                  </a:cubicBezTo>
                  <a:lnTo>
                    <a:pt x="8276" y="12320"/>
                  </a:lnTo>
                  <a:close/>
                  <a:moveTo>
                    <a:pt x="2228" y="0"/>
                  </a:moveTo>
                  <a:cubicBezTo>
                    <a:pt x="1593" y="0"/>
                    <a:pt x="1076" y="512"/>
                    <a:pt x="1076" y="1152"/>
                  </a:cubicBezTo>
                  <a:lnTo>
                    <a:pt x="1076" y="11168"/>
                  </a:lnTo>
                  <a:cubicBezTo>
                    <a:pt x="1076" y="11386"/>
                    <a:pt x="1129" y="11586"/>
                    <a:pt x="1223" y="11732"/>
                  </a:cubicBezTo>
                  <a:lnTo>
                    <a:pt x="758" y="11732"/>
                  </a:lnTo>
                  <a:cubicBezTo>
                    <a:pt x="341" y="11732"/>
                    <a:pt x="0" y="12073"/>
                    <a:pt x="0" y="12514"/>
                  </a:cubicBezTo>
                  <a:cubicBezTo>
                    <a:pt x="0" y="13837"/>
                    <a:pt x="1076" y="14942"/>
                    <a:pt x="2428" y="14942"/>
                  </a:cubicBezTo>
                  <a:lnTo>
                    <a:pt x="3186" y="14942"/>
                  </a:lnTo>
                  <a:cubicBezTo>
                    <a:pt x="3333" y="14942"/>
                    <a:pt x="3456" y="14795"/>
                    <a:pt x="3456" y="14648"/>
                  </a:cubicBezTo>
                  <a:cubicBezTo>
                    <a:pt x="3456" y="14472"/>
                    <a:pt x="3333" y="14354"/>
                    <a:pt x="3186" y="14354"/>
                  </a:cubicBezTo>
                  <a:lnTo>
                    <a:pt x="2428" y="14354"/>
                  </a:lnTo>
                  <a:cubicBezTo>
                    <a:pt x="1399" y="14354"/>
                    <a:pt x="564" y="13519"/>
                    <a:pt x="564" y="12514"/>
                  </a:cubicBezTo>
                  <a:cubicBezTo>
                    <a:pt x="564" y="12391"/>
                    <a:pt x="664" y="12320"/>
                    <a:pt x="758" y="12320"/>
                  </a:cubicBezTo>
                  <a:lnTo>
                    <a:pt x="7718" y="12320"/>
                  </a:lnTo>
                  <a:lnTo>
                    <a:pt x="7718" y="12591"/>
                  </a:lnTo>
                  <a:cubicBezTo>
                    <a:pt x="7718" y="13055"/>
                    <a:pt x="8082" y="13443"/>
                    <a:pt x="8546" y="13443"/>
                  </a:cubicBezTo>
                  <a:lnTo>
                    <a:pt x="10921" y="13443"/>
                  </a:lnTo>
                  <a:cubicBezTo>
                    <a:pt x="11391" y="13443"/>
                    <a:pt x="11779" y="13055"/>
                    <a:pt x="11779" y="12591"/>
                  </a:cubicBezTo>
                  <a:lnTo>
                    <a:pt x="11779" y="12320"/>
                  </a:lnTo>
                  <a:lnTo>
                    <a:pt x="18709" y="12320"/>
                  </a:lnTo>
                  <a:cubicBezTo>
                    <a:pt x="18833" y="12320"/>
                    <a:pt x="18909" y="12391"/>
                    <a:pt x="18909" y="12514"/>
                  </a:cubicBezTo>
                  <a:cubicBezTo>
                    <a:pt x="18909" y="13519"/>
                    <a:pt x="18074" y="14354"/>
                    <a:pt x="17069" y="14354"/>
                  </a:cubicBezTo>
                  <a:lnTo>
                    <a:pt x="4508" y="14354"/>
                  </a:lnTo>
                  <a:cubicBezTo>
                    <a:pt x="4338" y="14354"/>
                    <a:pt x="4214" y="14472"/>
                    <a:pt x="4214" y="14648"/>
                  </a:cubicBezTo>
                  <a:cubicBezTo>
                    <a:pt x="4214" y="14795"/>
                    <a:pt x="4338" y="14942"/>
                    <a:pt x="4508" y="14942"/>
                  </a:cubicBezTo>
                  <a:lnTo>
                    <a:pt x="17069" y="14942"/>
                  </a:lnTo>
                  <a:cubicBezTo>
                    <a:pt x="18392" y="14942"/>
                    <a:pt x="19497" y="13837"/>
                    <a:pt x="19497" y="12514"/>
                  </a:cubicBezTo>
                  <a:cubicBezTo>
                    <a:pt x="19497" y="12073"/>
                    <a:pt x="19150" y="11732"/>
                    <a:pt x="18739" y="11732"/>
                  </a:cubicBezTo>
                  <a:lnTo>
                    <a:pt x="18245" y="11732"/>
                  </a:lnTo>
                  <a:cubicBezTo>
                    <a:pt x="18345" y="11586"/>
                    <a:pt x="18392" y="11386"/>
                    <a:pt x="18392" y="11168"/>
                  </a:cubicBezTo>
                  <a:lnTo>
                    <a:pt x="18392" y="1152"/>
                  </a:lnTo>
                  <a:cubicBezTo>
                    <a:pt x="18392" y="512"/>
                    <a:pt x="17880" y="0"/>
                    <a:pt x="172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6" name="Google Shape;3866;p63"/>
            <p:cNvSpPr/>
            <p:nvPr/>
          </p:nvSpPr>
          <p:spPr>
            <a:xfrm>
              <a:off x="5923065" y="4372324"/>
              <a:ext cx="22012" cy="33934"/>
            </a:xfrm>
            <a:custGeom>
              <a:rect b="b" l="l" r="r" t="t"/>
              <a:pathLst>
                <a:path extrusionOk="0" h="1742" w="1130">
                  <a:moveTo>
                    <a:pt x="785" y="1"/>
                  </a:moveTo>
                  <a:cubicBezTo>
                    <a:pt x="676" y="1"/>
                    <a:pt x="576" y="71"/>
                    <a:pt x="541" y="178"/>
                  </a:cubicBezTo>
                  <a:lnTo>
                    <a:pt x="77" y="1353"/>
                  </a:lnTo>
                  <a:cubicBezTo>
                    <a:pt x="1" y="1500"/>
                    <a:pt x="77" y="1671"/>
                    <a:pt x="224" y="1718"/>
                  </a:cubicBezTo>
                  <a:cubicBezTo>
                    <a:pt x="271" y="1741"/>
                    <a:pt x="295" y="1741"/>
                    <a:pt x="347" y="1741"/>
                  </a:cubicBezTo>
                  <a:cubicBezTo>
                    <a:pt x="441" y="1741"/>
                    <a:pt x="565" y="1671"/>
                    <a:pt x="588" y="1571"/>
                  </a:cubicBezTo>
                  <a:lnTo>
                    <a:pt x="1082" y="395"/>
                  </a:lnTo>
                  <a:cubicBezTo>
                    <a:pt x="1129" y="248"/>
                    <a:pt x="1053" y="78"/>
                    <a:pt x="906" y="31"/>
                  </a:cubicBezTo>
                  <a:cubicBezTo>
                    <a:pt x="866" y="10"/>
                    <a:pt x="825" y="1"/>
                    <a:pt x="78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7" name="Google Shape;3867;p63"/>
            <p:cNvSpPr/>
            <p:nvPr/>
          </p:nvSpPr>
          <p:spPr>
            <a:xfrm>
              <a:off x="5953648" y="4373337"/>
              <a:ext cx="18564" cy="32006"/>
            </a:xfrm>
            <a:custGeom>
              <a:rect b="b" l="l" r="r" t="t"/>
              <a:pathLst>
                <a:path extrusionOk="0" h="1643" w="953">
                  <a:moveTo>
                    <a:pt x="336" y="1"/>
                  </a:moveTo>
                  <a:cubicBezTo>
                    <a:pt x="287" y="1"/>
                    <a:pt x="237" y="16"/>
                    <a:pt x="194" y="49"/>
                  </a:cubicBezTo>
                  <a:cubicBezTo>
                    <a:pt x="47" y="126"/>
                    <a:pt x="0" y="296"/>
                    <a:pt x="100" y="443"/>
                  </a:cubicBezTo>
                  <a:lnTo>
                    <a:pt x="317" y="808"/>
                  </a:lnTo>
                  <a:lnTo>
                    <a:pt x="100" y="1202"/>
                  </a:lnTo>
                  <a:cubicBezTo>
                    <a:pt x="0" y="1348"/>
                    <a:pt x="47" y="1519"/>
                    <a:pt x="194" y="1595"/>
                  </a:cubicBezTo>
                  <a:cubicBezTo>
                    <a:pt x="247" y="1619"/>
                    <a:pt x="294" y="1642"/>
                    <a:pt x="341" y="1642"/>
                  </a:cubicBezTo>
                  <a:cubicBezTo>
                    <a:pt x="441" y="1642"/>
                    <a:pt x="541" y="1595"/>
                    <a:pt x="588" y="1495"/>
                  </a:cubicBezTo>
                  <a:lnTo>
                    <a:pt x="905" y="955"/>
                  </a:lnTo>
                  <a:cubicBezTo>
                    <a:pt x="952" y="861"/>
                    <a:pt x="952" y="761"/>
                    <a:pt x="905" y="661"/>
                  </a:cubicBezTo>
                  <a:lnTo>
                    <a:pt x="588" y="149"/>
                  </a:lnTo>
                  <a:cubicBezTo>
                    <a:pt x="523" y="54"/>
                    <a:pt x="429" y="1"/>
                    <a:pt x="3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8" name="Google Shape;3868;p63"/>
            <p:cNvSpPr/>
            <p:nvPr/>
          </p:nvSpPr>
          <p:spPr>
            <a:xfrm>
              <a:off x="5895929" y="4373337"/>
              <a:ext cx="18116" cy="32006"/>
            </a:xfrm>
            <a:custGeom>
              <a:rect b="b" l="l" r="r" t="t"/>
              <a:pathLst>
                <a:path extrusionOk="0" h="1643" w="930">
                  <a:moveTo>
                    <a:pt x="600" y="1"/>
                  </a:moveTo>
                  <a:cubicBezTo>
                    <a:pt x="504" y="1"/>
                    <a:pt x="415" y="54"/>
                    <a:pt x="365" y="149"/>
                  </a:cubicBezTo>
                  <a:lnTo>
                    <a:pt x="48" y="661"/>
                  </a:lnTo>
                  <a:cubicBezTo>
                    <a:pt x="1" y="761"/>
                    <a:pt x="1" y="861"/>
                    <a:pt x="48" y="955"/>
                  </a:cubicBezTo>
                  <a:lnTo>
                    <a:pt x="365" y="1495"/>
                  </a:lnTo>
                  <a:cubicBezTo>
                    <a:pt x="418" y="1595"/>
                    <a:pt x="512" y="1642"/>
                    <a:pt x="612" y="1642"/>
                  </a:cubicBezTo>
                  <a:cubicBezTo>
                    <a:pt x="659" y="1642"/>
                    <a:pt x="712" y="1619"/>
                    <a:pt x="759" y="1595"/>
                  </a:cubicBezTo>
                  <a:cubicBezTo>
                    <a:pt x="882" y="1519"/>
                    <a:pt x="929" y="1348"/>
                    <a:pt x="859" y="1202"/>
                  </a:cubicBezTo>
                  <a:lnTo>
                    <a:pt x="635" y="808"/>
                  </a:lnTo>
                  <a:lnTo>
                    <a:pt x="859" y="443"/>
                  </a:lnTo>
                  <a:cubicBezTo>
                    <a:pt x="929" y="296"/>
                    <a:pt x="882" y="126"/>
                    <a:pt x="759" y="49"/>
                  </a:cubicBezTo>
                  <a:cubicBezTo>
                    <a:pt x="707" y="16"/>
                    <a:pt x="653" y="1"/>
                    <a:pt x="60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9" name="Google Shape;3869;p63"/>
            <p:cNvSpPr/>
            <p:nvPr/>
          </p:nvSpPr>
          <p:spPr>
            <a:xfrm>
              <a:off x="6028529" y="4393868"/>
              <a:ext cx="99738" cy="11474"/>
            </a:xfrm>
            <a:custGeom>
              <a:rect b="b" l="l" r="r" t="t"/>
              <a:pathLst>
                <a:path extrusionOk="0" h="589" w="5120">
                  <a:moveTo>
                    <a:pt x="294" y="1"/>
                  </a:moveTo>
                  <a:cubicBezTo>
                    <a:pt x="124" y="1"/>
                    <a:pt x="0" y="148"/>
                    <a:pt x="0" y="294"/>
                  </a:cubicBezTo>
                  <a:cubicBezTo>
                    <a:pt x="0" y="441"/>
                    <a:pt x="124" y="588"/>
                    <a:pt x="294" y="588"/>
                  </a:cubicBezTo>
                  <a:lnTo>
                    <a:pt x="4826" y="588"/>
                  </a:lnTo>
                  <a:cubicBezTo>
                    <a:pt x="4996" y="588"/>
                    <a:pt x="5120" y="441"/>
                    <a:pt x="5120" y="294"/>
                  </a:cubicBezTo>
                  <a:cubicBezTo>
                    <a:pt x="5120" y="148"/>
                    <a:pt x="4996" y="1"/>
                    <a:pt x="482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0" name="Google Shape;3870;p63"/>
            <p:cNvSpPr/>
            <p:nvPr/>
          </p:nvSpPr>
          <p:spPr>
            <a:xfrm>
              <a:off x="5978952" y="4393868"/>
              <a:ext cx="35726" cy="11474"/>
            </a:xfrm>
            <a:custGeom>
              <a:rect b="b" l="l" r="r" t="t"/>
              <a:pathLst>
                <a:path extrusionOk="0" h="589" w="1834">
                  <a:moveTo>
                    <a:pt x="270" y="1"/>
                  </a:moveTo>
                  <a:cubicBezTo>
                    <a:pt x="123" y="1"/>
                    <a:pt x="0" y="148"/>
                    <a:pt x="0" y="294"/>
                  </a:cubicBezTo>
                  <a:cubicBezTo>
                    <a:pt x="0" y="441"/>
                    <a:pt x="123" y="588"/>
                    <a:pt x="270" y="588"/>
                  </a:cubicBezTo>
                  <a:lnTo>
                    <a:pt x="1540" y="588"/>
                  </a:lnTo>
                  <a:cubicBezTo>
                    <a:pt x="1687" y="588"/>
                    <a:pt x="1834" y="441"/>
                    <a:pt x="1834" y="294"/>
                  </a:cubicBezTo>
                  <a:cubicBezTo>
                    <a:pt x="1834" y="148"/>
                    <a:pt x="1687" y="1"/>
                    <a:pt x="154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1" name="Google Shape;3871;p63"/>
            <p:cNvSpPr/>
            <p:nvPr/>
          </p:nvSpPr>
          <p:spPr>
            <a:xfrm>
              <a:off x="5948369" y="4419640"/>
              <a:ext cx="179898" cy="11454"/>
            </a:xfrm>
            <a:custGeom>
              <a:rect b="b" l="l" r="r" t="t"/>
              <a:pathLst>
                <a:path extrusionOk="0" h="588" w="9235">
                  <a:moveTo>
                    <a:pt x="295" y="0"/>
                  </a:moveTo>
                  <a:cubicBezTo>
                    <a:pt x="124" y="0"/>
                    <a:pt x="1" y="147"/>
                    <a:pt x="1" y="294"/>
                  </a:cubicBezTo>
                  <a:cubicBezTo>
                    <a:pt x="1" y="464"/>
                    <a:pt x="124" y="588"/>
                    <a:pt x="295" y="588"/>
                  </a:cubicBezTo>
                  <a:lnTo>
                    <a:pt x="8941" y="588"/>
                  </a:lnTo>
                  <a:cubicBezTo>
                    <a:pt x="9111" y="588"/>
                    <a:pt x="9235" y="464"/>
                    <a:pt x="9235" y="294"/>
                  </a:cubicBezTo>
                  <a:cubicBezTo>
                    <a:pt x="9235" y="147"/>
                    <a:pt x="9111" y="0"/>
                    <a:pt x="894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2" name="Google Shape;3872;p63"/>
            <p:cNvSpPr/>
            <p:nvPr/>
          </p:nvSpPr>
          <p:spPr>
            <a:xfrm>
              <a:off x="5895929" y="4419640"/>
              <a:ext cx="39057" cy="11454"/>
            </a:xfrm>
            <a:custGeom>
              <a:rect b="b" l="l" r="r" t="t"/>
              <a:pathLst>
                <a:path extrusionOk="0" h="588" w="2005">
                  <a:moveTo>
                    <a:pt x="295" y="0"/>
                  </a:moveTo>
                  <a:cubicBezTo>
                    <a:pt x="148" y="0"/>
                    <a:pt x="1" y="147"/>
                    <a:pt x="1" y="294"/>
                  </a:cubicBezTo>
                  <a:cubicBezTo>
                    <a:pt x="1" y="464"/>
                    <a:pt x="148" y="588"/>
                    <a:pt x="295" y="588"/>
                  </a:cubicBezTo>
                  <a:lnTo>
                    <a:pt x="1740" y="588"/>
                  </a:lnTo>
                  <a:cubicBezTo>
                    <a:pt x="1887" y="588"/>
                    <a:pt x="2005" y="464"/>
                    <a:pt x="2005" y="294"/>
                  </a:cubicBezTo>
                  <a:cubicBezTo>
                    <a:pt x="2005" y="147"/>
                    <a:pt x="1887" y="0"/>
                    <a:pt x="174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3" name="Google Shape;3873;p63"/>
            <p:cNvSpPr/>
            <p:nvPr/>
          </p:nvSpPr>
          <p:spPr>
            <a:xfrm>
              <a:off x="5895929" y="4445860"/>
              <a:ext cx="232338" cy="11006"/>
            </a:xfrm>
            <a:custGeom>
              <a:rect b="b" l="l" r="r" t="t"/>
              <a:pathLst>
                <a:path extrusionOk="0" h="565" w="11927">
                  <a:moveTo>
                    <a:pt x="295" y="0"/>
                  </a:moveTo>
                  <a:cubicBezTo>
                    <a:pt x="148" y="0"/>
                    <a:pt x="1" y="124"/>
                    <a:pt x="1" y="271"/>
                  </a:cubicBezTo>
                  <a:cubicBezTo>
                    <a:pt x="1" y="441"/>
                    <a:pt x="148" y="564"/>
                    <a:pt x="295" y="564"/>
                  </a:cubicBezTo>
                  <a:lnTo>
                    <a:pt x="11633" y="564"/>
                  </a:lnTo>
                  <a:cubicBezTo>
                    <a:pt x="11803" y="564"/>
                    <a:pt x="11927" y="441"/>
                    <a:pt x="11927" y="271"/>
                  </a:cubicBezTo>
                  <a:cubicBezTo>
                    <a:pt x="11927" y="124"/>
                    <a:pt x="11803" y="0"/>
                    <a:pt x="1163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7" name="Shape 3877"/>
        <p:cNvGrpSpPr/>
        <p:nvPr/>
      </p:nvGrpSpPr>
      <p:grpSpPr>
        <a:xfrm>
          <a:off x="0" y="0"/>
          <a:ext cx="0" cy="0"/>
          <a:chOff x="0" y="0"/>
          <a:chExt cx="0" cy="0"/>
        </a:xfrm>
      </p:grpSpPr>
      <p:sp>
        <p:nvSpPr>
          <p:cNvPr id="3878" name="Google Shape;3878;p64"/>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Alternative resources</a:t>
            </a:r>
            <a:endParaRPr/>
          </a:p>
        </p:txBody>
      </p:sp>
      <p:sp>
        <p:nvSpPr>
          <p:cNvPr id="3879" name="Google Shape;3879;p64"/>
          <p:cNvSpPr txBox="1"/>
          <p:nvPr>
            <p:ph idx="1" type="body"/>
          </p:nvPr>
        </p:nvSpPr>
        <p:spPr>
          <a:xfrm>
            <a:off x="1440000" y="2431501"/>
            <a:ext cx="15408000" cy="1829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2400">
                <a:solidFill>
                  <a:schemeClr val="dk1"/>
                </a:solidFill>
              </a:rPr>
              <a:t>Here’s an assortment of alternative resources whose style fits the one of this template: </a:t>
            </a:r>
            <a:endParaRPr sz="2400">
              <a:solidFill>
                <a:schemeClr val="dk1"/>
              </a:solidFill>
            </a:endParaRPr>
          </a:p>
          <a:p>
            <a:pPr indent="0" lvl="0" marL="0" rtl="0" algn="l">
              <a:spcBef>
                <a:spcPts val="2000"/>
              </a:spcBef>
              <a:spcAft>
                <a:spcPts val="0"/>
              </a:spcAft>
              <a:buNone/>
            </a:pPr>
            <a:r>
              <a:rPr b="1" lang="en" sz="2800">
                <a:solidFill>
                  <a:schemeClr val="dk1"/>
                </a:solidFill>
                <a:latin typeface="Montserrat"/>
                <a:ea typeface="Montserrat"/>
                <a:cs typeface="Montserrat"/>
                <a:sym typeface="Montserrat"/>
              </a:rPr>
              <a:t>Vectors</a:t>
            </a:r>
            <a:endParaRPr b="1" sz="2800">
              <a:solidFill>
                <a:schemeClr val="dk1"/>
              </a:solidFill>
              <a:latin typeface="Montserrat"/>
              <a:ea typeface="Montserrat"/>
              <a:cs typeface="Montserrat"/>
              <a:sym typeface="Montserrat"/>
            </a:endParaRPr>
          </a:p>
          <a:p>
            <a:pPr indent="-609600" lvl="0" marL="914400" rtl="0" algn="l">
              <a:spcBef>
                <a:spcPts val="0"/>
              </a:spcBef>
              <a:spcAft>
                <a:spcPts val="0"/>
              </a:spcAft>
              <a:buClr>
                <a:schemeClr val="accent1"/>
              </a:buClr>
              <a:buSzPts val="2400"/>
              <a:buChar char="●"/>
            </a:pPr>
            <a:r>
              <a:rPr lang="en" sz="2400">
                <a:solidFill>
                  <a:schemeClr val="dk1"/>
                </a:solidFill>
                <a:uFill>
                  <a:noFill/>
                </a:uFill>
                <a:hlinkClick r:id="rId3">
                  <a:extLst>
                    <a:ext uri="{A12FA001-AC4F-418D-AE19-62706E023703}">
                      <ahyp:hlinkClr val="tx"/>
                    </a:ext>
                  </a:extLst>
                </a:hlinkClick>
              </a:rPr>
              <a:t>Hand drawn flat design ssl illustration</a:t>
            </a:r>
            <a:endParaRPr sz="2400">
              <a:solidFill>
                <a:schemeClr val="dk1"/>
              </a:solidFill>
            </a:endParaRPr>
          </a:p>
        </p:txBody>
      </p:sp>
      <p:grpSp>
        <p:nvGrpSpPr>
          <p:cNvPr id="3880" name="Google Shape;3880;p64"/>
          <p:cNvGrpSpPr/>
          <p:nvPr/>
        </p:nvGrpSpPr>
        <p:grpSpPr>
          <a:xfrm>
            <a:off x="12788234" y="6113499"/>
            <a:ext cx="3416329" cy="2984446"/>
            <a:chOff x="6394117" y="3056750"/>
            <a:chExt cx="1708165" cy="1492223"/>
          </a:xfrm>
        </p:grpSpPr>
        <p:sp>
          <p:nvSpPr>
            <p:cNvPr id="3881" name="Google Shape;3881;p64"/>
            <p:cNvSpPr/>
            <p:nvPr/>
          </p:nvSpPr>
          <p:spPr>
            <a:xfrm>
              <a:off x="6996436" y="4214442"/>
              <a:ext cx="504804" cy="233617"/>
            </a:xfrm>
            <a:custGeom>
              <a:rect b="b" l="l" r="r" t="t"/>
              <a:pathLst>
                <a:path extrusionOk="0" h="3563" w="7699">
                  <a:moveTo>
                    <a:pt x="0" y="0"/>
                  </a:moveTo>
                  <a:lnTo>
                    <a:pt x="0" y="3563"/>
                  </a:lnTo>
                  <a:lnTo>
                    <a:pt x="7698" y="3563"/>
                  </a:lnTo>
                  <a:lnTo>
                    <a:pt x="7698" y="0"/>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2" name="Google Shape;3882;p64"/>
            <p:cNvSpPr/>
            <p:nvPr/>
          </p:nvSpPr>
          <p:spPr>
            <a:xfrm>
              <a:off x="6993683" y="4212016"/>
              <a:ext cx="510246" cy="239977"/>
            </a:xfrm>
            <a:custGeom>
              <a:rect b="b" l="l" r="r" t="t"/>
              <a:pathLst>
                <a:path extrusionOk="0" h="3660" w="7782">
                  <a:moveTo>
                    <a:pt x="7685" y="97"/>
                  </a:moveTo>
                  <a:lnTo>
                    <a:pt x="7685" y="3544"/>
                  </a:lnTo>
                  <a:lnTo>
                    <a:pt x="98" y="3544"/>
                  </a:lnTo>
                  <a:lnTo>
                    <a:pt x="98" y="97"/>
                  </a:lnTo>
                  <a:close/>
                  <a:moveTo>
                    <a:pt x="1" y="0"/>
                  </a:moveTo>
                  <a:lnTo>
                    <a:pt x="1" y="37"/>
                  </a:lnTo>
                  <a:lnTo>
                    <a:pt x="1" y="3660"/>
                  </a:lnTo>
                  <a:lnTo>
                    <a:pt x="7782" y="3660"/>
                  </a:lnTo>
                  <a:lnTo>
                    <a:pt x="778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3" name="Google Shape;3883;p64"/>
            <p:cNvSpPr/>
            <p:nvPr/>
          </p:nvSpPr>
          <p:spPr>
            <a:xfrm>
              <a:off x="6938276" y="4403741"/>
              <a:ext cx="621121" cy="141560"/>
            </a:xfrm>
            <a:custGeom>
              <a:rect b="b" l="l" r="r" t="t"/>
              <a:pathLst>
                <a:path extrusionOk="0" h="2159" w="9473">
                  <a:moveTo>
                    <a:pt x="1077" y="1"/>
                  </a:moveTo>
                  <a:cubicBezTo>
                    <a:pt x="481" y="1"/>
                    <a:pt x="0" y="481"/>
                    <a:pt x="0" y="1082"/>
                  </a:cubicBezTo>
                  <a:cubicBezTo>
                    <a:pt x="0" y="1678"/>
                    <a:pt x="481" y="2159"/>
                    <a:pt x="1077" y="2159"/>
                  </a:cubicBezTo>
                  <a:lnTo>
                    <a:pt x="8396" y="2159"/>
                  </a:lnTo>
                  <a:cubicBezTo>
                    <a:pt x="8992" y="2159"/>
                    <a:pt x="9472" y="1678"/>
                    <a:pt x="9472" y="1082"/>
                  </a:cubicBezTo>
                  <a:cubicBezTo>
                    <a:pt x="9472" y="481"/>
                    <a:pt x="8992" y="1"/>
                    <a:pt x="8396"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4" name="Google Shape;3884;p64"/>
            <p:cNvSpPr/>
            <p:nvPr/>
          </p:nvSpPr>
          <p:spPr>
            <a:xfrm>
              <a:off x="6934605" y="4401315"/>
              <a:ext cx="627219" cy="147658"/>
            </a:xfrm>
            <a:custGeom>
              <a:rect b="b" l="l" r="r" t="t"/>
              <a:pathLst>
                <a:path extrusionOk="0" h="2252" w="9566">
                  <a:moveTo>
                    <a:pt x="8452" y="98"/>
                  </a:moveTo>
                  <a:cubicBezTo>
                    <a:pt x="9011" y="98"/>
                    <a:pt x="9473" y="560"/>
                    <a:pt x="9473" y="1119"/>
                  </a:cubicBezTo>
                  <a:cubicBezTo>
                    <a:pt x="9473" y="1697"/>
                    <a:pt x="9011" y="2159"/>
                    <a:pt x="8452" y="2159"/>
                  </a:cubicBezTo>
                  <a:lnTo>
                    <a:pt x="1133" y="2159"/>
                  </a:lnTo>
                  <a:cubicBezTo>
                    <a:pt x="555" y="2159"/>
                    <a:pt x="116" y="1697"/>
                    <a:pt x="116" y="1119"/>
                  </a:cubicBezTo>
                  <a:cubicBezTo>
                    <a:pt x="116" y="560"/>
                    <a:pt x="555" y="98"/>
                    <a:pt x="1133" y="98"/>
                  </a:cubicBezTo>
                  <a:close/>
                  <a:moveTo>
                    <a:pt x="1133" y="1"/>
                  </a:moveTo>
                  <a:cubicBezTo>
                    <a:pt x="518" y="1"/>
                    <a:pt x="1" y="500"/>
                    <a:pt x="1" y="1119"/>
                  </a:cubicBezTo>
                  <a:cubicBezTo>
                    <a:pt x="1" y="1752"/>
                    <a:pt x="518" y="2251"/>
                    <a:pt x="1133" y="2251"/>
                  </a:cubicBezTo>
                  <a:lnTo>
                    <a:pt x="8452" y="2251"/>
                  </a:lnTo>
                  <a:cubicBezTo>
                    <a:pt x="9066" y="2251"/>
                    <a:pt x="9565" y="1752"/>
                    <a:pt x="9565" y="1119"/>
                  </a:cubicBezTo>
                  <a:cubicBezTo>
                    <a:pt x="9565" y="500"/>
                    <a:pt x="9066" y="1"/>
                    <a:pt x="845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5" name="Google Shape;3885;p64"/>
            <p:cNvSpPr/>
            <p:nvPr/>
          </p:nvSpPr>
          <p:spPr>
            <a:xfrm>
              <a:off x="6398051" y="3060684"/>
              <a:ext cx="1701477" cy="1214376"/>
            </a:xfrm>
            <a:custGeom>
              <a:rect b="b" l="l" r="r" t="t"/>
              <a:pathLst>
                <a:path extrusionOk="0" h="18521" w="25950">
                  <a:moveTo>
                    <a:pt x="943" y="1"/>
                  </a:moveTo>
                  <a:cubicBezTo>
                    <a:pt x="421" y="1"/>
                    <a:pt x="1" y="426"/>
                    <a:pt x="1" y="944"/>
                  </a:cubicBezTo>
                  <a:lnTo>
                    <a:pt x="1" y="17578"/>
                  </a:lnTo>
                  <a:cubicBezTo>
                    <a:pt x="1" y="18100"/>
                    <a:pt x="421" y="18520"/>
                    <a:pt x="943" y="18520"/>
                  </a:cubicBezTo>
                  <a:lnTo>
                    <a:pt x="25007" y="18520"/>
                  </a:lnTo>
                  <a:cubicBezTo>
                    <a:pt x="25529" y="18520"/>
                    <a:pt x="25950" y="18100"/>
                    <a:pt x="25950" y="17578"/>
                  </a:cubicBezTo>
                  <a:lnTo>
                    <a:pt x="25950" y="944"/>
                  </a:lnTo>
                  <a:cubicBezTo>
                    <a:pt x="25950" y="426"/>
                    <a:pt x="25529" y="1"/>
                    <a:pt x="25007"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6" name="Google Shape;3886;p64"/>
            <p:cNvSpPr/>
            <p:nvPr/>
          </p:nvSpPr>
          <p:spPr>
            <a:xfrm>
              <a:off x="6394117" y="3056750"/>
              <a:ext cx="1708165" cy="1220998"/>
            </a:xfrm>
            <a:custGeom>
              <a:rect b="b" l="l" r="r" t="t"/>
              <a:pathLst>
                <a:path extrusionOk="0" h="18622" w="26052">
                  <a:moveTo>
                    <a:pt x="25067" y="98"/>
                  </a:moveTo>
                  <a:cubicBezTo>
                    <a:pt x="25571" y="98"/>
                    <a:pt x="25954" y="505"/>
                    <a:pt x="25954" y="1004"/>
                  </a:cubicBezTo>
                  <a:lnTo>
                    <a:pt x="25954" y="17638"/>
                  </a:lnTo>
                  <a:cubicBezTo>
                    <a:pt x="25954" y="18118"/>
                    <a:pt x="25571" y="18525"/>
                    <a:pt x="25067" y="18525"/>
                  </a:cubicBezTo>
                  <a:lnTo>
                    <a:pt x="1003" y="18525"/>
                  </a:lnTo>
                  <a:cubicBezTo>
                    <a:pt x="504" y="18525"/>
                    <a:pt x="98" y="18118"/>
                    <a:pt x="98" y="17638"/>
                  </a:cubicBezTo>
                  <a:lnTo>
                    <a:pt x="98" y="1004"/>
                  </a:lnTo>
                  <a:cubicBezTo>
                    <a:pt x="98" y="505"/>
                    <a:pt x="504" y="98"/>
                    <a:pt x="1003" y="98"/>
                  </a:cubicBezTo>
                  <a:close/>
                  <a:moveTo>
                    <a:pt x="1003" y="1"/>
                  </a:moveTo>
                  <a:cubicBezTo>
                    <a:pt x="444" y="1"/>
                    <a:pt x="0" y="444"/>
                    <a:pt x="0" y="1004"/>
                  </a:cubicBezTo>
                  <a:lnTo>
                    <a:pt x="0" y="17638"/>
                  </a:lnTo>
                  <a:cubicBezTo>
                    <a:pt x="0" y="18178"/>
                    <a:pt x="444" y="18622"/>
                    <a:pt x="1003" y="18622"/>
                  </a:cubicBezTo>
                  <a:lnTo>
                    <a:pt x="25067" y="18622"/>
                  </a:lnTo>
                  <a:cubicBezTo>
                    <a:pt x="25608" y="18622"/>
                    <a:pt x="26051" y="18178"/>
                    <a:pt x="26051" y="17638"/>
                  </a:cubicBezTo>
                  <a:lnTo>
                    <a:pt x="26051" y="1004"/>
                  </a:lnTo>
                  <a:cubicBezTo>
                    <a:pt x="26051" y="444"/>
                    <a:pt x="25608" y="1"/>
                    <a:pt x="2506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7" name="Google Shape;3887;p64"/>
            <p:cNvSpPr/>
            <p:nvPr/>
          </p:nvSpPr>
          <p:spPr>
            <a:xfrm>
              <a:off x="6437130" y="3097403"/>
              <a:ext cx="1623320" cy="963121"/>
            </a:xfrm>
            <a:custGeom>
              <a:rect b="b" l="l" r="r" t="t"/>
              <a:pathLst>
                <a:path extrusionOk="0" h="14689" w="24758">
                  <a:moveTo>
                    <a:pt x="1" y="0"/>
                  </a:moveTo>
                  <a:lnTo>
                    <a:pt x="1" y="14689"/>
                  </a:lnTo>
                  <a:lnTo>
                    <a:pt x="24758" y="14689"/>
                  </a:lnTo>
                  <a:lnTo>
                    <a:pt x="2475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8" name="Google Shape;3888;p64"/>
            <p:cNvSpPr/>
            <p:nvPr/>
          </p:nvSpPr>
          <p:spPr>
            <a:xfrm>
              <a:off x="6433196" y="3094649"/>
              <a:ext cx="1631188" cy="969547"/>
            </a:xfrm>
            <a:custGeom>
              <a:rect b="b" l="l" r="r" t="t"/>
              <a:pathLst>
                <a:path extrusionOk="0" h="14787" w="24878">
                  <a:moveTo>
                    <a:pt x="24762" y="97"/>
                  </a:moveTo>
                  <a:lnTo>
                    <a:pt x="24762" y="14694"/>
                  </a:lnTo>
                  <a:lnTo>
                    <a:pt x="98" y="14694"/>
                  </a:lnTo>
                  <a:lnTo>
                    <a:pt x="98" y="97"/>
                  </a:lnTo>
                  <a:close/>
                  <a:moveTo>
                    <a:pt x="1" y="0"/>
                  </a:moveTo>
                  <a:lnTo>
                    <a:pt x="1" y="42"/>
                  </a:lnTo>
                  <a:lnTo>
                    <a:pt x="1" y="14786"/>
                  </a:lnTo>
                  <a:lnTo>
                    <a:pt x="24878" y="14786"/>
                  </a:lnTo>
                  <a:lnTo>
                    <a:pt x="2487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89" name="Google Shape;3889;p64"/>
          <p:cNvGrpSpPr/>
          <p:nvPr/>
        </p:nvGrpSpPr>
        <p:grpSpPr>
          <a:xfrm>
            <a:off x="7477324" y="6946299"/>
            <a:ext cx="3756565" cy="2151594"/>
            <a:chOff x="3738662" y="3473150"/>
            <a:chExt cx="1878283" cy="1075797"/>
          </a:xfrm>
        </p:grpSpPr>
        <p:sp>
          <p:nvSpPr>
            <p:cNvPr id="3890" name="Google Shape;3890;p64"/>
            <p:cNvSpPr/>
            <p:nvPr/>
          </p:nvSpPr>
          <p:spPr>
            <a:xfrm>
              <a:off x="3743064" y="3476511"/>
              <a:ext cx="1869079" cy="1067634"/>
            </a:xfrm>
            <a:custGeom>
              <a:rect b="b" l="l" r="r" t="t"/>
              <a:pathLst>
                <a:path extrusionOk="0" h="13340" w="23354">
                  <a:moveTo>
                    <a:pt x="1" y="0"/>
                  </a:moveTo>
                  <a:lnTo>
                    <a:pt x="1" y="13340"/>
                  </a:lnTo>
                  <a:lnTo>
                    <a:pt x="23353" y="13340"/>
                  </a:lnTo>
                  <a:lnTo>
                    <a:pt x="23353" y="0"/>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1" name="Google Shape;3891;p64"/>
            <p:cNvSpPr/>
            <p:nvPr/>
          </p:nvSpPr>
          <p:spPr>
            <a:xfrm>
              <a:off x="3738662" y="3473150"/>
              <a:ext cx="1878283" cy="1075797"/>
            </a:xfrm>
            <a:custGeom>
              <a:rect b="b" l="l" r="r" t="t"/>
              <a:pathLst>
                <a:path extrusionOk="0" h="13442" w="23469">
                  <a:moveTo>
                    <a:pt x="23371" y="97"/>
                  </a:moveTo>
                  <a:lnTo>
                    <a:pt x="23371" y="13345"/>
                  </a:lnTo>
                  <a:lnTo>
                    <a:pt x="98" y="13345"/>
                  </a:lnTo>
                  <a:lnTo>
                    <a:pt x="98" y="97"/>
                  </a:lnTo>
                  <a:close/>
                  <a:moveTo>
                    <a:pt x="0" y="0"/>
                  </a:moveTo>
                  <a:lnTo>
                    <a:pt x="0" y="42"/>
                  </a:lnTo>
                  <a:lnTo>
                    <a:pt x="0" y="13442"/>
                  </a:lnTo>
                  <a:lnTo>
                    <a:pt x="23468" y="13442"/>
                  </a:lnTo>
                  <a:lnTo>
                    <a:pt x="2346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2" name="Google Shape;3892;p64"/>
            <p:cNvSpPr/>
            <p:nvPr/>
          </p:nvSpPr>
          <p:spPr>
            <a:xfrm>
              <a:off x="3744585" y="3479472"/>
              <a:ext cx="1864597" cy="69228"/>
            </a:xfrm>
            <a:custGeom>
              <a:rect b="b" l="l" r="r" t="t"/>
              <a:pathLst>
                <a:path extrusionOk="0" h="865" w="23298">
                  <a:moveTo>
                    <a:pt x="0" y="0"/>
                  </a:moveTo>
                  <a:lnTo>
                    <a:pt x="0" y="864"/>
                  </a:lnTo>
                  <a:lnTo>
                    <a:pt x="23297" y="864"/>
                  </a:lnTo>
                  <a:lnTo>
                    <a:pt x="23297" y="0"/>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3" name="Google Shape;3893;p64"/>
            <p:cNvSpPr/>
            <p:nvPr/>
          </p:nvSpPr>
          <p:spPr>
            <a:xfrm>
              <a:off x="3740103" y="3474590"/>
              <a:ext cx="1873881" cy="78912"/>
            </a:xfrm>
            <a:custGeom>
              <a:rect b="b" l="l" r="r" t="t"/>
              <a:pathLst>
                <a:path extrusionOk="0" h="986" w="23414">
                  <a:moveTo>
                    <a:pt x="23316" y="98"/>
                  </a:moveTo>
                  <a:lnTo>
                    <a:pt x="23316" y="870"/>
                  </a:lnTo>
                  <a:lnTo>
                    <a:pt x="116" y="870"/>
                  </a:lnTo>
                  <a:lnTo>
                    <a:pt x="116" y="98"/>
                  </a:lnTo>
                  <a:close/>
                  <a:moveTo>
                    <a:pt x="1" y="1"/>
                  </a:moveTo>
                  <a:lnTo>
                    <a:pt x="1" y="61"/>
                  </a:lnTo>
                  <a:lnTo>
                    <a:pt x="1" y="985"/>
                  </a:lnTo>
                  <a:lnTo>
                    <a:pt x="23413" y="985"/>
                  </a:lnTo>
                  <a:lnTo>
                    <a:pt x="23413"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4" name="Google Shape;3894;p64"/>
            <p:cNvSpPr/>
            <p:nvPr/>
          </p:nvSpPr>
          <p:spPr>
            <a:xfrm>
              <a:off x="3744585" y="3550463"/>
              <a:ext cx="1864597" cy="69228"/>
            </a:xfrm>
            <a:custGeom>
              <a:rect b="b" l="l" r="r" t="t"/>
              <a:pathLst>
                <a:path extrusionOk="0" h="865" w="23298">
                  <a:moveTo>
                    <a:pt x="0" y="0"/>
                  </a:moveTo>
                  <a:lnTo>
                    <a:pt x="0" y="864"/>
                  </a:lnTo>
                  <a:lnTo>
                    <a:pt x="23297" y="864"/>
                  </a:lnTo>
                  <a:lnTo>
                    <a:pt x="23297" y="0"/>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5" name="Google Shape;3895;p64"/>
            <p:cNvSpPr/>
            <p:nvPr/>
          </p:nvSpPr>
          <p:spPr>
            <a:xfrm>
              <a:off x="3740103" y="3547102"/>
              <a:ext cx="1873881" cy="77391"/>
            </a:xfrm>
            <a:custGeom>
              <a:rect b="b" l="l" r="r" t="t"/>
              <a:pathLst>
                <a:path extrusionOk="0" h="967" w="23414">
                  <a:moveTo>
                    <a:pt x="23316" y="98"/>
                  </a:moveTo>
                  <a:lnTo>
                    <a:pt x="23316" y="869"/>
                  </a:lnTo>
                  <a:lnTo>
                    <a:pt x="116" y="869"/>
                  </a:lnTo>
                  <a:lnTo>
                    <a:pt x="116" y="98"/>
                  </a:lnTo>
                  <a:close/>
                  <a:moveTo>
                    <a:pt x="1" y="1"/>
                  </a:moveTo>
                  <a:lnTo>
                    <a:pt x="1" y="42"/>
                  </a:lnTo>
                  <a:lnTo>
                    <a:pt x="1" y="966"/>
                  </a:lnTo>
                  <a:lnTo>
                    <a:pt x="23413" y="966"/>
                  </a:lnTo>
                  <a:lnTo>
                    <a:pt x="23413"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6" name="Google Shape;3896;p64"/>
            <p:cNvSpPr/>
            <p:nvPr/>
          </p:nvSpPr>
          <p:spPr>
            <a:xfrm>
              <a:off x="5421328" y="3483874"/>
              <a:ext cx="46259" cy="48180"/>
            </a:xfrm>
            <a:custGeom>
              <a:rect b="b" l="l" r="r" t="t"/>
              <a:pathLst>
                <a:path extrusionOk="0" h="602" w="578">
                  <a:moveTo>
                    <a:pt x="287" y="0"/>
                  </a:moveTo>
                  <a:cubicBezTo>
                    <a:pt x="134" y="0"/>
                    <a:pt x="0" y="139"/>
                    <a:pt x="0" y="310"/>
                  </a:cubicBezTo>
                  <a:cubicBezTo>
                    <a:pt x="0" y="463"/>
                    <a:pt x="134" y="601"/>
                    <a:pt x="287" y="601"/>
                  </a:cubicBezTo>
                  <a:cubicBezTo>
                    <a:pt x="462" y="601"/>
                    <a:pt x="578" y="463"/>
                    <a:pt x="578" y="310"/>
                  </a:cubicBezTo>
                  <a:cubicBezTo>
                    <a:pt x="578" y="139"/>
                    <a:pt x="462" y="0"/>
                    <a:pt x="2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7" name="Google Shape;3897;p64"/>
            <p:cNvSpPr/>
            <p:nvPr/>
          </p:nvSpPr>
          <p:spPr>
            <a:xfrm>
              <a:off x="5416526" y="3480913"/>
              <a:ext cx="55543" cy="54102"/>
            </a:xfrm>
            <a:custGeom>
              <a:rect b="b" l="l" r="r" t="t"/>
              <a:pathLst>
                <a:path extrusionOk="0" h="676" w="694">
                  <a:moveTo>
                    <a:pt x="347" y="98"/>
                  </a:moveTo>
                  <a:cubicBezTo>
                    <a:pt x="481" y="98"/>
                    <a:pt x="596" y="213"/>
                    <a:pt x="596" y="347"/>
                  </a:cubicBezTo>
                  <a:cubicBezTo>
                    <a:pt x="596" y="481"/>
                    <a:pt x="481" y="578"/>
                    <a:pt x="347" y="578"/>
                  </a:cubicBezTo>
                  <a:cubicBezTo>
                    <a:pt x="213" y="578"/>
                    <a:pt x="116" y="481"/>
                    <a:pt x="116" y="347"/>
                  </a:cubicBezTo>
                  <a:cubicBezTo>
                    <a:pt x="116" y="213"/>
                    <a:pt x="213" y="98"/>
                    <a:pt x="347" y="98"/>
                  </a:cubicBezTo>
                  <a:close/>
                  <a:moveTo>
                    <a:pt x="347" y="0"/>
                  </a:moveTo>
                  <a:cubicBezTo>
                    <a:pt x="157" y="0"/>
                    <a:pt x="0" y="153"/>
                    <a:pt x="0" y="347"/>
                  </a:cubicBezTo>
                  <a:cubicBezTo>
                    <a:pt x="0" y="523"/>
                    <a:pt x="157" y="675"/>
                    <a:pt x="347" y="675"/>
                  </a:cubicBezTo>
                  <a:cubicBezTo>
                    <a:pt x="541" y="675"/>
                    <a:pt x="693" y="523"/>
                    <a:pt x="693" y="347"/>
                  </a:cubicBezTo>
                  <a:cubicBezTo>
                    <a:pt x="693" y="153"/>
                    <a:pt x="541" y="0"/>
                    <a:pt x="3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8" name="Google Shape;3898;p64"/>
            <p:cNvSpPr/>
            <p:nvPr/>
          </p:nvSpPr>
          <p:spPr>
            <a:xfrm>
              <a:off x="5482716" y="3483874"/>
              <a:ext cx="46259" cy="48180"/>
            </a:xfrm>
            <a:custGeom>
              <a:rect b="b" l="l" r="r" t="t"/>
              <a:pathLst>
                <a:path extrusionOk="0" h="602" w="578">
                  <a:moveTo>
                    <a:pt x="291" y="0"/>
                  </a:moveTo>
                  <a:cubicBezTo>
                    <a:pt x="116" y="0"/>
                    <a:pt x="0" y="139"/>
                    <a:pt x="0" y="310"/>
                  </a:cubicBezTo>
                  <a:cubicBezTo>
                    <a:pt x="0" y="463"/>
                    <a:pt x="116" y="601"/>
                    <a:pt x="291" y="601"/>
                  </a:cubicBezTo>
                  <a:cubicBezTo>
                    <a:pt x="444" y="601"/>
                    <a:pt x="578" y="463"/>
                    <a:pt x="578" y="310"/>
                  </a:cubicBezTo>
                  <a:cubicBezTo>
                    <a:pt x="578" y="139"/>
                    <a:pt x="444" y="0"/>
                    <a:pt x="2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9" name="Google Shape;3899;p64"/>
            <p:cNvSpPr/>
            <p:nvPr/>
          </p:nvSpPr>
          <p:spPr>
            <a:xfrm>
              <a:off x="5478234" y="3480913"/>
              <a:ext cx="54102" cy="54102"/>
            </a:xfrm>
            <a:custGeom>
              <a:rect b="b" l="l" r="r" t="t"/>
              <a:pathLst>
                <a:path extrusionOk="0" h="676" w="676">
                  <a:moveTo>
                    <a:pt x="347" y="98"/>
                  </a:moveTo>
                  <a:cubicBezTo>
                    <a:pt x="481" y="98"/>
                    <a:pt x="578" y="213"/>
                    <a:pt x="578" y="347"/>
                  </a:cubicBezTo>
                  <a:cubicBezTo>
                    <a:pt x="578" y="481"/>
                    <a:pt x="481" y="578"/>
                    <a:pt x="347" y="578"/>
                  </a:cubicBezTo>
                  <a:cubicBezTo>
                    <a:pt x="213" y="578"/>
                    <a:pt x="98" y="481"/>
                    <a:pt x="98" y="347"/>
                  </a:cubicBezTo>
                  <a:cubicBezTo>
                    <a:pt x="98" y="213"/>
                    <a:pt x="213" y="98"/>
                    <a:pt x="347" y="98"/>
                  </a:cubicBezTo>
                  <a:close/>
                  <a:moveTo>
                    <a:pt x="347" y="0"/>
                  </a:moveTo>
                  <a:cubicBezTo>
                    <a:pt x="153" y="0"/>
                    <a:pt x="1" y="153"/>
                    <a:pt x="1" y="347"/>
                  </a:cubicBezTo>
                  <a:cubicBezTo>
                    <a:pt x="1" y="523"/>
                    <a:pt x="153" y="675"/>
                    <a:pt x="347" y="675"/>
                  </a:cubicBezTo>
                  <a:cubicBezTo>
                    <a:pt x="518" y="675"/>
                    <a:pt x="675" y="523"/>
                    <a:pt x="675" y="347"/>
                  </a:cubicBezTo>
                  <a:cubicBezTo>
                    <a:pt x="675" y="153"/>
                    <a:pt x="518" y="0"/>
                    <a:pt x="3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0" name="Google Shape;3900;p64"/>
            <p:cNvSpPr/>
            <p:nvPr/>
          </p:nvSpPr>
          <p:spPr>
            <a:xfrm>
              <a:off x="5547384" y="3483874"/>
              <a:ext cx="46339" cy="48180"/>
            </a:xfrm>
            <a:custGeom>
              <a:rect b="b" l="l" r="r" t="t"/>
              <a:pathLst>
                <a:path extrusionOk="0" h="602" w="579">
                  <a:moveTo>
                    <a:pt x="292" y="0"/>
                  </a:moveTo>
                  <a:cubicBezTo>
                    <a:pt x="139" y="0"/>
                    <a:pt x="1" y="139"/>
                    <a:pt x="1" y="310"/>
                  </a:cubicBezTo>
                  <a:cubicBezTo>
                    <a:pt x="1" y="463"/>
                    <a:pt x="139" y="601"/>
                    <a:pt x="292" y="601"/>
                  </a:cubicBezTo>
                  <a:cubicBezTo>
                    <a:pt x="444" y="601"/>
                    <a:pt x="578" y="463"/>
                    <a:pt x="578" y="310"/>
                  </a:cubicBezTo>
                  <a:cubicBezTo>
                    <a:pt x="578" y="139"/>
                    <a:pt x="444" y="0"/>
                    <a:pt x="2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1" name="Google Shape;3901;p64"/>
            <p:cNvSpPr/>
            <p:nvPr/>
          </p:nvSpPr>
          <p:spPr>
            <a:xfrm>
              <a:off x="5542982" y="3480913"/>
              <a:ext cx="55543" cy="54102"/>
            </a:xfrm>
            <a:custGeom>
              <a:rect b="b" l="l" r="r" t="t"/>
              <a:pathLst>
                <a:path extrusionOk="0" h="676" w="694">
                  <a:moveTo>
                    <a:pt x="347" y="98"/>
                  </a:moveTo>
                  <a:cubicBezTo>
                    <a:pt x="481" y="98"/>
                    <a:pt x="578" y="213"/>
                    <a:pt x="578" y="347"/>
                  </a:cubicBezTo>
                  <a:cubicBezTo>
                    <a:pt x="578" y="481"/>
                    <a:pt x="481" y="578"/>
                    <a:pt x="347" y="578"/>
                  </a:cubicBezTo>
                  <a:cubicBezTo>
                    <a:pt x="213" y="578"/>
                    <a:pt x="97" y="481"/>
                    <a:pt x="97" y="347"/>
                  </a:cubicBezTo>
                  <a:cubicBezTo>
                    <a:pt x="97" y="213"/>
                    <a:pt x="213" y="98"/>
                    <a:pt x="347" y="98"/>
                  </a:cubicBezTo>
                  <a:close/>
                  <a:moveTo>
                    <a:pt x="347" y="0"/>
                  </a:moveTo>
                  <a:cubicBezTo>
                    <a:pt x="153" y="0"/>
                    <a:pt x="0" y="153"/>
                    <a:pt x="0" y="347"/>
                  </a:cubicBezTo>
                  <a:cubicBezTo>
                    <a:pt x="0" y="523"/>
                    <a:pt x="153" y="675"/>
                    <a:pt x="347" y="675"/>
                  </a:cubicBezTo>
                  <a:cubicBezTo>
                    <a:pt x="541" y="675"/>
                    <a:pt x="693" y="523"/>
                    <a:pt x="693" y="347"/>
                  </a:cubicBezTo>
                  <a:cubicBezTo>
                    <a:pt x="693" y="153"/>
                    <a:pt x="541" y="0"/>
                    <a:pt x="3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2" name="Google Shape;3902;p64"/>
            <p:cNvSpPr/>
            <p:nvPr/>
          </p:nvSpPr>
          <p:spPr>
            <a:xfrm>
              <a:off x="4025269" y="3556386"/>
              <a:ext cx="1354230" cy="54022"/>
            </a:xfrm>
            <a:custGeom>
              <a:rect b="b" l="l" r="r" t="t"/>
              <a:pathLst>
                <a:path extrusionOk="0" h="675" w="16921">
                  <a:moveTo>
                    <a:pt x="347" y="0"/>
                  </a:moveTo>
                  <a:cubicBezTo>
                    <a:pt x="153" y="0"/>
                    <a:pt x="0" y="157"/>
                    <a:pt x="0" y="328"/>
                  </a:cubicBezTo>
                  <a:cubicBezTo>
                    <a:pt x="0" y="522"/>
                    <a:pt x="153" y="675"/>
                    <a:pt x="347" y="675"/>
                  </a:cubicBezTo>
                  <a:lnTo>
                    <a:pt x="16593" y="675"/>
                  </a:lnTo>
                  <a:cubicBezTo>
                    <a:pt x="16787" y="675"/>
                    <a:pt x="16921" y="522"/>
                    <a:pt x="16921" y="328"/>
                  </a:cubicBezTo>
                  <a:cubicBezTo>
                    <a:pt x="16921" y="157"/>
                    <a:pt x="16787" y="0"/>
                    <a:pt x="1659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3" name="Google Shape;3903;p64"/>
            <p:cNvSpPr/>
            <p:nvPr/>
          </p:nvSpPr>
          <p:spPr>
            <a:xfrm>
              <a:off x="4020467" y="3551904"/>
              <a:ext cx="1363834" cy="63306"/>
            </a:xfrm>
            <a:custGeom>
              <a:rect b="b" l="l" r="r" t="t"/>
              <a:pathLst>
                <a:path extrusionOk="0" h="791" w="17041">
                  <a:moveTo>
                    <a:pt x="16653" y="98"/>
                  </a:moveTo>
                  <a:cubicBezTo>
                    <a:pt x="16810" y="98"/>
                    <a:pt x="16944" y="232"/>
                    <a:pt x="16944" y="384"/>
                  </a:cubicBezTo>
                  <a:cubicBezTo>
                    <a:pt x="16944" y="560"/>
                    <a:pt x="16810" y="694"/>
                    <a:pt x="16653" y="694"/>
                  </a:cubicBezTo>
                  <a:lnTo>
                    <a:pt x="407" y="694"/>
                  </a:lnTo>
                  <a:cubicBezTo>
                    <a:pt x="231" y="694"/>
                    <a:pt x="116" y="560"/>
                    <a:pt x="116" y="384"/>
                  </a:cubicBezTo>
                  <a:cubicBezTo>
                    <a:pt x="116" y="232"/>
                    <a:pt x="231" y="98"/>
                    <a:pt x="407" y="98"/>
                  </a:cubicBezTo>
                  <a:close/>
                  <a:moveTo>
                    <a:pt x="407" y="1"/>
                  </a:moveTo>
                  <a:cubicBezTo>
                    <a:pt x="176" y="1"/>
                    <a:pt x="0" y="172"/>
                    <a:pt x="0" y="384"/>
                  </a:cubicBezTo>
                  <a:cubicBezTo>
                    <a:pt x="0" y="615"/>
                    <a:pt x="176" y="791"/>
                    <a:pt x="407" y="791"/>
                  </a:cubicBezTo>
                  <a:lnTo>
                    <a:pt x="16653" y="791"/>
                  </a:lnTo>
                  <a:cubicBezTo>
                    <a:pt x="16865" y="791"/>
                    <a:pt x="17041" y="615"/>
                    <a:pt x="17041" y="384"/>
                  </a:cubicBezTo>
                  <a:cubicBezTo>
                    <a:pt x="17041" y="172"/>
                    <a:pt x="16865" y="1"/>
                    <a:pt x="1665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4" name="Google Shape;3904;p64"/>
            <p:cNvSpPr/>
            <p:nvPr/>
          </p:nvSpPr>
          <p:spPr>
            <a:xfrm>
              <a:off x="3809334" y="3647306"/>
              <a:ext cx="320690" cy="844343"/>
            </a:xfrm>
            <a:custGeom>
              <a:rect b="b" l="l" r="r" t="t"/>
              <a:pathLst>
                <a:path extrusionOk="0" h="10550" w="4007">
                  <a:moveTo>
                    <a:pt x="0" y="1"/>
                  </a:moveTo>
                  <a:lnTo>
                    <a:pt x="0" y="10550"/>
                  </a:lnTo>
                  <a:lnTo>
                    <a:pt x="4006" y="10550"/>
                  </a:lnTo>
                  <a:lnTo>
                    <a:pt x="400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5" name="Google Shape;3905;p64"/>
            <p:cNvSpPr/>
            <p:nvPr/>
          </p:nvSpPr>
          <p:spPr>
            <a:xfrm>
              <a:off x="3806372" y="3642904"/>
              <a:ext cx="326533" cy="852106"/>
            </a:xfrm>
            <a:custGeom>
              <a:rect b="b" l="l" r="r" t="t"/>
              <a:pathLst>
                <a:path extrusionOk="0" h="10647" w="4080">
                  <a:moveTo>
                    <a:pt x="3988" y="116"/>
                  </a:moveTo>
                  <a:lnTo>
                    <a:pt x="3988" y="10549"/>
                  </a:lnTo>
                  <a:lnTo>
                    <a:pt x="97" y="10549"/>
                  </a:lnTo>
                  <a:lnTo>
                    <a:pt x="97" y="116"/>
                  </a:lnTo>
                  <a:close/>
                  <a:moveTo>
                    <a:pt x="0" y="0"/>
                  </a:moveTo>
                  <a:lnTo>
                    <a:pt x="0" y="56"/>
                  </a:lnTo>
                  <a:lnTo>
                    <a:pt x="0" y="10646"/>
                  </a:lnTo>
                  <a:lnTo>
                    <a:pt x="4080" y="10646"/>
                  </a:lnTo>
                  <a:lnTo>
                    <a:pt x="408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6" name="Google Shape;3906;p64"/>
            <p:cNvSpPr/>
            <p:nvPr/>
          </p:nvSpPr>
          <p:spPr>
            <a:xfrm>
              <a:off x="5257816" y="3631779"/>
              <a:ext cx="319250" cy="859869"/>
            </a:xfrm>
            <a:custGeom>
              <a:rect b="b" l="l" r="r" t="t"/>
              <a:pathLst>
                <a:path extrusionOk="0" h="10744" w="3989">
                  <a:moveTo>
                    <a:pt x="1" y="1"/>
                  </a:moveTo>
                  <a:lnTo>
                    <a:pt x="1" y="10744"/>
                  </a:lnTo>
                  <a:lnTo>
                    <a:pt x="3988" y="10744"/>
                  </a:lnTo>
                  <a:lnTo>
                    <a:pt x="398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7" name="Google Shape;3907;p64"/>
            <p:cNvSpPr/>
            <p:nvPr/>
          </p:nvSpPr>
          <p:spPr>
            <a:xfrm>
              <a:off x="5254855" y="3627377"/>
              <a:ext cx="326613" cy="867632"/>
            </a:xfrm>
            <a:custGeom>
              <a:rect b="b" l="l" r="r" t="t"/>
              <a:pathLst>
                <a:path extrusionOk="0" h="10841" w="4081">
                  <a:moveTo>
                    <a:pt x="3984" y="116"/>
                  </a:moveTo>
                  <a:lnTo>
                    <a:pt x="3984" y="10743"/>
                  </a:lnTo>
                  <a:lnTo>
                    <a:pt x="98" y="10743"/>
                  </a:lnTo>
                  <a:lnTo>
                    <a:pt x="98" y="116"/>
                  </a:lnTo>
                  <a:close/>
                  <a:moveTo>
                    <a:pt x="1" y="0"/>
                  </a:moveTo>
                  <a:lnTo>
                    <a:pt x="1" y="56"/>
                  </a:lnTo>
                  <a:lnTo>
                    <a:pt x="1" y="10840"/>
                  </a:lnTo>
                  <a:lnTo>
                    <a:pt x="4081" y="10840"/>
                  </a:lnTo>
                  <a:lnTo>
                    <a:pt x="4081"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8" name="Google Shape;3908;p64"/>
            <p:cNvSpPr/>
            <p:nvPr/>
          </p:nvSpPr>
          <p:spPr>
            <a:xfrm>
              <a:off x="4200947" y="3631779"/>
              <a:ext cx="1006249" cy="693482"/>
            </a:xfrm>
            <a:custGeom>
              <a:rect b="b" l="l" r="r" t="t"/>
              <a:pathLst>
                <a:path extrusionOk="0" h="8665" w="12573">
                  <a:moveTo>
                    <a:pt x="0" y="1"/>
                  </a:moveTo>
                  <a:lnTo>
                    <a:pt x="0" y="8664"/>
                  </a:lnTo>
                  <a:lnTo>
                    <a:pt x="12573" y="8664"/>
                  </a:lnTo>
                  <a:lnTo>
                    <a:pt x="1257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9" name="Google Shape;3909;p64"/>
            <p:cNvSpPr/>
            <p:nvPr/>
          </p:nvSpPr>
          <p:spPr>
            <a:xfrm>
              <a:off x="4196145" y="3627377"/>
              <a:ext cx="1015532" cy="702685"/>
            </a:xfrm>
            <a:custGeom>
              <a:rect b="b" l="l" r="r" t="t"/>
              <a:pathLst>
                <a:path extrusionOk="0" h="8780" w="12689">
                  <a:moveTo>
                    <a:pt x="12591" y="97"/>
                  </a:moveTo>
                  <a:lnTo>
                    <a:pt x="12591" y="8664"/>
                  </a:lnTo>
                  <a:lnTo>
                    <a:pt x="97" y="8664"/>
                  </a:lnTo>
                  <a:lnTo>
                    <a:pt x="97" y="97"/>
                  </a:lnTo>
                  <a:close/>
                  <a:moveTo>
                    <a:pt x="0" y="0"/>
                  </a:moveTo>
                  <a:lnTo>
                    <a:pt x="0" y="56"/>
                  </a:lnTo>
                  <a:lnTo>
                    <a:pt x="0" y="8779"/>
                  </a:lnTo>
                  <a:lnTo>
                    <a:pt x="12688" y="8779"/>
                  </a:lnTo>
                  <a:lnTo>
                    <a:pt x="1268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0" name="Google Shape;3910;p64"/>
            <p:cNvSpPr/>
            <p:nvPr/>
          </p:nvSpPr>
          <p:spPr>
            <a:xfrm>
              <a:off x="4513806" y="3816660"/>
              <a:ext cx="380555" cy="381035"/>
            </a:xfrm>
            <a:custGeom>
              <a:rect b="b" l="l" r="r" t="t"/>
              <a:pathLst>
                <a:path extrusionOk="0" h="4761" w="4755">
                  <a:moveTo>
                    <a:pt x="2384" y="1"/>
                  </a:moveTo>
                  <a:cubicBezTo>
                    <a:pt x="1058" y="1"/>
                    <a:pt x="0" y="1064"/>
                    <a:pt x="0" y="2371"/>
                  </a:cubicBezTo>
                  <a:cubicBezTo>
                    <a:pt x="0" y="3679"/>
                    <a:pt x="1058" y="4760"/>
                    <a:pt x="2384" y="4760"/>
                  </a:cubicBezTo>
                  <a:cubicBezTo>
                    <a:pt x="3697" y="4760"/>
                    <a:pt x="4755" y="3679"/>
                    <a:pt x="4755" y="2371"/>
                  </a:cubicBezTo>
                  <a:cubicBezTo>
                    <a:pt x="4755" y="1064"/>
                    <a:pt x="3697" y="1"/>
                    <a:pt x="23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1" name="Google Shape;3911;p64"/>
            <p:cNvSpPr/>
            <p:nvPr/>
          </p:nvSpPr>
          <p:spPr>
            <a:xfrm>
              <a:off x="4510444" y="3812258"/>
              <a:ext cx="386877" cy="388398"/>
            </a:xfrm>
            <a:custGeom>
              <a:rect b="b" l="l" r="r" t="t"/>
              <a:pathLst>
                <a:path extrusionOk="0" h="4853" w="4834">
                  <a:moveTo>
                    <a:pt x="2426" y="116"/>
                  </a:moveTo>
                  <a:cubicBezTo>
                    <a:pt x="3697" y="116"/>
                    <a:pt x="4737" y="1156"/>
                    <a:pt x="4737" y="2426"/>
                  </a:cubicBezTo>
                  <a:cubicBezTo>
                    <a:pt x="4737" y="3715"/>
                    <a:pt x="3697" y="4755"/>
                    <a:pt x="2426" y="4755"/>
                  </a:cubicBezTo>
                  <a:cubicBezTo>
                    <a:pt x="1137" y="4755"/>
                    <a:pt x="98" y="3715"/>
                    <a:pt x="98" y="2426"/>
                  </a:cubicBezTo>
                  <a:cubicBezTo>
                    <a:pt x="98" y="1156"/>
                    <a:pt x="1137" y="116"/>
                    <a:pt x="2426" y="116"/>
                  </a:cubicBezTo>
                  <a:close/>
                  <a:moveTo>
                    <a:pt x="2426" y="1"/>
                  </a:moveTo>
                  <a:cubicBezTo>
                    <a:pt x="1082" y="1"/>
                    <a:pt x="1" y="1096"/>
                    <a:pt x="1" y="2426"/>
                  </a:cubicBezTo>
                  <a:cubicBezTo>
                    <a:pt x="1" y="3776"/>
                    <a:pt x="1082" y="4852"/>
                    <a:pt x="2426" y="4852"/>
                  </a:cubicBezTo>
                  <a:cubicBezTo>
                    <a:pt x="3757" y="4852"/>
                    <a:pt x="4834" y="3776"/>
                    <a:pt x="4834" y="2426"/>
                  </a:cubicBezTo>
                  <a:cubicBezTo>
                    <a:pt x="4834" y="1096"/>
                    <a:pt x="3757" y="1"/>
                    <a:pt x="242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2" name="Google Shape;3912;p64"/>
            <p:cNvSpPr/>
            <p:nvPr/>
          </p:nvSpPr>
          <p:spPr>
            <a:xfrm>
              <a:off x="4637922" y="3933911"/>
              <a:ext cx="183515" cy="162066"/>
            </a:xfrm>
            <a:custGeom>
              <a:rect b="b" l="l" r="r" t="t"/>
              <a:pathLst>
                <a:path extrusionOk="0" h="2025" w="2293">
                  <a:moveTo>
                    <a:pt x="1" y="1"/>
                  </a:moveTo>
                  <a:lnTo>
                    <a:pt x="1" y="2025"/>
                  </a:lnTo>
                  <a:lnTo>
                    <a:pt x="2293" y="925"/>
                  </a:lnTo>
                  <a:lnTo>
                    <a:pt x="1"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3" name="Google Shape;3913;p64"/>
            <p:cNvSpPr/>
            <p:nvPr/>
          </p:nvSpPr>
          <p:spPr>
            <a:xfrm>
              <a:off x="4635460" y="3927668"/>
              <a:ext cx="197200" cy="174231"/>
            </a:xfrm>
            <a:custGeom>
              <a:rect b="b" l="l" r="r" t="t"/>
              <a:pathLst>
                <a:path extrusionOk="0" h="2177" w="2464">
                  <a:moveTo>
                    <a:pt x="116" y="157"/>
                  </a:moveTo>
                  <a:lnTo>
                    <a:pt x="2232" y="1003"/>
                  </a:lnTo>
                  <a:lnTo>
                    <a:pt x="116" y="2024"/>
                  </a:lnTo>
                  <a:lnTo>
                    <a:pt x="116" y="157"/>
                  </a:lnTo>
                  <a:close/>
                  <a:moveTo>
                    <a:pt x="0" y="0"/>
                  </a:moveTo>
                  <a:lnTo>
                    <a:pt x="0" y="79"/>
                  </a:lnTo>
                  <a:lnTo>
                    <a:pt x="0" y="2176"/>
                  </a:lnTo>
                  <a:lnTo>
                    <a:pt x="2463" y="1003"/>
                  </a:lnTo>
                  <a:lnTo>
                    <a:pt x="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4" name="Google Shape;3914;p64"/>
            <p:cNvSpPr/>
            <p:nvPr/>
          </p:nvSpPr>
          <p:spPr>
            <a:xfrm>
              <a:off x="4203909" y="4364019"/>
              <a:ext cx="987761" cy="116927"/>
            </a:xfrm>
            <a:custGeom>
              <a:rect b="b" l="l" r="r" t="t"/>
              <a:pathLst>
                <a:path extrusionOk="0" h="1461" w="12342">
                  <a:moveTo>
                    <a:pt x="0" y="0"/>
                  </a:moveTo>
                  <a:lnTo>
                    <a:pt x="0" y="1461"/>
                  </a:lnTo>
                  <a:lnTo>
                    <a:pt x="12342" y="1461"/>
                  </a:lnTo>
                  <a:lnTo>
                    <a:pt x="1234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5" name="Google Shape;3915;p64"/>
            <p:cNvSpPr/>
            <p:nvPr/>
          </p:nvSpPr>
          <p:spPr>
            <a:xfrm>
              <a:off x="4200947" y="4359217"/>
              <a:ext cx="993684" cy="126531"/>
            </a:xfrm>
            <a:custGeom>
              <a:rect b="b" l="l" r="r" t="t"/>
              <a:pathLst>
                <a:path extrusionOk="0" h="1581" w="12416">
                  <a:moveTo>
                    <a:pt x="12319" y="116"/>
                  </a:moveTo>
                  <a:lnTo>
                    <a:pt x="12319" y="1484"/>
                  </a:lnTo>
                  <a:lnTo>
                    <a:pt x="97" y="1484"/>
                  </a:lnTo>
                  <a:lnTo>
                    <a:pt x="97" y="116"/>
                  </a:lnTo>
                  <a:close/>
                  <a:moveTo>
                    <a:pt x="0" y="0"/>
                  </a:moveTo>
                  <a:lnTo>
                    <a:pt x="0" y="60"/>
                  </a:lnTo>
                  <a:lnTo>
                    <a:pt x="0" y="1581"/>
                  </a:lnTo>
                  <a:lnTo>
                    <a:pt x="12416" y="1581"/>
                  </a:lnTo>
                  <a:lnTo>
                    <a:pt x="1241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6" name="Google Shape;3916;p64"/>
            <p:cNvSpPr/>
            <p:nvPr/>
          </p:nvSpPr>
          <p:spPr>
            <a:xfrm>
              <a:off x="3834065" y="3702770"/>
              <a:ext cx="132454" cy="169509"/>
            </a:xfrm>
            <a:custGeom>
              <a:rect b="b" l="l" r="r" t="t"/>
              <a:pathLst>
                <a:path extrusionOk="0" h="2118" w="1655">
                  <a:moveTo>
                    <a:pt x="1" y="1"/>
                  </a:moveTo>
                  <a:lnTo>
                    <a:pt x="1" y="2117"/>
                  </a:lnTo>
                  <a:lnTo>
                    <a:pt x="1655" y="2117"/>
                  </a:lnTo>
                  <a:lnTo>
                    <a:pt x="165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7" name="Google Shape;3917;p64"/>
            <p:cNvSpPr/>
            <p:nvPr/>
          </p:nvSpPr>
          <p:spPr>
            <a:xfrm>
              <a:off x="3829663" y="3699809"/>
              <a:ext cx="140217" cy="175751"/>
            </a:xfrm>
            <a:custGeom>
              <a:rect b="b" l="l" r="r" t="t"/>
              <a:pathLst>
                <a:path extrusionOk="0" h="2196" w="1752">
                  <a:moveTo>
                    <a:pt x="1654" y="98"/>
                  </a:moveTo>
                  <a:lnTo>
                    <a:pt x="1654" y="2099"/>
                  </a:lnTo>
                  <a:lnTo>
                    <a:pt x="93" y="2099"/>
                  </a:lnTo>
                  <a:lnTo>
                    <a:pt x="93" y="98"/>
                  </a:lnTo>
                  <a:close/>
                  <a:moveTo>
                    <a:pt x="0" y="1"/>
                  </a:moveTo>
                  <a:lnTo>
                    <a:pt x="0" y="38"/>
                  </a:lnTo>
                  <a:lnTo>
                    <a:pt x="0" y="2196"/>
                  </a:lnTo>
                  <a:lnTo>
                    <a:pt x="1751" y="2196"/>
                  </a:lnTo>
                  <a:lnTo>
                    <a:pt x="175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8" name="Google Shape;3918;p64"/>
            <p:cNvSpPr/>
            <p:nvPr/>
          </p:nvSpPr>
          <p:spPr>
            <a:xfrm>
              <a:off x="3827822" y="4430208"/>
              <a:ext cx="277393" cy="35614"/>
            </a:xfrm>
            <a:custGeom>
              <a:rect b="b" l="l" r="r" t="t"/>
              <a:pathLst>
                <a:path extrusionOk="0" h="445" w="3466">
                  <a:moveTo>
                    <a:pt x="231" y="0"/>
                  </a:moveTo>
                  <a:cubicBezTo>
                    <a:pt x="97" y="0"/>
                    <a:pt x="0" y="98"/>
                    <a:pt x="0" y="232"/>
                  </a:cubicBezTo>
                  <a:cubicBezTo>
                    <a:pt x="0" y="347"/>
                    <a:pt x="97" y="444"/>
                    <a:pt x="231" y="444"/>
                  </a:cubicBezTo>
                  <a:lnTo>
                    <a:pt x="3258" y="444"/>
                  </a:lnTo>
                  <a:cubicBezTo>
                    <a:pt x="3373" y="444"/>
                    <a:pt x="3465" y="347"/>
                    <a:pt x="3465" y="232"/>
                  </a:cubicBezTo>
                  <a:cubicBezTo>
                    <a:pt x="3465" y="98"/>
                    <a:pt x="3373" y="0"/>
                    <a:pt x="3258"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9" name="Google Shape;3919;p64"/>
            <p:cNvSpPr/>
            <p:nvPr/>
          </p:nvSpPr>
          <p:spPr>
            <a:xfrm>
              <a:off x="3824810" y="4425406"/>
              <a:ext cx="285156" cy="44818"/>
            </a:xfrm>
            <a:custGeom>
              <a:rect b="b" l="l" r="r" t="t"/>
              <a:pathLst>
                <a:path extrusionOk="0" h="560" w="3563">
                  <a:moveTo>
                    <a:pt x="3295" y="116"/>
                  </a:moveTo>
                  <a:cubicBezTo>
                    <a:pt x="3387" y="116"/>
                    <a:pt x="3466" y="194"/>
                    <a:pt x="3466" y="292"/>
                  </a:cubicBezTo>
                  <a:cubicBezTo>
                    <a:pt x="3466" y="389"/>
                    <a:pt x="3387" y="462"/>
                    <a:pt x="3295" y="462"/>
                  </a:cubicBezTo>
                  <a:lnTo>
                    <a:pt x="268" y="462"/>
                  </a:lnTo>
                  <a:cubicBezTo>
                    <a:pt x="176" y="462"/>
                    <a:pt x="97" y="389"/>
                    <a:pt x="97" y="292"/>
                  </a:cubicBezTo>
                  <a:cubicBezTo>
                    <a:pt x="97" y="194"/>
                    <a:pt x="176" y="116"/>
                    <a:pt x="268" y="116"/>
                  </a:cubicBezTo>
                  <a:close/>
                  <a:moveTo>
                    <a:pt x="268" y="0"/>
                  </a:moveTo>
                  <a:cubicBezTo>
                    <a:pt x="116" y="0"/>
                    <a:pt x="0" y="134"/>
                    <a:pt x="0" y="292"/>
                  </a:cubicBezTo>
                  <a:cubicBezTo>
                    <a:pt x="0" y="444"/>
                    <a:pt x="116" y="560"/>
                    <a:pt x="268" y="560"/>
                  </a:cubicBezTo>
                  <a:lnTo>
                    <a:pt x="3295" y="560"/>
                  </a:lnTo>
                  <a:cubicBezTo>
                    <a:pt x="3447" y="560"/>
                    <a:pt x="3563" y="444"/>
                    <a:pt x="3563" y="292"/>
                  </a:cubicBezTo>
                  <a:cubicBezTo>
                    <a:pt x="3563" y="134"/>
                    <a:pt x="3447" y="0"/>
                    <a:pt x="3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0" name="Google Shape;3920;p64"/>
            <p:cNvSpPr/>
            <p:nvPr/>
          </p:nvSpPr>
          <p:spPr>
            <a:xfrm>
              <a:off x="3827822" y="4364019"/>
              <a:ext cx="277393" cy="37055"/>
            </a:xfrm>
            <a:custGeom>
              <a:rect b="b" l="l" r="r" t="t"/>
              <a:pathLst>
                <a:path extrusionOk="0" h="463" w="3466">
                  <a:moveTo>
                    <a:pt x="231" y="0"/>
                  </a:moveTo>
                  <a:cubicBezTo>
                    <a:pt x="97" y="0"/>
                    <a:pt x="0" y="116"/>
                    <a:pt x="0" y="231"/>
                  </a:cubicBezTo>
                  <a:cubicBezTo>
                    <a:pt x="0" y="365"/>
                    <a:pt x="97" y="462"/>
                    <a:pt x="231" y="462"/>
                  </a:cubicBezTo>
                  <a:lnTo>
                    <a:pt x="3258" y="462"/>
                  </a:lnTo>
                  <a:cubicBezTo>
                    <a:pt x="3373" y="462"/>
                    <a:pt x="3465" y="365"/>
                    <a:pt x="3465" y="231"/>
                  </a:cubicBezTo>
                  <a:cubicBezTo>
                    <a:pt x="3465" y="116"/>
                    <a:pt x="3373" y="0"/>
                    <a:pt x="3258"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1" name="Google Shape;3921;p64"/>
            <p:cNvSpPr/>
            <p:nvPr/>
          </p:nvSpPr>
          <p:spPr>
            <a:xfrm>
              <a:off x="3824810" y="4360658"/>
              <a:ext cx="285156" cy="43378"/>
            </a:xfrm>
            <a:custGeom>
              <a:rect b="b" l="l" r="r" t="t"/>
              <a:pathLst>
                <a:path extrusionOk="0" h="542" w="3563">
                  <a:moveTo>
                    <a:pt x="3295" y="98"/>
                  </a:moveTo>
                  <a:cubicBezTo>
                    <a:pt x="3387" y="98"/>
                    <a:pt x="3466" y="176"/>
                    <a:pt x="3466" y="273"/>
                  </a:cubicBezTo>
                  <a:cubicBezTo>
                    <a:pt x="3466" y="366"/>
                    <a:pt x="3387" y="444"/>
                    <a:pt x="3295" y="444"/>
                  </a:cubicBezTo>
                  <a:lnTo>
                    <a:pt x="268" y="444"/>
                  </a:lnTo>
                  <a:cubicBezTo>
                    <a:pt x="176" y="444"/>
                    <a:pt x="97" y="366"/>
                    <a:pt x="97" y="273"/>
                  </a:cubicBezTo>
                  <a:cubicBezTo>
                    <a:pt x="97" y="176"/>
                    <a:pt x="176" y="98"/>
                    <a:pt x="268" y="98"/>
                  </a:cubicBezTo>
                  <a:close/>
                  <a:moveTo>
                    <a:pt x="268" y="1"/>
                  </a:moveTo>
                  <a:cubicBezTo>
                    <a:pt x="116" y="1"/>
                    <a:pt x="0" y="116"/>
                    <a:pt x="0" y="273"/>
                  </a:cubicBezTo>
                  <a:cubicBezTo>
                    <a:pt x="0" y="426"/>
                    <a:pt x="116" y="541"/>
                    <a:pt x="268" y="541"/>
                  </a:cubicBezTo>
                  <a:lnTo>
                    <a:pt x="3295" y="541"/>
                  </a:lnTo>
                  <a:cubicBezTo>
                    <a:pt x="3447" y="541"/>
                    <a:pt x="3563" y="426"/>
                    <a:pt x="3563" y="273"/>
                  </a:cubicBezTo>
                  <a:cubicBezTo>
                    <a:pt x="3563" y="116"/>
                    <a:pt x="3447" y="1"/>
                    <a:pt x="3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2" name="Google Shape;3922;p64"/>
            <p:cNvSpPr/>
            <p:nvPr/>
          </p:nvSpPr>
          <p:spPr>
            <a:xfrm>
              <a:off x="3827822" y="4299271"/>
              <a:ext cx="277393" cy="35214"/>
            </a:xfrm>
            <a:custGeom>
              <a:rect b="b" l="l" r="r" t="t"/>
              <a:pathLst>
                <a:path extrusionOk="0" h="440" w="3466">
                  <a:moveTo>
                    <a:pt x="231" y="1"/>
                  </a:moveTo>
                  <a:cubicBezTo>
                    <a:pt x="97" y="1"/>
                    <a:pt x="0" y="93"/>
                    <a:pt x="0" y="209"/>
                  </a:cubicBezTo>
                  <a:lnTo>
                    <a:pt x="0" y="232"/>
                  </a:lnTo>
                  <a:cubicBezTo>
                    <a:pt x="0" y="347"/>
                    <a:pt x="97" y="440"/>
                    <a:pt x="231" y="440"/>
                  </a:cubicBezTo>
                  <a:lnTo>
                    <a:pt x="3258" y="440"/>
                  </a:lnTo>
                  <a:cubicBezTo>
                    <a:pt x="3373" y="440"/>
                    <a:pt x="3465" y="347"/>
                    <a:pt x="3465" y="232"/>
                  </a:cubicBezTo>
                  <a:lnTo>
                    <a:pt x="3465" y="209"/>
                  </a:lnTo>
                  <a:cubicBezTo>
                    <a:pt x="3465" y="93"/>
                    <a:pt x="3373" y="1"/>
                    <a:pt x="3258"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3" name="Google Shape;3923;p64"/>
            <p:cNvSpPr/>
            <p:nvPr/>
          </p:nvSpPr>
          <p:spPr>
            <a:xfrm>
              <a:off x="3824810" y="4294469"/>
              <a:ext cx="285156" cy="44818"/>
            </a:xfrm>
            <a:custGeom>
              <a:rect b="b" l="l" r="r" t="t"/>
              <a:pathLst>
                <a:path extrusionOk="0" h="560" w="3563">
                  <a:moveTo>
                    <a:pt x="3295" y="98"/>
                  </a:moveTo>
                  <a:cubicBezTo>
                    <a:pt x="3387" y="98"/>
                    <a:pt x="3466" y="176"/>
                    <a:pt x="3466" y="269"/>
                  </a:cubicBezTo>
                  <a:lnTo>
                    <a:pt x="3466" y="292"/>
                  </a:lnTo>
                  <a:cubicBezTo>
                    <a:pt x="3466" y="384"/>
                    <a:pt x="3387" y="463"/>
                    <a:pt x="3295" y="463"/>
                  </a:cubicBezTo>
                  <a:lnTo>
                    <a:pt x="268" y="463"/>
                  </a:lnTo>
                  <a:cubicBezTo>
                    <a:pt x="176" y="463"/>
                    <a:pt x="97" y="384"/>
                    <a:pt x="97" y="292"/>
                  </a:cubicBezTo>
                  <a:lnTo>
                    <a:pt x="97" y="269"/>
                  </a:lnTo>
                  <a:cubicBezTo>
                    <a:pt x="97" y="176"/>
                    <a:pt x="176" y="98"/>
                    <a:pt x="268" y="98"/>
                  </a:cubicBezTo>
                  <a:close/>
                  <a:moveTo>
                    <a:pt x="268" y="1"/>
                  </a:moveTo>
                  <a:cubicBezTo>
                    <a:pt x="116" y="1"/>
                    <a:pt x="0" y="135"/>
                    <a:pt x="0" y="269"/>
                  </a:cubicBezTo>
                  <a:lnTo>
                    <a:pt x="0" y="292"/>
                  </a:lnTo>
                  <a:cubicBezTo>
                    <a:pt x="0" y="426"/>
                    <a:pt x="116" y="560"/>
                    <a:pt x="268" y="560"/>
                  </a:cubicBezTo>
                  <a:lnTo>
                    <a:pt x="3295" y="560"/>
                  </a:lnTo>
                  <a:cubicBezTo>
                    <a:pt x="3447" y="560"/>
                    <a:pt x="3563" y="426"/>
                    <a:pt x="3563" y="292"/>
                  </a:cubicBezTo>
                  <a:lnTo>
                    <a:pt x="3563" y="269"/>
                  </a:lnTo>
                  <a:cubicBezTo>
                    <a:pt x="3563" y="135"/>
                    <a:pt x="3447" y="1"/>
                    <a:pt x="3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4" name="Google Shape;3924;p64"/>
            <p:cNvSpPr/>
            <p:nvPr/>
          </p:nvSpPr>
          <p:spPr>
            <a:xfrm>
              <a:off x="3827822" y="4232762"/>
              <a:ext cx="277393" cy="37055"/>
            </a:xfrm>
            <a:custGeom>
              <a:rect b="b" l="l" r="r" t="t"/>
              <a:pathLst>
                <a:path extrusionOk="0" h="463" w="3466">
                  <a:moveTo>
                    <a:pt x="231" y="0"/>
                  </a:moveTo>
                  <a:cubicBezTo>
                    <a:pt x="97" y="0"/>
                    <a:pt x="0" y="97"/>
                    <a:pt x="0" y="231"/>
                  </a:cubicBezTo>
                  <a:cubicBezTo>
                    <a:pt x="0" y="347"/>
                    <a:pt x="97" y="462"/>
                    <a:pt x="231" y="462"/>
                  </a:cubicBezTo>
                  <a:lnTo>
                    <a:pt x="3258" y="462"/>
                  </a:lnTo>
                  <a:cubicBezTo>
                    <a:pt x="3373" y="462"/>
                    <a:pt x="3465" y="347"/>
                    <a:pt x="3465" y="231"/>
                  </a:cubicBezTo>
                  <a:cubicBezTo>
                    <a:pt x="3465" y="97"/>
                    <a:pt x="3373" y="0"/>
                    <a:pt x="3258"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5" name="Google Shape;3925;p64"/>
            <p:cNvSpPr/>
            <p:nvPr/>
          </p:nvSpPr>
          <p:spPr>
            <a:xfrm>
              <a:off x="3824810" y="4228280"/>
              <a:ext cx="285156" cy="44818"/>
            </a:xfrm>
            <a:custGeom>
              <a:rect b="b" l="l" r="r" t="t"/>
              <a:pathLst>
                <a:path extrusionOk="0" h="560" w="3563">
                  <a:moveTo>
                    <a:pt x="3295" y="116"/>
                  </a:moveTo>
                  <a:cubicBezTo>
                    <a:pt x="3387" y="116"/>
                    <a:pt x="3466" y="195"/>
                    <a:pt x="3466" y="287"/>
                  </a:cubicBezTo>
                  <a:cubicBezTo>
                    <a:pt x="3466" y="384"/>
                    <a:pt x="3387" y="463"/>
                    <a:pt x="3295" y="463"/>
                  </a:cubicBezTo>
                  <a:lnTo>
                    <a:pt x="268" y="463"/>
                  </a:lnTo>
                  <a:cubicBezTo>
                    <a:pt x="176" y="463"/>
                    <a:pt x="97" y="384"/>
                    <a:pt x="97" y="287"/>
                  </a:cubicBezTo>
                  <a:cubicBezTo>
                    <a:pt x="97" y="195"/>
                    <a:pt x="176" y="116"/>
                    <a:pt x="268" y="116"/>
                  </a:cubicBezTo>
                  <a:close/>
                  <a:moveTo>
                    <a:pt x="268" y="1"/>
                  </a:moveTo>
                  <a:cubicBezTo>
                    <a:pt x="116" y="1"/>
                    <a:pt x="0" y="135"/>
                    <a:pt x="0" y="287"/>
                  </a:cubicBezTo>
                  <a:cubicBezTo>
                    <a:pt x="0" y="444"/>
                    <a:pt x="116" y="560"/>
                    <a:pt x="268" y="560"/>
                  </a:cubicBezTo>
                  <a:lnTo>
                    <a:pt x="3295" y="560"/>
                  </a:lnTo>
                  <a:cubicBezTo>
                    <a:pt x="3447" y="560"/>
                    <a:pt x="3563" y="444"/>
                    <a:pt x="3563" y="287"/>
                  </a:cubicBezTo>
                  <a:cubicBezTo>
                    <a:pt x="3563" y="135"/>
                    <a:pt x="3447" y="1"/>
                    <a:pt x="3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6" name="Google Shape;3926;p64"/>
            <p:cNvSpPr/>
            <p:nvPr/>
          </p:nvSpPr>
          <p:spPr>
            <a:xfrm>
              <a:off x="3827822" y="4166573"/>
              <a:ext cx="277393" cy="37055"/>
            </a:xfrm>
            <a:custGeom>
              <a:rect b="b" l="l" r="r" t="t"/>
              <a:pathLst>
                <a:path extrusionOk="0" h="463" w="3466">
                  <a:moveTo>
                    <a:pt x="231" y="0"/>
                  </a:moveTo>
                  <a:cubicBezTo>
                    <a:pt x="97" y="0"/>
                    <a:pt x="0" y="116"/>
                    <a:pt x="0" y="231"/>
                  </a:cubicBezTo>
                  <a:cubicBezTo>
                    <a:pt x="0" y="365"/>
                    <a:pt x="97" y="462"/>
                    <a:pt x="231" y="462"/>
                  </a:cubicBezTo>
                  <a:lnTo>
                    <a:pt x="3258" y="462"/>
                  </a:lnTo>
                  <a:cubicBezTo>
                    <a:pt x="3373" y="462"/>
                    <a:pt x="3465" y="365"/>
                    <a:pt x="3465" y="231"/>
                  </a:cubicBezTo>
                  <a:cubicBezTo>
                    <a:pt x="3465" y="116"/>
                    <a:pt x="3373" y="0"/>
                    <a:pt x="3258"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7" name="Google Shape;3927;p64"/>
            <p:cNvSpPr/>
            <p:nvPr/>
          </p:nvSpPr>
          <p:spPr>
            <a:xfrm>
              <a:off x="3824810" y="4163611"/>
              <a:ext cx="285156" cy="43298"/>
            </a:xfrm>
            <a:custGeom>
              <a:rect b="b" l="l" r="r" t="t"/>
              <a:pathLst>
                <a:path extrusionOk="0" h="541" w="3563">
                  <a:moveTo>
                    <a:pt x="3295" y="97"/>
                  </a:moveTo>
                  <a:cubicBezTo>
                    <a:pt x="3387" y="97"/>
                    <a:pt x="3466" y="171"/>
                    <a:pt x="3466" y="268"/>
                  </a:cubicBezTo>
                  <a:cubicBezTo>
                    <a:pt x="3466" y="365"/>
                    <a:pt x="3387" y="444"/>
                    <a:pt x="3295" y="444"/>
                  </a:cubicBezTo>
                  <a:lnTo>
                    <a:pt x="268" y="444"/>
                  </a:lnTo>
                  <a:cubicBezTo>
                    <a:pt x="176" y="444"/>
                    <a:pt x="97" y="365"/>
                    <a:pt x="97" y="268"/>
                  </a:cubicBezTo>
                  <a:cubicBezTo>
                    <a:pt x="97" y="171"/>
                    <a:pt x="176" y="97"/>
                    <a:pt x="268" y="97"/>
                  </a:cubicBezTo>
                  <a:close/>
                  <a:moveTo>
                    <a:pt x="268" y="0"/>
                  </a:moveTo>
                  <a:cubicBezTo>
                    <a:pt x="116" y="0"/>
                    <a:pt x="0" y="116"/>
                    <a:pt x="0" y="268"/>
                  </a:cubicBezTo>
                  <a:cubicBezTo>
                    <a:pt x="0" y="425"/>
                    <a:pt x="116" y="541"/>
                    <a:pt x="268" y="541"/>
                  </a:cubicBezTo>
                  <a:lnTo>
                    <a:pt x="3295" y="541"/>
                  </a:lnTo>
                  <a:cubicBezTo>
                    <a:pt x="3447" y="541"/>
                    <a:pt x="3563" y="425"/>
                    <a:pt x="3563" y="268"/>
                  </a:cubicBezTo>
                  <a:cubicBezTo>
                    <a:pt x="3563" y="116"/>
                    <a:pt x="3447" y="0"/>
                    <a:pt x="3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8" name="Google Shape;3928;p64"/>
            <p:cNvSpPr/>
            <p:nvPr/>
          </p:nvSpPr>
          <p:spPr>
            <a:xfrm>
              <a:off x="3827822" y="4101824"/>
              <a:ext cx="277393" cy="35534"/>
            </a:xfrm>
            <a:custGeom>
              <a:rect b="b" l="l" r="r" t="t"/>
              <a:pathLst>
                <a:path extrusionOk="0" h="444" w="3466">
                  <a:moveTo>
                    <a:pt x="231" y="0"/>
                  </a:moveTo>
                  <a:cubicBezTo>
                    <a:pt x="97" y="0"/>
                    <a:pt x="0" y="97"/>
                    <a:pt x="0" y="213"/>
                  </a:cubicBezTo>
                  <a:lnTo>
                    <a:pt x="0" y="231"/>
                  </a:lnTo>
                  <a:cubicBezTo>
                    <a:pt x="0" y="347"/>
                    <a:pt x="97" y="444"/>
                    <a:pt x="231" y="444"/>
                  </a:cubicBezTo>
                  <a:lnTo>
                    <a:pt x="3258" y="444"/>
                  </a:lnTo>
                  <a:cubicBezTo>
                    <a:pt x="3373" y="444"/>
                    <a:pt x="3465" y="347"/>
                    <a:pt x="3465" y="231"/>
                  </a:cubicBezTo>
                  <a:lnTo>
                    <a:pt x="3465" y="213"/>
                  </a:lnTo>
                  <a:cubicBezTo>
                    <a:pt x="3465" y="97"/>
                    <a:pt x="3373" y="0"/>
                    <a:pt x="3258"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9" name="Google Shape;3929;p64"/>
            <p:cNvSpPr/>
            <p:nvPr/>
          </p:nvSpPr>
          <p:spPr>
            <a:xfrm>
              <a:off x="3824810" y="4097342"/>
              <a:ext cx="285156" cy="44898"/>
            </a:xfrm>
            <a:custGeom>
              <a:rect b="b" l="l" r="r" t="t"/>
              <a:pathLst>
                <a:path extrusionOk="0" h="561" w="3563">
                  <a:moveTo>
                    <a:pt x="3295" y="98"/>
                  </a:moveTo>
                  <a:cubicBezTo>
                    <a:pt x="3387" y="98"/>
                    <a:pt x="3466" y="172"/>
                    <a:pt x="3466" y="269"/>
                  </a:cubicBezTo>
                  <a:lnTo>
                    <a:pt x="3466" y="287"/>
                  </a:lnTo>
                  <a:cubicBezTo>
                    <a:pt x="3466" y="384"/>
                    <a:pt x="3387" y="463"/>
                    <a:pt x="3295" y="463"/>
                  </a:cubicBezTo>
                  <a:lnTo>
                    <a:pt x="268" y="463"/>
                  </a:lnTo>
                  <a:cubicBezTo>
                    <a:pt x="176" y="463"/>
                    <a:pt x="97" y="384"/>
                    <a:pt x="97" y="287"/>
                  </a:cubicBezTo>
                  <a:lnTo>
                    <a:pt x="97" y="269"/>
                  </a:lnTo>
                  <a:cubicBezTo>
                    <a:pt x="97" y="172"/>
                    <a:pt x="176" y="98"/>
                    <a:pt x="268" y="98"/>
                  </a:cubicBezTo>
                  <a:close/>
                  <a:moveTo>
                    <a:pt x="268" y="1"/>
                  </a:moveTo>
                  <a:cubicBezTo>
                    <a:pt x="116" y="1"/>
                    <a:pt x="0" y="135"/>
                    <a:pt x="0" y="269"/>
                  </a:cubicBezTo>
                  <a:lnTo>
                    <a:pt x="0" y="287"/>
                  </a:lnTo>
                  <a:cubicBezTo>
                    <a:pt x="0" y="421"/>
                    <a:pt x="116" y="560"/>
                    <a:pt x="268" y="560"/>
                  </a:cubicBezTo>
                  <a:lnTo>
                    <a:pt x="3295" y="560"/>
                  </a:lnTo>
                  <a:cubicBezTo>
                    <a:pt x="3447" y="560"/>
                    <a:pt x="3563" y="421"/>
                    <a:pt x="3563" y="287"/>
                  </a:cubicBezTo>
                  <a:lnTo>
                    <a:pt x="3563" y="269"/>
                  </a:lnTo>
                  <a:cubicBezTo>
                    <a:pt x="3563" y="135"/>
                    <a:pt x="3447" y="1"/>
                    <a:pt x="3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0" name="Google Shape;3930;p64"/>
            <p:cNvSpPr/>
            <p:nvPr/>
          </p:nvSpPr>
          <p:spPr>
            <a:xfrm>
              <a:off x="3827822" y="4035635"/>
              <a:ext cx="277393" cy="37055"/>
            </a:xfrm>
            <a:custGeom>
              <a:rect b="b" l="l" r="r" t="t"/>
              <a:pathLst>
                <a:path extrusionOk="0" h="463" w="3466">
                  <a:moveTo>
                    <a:pt x="231" y="0"/>
                  </a:moveTo>
                  <a:cubicBezTo>
                    <a:pt x="97" y="0"/>
                    <a:pt x="0" y="97"/>
                    <a:pt x="0" y="231"/>
                  </a:cubicBezTo>
                  <a:cubicBezTo>
                    <a:pt x="0" y="347"/>
                    <a:pt x="97" y="462"/>
                    <a:pt x="231" y="462"/>
                  </a:cubicBezTo>
                  <a:lnTo>
                    <a:pt x="3258" y="462"/>
                  </a:lnTo>
                  <a:cubicBezTo>
                    <a:pt x="3373" y="462"/>
                    <a:pt x="3465" y="347"/>
                    <a:pt x="3465" y="231"/>
                  </a:cubicBezTo>
                  <a:cubicBezTo>
                    <a:pt x="3465" y="97"/>
                    <a:pt x="3373" y="0"/>
                    <a:pt x="3258"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1" name="Google Shape;3931;p64"/>
            <p:cNvSpPr/>
            <p:nvPr/>
          </p:nvSpPr>
          <p:spPr>
            <a:xfrm>
              <a:off x="3824810" y="4032674"/>
              <a:ext cx="285156" cy="42977"/>
            </a:xfrm>
            <a:custGeom>
              <a:rect b="b" l="l" r="r" t="t"/>
              <a:pathLst>
                <a:path extrusionOk="0" h="537" w="3563">
                  <a:moveTo>
                    <a:pt x="3295" y="97"/>
                  </a:moveTo>
                  <a:cubicBezTo>
                    <a:pt x="3387" y="97"/>
                    <a:pt x="3466" y="171"/>
                    <a:pt x="3466" y="268"/>
                  </a:cubicBezTo>
                  <a:cubicBezTo>
                    <a:pt x="3466" y="365"/>
                    <a:pt x="3387" y="444"/>
                    <a:pt x="3295" y="444"/>
                  </a:cubicBezTo>
                  <a:lnTo>
                    <a:pt x="268" y="444"/>
                  </a:lnTo>
                  <a:cubicBezTo>
                    <a:pt x="176" y="444"/>
                    <a:pt x="97" y="365"/>
                    <a:pt x="97" y="268"/>
                  </a:cubicBezTo>
                  <a:cubicBezTo>
                    <a:pt x="97" y="171"/>
                    <a:pt x="176" y="97"/>
                    <a:pt x="268" y="97"/>
                  </a:cubicBezTo>
                  <a:close/>
                  <a:moveTo>
                    <a:pt x="268" y="0"/>
                  </a:moveTo>
                  <a:cubicBezTo>
                    <a:pt x="116" y="0"/>
                    <a:pt x="0" y="116"/>
                    <a:pt x="0" y="268"/>
                  </a:cubicBezTo>
                  <a:cubicBezTo>
                    <a:pt x="0" y="421"/>
                    <a:pt x="116" y="536"/>
                    <a:pt x="268" y="536"/>
                  </a:cubicBezTo>
                  <a:lnTo>
                    <a:pt x="3295" y="536"/>
                  </a:lnTo>
                  <a:cubicBezTo>
                    <a:pt x="3447" y="536"/>
                    <a:pt x="3563" y="421"/>
                    <a:pt x="3563" y="268"/>
                  </a:cubicBezTo>
                  <a:cubicBezTo>
                    <a:pt x="3563" y="116"/>
                    <a:pt x="3447" y="0"/>
                    <a:pt x="3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2" name="Google Shape;3932;p64"/>
            <p:cNvSpPr/>
            <p:nvPr/>
          </p:nvSpPr>
          <p:spPr>
            <a:xfrm>
              <a:off x="3827822" y="3970887"/>
              <a:ext cx="277393" cy="35614"/>
            </a:xfrm>
            <a:custGeom>
              <a:rect b="b" l="l" r="r" t="t"/>
              <a:pathLst>
                <a:path extrusionOk="0" h="445" w="3466">
                  <a:moveTo>
                    <a:pt x="231" y="1"/>
                  </a:moveTo>
                  <a:cubicBezTo>
                    <a:pt x="97" y="1"/>
                    <a:pt x="0" y="98"/>
                    <a:pt x="0" y="213"/>
                  </a:cubicBezTo>
                  <a:cubicBezTo>
                    <a:pt x="0" y="347"/>
                    <a:pt x="97" y="444"/>
                    <a:pt x="231" y="444"/>
                  </a:cubicBezTo>
                  <a:lnTo>
                    <a:pt x="3258" y="444"/>
                  </a:lnTo>
                  <a:cubicBezTo>
                    <a:pt x="3373" y="444"/>
                    <a:pt x="3465" y="347"/>
                    <a:pt x="3465" y="213"/>
                  </a:cubicBezTo>
                  <a:cubicBezTo>
                    <a:pt x="3465" y="98"/>
                    <a:pt x="3373" y="1"/>
                    <a:pt x="3258"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3" name="Google Shape;3933;p64"/>
            <p:cNvSpPr/>
            <p:nvPr/>
          </p:nvSpPr>
          <p:spPr>
            <a:xfrm>
              <a:off x="3824810" y="3966485"/>
              <a:ext cx="285156" cy="44418"/>
            </a:xfrm>
            <a:custGeom>
              <a:rect b="b" l="l" r="r" t="t"/>
              <a:pathLst>
                <a:path extrusionOk="0" h="555" w="3563">
                  <a:moveTo>
                    <a:pt x="3295" y="93"/>
                  </a:moveTo>
                  <a:cubicBezTo>
                    <a:pt x="3387" y="93"/>
                    <a:pt x="3466" y="171"/>
                    <a:pt x="3466" y="268"/>
                  </a:cubicBezTo>
                  <a:cubicBezTo>
                    <a:pt x="3466" y="365"/>
                    <a:pt x="3387" y="439"/>
                    <a:pt x="3295" y="439"/>
                  </a:cubicBezTo>
                  <a:lnTo>
                    <a:pt x="268" y="439"/>
                  </a:lnTo>
                  <a:cubicBezTo>
                    <a:pt x="176" y="439"/>
                    <a:pt x="97" y="365"/>
                    <a:pt x="97" y="268"/>
                  </a:cubicBezTo>
                  <a:cubicBezTo>
                    <a:pt x="97" y="171"/>
                    <a:pt x="176" y="93"/>
                    <a:pt x="268" y="93"/>
                  </a:cubicBezTo>
                  <a:close/>
                  <a:moveTo>
                    <a:pt x="268" y="0"/>
                  </a:moveTo>
                  <a:cubicBezTo>
                    <a:pt x="116" y="0"/>
                    <a:pt x="0" y="116"/>
                    <a:pt x="0" y="268"/>
                  </a:cubicBezTo>
                  <a:cubicBezTo>
                    <a:pt x="0" y="421"/>
                    <a:pt x="116" y="555"/>
                    <a:pt x="268" y="555"/>
                  </a:cubicBezTo>
                  <a:lnTo>
                    <a:pt x="3295" y="555"/>
                  </a:lnTo>
                  <a:cubicBezTo>
                    <a:pt x="3447" y="555"/>
                    <a:pt x="3563" y="421"/>
                    <a:pt x="3563" y="268"/>
                  </a:cubicBezTo>
                  <a:cubicBezTo>
                    <a:pt x="3563" y="116"/>
                    <a:pt x="3447" y="0"/>
                    <a:pt x="3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4" name="Google Shape;3934;p64"/>
            <p:cNvSpPr/>
            <p:nvPr/>
          </p:nvSpPr>
          <p:spPr>
            <a:xfrm>
              <a:off x="3827822" y="3904698"/>
              <a:ext cx="277393" cy="35614"/>
            </a:xfrm>
            <a:custGeom>
              <a:rect b="b" l="l" r="r" t="t"/>
              <a:pathLst>
                <a:path extrusionOk="0" h="445" w="3466">
                  <a:moveTo>
                    <a:pt x="231" y="1"/>
                  </a:moveTo>
                  <a:cubicBezTo>
                    <a:pt x="97" y="1"/>
                    <a:pt x="0" y="98"/>
                    <a:pt x="0" y="232"/>
                  </a:cubicBezTo>
                  <a:cubicBezTo>
                    <a:pt x="0" y="347"/>
                    <a:pt x="97" y="444"/>
                    <a:pt x="231" y="444"/>
                  </a:cubicBezTo>
                  <a:lnTo>
                    <a:pt x="3258" y="444"/>
                  </a:lnTo>
                  <a:cubicBezTo>
                    <a:pt x="3373" y="444"/>
                    <a:pt x="3465" y="347"/>
                    <a:pt x="3465" y="232"/>
                  </a:cubicBezTo>
                  <a:cubicBezTo>
                    <a:pt x="3465" y="98"/>
                    <a:pt x="3373" y="1"/>
                    <a:pt x="3258"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5" name="Google Shape;3935;p64"/>
            <p:cNvSpPr/>
            <p:nvPr/>
          </p:nvSpPr>
          <p:spPr>
            <a:xfrm>
              <a:off x="3824810" y="3899896"/>
              <a:ext cx="285156" cy="44818"/>
            </a:xfrm>
            <a:custGeom>
              <a:rect b="b" l="l" r="r" t="t"/>
              <a:pathLst>
                <a:path extrusionOk="0" h="560" w="3563">
                  <a:moveTo>
                    <a:pt x="3295" y="116"/>
                  </a:moveTo>
                  <a:cubicBezTo>
                    <a:pt x="3387" y="116"/>
                    <a:pt x="3466" y="176"/>
                    <a:pt x="3466" y="273"/>
                  </a:cubicBezTo>
                  <a:lnTo>
                    <a:pt x="3466" y="292"/>
                  </a:lnTo>
                  <a:cubicBezTo>
                    <a:pt x="3466" y="389"/>
                    <a:pt x="3387" y="463"/>
                    <a:pt x="3295" y="463"/>
                  </a:cubicBezTo>
                  <a:lnTo>
                    <a:pt x="268" y="463"/>
                  </a:lnTo>
                  <a:cubicBezTo>
                    <a:pt x="176" y="463"/>
                    <a:pt x="97" y="389"/>
                    <a:pt x="97" y="292"/>
                  </a:cubicBezTo>
                  <a:lnTo>
                    <a:pt x="97" y="273"/>
                  </a:lnTo>
                  <a:cubicBezTo>
                    <a:pt x="97" y="176"/>
                    <a:pt x="176" y="116"/>
                    <a:pt x="268" y="116"/>
                  </a:cubicBezTo>
                  <a:close/>
                  <a:moveTo>
                    <a:pt x="268" y="1"/>
                  </a:moveTo>
                  <a:cubicBezTo>
                    <a:pt x="116" y="1"/>
                    <a:pt x="0" y="139"/>
                    <a:pt x="0" y="273"/>
                  </a:cubicBezTo>
                  <a:lnTo>
                    <a:pt x="0" y="292"/>
                  </a:lnTo>
                  <a:cubicBezTo>
                    <a:pt x="0" y="444"/>
                    <a:pt x="116" y="560"/>
                    <a:pt x="268" y="560"/>
                  </a:cubicBezTo>
                  <a:lnTo>
                    <a:pt x="3295" y="560"/>
                  </a:lnTo>
                  <a:cubicBezTo>
                    <a:pt x="3447" y="560"/>
                    <a:pt x="3563" y="444"/>
                    <a:pt x="3563" y="292"/>
                  </a:cubicBezTo>
                  <a:lnTo>
                    <a:pt x="3563" y="273"/>
                  </a:lnTo>
                  <a:cubicBezTo>
                    <a:pt x="3563" y="139"/>
                    <a:pt x="3447" y="1"/>
                    <a:pt x="3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6" name="Google Shape;3936;p64"/>
            <p:cNvSpPr/>
            <p:nvPr/>
          </p:nvSpPr>
          <p:spPr>
            <a:xfrm>
              <a:off x="3980530" y="3838509"/>
              <a:ext cx="124691" cy="37055"/>
            </a:xfrm>
            <a:custGeom>
              <a:rect b="b" l="l" r="r" t="t"/>
              <a:pathLst>
                <a:path extrusionOk="0" h="463" w="1558">
                  <a:moveTo>
                    <a:pt x="231" y="1"/>
                  </a:moveTo>
                  <a:cubicBezTo>
                    <a:pt x="116" y="1"/>
                    <a:pt x="0" y="98"/>
                    <a:pt x="0" y="232"/>
                  </a:cubicBezTo>
                  <a:cubicBezTo>
                    <a:pt x="0" y="366"/>
                    <a:pt x="116" y="463"/>
                    <a:pt x="231" y="463"/>
                  </a:cubicBezTo>
                  <a:lnTo>
                    <a:pt x="1350" y="463"/>
                  </a:lnTo>
                  <a:cubicBezTo>
                    <a:pt x="1465" y="463"/>
                    <a:pt x="1557" y="366"/>
                    <a:pt x="1557" y="232"/>
                  </a:cubicBezTo>
                  <a:cubicBezTo>
                    <a:pt x="1557" y="98"/>
                    <a:pt x="1465" y="1"/>
                    <a:pt x="1350"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7" name="Google Shape;3937;p64"/>
            <p:cNvSpPr/>
            <p:nvPr/>
          </p:nvSpPr>
          <p:spPr>
            <a:xfrm>
              <a:off x="3977518" y="3835228"/>
              <a:ext cx="132454" cy="43298"/>
            </a:xfrm>
            <a:custGeom>
              <a:rect b="b" l="l" r="r" t="t"/>
              <a:pathLst>
                <a:path extrusionOk="0" h="541" w="1655">
                  <a:moveTo>
                    <a:pt x="1387" y="97"/>
                  </a:moveTo>
                  <a:cubicBezTo>
                    <a:pt x="1479" y="97"/>
                    <a:pt x="1558" y="176"/>
                    <a:pt x="1558" y="273"/>
                  </a:cubicBezTo>
                  <a:cubicBezTo>
                    <a:pt x="1558" y="370"/>
                    <a:pt x="1479" y="444"/>
                    <a:pt x="1387" y="444"/>
                  </a:cubicBezTo>
                  <a:lnTo>
                    <a:pt x="268" y="444"/>
                  </a:lnTo>
                  <a:cubicBezTo>
                    <a:pt x="171" y="444"/>
                    <a:pt x="93" y="370"/>
                    <a:pt x="93" y="273"/>
                  </a:cubicBezTo>
                  <a:cubicBezTo>
                    <a:pt x="93" y="176"/>
                    <a:pt x="171" y="97"/>
                    <a:pt x="268" y="97"/>
                  </a:cubicBezTo>
                  <a:close/>
                  <a:moveTo>
                    <a:pt x="268" y="0"/>
                  </a:moveTo>
                  <a:cubicBezTo>
                    <a:pt x="116" y="0"/>
                    <a:pt x="0" y="116"/>
                    <a:pt x="0" y="273"/>
                  </a:cubicBezTo>
                  <a:cubicBezTo>
                    <a:pt x="0" y="425"/>
                    <a:pt x="116" y="541"/>
                    <a:pt x="268" y="541"/>
                  </a:cubicBezTo>
                  <a:lnTo>
                    <a:pt x="1387" y="541"/>
                  </a:lnTo>
                  <a:cubicBezTo>
                    <a:pt x="1539" y="541"/>
                    <a:pt x="1655" y="425"/>
                    <a:pt x="1655" y="273"/>
                  </a:cubicBezTo>
                  <a:cubicBezTo>
                    <a:pt x="1655" y="116"/>
                    <a:pt x="1539" y="0"/>
                    <a:pt x="138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8" name="Google Shape;3938;p64"/>
            <p:cNvSpPr/>
            <p:nvPr/>
          </p:nvSpPr>
          <p:spPr>
            <a:xfrm>
              <a:off x="3980530" y="3773761"/>
              <a:ext cx="124691" cy="35614"/>
            </a:xfrm>
            <a:custGeom>
              <a:rect b="b" l="l" r="r" t="t"/>
              <a:pathLst>
                <a:path extrusionOk="0" h="445" w="1558">
                  <a:moveTo>
                    <a:pt x="231" y="1"/>
                  </a:moveTo>
                  <a:cubicBezTo>
                    <a:pt x="116" y="1"/>
                    <a:pt x="0" y="98"/>
                    <a:pt x="0" y="214"/>
                  </a:cubicBezTo>
                  <a:cubicBezTo>
                    <a:pt x="0" y="348"/>
                    <a:pt x="116" y="445"/>
                    <a:pt x="231" y="445"/>
                  </a:cubicBezTo>
                  <a:lnTo>
                    <a:pt x="1350" y="445"/>
                  </a:lnTo>
                  <a:cubicBezTo>
                    <a:pt x="1465" y="445"/>
                    <a:pt x="1557" y="348"/>
                    <a:pt x="1557" y="214"/>
                  </a:cubicBezTo>
                  <a:cubicBezTo>
                    <a:pt x="1557" y="98"/>
                    <a:pt x="1465" y="1"/>
                    <a:pt x="1350"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9" name="Google Shape;3939;p64"/>
            <p:cNvSpPr/>
            <p:nvPr/>
          </p:nvSpPr>
          <p:spPr>
            <a:xfrm>
              <a:off x="3977518" y="3768959"/>
              <a:ext cx="132454" cy="44898"/>
            </a:xfrm>
            <a:custGeom>
              <a:rect b="b" l="l" r="r" t="t"/>
              <a:pathLst>
                <a:path extrusionOk="0" h="561" w="1655">
                  <a:moveTo>
                    <a:pt x="1387" y="98"/>
                  </a:moveTo>
                  <a:cubicBezTo>
                    <a:pt x="1479" y="98"/>
                    <a:pt x="1558" y="177"/>
                    <a:pt x="1558" y="274"/>
                  </a:cubicBezTo>
                  <a:lnTo>
                    <a:pt x="1558" y="292"/>
                  </a:lnTo>
                  <a:cubicBezTo>
                    <a:pt x="1558" y="389"/>
                    <a:pt x="1479" y="444"/>
                    <a:pt x="1387" y="444"/>
                  </a:cubicBezTo>
                  <a:lnTo>
                    <a:pt x="268" y="444"/>
                  </a:lnTo>
                  <a:cubicBezTo>
                    <a:pt x="171" y="444"/>
                    <a:pt x="93" y="389"/>
                    <a:pt x="93" y="292"/>
                  </a:cubicBezTo>
                  <a:lnTo>
                    <a:pt x="93" y="274"/>
                  </a:lnTo>
                  <a:cubicBezTo>
                    <a:pt x="93" y="177"/>
                    <a:pt x="171" y="98"/>
                    <a:pt x="268" y="98"/>
                  </a:cubicBezTo>
                  <a:close/>
                  <a:moveTo>
                    <a:pt x="268" y="1"/>
                  </a:moveTo>
                  <a:cubicBezTo>
                    <a:pt x="116" y="1"/>
                    <a:pt x="0" y="116"/>
                    <a:pt x="0" y="274"/>
                  </a:cubicBezTo>
                  <a:lnTo>
                    <a:pt x="0" y="292"/>
                  </a:lnTo>
                  <a:cubicBezTo>
                    <a:pt x="0" y="426"/>
                    <a:pt x="116" y="560"/>
                    <a:pt x="268" y="560"/>
                  </a:cubicBezTo>
                  <a:lnTo>
                    <a:pt x="1387" y="560"/>
                  </a:lnTo>
                  <a:cubicBezTo>
                    <a:pt x="1539" y="560"/>
                    <a:pt x="1655" y="426"/>
                    <a:pt x="1655" y="292"/>
                  </a:cubicBezTo>
                  <a:lnTo>
                    <a:pt x="1655" y="274"/>
                  </a:lnTo>
                  <a:cubicBezTo>
                    <a:pt x="1655" y="116"/>
                    <a:pt x="1539" y="1"/>
                    <a:pt x="138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0" name="Google Shape;3940;p64"/>
            <p:cNvSpPr/>
            <p:nvPr/>
          </p:nvSpPr>
          <p:spPr>
            <a:xfrm>
              <a:off x="3980530" y="3707572"/>
              <a:ext cx="124691" cy="35214"/>
            </a:xfrm>
            <a:custGeom>
              <a:rect b="b" l="l" r="r" t="t"/>
              <a:pathLst>
                <a:path extrusionOk="0" h="440" w="1558">
                  <a:moveTo>
                    <a:pt x="231" y="1"/>
                  </a:moveTo>
                  <a:cubicBezTo>
                    <a:pt x="116" y="1"/>
                    <a:pt x="0" y="93"/>
                    <a:pt x="0" y="232"/>
                  </a:cubicBezTo>
                  <a:cubicBezTo>
                    <a:pt x="0" y="347"/>
                    <a:pt x="116" y="440"/>
                    <a:pt x="231" y="440"/>
                  </a:cubicBezTo>
                  <a:lnTo>
                    <a:pt x="1350" y="440"/>
                  </a:lnTo>
                  <a:cubicBezTo>
                    <a:pt x="1465" y="440"/>
                    <a:pt x="1557" y="347"/>
                    <a:pt x="1557" y="232"/>
                  </a:cubicBezTo>
                  <a:cubicBezTo>
                    <a:pt x="1557" y="93"/>
                    <a:pt x="1465" y="1"/>
                    <a:pt x="1350"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1" name="Google Shape;3941;p64"/>
            <p:cNvSpPr/>
            <p:nvPr/>
          </p:nvSpPr>
          <p:spPr>
            <a:xfrm>
              <a:off x="3977518" y="3702770"/>
              <a:ext cx="132454" cy="44818"/>
            </a:xfrm>
            <a:custGeom>
              <a:rect b="b" l="l" r="r" t="t"/>
              <a:pathLst>
                <a:path extrusionOk="0" h="560" w="1655">
                  <a:moveTo>
                    <a:pt x="1387" y="116"/>
                  </a:moveTo>
                  <a:cubicBezTo>
                    <a:pt x="1479" y="116"/>
                    <a:pt x="1558" y="195"/>
                    <a:pt x="1558" y="292"/>
                  </a:cubicBezTo>
                  <a:cubicBezTo>
                    <a:pt x="1558" y="384"/>
                    <a:pt x="1479" y="463"/>
                    <a:pt x="1387" y="463"/>
                  </a:cubicBezTo>
                  <a:lnTo>
                    <a:pt x="268" y="463"/>
                  </a:lnTo>
                  <a:cubicBezTo>
                    <a:pt x="171" y="463"/>
                    <a:pt x="93" y="384"/>
                    <a:pt x="93" y="292"/>
                  </a:cubicBezTo>
                  <a:cubicBezTo>
                    <a:pt x="93" y="195"/>
                    <a:pt x="171" y="116"/>
                    <a:pt x="268" y="116"/>
                  </a:cubicBezTo>
                  <a:close/>
                  <a:moveTo>
                    <a:pt x="268" y="1"/>
                  </a:moveTo>
                  <a:cubicBezTo>
                    <a:pt x="116" y="1"/>
                    <a:pt x="0" y="135"/>
                    <a:pt x="0" y="292"/>
                  </a:cubicBezTo>
                  <a:cubicBezTo>
                    <a:pt x="0" y="444"/>
                    <a:pt x="116" y="560"/>
                    <a:pt x="268" y="560"/>
                  </a:cubicBezTo>
                  <a:lnTo>
                    <a:pt x="1387" y="560"/>
                  </a:lnTo>
                  <a:cubicBezTo>
                    <a:pt x="1539" y="560"/>
                    <a:pt x="1655" y="444"/>
                    <a:pt x="1655" y="292"/>
                  </a:cubicBezTo>
                  <a:cubicBezTo>
                    <a:pt x="1655" y="135"/>
                    <a:pt x="1539" y="1"/>
                    <a:pt x="138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2" name="Google Shape;3942;p64"/>
            <p:cNvSpPr/>
            <p:nvPr/>
          </p:nvSpPr>
          <p:spPr>
            <a:xfrm>
              <a:off x="5290390" y="3650267"/>
              <a:ext cx="252663" cy="186876"/>
            </a:xfrm>
            <a:custGeom>
              <a:rect b="b" l="l" r="r" t="t"/>
              <a:pathLst>
                <a:path extrusionOk="0" h="2335" w="3157">
                  <a:moveTo>
                    <a:pt x="0" y="1"/>
                  </a:moveTo>
                  <a:lnTo>
                    <a:pt x="0" y="2334"/>
                  </a:lnTo>
                  <a:lnTo>
                    <a:pt x="3156" y="2334"/>
                  </a:lnTo>
                  <a:lnTo>
                    <a:pt x="3156"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3" name="Google Shape;3943;p64"/>
            <p:cNvSpPr/>
            <p:nvPr/>
          </p:nvSpPr>
          <p:spPr>
            <a:xfrm>
              <a:off x="5285588" y="3645865"/>
              <a:ext cx="261866" cy="195679"/>
            </a:xfrm>
            <a:custGeom>
              <a:rect b="b" l="l" r="r" t="t"/>
              <a:pathLst>
                <a:path extrusionOk="0" h="2445" w="3272">
                  <a:moveTo>
                    <a:pt x="3179" y="97"/>
                  </a:moveTo>
                  <a:lnTo>
                    <a:pt x="3179" y="2348"/>
                  </a:lnTo>
                  <a:lnTo>
                    <a:pt x="97" y="2348"/>
                  </a:lnTo>
                  <a:lnTo>
                    <a:pt x="97" y="97"/>
                  </a:lnTo>
                  <a:close/>
                  <a:moveTo>
                    <a:pt x="0" y="0"/>
                  </a:moveTo>
                  <a:lnTo>
                    <a:pt x="0" y="56"/>
                  </a:lnTo>
                  <a:lnTo>
                    <a:pt x="0" y="2445"/>
                  </a:lnTo>
                  <a:lnTo>
                    <a:pt x="3272" y="2445"/>
                  </a:lnTo>
                  <a:lnTo>
                    <a:pt x="327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4" name="Google Shape;3944;p64"/>
            <p:cNvSpPr/>
            <p:nvPr/>
          </p:nvSpPr>
          <p:spPr>
            <a:xfrm>
              <a:off x="5290390" y="3859959"/>
              <a:ext cx="252663" cy="187916"/>
            </a:xfrm>
            <a:custGeom>
              <a:rect b="b" l="l" r="r" t="t"/>
              <a:pathLst>
                <a:path extrusionOk="0" h="2348" w="3157">
                  <a:moveTo>
                    <a:pt x="0" y="1"/>
                  </a:moveTo>
                  <a:lnTo>
                    <a:pt x="0" y="2348"/>
                  </a:lnTo>
                  <a:lnTo>
                    <a:pt x="3156" y="2348"/>
                  </a:lnTo>
                  <a:lnTo>
                    <a:pt x="3156"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5" name="Google Shape;3945;p64"/>
            <p:cNvSpPr/>
            <p:nvPr/>
          </p:nvSpPr>
          <p:spPr>
            <a:xfrm>
              <a:off x="5285588" y="3856997"/>
              <a:ext cx="261866" cy="195679"/>
            </a:xfrm>
            <a:custGeom>
              <a:rect b="b" l="l" r="r" t="t"/>
              <a:pathLst>
                <a:path extrusionOk="0" h="2445" w="3272">
                  <a:moveTo>
                    <a:pt x="3179" y="98"/>
                  </a:moveTo>
                  <a:lnTo>
                    <a:pt x="3179" y="2348"/>
                  </a:lnTo>
                  <a:lnTo>
                    <a:pt x="97" y="2348"/>
                  </a:lnTo>
                  <a:lnTo>
                    <a:pt x="97" y="98"/>
                  </a:lnTo>
                  <a:close/>
                  <a:moveTo>
                    <a:pt x="0" y="1"/>
                  </a:moveTo>
                  <a:lnTo>
                    <a:pt x="0" y="38"/>
                  </a:lnTo>
                  <a:lnTo>
                    <a:pt x="0" y="2445"/>
                  </a:lnTo>
                  <a:lnTo>
                    <a:pt x="3272" y="2445"/>
                  </a:lnTo>
                  <a:lnTo>
                    <a:pt x="327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6" name="Google Shape;3946;p64"/>
            <p:cNvSpPr/>
            <p:nvPr/>
          </p:nvSpPr>
          <p:spPr>
            <a:xfrm>
              <a:off x="5290390" y="4071091"/>
              <a:ext cx="252663" cy="187996"/>
            </a:xfrm>
            <a:custGeom>
              <a:rect b="b" l="l" r="r" t="t"/>
              <a:pathLst>
                <a:path extrusionOk="0" h="2349" w="3157">
                  <a:moveTo>
                    <a:pt x="0" y="1"/>
                  </a:moveTo>
                  <a:lnTo>
                    <a:pt x="0" y="2348"/>
                  </a:lnTo>
                  <a:lnTo>
                    <a:pt x="3156" y="2348"/>
                  </a:lnTo>
                  <a:lnTo>
                    <a:pt x="3156"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7" name="Google Shape;3947;p64"/>
            <p:cNvSpPr/>
            <p:nvPr/>
          </p:nvSpPr>
          <p:spPr>
            <a:xfrm>
              <a:off x="5285588" y="4068130"/>
              <a:ext cx="261866" cy="195759"/>
            </a:xfrm>
            <a:custGeom>
              <a:rect b="b" l="l" r="r" t="t"/>
              <a:pathLst>
                <a:path extrusionOk="0" h="2446" w="3272">
                  <a:moveTo>
                    <a:pt x="3179" y="93"/>
                  </a:moveTo>
                  <a:lnTo>
                    <a:pt x="3179" y="2330"/>
                  </a:lnTo>
                  <a:lnTo>
                    <a:pt x="97" y="2330"/>
                  </a:lnTo>
                  <a:lnTo>
                    <a:pt x="97" y="93"/>
                  </a:lnTo>
                  <a:close/>
                  <a:moveTo>
                    <a:pt x="0" y="1"/>
                  </a:moveTo>
                  <a:lnTo>
                    <a:pt x="0" y="38"/>
                  </a:lnTo>
                  <a:lnTo>
                    <a:pt x="0" y="2445"/>
                  </a:lnTo>
                  <a:lnTo>
                    <a:pt x="3272" y="2445"/>
                  </a:lnTo>
                  <a:lnTo>
                    <a:pt x="327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8" name="Google Shape;3948;p64"/>
            <p:cNvSpPr/>
            <p:nvPr/>
          </p:nvSpPr>
          <p:spPr>
            <a:xfrm>
              <a:off x="5290390" y="4282303"/>
              <a:ext cx="252663" cy="187916"/>
            </a:xfrm>
            <a:custGeom>
              <a:rect b="b" l="l" r="r" t="t"/>
              <a:pathLst>
                <a:path extrusionOk="0" h="2348" w="3157">
                  <a:moveTo>
                    <a:pt x="0" y="0"/>
                  </a:moveTo>
                  <a:lnTo>
                    <a:pt x="0" y="2348"/>
                  </a:lnTo>
                  <a:lnTo>
                    <a:pt x="3156" y="2348"/>
                  </a:lnTo>
                  <a:lnTo>
                    <a:pt x="3156" y="0"/>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9" name="Google Shape;3949;p64"/>
            <p:cNvSpPr/>
            <p:nvPr/>
          </p:nvSpPr>
          <p:spPr>
            <a:xfrm>
              <a:off x="5285588" y="4277501"/>
              <a:ext cx="261866" cy="195679"/>
            </a:xfrm>
            <a:custGeom>
              <a:rect b="b" l="l" r="r" t="t"/>
              <a:pathLst>
                <a:path extrusionOk="0" h="2445" w="3272">
                  <a:moveTo>
                    <a:pt x="3179" y="97"/>
                  </a:moveTo>
                  <a:lnTo>
                    <a:pt x="3179" y="2352"/>
                  </a:lnTo>
                  <a:lnTo>
                    <a:pt x="97" y="2352"/>
                  </a:lnTo>
                  <a:lnTo>
                    <a:pt x="97" y="97"/>
                  </a:lnTo>
                  <a:close/>
                  <a:moveTo>
                    <a:pt x="0" y="0"/>
                  </a:moveTo>
                  <a:lnTo>
                    <a:pt x="0" y="60"/>
                  </a:lnTo>
                  <a:lnTo>
                    <a:pt x="0" y="2444"/>
                  </a:lnTo>
                  <a:lnTo>
                    <a:pt x="3272" y="2444"/>
                  </a:lnTo>
                  <a:lnTo>
                    <a:pt x="327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0" name="Google Shape;3950;p64"/>
            <p:cNvSpPr/>
            <p:nvPr/>
          </p:nvSpPr>
          <p:spPr>
            <a:xfrm>
              <a:off x="4139160" y="3569470"/>
              <a:ext cx="961590" cy="27851"/>
            </a:xfrm>
            <a:custGeom>
              <a:rect b="b" l="l" r="r" t="t"/>
              <a:pathLst>
                <a:path extrusionOk="0" h="348" w="12015">
                  <a:moveTo>
                    <a:pt x="116" y="1"/>
                  </a:moveTo>
                  <a:cubicBezTo>
                    <a:pt x="61" y="1"/>
                    <a:pt x="1" y="42"/>
                    <a:pt x="1" y="116"/>
                  </a:cubicBezTo>
                  <a:lnTo>
                    <a:pt x="1" y="250"/>
                  </a:lnTo>
                  <a:cubicBezTo>
                    <a:pt x="1" y="310"/>
                    <a:pt x="61" y="347"/>
                    <a:pt x="116" y="347"/>
                  </a:cubicBezTo>
                  <a:lnTo>
                    <a:pt x="11899" y="347"/>
                  </a:lnTo>
                  <a:cubicBezTo>
                    <a:pt x="11959" y="347"/>
                    <a:pt x="12014" y="310"/>
                    <a:pt x="12014" y="250"/>
                  </a:cubicBezTo>
                  <a:lnTo>
                    <a:pt x="12014" y="116"/>
                  </a:lnTo>
                  <a:cubicBezTo>
                    <a:pt x="12014" y="42"/>
                    <a:pt x="11959" y="1"/>
                    <a:pt x="1189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51" name="Google Shape;3951;p64"/>
          <p:cNvGrpSpPr/>
          <p:nvPr/>
        </p:nvGrpSpPr>
        <p:grpSpPr>
          <a:xfrm>
            <a:off x="6432026" y="5826396"/>
            <a:ext cx="2507860" cy="830202"/>
            <a:chOff x="3216013" y="2913198"/>
            <a:chExt cx="1253930" cy="415101"/>
          </a:xfrm>
        </p:grpSpPr>
        <p:sp>
          <p:nvSpPr>
            <p:cNvPr id="3952" name="Google Shape;3952;p64"/>
            <p:cNvSpPr/>
            <p:nvPr/>
          </p:nvSpPr>
          <p:spPr>
            <a:xfrm>
              <a:off x="3224081" y="2922666"/>
              <a:ext cx="248786" cy="251922"/>
            </a:xfrm>
            <a:custGeom>
              <a:rect b="b" l="l" r="r" t="t"/>
              <a:pathLst>
                <a:path extrusionOk="0" h="3060" w="3022">
                  <a:moveTo>
                    <a:pt x="0" y="1"/>
                  </a:moveTo>
                  <a:lnTo>
                    <a:pt x="0" y="3059"/>
                  </a:lnTo>
                  <a:lnTo>
                    <a:pt x="1040" y="3059"/>
                  </a:lnTo>
                  <a:lnTo>
                    <a:pt x="1040" y="1946"/>
                  </a:lnTo>
                  <a:lnTo>
                    <a:pt x="1982" y="1946"/>
                  </a:lnTo>
                  <a:lnTo>
                    <a:pt x="1982" y="3059"/>
                  </a:lnTo>
                  <a:lnTo>
                    <a:pt x="3022" y="3059"/>
                  </a:lnTo>
                  <a:lnTo>
                    <a:pt x="3022" y="1"/>
                  </a:lnTo>
                  <a:lnTo>
                    <a:pt x="1982" y="1"/>
                  </a:lnTo>
                  <a:lnTo>
                    <a:pt x="1982" y="1096"/>
                  </a:lnTo>
                  <a:lnTo>
                    <a:pt x="1040" y="1096"/>
                  </a:lnTo>
                  <a:lnTo>
                    <a:pt x="1040"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3" name="Google Shape;3953;p64"/>
            <p:cNvSpPr/>
            <p:nvPr/>
          </p:nvSpPr>
          <p:spPr>
            <a:xfrm>
              <a:off x="3220623" y="2919290"/>
              <a:ext cx="255290" cy="260237"/>
            </a:xfrm>
            <a:custGeom>
              <a:rect b="b" l="l" r="r" t="t"/>
              <a:pathLst>
                <a:path extrusionOk="0" h="3161" w="3101">
                  <a:moveTo>
                    <a:pt x="3004" y="97"/>
                  </a:moveTo>
                  <a:lnTo>
                    <a:pt x="3004" y="3063"/>
                  </a:lnTo>
                  <a:lnTo>
                    <a:pt x="2080" y="3063"/>
                  </a:lnTo>
                  <a:lnTo>
                    <a:pt x="2080" y="1927"/>
                  </a:lnTo>
                  <a:lnTo>
                    <a:pt x="1022" y="1927"/>
                  </a:lnTo>
                  <a:lnTo>
                    <a:pt x="1022" y="3063"/>
                  </a:lnTo>
                  <a:lnTo>
                    <a:pt x="97" y="3063"/>
                  </a:lnTo>
                  <a:lnTo>
                    <a:pt x="97" y="97"/>
                  </a:lnTo>
                  <a:lnTo>
                    <a:pt x="1022" y="97"/>
                  </a:lnTo>
                  <a:lnTo>
                    <a:pt x="1022" y="1178"/>
                  </a:lnTo>
                  <a:lnTo>
                    <a:pt x="2080" y="1178"/>
                  </a:lnTo>
                  <a:lnTo>
                    <a:pt x="2080" y="97"/>
                  </a:lnTo>
                  <a:close/>
                  <a:moveTo>
                    <a:pt x="0" y="0"/>
                  </a:moveTo>
                  <a:lnTo>
                    <a:pt x="0" y="3160"/>
                  </a:lnTo>
                  <a:lnTo>
                    <a:pt x="1119" y="3160"/>
                  </a:lnTo>
                  <a:lnTo>
                    <a:pt x="1119" y="2024"/>
                  </a:lnTo>
                  <a:lnTo>
                    <a:pt x="1983" y="2024"/>
                  </a:lnTo>
                  <a:lnTo>
                    <a:pt x="1983" y="3160"/>
                  </a:lnTo>
                  <a:lnTo>
                    <a:pt x="3101" y="3160"/>
                  </a:lnTo>
                  <a:lnTo>
                    <a:pt x="3101" y="0"/>
                  </a:lnTo>
                  <a:lnTo>
                    <a:pt x="1983" y="0"/>
                  </a:lnTo>
                  <a:lnTo>
                    <a:pt x="1983" y="1081"/>
                  </a:lnTo>
                  <a:lnTo>
                    <a:pt x="1119" y="1081"/>
                  </a:lnTo>
                  <a:lnTo>
                    <a:pt x="1119"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4" name="Google Shape;3954;p64"/>
            <p:cNvSpPr/>
            <p:nvPr/>
          </p:nvSpPr>
          <p:spPr>
            <a:xfrm>
              <a:off x="3494858" y="2922666"/>
              <a:ext cx="231416" cy="251922"/>
            </a:xfrm>
            <a:custGeom>
              <a:rect b="b" l="l" r="r" t="t"/>
              <a:pathLst>
                <a:path extrusionOk="0" h="3060" w="2811">
                  <a:moveTo>
                    <a:pt x="1" y="1"/>
                  </a:moveTo>
                  <a:lnTo>
                    <a:pt x="1" y="809"/>
                  </a:lnTo>
                  <a:lnTo>
                    <a:pt x="888" y="809"/>
                  </a:lnTo>
                  <a:lnTo>
                    <a:pt x="888" y="3059"/>
                  </a:lnTo>
                  <a:lnTo>
                    <a:pt x="1928" y="3059"/>
                  </a:lnTo>
                  <a:lnTo>
                    <a:pt x="1928" y="809"/>
                  </a:lnTo>
                  <a:lnTo>
                    <a:pt x="2810" y="809"/>
                  </a:lnTo>
                  <a:lnTo>
                    <a:pt x="2810"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5" name="Google Shape;3955;p64"/>
            <p:cNvSpPr/>
            <p:nvPr/>
          </p:nvSpPr>
          <p:spPr>
            <a:xfrm>
              <a:off x="3490330" y="2919290"/>
              <a:ext cx="240883" cy="260237"/>
            </a:xfrm>
            <a:custGeom>
              <a:rect b="b" l="l" r="r" t="t"/>
              <a:pathLst>
                <a:path extrusionOk="0" h="3161" w="2926">
                  <a:moveTo>
                    <a:pt x="2828" y="97"/>
                  </a:moveTo>
                  <a:lnTo>
                    <a:pt x="2828" y="790"/>
                  </a:lnTo>
                  <a:lnTo>
                    <a:pt x="1923" y="790"/>
                  </a:lnTo>
                  <a:lnTo>
                    <a:pt x="1923" y="3063"/>
                  </a:lnTo>
                  <a:lnTo>
                    <a:pt x="998" y="3063"/>
                  </a:lnTo>
                  <a:lnTo>
                    <a:pt x="998" y="790"/>
                  </a:lnTo>
                  <a:lnTo>
                    <a:pt x="93" y="790"/>
                  </a:lnTo>
                  <a:lnTo>
                    <a:pt x="93" y="97"/>
                  </a:lnTo>
                  <a:close/>
                  <a:moveTo>
                    <a:pt x="0" y="0"/>
                  </a:moveTo>
                  <a:lnTo>
                    <a:pt x="0" y="887"/>
                  </a:lnTo>
                  <a:lnTo>
                    <a:pt x="901" y="887"/>
                  </a:lnTo>
                  <a:lnTo>
                    <a:pt x="901" y="3160"/>
                  </a:lnTo>
                  <a:lnTo>
                    <a:pt x="2020" y="3160"/>
                  </a:lnTo>
                  <a:lnTo>
                    <a:pt x="2020" y="887"/>
                  </a:lnTo>
                  <a:lnTo>
                    <a:pt x="2925" y="887"/>
                  </a:lnTo>
                  <a:lnTo>
                    <a:pt x="2925"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6" name="Google Shape;3956;p64"/>
            <p:cNvSpPr/>
            <p:nvPr/>
          </p:nvSpPr>
          <p:spPr>
            <a:xfrm>
              <a:off x="3732621" y="2922666"/>
              <a:ext cx="233309" cy="251922"/>
            </a:xfrm>
            <a:custGeom>
              <a:rect b="b" l="l" r="r" t="t"/>
              <a:pathLst>
                <a:path extrusionOk="0" h="3060" w="2834">
                  <a:moveTo>
                    <a:pt x="1" y="1"/>
                  </a:moveTo>
                  <a:lnTo>
                    <a:pt x="1" y="809"/>
                  </a:lnTo>
                  <a:lnTo>
                    <a:pt x="906" y="809"/>
                  </a:lnTo>
                  <a:lnTo>
                    <a:pt x="906" y="3059"/>
                  </a:lnTo>
                  <a:lnTo>
                    <a:pt x="1928" y="3059"/>
                  </a:lnTo>
                  <a:lnTo>
                    <a:pt x="1928" y="809"/>
                  </a:lnTo>
                  <a:lnTo>
                    <a:pt x="2833" y="809"/>
                  </a:lnTo>
                  <a:lnTo>
                    <a:pt x="2833"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7" name="Google Shape;3957;p64"/>
            <p:cNvSpPr/>
            <p:nvPr/>
          </p:nvSpPr>
          <p:spPr>
            <a:xfrm>
              <a:off x="3729575" y="2919290"/>
              <a:ext cx="239401" cy="260237"/>
            </a:xfrm>
            <a:custGeom>
              <a:rect b="b" l="l" r="r" t="t"/>
              <a:pathLst>
                <a:path extrusionOk="0" h="3161" w="2908">
                  <a:moveTo>
                    <a:pt x="2810" y="97"/>
                  </a:moveTo>
                  <a:lnTo>
                    <a:pt x="2810" y="790"/>
                  </a:lnTo>
                  <a:lnTo>
                    <a:pt x="1923" y="790"/>
                  </a:lnTo>
                  <a:lnTo>
                    <a:pt x="1923" y="3063"/>
                  </a:lnTo>
                  <a:lnTo>
                    <a:pt x="980" y="3063"/>
                  </a:lnTo>
                  <a:lnTo>
                    <a:pt x="980" y="790"/>
                  </a:lnTo>
                  <a:lnTo>
                    <a:pt x="98" y="790"/>
                  </a:lnTo>
                  <a:lnTo>
                    <a:pt x="98" y="97"/>
                  </a:lnTo>
                  <a:close/>
                  <a:moveTo>
                    <a:pt x="1" y="0"/>
                  </a:moveTo>
                  <a:lnTo>
                    <a:pt x="1" y="887"/>
                  </a:lnTo>
                  <a:lnTo>
                    <a:pt x="883" y="887"/>
                  </a:lnTo>
                  <a:lnTo>
                    <a:pt x="883" y="3160"/>
                  </a:lnTo>
                  <a:lnTo>
                    <a:pt x="2020" y="3160"/>
                  </a:lnTo>
                  <a:lnTo>
                    <a:pt x="2020" y="887"/>
                  </a:lnTo>
                  <a:lnTo>
                    <a:pt x="2907" y="887"/>
                  </a:lnTo>
                  <a:lnTo>
                    <a:pt x="2907"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8" name="Google Shape;3958;p64"/>
            <p:cNvSpPr/>
            <p:nvPr/>
          </p:nvSpPr>
          <p:spPr>
            <a:xfrm>
              <a:off x="3987921" y="2922666"/>
              <a:ext cx="234709" cy="251922"/>
            </a:xfrm>
            <a:custGeom>
              <a:rect b="b" l="l" r="r" t="t"/>
              <a:pathLst>
                <a:path extrusionOk="0" h="3060" w="2851">
                  <a:moveTo>
                    <a:pt x="1405" y="809"/>
                  </a:moveTo>
                  <a:cubicBezTo>
                    <a:pt x="1539" y="809"/>
                    <a:pt x="1636" y="828"/>
                    <a:pt x="1714" y="906"/>
                  </a:cubicBezTo>
                  <a:cubicBezTo>
                    <a:pt x="1788" y="962"/>
                    <a:pt x="1811" y="1040"/>
                    <a:pt x="1811" y="1156"/>
                  </a:cubicBezTo>
                  <a:cubicBezTo>
                    <a:pt x="1811" y="1271"/>
                    <a:pt x="1788" y="1368"/>
                    <a:pt x="1714" y="1424"/>
                  </a:cubicBezTo>
                  <a:cubicBezTo>
                    <a:pt x="1636" y="1484"/>
                    <a:pt x="1539" y="1521"/>
                    <a:pt x="1405" y="1521"/>
                  </a:cubicBezTo>
                  <a:lnTo>
                    <a:pt x="1021" y="1521"/>
                  </a:lnTo>
                  <a:lnTo>
                    <a:pt x="1021" y="809"/>
                  </a:lnTo>
                  <a:close/>
                  <a:moveTo>
                    <a:pt x="0" y="1"/>
                  </a:moveTo>
                  <a:lnTo>
                    <a:pt x="0" y="3059"/>
                  </a:lnTo>
                  <a:lnTo>
                    <a:pt x="1021" y="3059"/>
                  </a:lnTo>
                  <a:lnTo>
                    <a:pt x="1021" y="2311"/>
                  </a:lnTo>
                  <a:lnTo>
                    <a:pt x="1465" y="2311"/>
                  </a:lnTo>
                  <a:cubicBezTo>
                    <a:pt x="1751" y="2311"/>
                    <a:pt x="2001" y="2269"/>
                    <a:pt x="2195" y="2177"/>
                  </a:cubicBezTo>
                  <a:cubicBezTo>
                    <a:pt x="2407" y="2080"/>
                    <a:pt x="2578" y="1946"/>
                    <a:pt x="2694" y="1770"/>
                  </a:cubicBezTo>
                  <a:cubicBezTo>
                    <a:pt x="2809" y="1599"/>
                    <a:pt x="2851" y="1387"/>
                    <a:pt x="2851" y="1156"/>
                  </a:cubicBezTo>
                  <a:cubicBezTo>
                    <a:pt x="2851" y="925"/>
                    <a:pt x="2809" y="712"/>
                    <a:pt x="2694" y="537"/>
                  </a:cubicBezTo>
                  <a:cubicBezTo>
                    <a:pt x="2578" y="366"/>
                    <a:pt x="2407" y="232"/>
                    <a:pt x="2195" y="135"/>
                  </a:cubicBezTo>
                  <a:cubicBezTo>
                    <a:pt x="2001" y="56"/>
                    <a:pt x="1751" y="1"/>
                    <a:pt x="1465"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9" name="Google Shape;3959;p64"/>
            <p:cNvSpPr/>
            <p:nvPr/>
          </p:nvSpPr>
          <p:spPr>
            <a:xfrm>
              <a:off x="3982981" y="2919290"/>
              <a:ext cx="244258" cy="260237"/>
            </a:xfrm>
            <a:custGeom>
              <a:rect b="b" l="l" r="r" t="t"/>
              <a:pathLst>
                <a:path extrusionOk="0" h="3161" w="2967">
                  <a:moveTo>
                    <a:pt x="1465" y="887"/>
                  </a:moveTo>
                  <a:cubicBezTo>
                    <a:pt x="1599" y="887"/>
                    <a:pt x="1677" y="924"/>
                    <a:pt x="1733" y="966"/>
                  </a:cubicBezTo>
                  <a:lnTo>
                    <a:pt x="1733" y="984"/>
                  </a:lnTo>
                  <a:cubicBezTo>
                    <a:pt x="1793" y="1021"/>
                    <a:pt x="1830" y="1100"/>
                    <a:pt x="1830" y="1197"/>
                  </a:cubicBezTo>
                  <a:cubicBezTo>
                    <a:pt x="1830" y="1312"/>
                    <a:pt x="1793" y="1368"/>
                    <a:pt x="1733" y="1428"/>
                  </a:cubicBezTo>
                  <a:cubicBezTo>
                    <a:pt x="1677" y="1483"/>
                    <a:pt x="1599" y="1502"/>
                    <a:pt x="1465" y="1502"/>
                  </a:cubicBezTo>
                  <a:lnTo>
                    <a:pt x="1137" y="1502"/>
                  </a:lnTo>
                  <a:lnTo>
                    <a:pt x="1137" y="887"/>
                  </a:lnTo>
                  <a:close/>
                  <a:moveTo>
                    <a:pt x="1040" y="790"/>
                  </a:moveTo>
                  <a:lnTo>
                    <a:pt x="1040" y="1599"/>
                  </a:lnTo>
                  <a:lnTo>
                    <a:pt x="1465" y="1599"/>
                  </a:lnTo>
                  <a:cubicBezTo>
                    <a:pt x="1599" y="1599"/>
                    <a:pt x="1714" y="1580"/>
                    <a:pt x="1811" y="1502"/>
                  </a:cubicBezTo>
                  <a:cubicBezTo>
                    <a:pt x="1890" y="1428"/>
                    <a:pt x="1927" y="1331"/>
                    <a:pt x="1927" y="1197"/>
                  </a:cubicBezTo>
                  <a:cubicBezTo>
                    <a:pt x="1927" y="1081"/>
                    <a:pt x="1890" y="966"/>
                    <a:pt x="1811" y="906"/>
                  </a:cubicBezTo>
                  <a:cubicBezTo>
                    <a:pt x="1714" y="832"/>
                    <a:pt x="1599" y="790"/>
                    <a:pt x="1465" y="790"/>
                  </a:cubicBezTo>
                  <a:close/>
                  <a:moveTo>
                    <a:pt x="1525" y="97"/>
                  </a:moveTo>
                  <a:cubicBezTo>
                    <a:pt x="1793" y="97"/>
                    <a:pt x="2042" y="139"/>
                    <a:pt x="2236" y="231"/>
                  </a:cubicBezTo>
                  <a:cubicBezTo>
                    <a:pt x="2449" y="328"/>
                    <a:pt x="2601" y="444"/>
                    <a:pt x="2698" y="619"/>
                  </a:cubicBezTo>
                  <a:cubicBezTo>
                    <a:pt x="2814" y="772"/>
                    <a:pt x="2869" y="966"/>
                    <a:pt x="2869" y="1197"/>
                  </a:cubicBezTo>
                  <a:cubicBezTo>
                    <a:pt x="2869" y="1428"/>
                    <a:pt x="2814" y="1617"/>
                    <a:pt x="2698" y="1793"/>
                  </a:cubicBezTo>
                  <a:cubicBezTo>
                    <a:pt x="2601" y="1945"/>
                    <a:pt x="2449" y="2079"/>
                    <a:pt x="2236" y="2158"/>
                  </a:cubicBezTo>
                  <a:cubicBezTo>
                    <a:pt x="2042" y="2255"/>
                    <a:pt x="1793" y="2310"/>
                    <a:pt x="1525" y="2310"/>
                  </a:cubicBezTo>
                  <a:lnTo>
                    <a:pt x="1040" y="2310"/>
                  </a:lnTo>
                  <a:lnTo>
                    <a:pt x="1040" y="3063"/>
                  </a:lnTo>
                  <a:lnTo>
                    <a:pt x="97" y="3063"/>
                  </a:lnTo>
                  <a:lnTo>
                    <a:pt x="97" y="97"/>
                  </a:lnTo>
                  <a:close/>
                  <a:moveTo>
                    <a:pt x="0" y="0"/>
                  </a:moveTo>
                  <a:lnTo>
                    <a:pt x="0" y="3160"/>
                  </a:lnTo>
                  <a:lnTo>
                    <a:pt x="1137" y="3160"/>
                  </a:lnTo>
                  <a:lnTo>
                    <a:pt x="1137" y="2407"/>
                  </a:lnTo>
                  <a:lnTo>
                    <a:pt x="1525" y="2407"/>
                  </a:lnTo>
                  <a:cubicBezTo>
                    <a:pt x="1811" y="2407"/>
                    <a:pt x="2061" y="2352"/>
                    <a:pt x="2273" y="2255"/>
                  </a:cubicBezTo>
                  <a:cubicBezTo>
                    <a:pt x="2504" y="2158"/>
                    <a:pt x="2680" y="2024"/>
                    <a:pt x="2796" y="1830"/>
                  </a:cubicBezTo>
                  <a:cubicBezTo>
                    <a:pt x="2911" y="1659"/>
                    <a:pt x="2966" y="1446"/>
                    <a:pt x="2966" y="1197"/>
                  </a:cubicBezTo>
                  <a:cubicBezTo>
                    <a:pt x="2966" y="966"/>
                    <a:pt x="2911" y="735"/>
                    <a:pt x="2796" y="559"/>
                  </a:cubicBezTo>
                  <a:cubicBezTo>
                    <a:pt x="2680" y="370"/>
                    <a:pt x="2504" y="231"/>
                    <a:pt x="2273" y="139"/>
                  </a:cubicBezTo>
                  <a:cubicBezTo>
                    <a:pt x="2061" y="42"/>
                    <a:pt x="1811" y="0"/>
                    <a:pt x="152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0" name="Google Shape;3960;p64"/>
            <p:cNvSpPr/>
            <p:nvPr/>
          </p:nvSpPr>
          <p:spPr>
            <a:xfrm>
              <a:off x="4238198" y="2917726"/>
              <a:ext cx="226805" cy="263283"/>
            </a:xfrm>
            <a:custGeom>
              <a:rect b="b" l="l" r="r" t="t"/>
              <a:pathLst>
                <a:path extrusionOk="0" h="3198" w="2755">
                  <a:moveTo>
                    <a:pt x="1484" y="1"/>
                  </a:moveTo>
                  <a:cubicBezTo>
                    <a:pt x="1174" y="1"/>
                    <a:pt x="906" y="42"/>
                    <a:pt x="694" y="135"/>
                  </a:cubicBezTo>
                  <a:cubicBezTo>
                    <a:pt x="481" y="213"/>
                    <a:pt x="329" y="347"/>
                    <a:pt x="213" y="504"/>
                  </a:cubicBezTo>
                  <a:cubicBezTo>
                    <a:pt x="116" y="657"/>
                    <a:pt x="61" y="828"/>
                    <a:pt x="61" y="1022"/>
                  </a:cubicBezTo>
                  <a:cubicBezTo>
                    <a:pt x="61" y="1253"/>
                    <a:pt x="116" y="1428"/>
                    <a:pt x="231" y="1562"/>
                  </a:cubicBezTo>
                  <a:cubicBezTo>
                    <a:pt x="347" y="1678"/>
                    <a:pt x="481" y="1775"/>
                    <a:pt x="638" y="1830"/>
                  </a:cubicBezTo>
                  <a:cubicBezTo>
                    <a:pt x="791" y="1890"/>
                    <a:pt x="1003" y="1946"/>
                    <a:pt x="1234" y="1983"/>
                  </a:cubicBezTo>
                  <a:cubicBezTo>
                    <a:pt x="1405" y="2024"/>
                    <a:pt x="1544" y="2061"/>
                    <a:pt x="1618" y="2098"/>
                  </a:cubicBezTo>
                  <a:cubicBezTo>
                    <a:pt x="1696" y="2121"/>
                    <a:pt x="1752" y="2177"/>
                    <a:pt x="1752" y="2237"/>
                  </a:cubicBezTo>
                  <a:cubicBezTo>
                    <a:pt x="1752" y="2292"/>
                    <a:pt x="1715" y="2329"/>
                    <a:pt x="1659" y="2371"/>
                  </a:cubicBezTo>
                  <a:cubicBezTo>
                    <a:pt x="1599" y="2389"/>
                    <a:pt x="1484" y="2408"/>
                    <a:pt x="1350" y="2408"/>
                  </a:cubicBezTo>
                  <a:cubicBezTo>
                    <a:pt x="1174" y="2408"/>
                    <a:pt x="1003" y="2389"/>
                    <a:pt x="828" y="2329"/>
                  </a:cubicBezTo>
                  <a:cubicBezTo>
                    <a:pt x="657" y="2274"/>
                    <a:pt x="481" y="2214"/>
                    <a:pt x="329" y="2121"/>
                  </a:cubicBezTo>
                  <a:lnTo>
                    <a:pt x="0" y="2870"/>
                  </a:lnTo>
                  <a:cubicBezTo>
                    <a:pt x="158" y="2967"/>
                    <a:pt x="347" y="3045"/>
                    <a:pt x="597" y="3101"/>
                  </a:cubicBezTo>
                  <a:cubicBezTo>
                    <a:pt x="828" y="3161"/>
                    <a:pt x="1082" y="3198"/>
                    <a:pt x="1331" y="3198"/>
                  </a:cubicBezTo>
                  <a:cubicBezTo>
                    <a:pt x="1636" y="3198"/>
                    <a:pt x="1909" y="3138"/>
                    <a:pt x="2121" y="3064"/>
                  </a:cubicBezTo>
                  <a:cubicBezTo>
                    <a:pt x="2329" y="2967"/>
                    <a:pt x="2486" y="2833"/>
                    <a:pt x="2602" y="2676"/>
                  </a:cubicBezTo>
                  <a:cubicBezTo>
                    <a:pt x="2717" y="2523"/>
                    <a:pt x="2754" y="2352"/>
                    <a:pt x="2754" y="2158"/>
                  </a:cubicBezTo>
                  <a:cubicBezTo>
                    <a:pt x="2754" y="1946"/>
                    <a:pt x="2699" y="1775"/>
                    <a:pt x="2583" y="1636"/>
                  </a:cubicBezTo>
                  <a:cubicBezTo>
                    <a:pt x="2468" y="1502"/>
                    <a:pt x="2329" y="1428"/>
                    <a:pt x="2177" y="1368"/>
                  </a:cubicBezTo>
                  <a:cubicBezTo>
                    <a:pt x="2006" y="1313"/>
                    <a:pt x="1812" y="1253"/>
                    <a:pt x="1581" y="1216"/>
                  </a:cubicBezTo>
                  <a:cubicBezTo>
                    <a:pt x="1405" y="1174"/>
                    <a:pt x="1271" y="1137"/>
                    <a:pt x="1197" y="1119"/>
                  </a:cubicBezTo>
                  <a:cubicBezTo>
                    <a:pt x="1119" y="1082"/>
                    <a:pt x="1082" y="1040"/>
                    <a:pt x="1082" y="966"/>
                  </a:cubicBezTo>
                  <a:cubicBezTo>
                    <a:pt x="1082" y="851"/>
                    <a:pt x="1197" y="772"/>
                    <a:pt x="1465" y="772"/>
                  </a:cubicBezTo>
                  <a:cubicBezTo>
                    <a:pt x="1733" y="772"/>
                    <a:pt x="2024" y="851"/>
                    <a:pt x="2311" y="1003"/>
                  </a:cubicBezTo>
                  <a:lnTo>
                    <a:pt x="2639" y="250"/>
                  </a:lnTo>
                  <a:cubicBezTo>
                    <a:pt x="2486" y="176"/>
                    <a:pt x="2292" y="98"/>
                    <a:pt x="2098" y="61"/>
                  </a:cubicBezTo>
                  <a:cubicBezTo>
                    <a:pt x="1890" y="19"/>
                    <a:pt x="1696" y="1"/>
                    <a:pt x="1484"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1" name="Google Shape;3961;p64"/>
            <p:cNvSpPr/>
            <p:nvPr/>
          </p:nvSpPr>
          <p:spPr>
            <a:xfrm>
              <a:off x="4233670" y="2913198"/>
              <a:ext cx="236273" cy="270857"/>
            </a:xfrm>
            <a:custGeom>
              <a:rect b="b" l="l" r="r" t="t"/>
              <a:pathLst>
                <a:path extrusionOk="0" h="3290" w="2870">
                  <a:moveTo>
                    <a:pt x="1539" y="97"/>
                  </a:moveTo>
                  <a:cubicBezTo>
                    <a:pt x="1733" y="97"/>
                    <a:pt x="1945" y="116"/>
                    <a:pt x="2135" y="171"/>
                  </a:cubicBezTo>
                  <a:cubicBezTo>
                    <a:pt x="2329" y="213"/>
                    <a:pt x="2481" y="268"/>
                    <a:pt x="2615" y="347"/>
                  </a:cubicBezTo>
                  <a:lnTo>
                    <a:pt x="2347" y="998"/>
                  </a:lnTo>
                  <a:cubicBezTo>
                    <a:pt x="2061" y="864"/>
                    <a:pt x="1788" y="790"/>
                    <a:pt x="1520" y="790"/>
                  </a:cubicBezTo>
                  <a:cubicBezTo>
                    <a:pt x="1386" y="790"/>
                    <a:pt x="1289" y="809"/>
                    <a:pt x="1211" y="846"/>
                  </a:cubicBezTo>
                  <a:cubicBezTo>
                    <a:pt x="1137" y="883"/>
                    <a:pt x="1077" y="943"/>
                    <a:pt x="1077" y="1021"/>
                  </a:cubicBezTo>
                  <a:cubicBezTo>
                    <a:pt x="1077" y="1077"/>
                    <a:pt x="1095" y="1114"/>
                    <a:pt x="1114" y="1137"/>
                  </a:cubicBezTo>
                  <a:cubicBezTo>
                    <a:pt x="1155" y="1174"/>
                    <a:pt x="1174" y="1192"/>
                    <a:pt x="1229" y="1211"/>
                  </a:cubicBezTo>
                  <a:cubicBezTo>
                    <a:pt x="1308" y="1252"/>
                    <a:pt x="1442" y="1271"/>
                    <a:pt x="1617" y="1308"/>
                  </a:cubicBezTo>
                  <a:cubicBezTo>
                    <a:pt x="1848" y="1368"/>
                    <a:pt x="2061" y="1405"/>
                    <a:pt x="2213" y="1460"/>
                  </a:cubicBezTo>
                  <a:cubicBezTo>
                    <a:pt x="2366" y="1520"/>
                    <a:pt x="2481" y="1599"/>
                    <a:pt x="2597" y="1733"/>
                  </a:cubicBezTo>
                  <a:cubicBezTo>
                    <a:pt x="2712" y="1848"/>
                    <a:pt x="2772" y="2001"/>
                    <a:pt x="2772" y="2213"/>
                  </a:cubicBezTo>
                  <a:cubicBezTo>
                    <a:pt x="2772" y="2407"/>
                    <a:pt x="2712" y="2560"/>
                    <a:pt x="2615" y="2712"/>
                  </a:cubicBezTo>
                  <a:cubicBezTo>
                    <a:pt x="2523" y="2869"/>
                    <a:pt x="2366" y="2985"/>
                    <a:pt x="2153" y="3059"/>
                  </a:cubicBezTo>
                  <a:cubicBezTo>
                    <a:pt x="1945" y="3156"/>
                    <a:pt x="1691" y="3193"/>
                    <a:pt x="1386" y="3193"/>
                  </a:cubicBezTo>
                  <a:cubicBezTo>
                    <a:pt x="1137" y="3193"/>
                    <a:pt x="906" y="3174"/>
                    <a:pt x="652" y="3119"/>
                  </a:cubicBezTo>
                  <a:cubicBezTo>
                    <a:pt x="444" y="3059"/>
                    <a:pt x="268" y="2985"/>
                    <a:pt x="134" y="2906"/>
                  </a:cubicBezTo>
                  <a:lnTo>
                    <a:pt x="420" y="2250"/>
                  </a:lnTo>
                  <a:cubicBezTo>
                    <a:pt x="559" y="2329"/>
                    <a:pt x="712" y="2384"/>
                    <a:pt x="864" y="2444"/>
                  </a:cubicBezTo>
                  <a:cubicBezTo>
                    <a:pt x="1058" y="2481"/>
                    <a:pt x="1229" y="2523"/>
                    <a:pt x="1405" y="2523"/>
                  </a:cubicBezTo>
                  <a:cubicBezTo>
                    <a:pt x="1539" y="2523"/>
                    <a:pt x="1654" y="2500"/>
                    <a:pt x="1733" y="2463"/>
                  </a:cubicBezTo>
                  <a:cubicBezTo>
                    <a:pt x="1807" y="2426"/>
                    <a:pt x="1848" y="2366"/>
                    <a:pt x="1848" y="2292"/>
                  </a:cubicBezTo>
                  <a:cubicBezTo>
                    <a:pt x="1848" y="2250"/>
                    <a:pt x="1830" y="2213"/>
                    <a:pt x="1807" y="2176"/>
                  </a:cubicBezTo>
                  <a:cubicBezTo>
                    <a:pt x="1788" y="2153"/>
                    <a:pt x="1751" y="2116"/>
                    <a:pt x="1691" y="2098"/>
                  </a:cubicBezTo>
                  <a:cubicBezTo>
                    <a:pt x="1617" y="2079"/>
                    <a:pt x="1483" y="2038"/>
                    <a:pt x="1289" y="2001"/>
                  </a:cubicBezTo>
                  <a:cubicBezTo>
                    <a:pt x="1058" y="1945"/>
                    <a:pt x="864" y="1904"/>
                    <a:pt x="712" y="1848"/>
                  </a:cubicBezTo>
                  <a:cubicBezTo>
                    <a:pt x="559" y="1788"/>
                    <a:pt x="444" y="1691"/>
                    <a:pt x="328" y="1576"/>
                  </a:cubicBezTo>
                  <a:cubicBezTo>
                    <a:pt x="213" y="1460"/>
                    <a:pt x="153" y="1289"/>
                    <a:pt x="153" y="1077"/>
                  </a:cubicBezTo>
                  <a:cubicBezTo>
                    <a:pt x="153" y="906"/>
                    <a:pt x="213" y="730"/>
                    <a:pt x="305" y="578"/>
                  </a:cubicBezTo>
                  <a:cubicBezTo>
                    <a:pt x="420" y="444"/>
                    <a:pt x="559" y="328"/>
                    <a:pt x="767" y="231"/>
                  </a:cubicBezTo>
                  <a:cubicBezTo>
                    <a:pt x="980" y="153"/>
                    <a:pt x="1229" y="97"/>
                    <a:pt x="1539" y="97"/>
                  </a:cubicBezTo>
                  <a:close/>
                  <a:moveTo>
                    <a:pt x="1539" y="0"/>
                  </a:moveTo>
                  <a:cubicBezTo>
                    <a:pt x="1229" y="0"/>
                    <a:pt x="961" y="37"/>
                    <a:pt x="730" y="134"/>
                  </a:cubicBezTo>
                  <a:cubicBezTo>
                    <a:pt x="518" y="231"/>
                    <a:pt x="347" y="365"/>
                    <a:pt x="231" y="518"/>
                  </a:cubicBezTo>
                  <a:cubicBezTo>
                    <a:pt x="116" y="693"/>
                    <a:pt x="55" y="883"/>
                    <a:pt x="55" y="1077"/>
                  </a:cubicBezTo>
                  <a:cubicBezTo>
                    <a:pt x="55" y="1308"/>
                    <a:pt x="116" y="1502"/>
                    <a:pt x="250" y="1636"/>
                  </a:cubicBezTo>
                  <a:cubicBezTo>
                    <a:pt x="365" y="1770"/>
                    <a:pt x="518" y="1867"/>
                    <a:pt x="675" y="1945"/>
                  </a:cubicBezTo>
                  <a:cubicBezTo>
                    <a:pt x="846" y="2001"/>
                    <a:pt x="1040" y="2038"/>
                    <a:pt x="1271" y="2098"/>
                  </a:cubicBezTo>
                  <a:cubicBezTo>
                    <a:pt x="1460" y="2135"/>
                    <a:pt x="1576" y="2176"/>
                    <a:pt x="1654" y="2195"/>
                  </a:cubicBezTo>
                  <a:cubicBezTo>
                    <a:pt x="1691" y="2213"/>
                    <a:pt x="1714" y="2232"/>
                    <a:pt x="1733" y="2250"/>
                  </a:cubicBezTo>
                  <a:cubicBezTo>
                    <a:pt x="1751" y="2250"/>
                    <a:pt x="1751" y="2269"/>
                    <a:pt x="1751" y="2292"/>
                  </a:cubicBezTo>
                  <a:cubicBezTo>
                    <a:pt x="1751" y="2329"/>
                    <a:pt x="1733" y="2347"/>
                    <a:pt x="1691" y="2366"/>
                  </a:cubicBezTo>
                  <a:cubicBezTo>
                    <a:pt x="1636" y="2407"/>
                    <a:pt x="1539" y="2407"/>
                    <a:pt x="1405" y="2407"/>
                  </a:cubicBezTo>
                  <a:cubicBezTo>
                    <a:pt x="1252" y="2407"/>
                    <a:pt x="1077" y="2384"/>
                    <a:pt x="906" y="2347"/>
                  </a:cubicBezTo>
                  <a:cubicBezTo>
                    <a:pt x="712" y="2292"/>
                    <a:pt x="559" y="2213"/>
                    <a:pt x="420" y="2135"/>
                  </a:cubicBezTo>
                  <a:lnTo>
                    <a:pt x="365" y="2116"/>
                  </a:lnTo>
                  <a:lnTo>
                    <a:pt x="0" y="2943"/>
                  </a:lnTo>
                  <a:lnTo>
                    <a:pt x="37" y="2985"/>
                  </a:lnTo>
                  <a:cubicBezTo>
                    <a:pt x="189" y="3077"/>
                    <a:pt x="402" y="3156"/>
                    <a:pt x="633" y="3216"/>
                  </a:cubicBezTo>
                  <a:cubicBezTo>
                    <a:pt x="883" y="3271"/>
                    <a:pt x="1137" y="3290"/>
                    <a:pt x="1386" y="3290"/>
                  </a:cubicBezTo>
                  <a:cubicBezTo>
                    <a:pt x="1714" y="3290"/>
                    <a:pt x="1964" y="3253"/>
                    <a:pt x="2195" y="3156"/>
                  </a:cubicBezTo>
                  <a:cubicBezTo>
                    <a:pt x="2407" y="3059"/>
                    <a:pt x="2578" y="2925"/>
                    <a:pt x="2694" y="2772"/>
                  </a:cubicBezTo>
                  <a:cubicBezTo>
                    <a:pt x="2809" y="2597"/>
                    <a:pt x="2869" y="2426"/>
                    <a:pt x="2869" y="2213"/>
                  </a:cubicBezTo>
                  <a:cubicBezTo>
                    <a:pt x="2869" y="1982"/>
                    <a:pt x="2809" y="1788"/>
                    <a:pt x="2675" y="1654"/>
                  </a:cubicBezTo>
                  <a:cubicBezTo>
                    <a:pt x="2560" y="1520"/>
                    <a:pt x="2407" y="1423"/>
                    <a:pt x="2232" y="1368"/>
                  </a:cubicBezTo>
                  <a:cubicBezTo>
                    <a:pt x="2079" y="1308"/>
                    <a:pt x="1885" y="1252"/>
                    <a:pt x="1636" y="1211"/>
                  </a:cubicBezTo>
                  <a:cubicBezTo>
                    <a:pt x="1460" y="1174"/>
                    <a:pt x="1326" y="1155"/>
                    <a:pt x="1271" y="1114"/>
                  </a:cubicBezTo>
                  <a:cubicBezTo>
                    <a:pt x="1229" y="1114"/>
                    <a:pt x="1211" y="1095"/>
                    <a:pt x="1192" y="1077"/>
                  </a:cubicBezTo>
                  <a:cubicBezTo>
                    <a:pt x="1174" y="1058"/>
                    <a:pt x="1174" y="1040"/>
                    <a:pt x="1174" y="1021"/>
                  </a:cubicBezTo>
                  <a:cubicBezTo>
                    <a:pt x="1174" y="980"/>
                    <a:pt x="1192" y="961"/>
                    <a:pt x="1252" y="924"/>
                  </a:cubicBezTo>
                  <a:cubicBezTo>
                    <a:pt x="1308" y="906"/>
                    <a:pt x="1405" y="883"/>
                    <a:pt x="1520" y="883"/>
                  </a:cubicBezTo>
                  <a:cubicBezTo>
                    <a:pt x="1788" y="883"/>
                    <a:pt x="2061" y="961"/>
                    <a:pt x="2347" y="1114"/>
                  </a:cubicBezTo>
                  <a:lnTo>
                    <a:pt x="2407" y="1137"/>
                  </a:lnTo>
                  <a:lnTo>
                    <a:pt x="2754" y="287"/>
                  </a:lnTo>
                  <a:lnTo>
                    <a:pt x="2712" y="268"/>
                  </a:lnTo>
                  <a:cubicBezTo>
                    <a:pt x="2560" y="171"/>
                    <a:pt x="2366" y="116"/>
                    <a:pt x="2153" y="74"/>
                  </a:cubicBezTo>
                  <a:cubicBezTo>
                    <a:pt x="1964" y="19"/>
                    <a:pt x="1751" y="0"/>
                    <a:pt x="153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2" name="Google Shape;3962;p64"/>
            <p:cNvSpPr/>
            <p:nvPr/>
          </p:nvSpPr>
          <p:spPr>
            <a:xfrm>
              <a:off x="3220623" y="3206454"/>
              <a:ext cx="104717" cy="118799"/>
            </a:xfrm>
            <a:custGeom>
              <a:rect b="b" l="l" r="r" t="t"/>
              <a:pathLst>
                <a:path extrusionOk="0" h="1443" w="1272">
                  <a:moveTo>
                    <a:pt x="675" y="1"/>
                  </a:moveTo>
                  <a:cubicBezTo>
                    <a:pt x="541" y="1"/>
                    <a:pt x="426" y="19"/>
                    <a:pt x="329" y="74"/>
                  </a:cubicBezTo>
                  <a:cubicBezTo>
                    <a:pt x="231" y="116"/>
                    <a:pt x="158" y="172"/>
                    <a:pt x="97" y="232"/>
                  </a:cubicBezTo>
                  <a:cubicBezTo>
                    <a:pt x="61" y="305"/>
                    <a:pt x="42" y="384"/>
                    <a:pt x="42" y="463"/>
                  </a:cubicBezTo>
                  <a:cubicBezTo>
                    <a:pt x="42" y="578"/>
                    <a:pt x="61" y="652"/>
                    <a:pt x="116" y="712"/>
                  </a:cubicBezTo>
                  <a:cubicBezTo>
                    <a:pt x="176" y="768"/>
                    <a:pt x="231" y="809"/>
                    <a:pt x="310" y="828"/>
                  </a:cubicBezTo>
                  <a:cubicBezTo>
                    <a:pt x="365" y="865"/>
                    <a:pt x="462" y="883"/>
                    <a:pt x="578" y="902"/>
                  </a:cubicBezTo>
                  <a:cubicBezTo>
                    <a:pt x="657" y="925"/>
                    <a:pt x="712" y="943"/>
                    <a:pt x="754" y="943"/>
                  </a:cubicBezTo>
                  <a:cubicBezTo>
                    <a:pt x="791" y="962"/>
                    <a:pt x="809" y="980"/>
                    <a:pt x="809" y="1017"/>
                  </a:cubicBezTo>
                  <a:cubicBezTo>
                    <a:pt x="809" y="1040"/>
                    <a:pt x="791" y="1059"/>
                    <a:pt x="772" y="1077"/>
                  </a:cubicBezTo>
                  <a:cubicBezTo>
                    <a:pt x="735" y="1077"/>
                    <a:pt x="694" y="1096"/>
                    <a:pt x="620" y="1096"/>
                  </a:cubicBezTo>
                  <a:cubicBezTo>
                    <a:pt x="541" y="1096"/>
                    <a:pt x="462" y="1077"/>
                    <a:pt x="389" y="1059"/>
                  </a:cubicBezTo>
                  <a:cubicBezTo>
                    <a:pt x="310" y="1040"/>
                    <a:pt x="231" y="999"/>
                    <a:pt x="158" y="962"/>
                  </a:cubicBezTo>
                  <a:lnTo>
                    <a:pt x="0" y="1308"/>
                  </a:lnTo>
                  <a:cubicBezTo>
                    <a:pt x="79" y="1345"/>
                    <a:pt x="176" y="1387"/>
                    <a:pt x="273" y="1405"/>
                  </a:cubicBezTo>
                  <a:cubicBezTo>
                    <a:pt x="389" y="1424"/>
                    <a:pt x="504" y="1442"/>
                    <a:pt x="620" y="1442"/>
                  </a:cubicBezTo>
                  <a:cubicBezTo>
                    <a:pt x="754" y="1442"/>
                    <a:pt x="888" y="1424"/>
                    <a:pt x="985" y="1387"/>
                  </a:cubicBezTo>
                  <a:cubicBezTo>
                    <a:pt x="1082" y="1345"/>
                    <a:pt x="1156" y="1290"/>
                    <a:pt x="1197" y="1211"/>
                  </a:cubicBezTo>
                  <a:cubicBezTo>
                    <a:pt x="1253" y="1133"/>
                    <a:pt x="1271" y="1059"/>
                    <a:pt x="1271" y="980"/>
                  </a:cubicBezTo>
                  <a:cubicBezTo>
                    <a:pt x="1271" y="883"/>
                    <a:pt x="1253" y="809"/>
                    <a:pt x="1197" y="749"/>
                  </a:cubicBezTo>
                  <a:cubicBezTo>
                    <a:pt x="1137" y="694"/>
                    <a:pt x="1082" y="652"/>
                    <a:pt x="1003" y="615"/>
                  </a:cubicBezTo>
                  <a:cubicBezTo>
                    <a:pt x="925" y="597"/>
                    <a:pt x="828" y="578"/>
                    <a:pt x="735" y="555"/>
                  </a:cubicBezTo>
                  <a:cubicBezTo>
                    <a:pt x="657" y="537"/>
                    <a:pt x="578" y="518"/>
                    <a:pt x="560" y="500"/>
                  </a:cubicBezTo>
                  <a:cubicBezTo>
                    <a:pt x="523" y="500"/>
                    <a:pt x="504" y="481"/>
                    <a:pt x="504" y="439"/>
                  </a:cubicBezTo>
                  <a:cubicBezTo>
                    <a:pt x="504" y="384"/>
                    <a:pt x="560" y="366"/>
                    <a:pt x="675" y="366"/>
                  </a:cubicBezTo>
                  <a:cubicBezTo>
                    <a:pt x="809" y="366"/>
                    <a:pt x="925" y="384"/>
                    <a:pt x="1082" y="463"/>
                  </a:cubicBezTo>
                  <a:lnTo>
                    <a:pt x="1216" y="135"/>
                  </a:lnTo>
                  <a:cubicBezTo>
                    <a:pt x="1137" y="93"/>
                    <a:pt x="1059" y="56"/>
                    <a:pt x="966" y="38"/>
                  </a:cubicBezTo>
                  <a:cubicBezTo>
                    <a:pt x="869" y="19"/>
                    <a:pt x="772" y="1"/>
                    <a:pt x="675"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3" name="Google Shape;3963;p64"/>
            <p:cNvSpPr/>
            <p:nvPr/>
          </p:nvSpPr>
          <p:spPr>
            <a:xfrm>
              <a:off x="3216013" y="3202997"/>
              <a:ext cx="114267" cy="125302"/>
            </a:xfrm>
            <a:custGeom>
              <a:rect b="b" l="l" r="r" t="t"/>
              <a:pathLst>
                <a:path extrusionOk="0" h="1522" w="1388">
                  <a:moveTo>
                    <a:pt x="731" y="98"/>
                  </a:moveTo>
                  <a:cubicBezTo>
                    <a:pt x="828" y="98"/>
                    <a:pt x="925" y="116"/>
                    <a:pt x="1022" y="135"/>
                  </a:cubicBezTo>
                  <a:cubicBezTo>
                    <a:pt x="1078" y="135"/>
                    <a:pt x="1138" y="177"/>
                    <a:pt x="1193" y="195"/>
                  </a:cubicBezTo>
                  <a:lnTo>
                    <a:pt x="1096" y="445"/>
                  </a:lnTo>
                  <a:cubicBezTo>
                    <a:pt x="981" y="389"/>
                    <a:pt x="847" y="347"/>
                    <a:pt x="731" y="347"/>
                  </a:cubicBezTo>
                  <a:cubicBezTo>
                    <a:pt x="676" y="347"/>
                    <a:pt x="616" y="347"/>
                    <a:pt x="579" y="389"/>
                  </a:cubicBezTo>
                  <a:cubicBezTo>
                    <a:pt x="537" y="408"/>
                    <a:pt x="500" y="445"/>
                    <a:pt x="500" y="481"/>
                  </a:cubicBezTo>
                  <a:cubicBezTo>
                    <a:pt x="500" y="505"/>
                    <a:pt x="518" y="542"/>
                    <a:pt x="518" y="560"/>
                  </a:cubicBezTo>
                  <a:cubicBezTo>
                    <a:pt x="537" y="579"/>
                    <a:pt x="560" y="579"/>
                    <a:pt x="597" y="597"/>
                  </a:cubicBezTo>
                  <a:cubicBezTo>
                    <a:pt x="634" y="620"/>
                    <a:pt x="694" y="620"/>
                    <a:pt x="768" y="639"/>
                  </a:cubicBezTo>
                  <a:cubicBezTo>
                    <a:pt x="884" y="657"/>
                    <a:pt x="962" y="676"/>
                    <a:pt x="1041" y="713"/>
                  </a:cubicBezTo>
                  <a:cubicBezTo>
                    <a:pt x="1096" y="736"/>
                    <a:pt x="1156" y="773"/>
                    <a:pt x="1212" y="810"/>
                  </a:cubicBezTo>
                  <a:cubicBezTo>
                    <a:pt x="1253" y="870"/>
                    <a:pt x="1272" y="925"/>
                    <a:pt x="1272" y="1022"/>
                  </a:cubicBezTo>
                  <a:cubicBezTo>
                    <a:pt x="1272" y="1101"/>
                    <a:pt x="1253" y="1156"/>
                    <a:pt x="1212" y="1235"/>
                  </a:cubicBezTo>
                  <a:cubicBezTo>
                    <a:pt x="1175" y="1290"/>
                    <a:pt x="1096" y="1332"/>
                    <a:pt x="1022" y="1369"/>
                  </a:cubicBezTo>
                  <a:cubicBezTo>
                    <a:pt x="925" y="1406"/>
                    <a:pt x="810" y="1429"/>
                    <a:pt x="676" y="1429"/>
                  </a:cubicBezTo>
                  <a:cubicBezTo>
                    <a:pt x="560" y="1429"/>
                    <a:pt x="463" y="1429"/>
                    <a:pt x="348" y="1387"/>
                  </a:cubicBezTo>
                  <a:cubicBezTo>
                    <a:pt x="251" y="1369"/>
                    <a:pt x="190" y="1350"/>
                    <a:pt x="135" y="1313"/>
                  </a:cubicBezTo>
                  <a:lnTo>
                    <a:pt x="251" y="1059"/>
                  </a:lnTo>
                  <a:cubicBezTo>
                    <a:pt x="306" y="1101"/>
                    <a:pt x="366" y="1119"/>
                    <a:pt x="421" y="1138"/>
                  </a:cubicBezTo>
                  <a:cubicBezTo>
                    <a:pt x="518" y="1156"/>
                    <a:pt x="597" y="1175"/>
                    <a:pt x="676" y="1175"/>
                  </a:cubicBezTo>
                  <a:cubicBezTo>
                    <a:pt x="750" y="1175"/>
                    <a:pt x="810" y="1175"/>
                    <a:pt x="847" y="1156"/>
                  </a:cubicBezTo>
                  <a:cubicBezTo>
                    <a:pt x="884" y="1138"/>
                    <a:pt x="907" y="1101"/>
                    <a:pt x="907" y="1059"/>
                  </a:cubicBezTo>
                  <a:cubicBezTo>
                    <a:pt x="907" y="1022"/>
                    <a:pt x="907" y="1004"/>
                    <a:pt x="884" y="985"/>
                  </a:cubicBezTo>
                  <a:cubicBezTo>
                    <a:pt x="865" y="967"/>
                    <a:pt x="847" y="944"/>
                    <a:pt x="828" y="944"/>
                  </a:cubicBezTo>
                  <a:cubicBezTo>
                    <a:pt x="791" y="925"/>
                    <a:pt x="731" y="907"/>
                    <a:pt x="634" y="888"/>
                  </a:cubicBezTo>
                  <a:cubicBezTo>
                    <a:pt x="537" y="870"/>
                    <a:pt x="445" y="851"/>
                    <a:pt x="366" y="828"/>
                  </a:cubicBezTo>
                  <a:cubicBezTo>
                    <a:pt x="306" y="810"/>
                    <a:pt x="251" y="773"/>
                    <a:pt x="214" y="713"/>
                  </a:cubicBezTo>
                  <a:cubicBezTo>
                    <a:pt x="153" y="657"/>
                    <a:pt x="135" y="597"/>
                    <a:pt x="135" y="505"/>
                  </a:cubicBezTo>
                  <a:cubicBezTo>
                    <a:pt x="135" y="426"/>
                    <a:pt x="153" y="366"/>
                    <a:pt x="214" y="311"/>
                  </a:cubicBezTo>
                  <a:cubicBezTo>
                    <a:pt x="251" y="232"/>
                    <a:pt x="306" y="195"/>
                    <a:pt x="403" y="158"/>
                  </a:cubicBezTo>
                  <a:cubicBezTo>
                    <a:pt x="500" y="116"/>
                    <a:pt x="597" y="98"/>
                    <a:pt x="731" y="98"/>
                  </a:cubicBezTo>
                  <a:close/>
                  <a:moveTo>
                    <a:pt x="731" y="1"/>
                  </a:moveTo>
                  <a:cubicBezTo>
                    <a:pt x="597" y="1"/>
                    <a:pt x="463" y="19"/>
                    <a:pt x="366" y="61"/>
                  </a:cubicBezTo>
                  <a:cubicBezTo>
                    <a:pt x="251" y="98"/>
                    <a:pt x="172" y="177"/>
                    <a:pt x="117" y="250"/>
                  </a:cubicBezTo>
                  <a:cubicBezTo>
                    <a:pt x="56" y="329"/>
                    <a:pt x="38" y="408"/>
                    <a:pt x="38" y="505"/>
                  </a:cubicBezTo>
                  <a:cubicBezTo>
                    <a:pt x="38" y="620"/>
                    <a:pt x="75" y="713"/>
                    <a:pt x="135" y="773"/>
                  </a:cubicBezTo>
                  <a:cubicBezTo>
                    <a:pt x="190" y="851"/>
                    <a:pt x="251" y="888"/>
                    <a:pt x="348" y="925"/>
                  </a:cubicBezTo>
                  <a:cubicBezTo>
                    <a:pt x="421" y="944"/>
                    <a:pt x="500" y="967"/>
                    <a:pt x="616" y="985"/>
                  </a:cubicBezTo>
                  <a:cubicBezTo>
                    <a:pt x="694" y="1004"/>
                    <a:pt x="750" y="1022"/>
                    <a:pt x="791" y="1041"/>
                  </a:cubicBezTo>
                  <a:lnTo>
                    <a:pt x="810" y="1041"/>
                  </a:lnTo>
                  <a:lnTo>
                    <a:pt x="810" y="1059"/>
                  </a:lnTo>
                  <a:cubicBezTo>
                    <a:pt x="791" y="1082"/>
                    <a:pt x="750" y="1082"/>
                    <a:pt x="676" y="1082"/>
                  </a:cubicBezTo>
                  <a:cubicBezTo>
                    <a:pt x="616" y="1082"/>
                    <a:pt x="537" y="1059"/>
                    <a:pt x="463" y="1041"/>
                  </a:cubicBezTo>
                  <a:cubicBezTo>
                    <a:pt x="385" y="1022"/>
                    <a:pt x="306" y="1004"/>
                    <a:pt x="251" y="967"/>
                  </a:cubicBezTo>
                  <a:lnTo>
                    <a:pt x="190" y="925"/>
                  </a:lnTo>
                  <a:lnTo>
                    <a:pt x="1" y="1369"/>
                  </a:lnTo>
                  <a:lnTo>
                    <a:pt x="38" y="1387"/>
                  </a:lnTo>
                  <a:cubicBezTo>
                    <a:pt x="117" y="1429"/>
                    <a:pt x="214" y="1466"/>
                    <a:pt x="329" y="1484"/>
                  </a:cubicBezTo>
                  <a:cubicBezTo>
                    <a:pt x="445" y="1521"/>
                    <a:pt x="560" y="1521"/>
                    <a:pt x="676" y="1521"/>
                  </a:cubicBezTo>
                  <a:cubicBezTo>
                    <a:pt x="828" y="1521"/>
                    <a:pt x="944" y="1503"/>
                    <a:pt x="1059" y="1466"/>
                  </a:cubicBezTo>
                  <a:cubicBezTo>
                    <a:pt x="1156" y="1429"/>
                    <a:pt x="1230" y="1369"/>
                    <a:pt x="1290" y="1290"/>
                  </a:cubicBezTo>
                  <a:lnTo>
                    <a:pt x="1290" y="1272"/>
                  </a:lnTo>
                  <a:cubicBezTo>
                    <a:pt x="1346" y="1198"/>
                    <a:pt x="1387" y="1119"/>
                    <a:pt x="1387" y="1022"/>
                  </a:cubicBezTo>
                  <a:cubicBezTo>
                    <a:pt x="1387" y="907"/>
                    <a:pt x="1346" y="810"/>
                    <a:pt x="1290" y="754"/>
                  </a:cubicBezTo>
                  <a:cubicBezTo>
                    <a:pt x="1230" y="694"/>
                    <a:pt x="1156" y="639"/>
                    <a:pt x="1078" y="620"/>
                  </a:cubicBezTo>
                  <a:cubicBezTo>
                    <a:pt x="999" y="579"/>
                    <a:pt x="907" y="560"/>
                    <a:pt x="791" y="542"/>
                  </a:cubicBezTo>
                  <a:cubicBezTo>
                    <a:pt x="713" y="523"/>
                    <a:pt x="652" y="523"/>
                    <a:pt x="634" y="505"/>
                  </a:cubicBezTo>
                  <a:cubicBezTo>
                    <a:pt x="616" y="505"/>
                    <a:pt x="616" y="505"/>
                    <a:pt x="616" y="481"/>
                  </a:cubicBezTo>
                  <a:lnTo>
                    <a:pt x="597" y="481"/>
                  </a:lnTo>
                  <a:lnTo>
                    <a:pt x="616" y="463"/>
                  </a:lnTo>
                  <a:cubicBezTo>
                    <a:pt x="634" y="463"/>
                    <a:pt x="676" y="445"/>
                    <a:pt x="731" y="445"/>
                  </a:cubicBezTo>
                  <a:cubicBezTo>
                    <a:pt x="847" y="445"/>
                    <a:pt x="981" y="481"/>
                    <a:pt x="1096" y="542"/>
                  </a:cubicBezTo>
                  <a:lnTo>
                    <a:pt x="1156" y="579"/>
                  </a:lnTo>
                  <a:lnTo>
                    <a:pt x="1327" y="158"/>
                  </a:lnTo>
                  <a:lnTo>
                    <a:pt x="1290" y="116"/>
                  </a:lnTo>
                  <a:cubicBezTo>
                    <a:pt x="1212" y="80"/>
                    <a:pt x="1138" y="61"/>
                    <a:pt x="1041" y="43"/>
                  </a:cubicBezTo>
                  <a:cubicBezTo>
                    <a:pt x="944" y="1"/>
                    <a:pt x="847" y="1"/>
                    <a:pt x="73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4" name="Google Shape;3964;p64"/>
            <p:cNvSpPr/>
            <p:nvPr/>
          </p:nvSpPr>
          <p:spPr>
            <a:xfrm>
              <a:off x="3330202" y="3206454"/>
              <a:ext cx="103153" cy="118799"/>
            </a:xfrm>
            <a:custGeom>
              <a:rect b="b" l="l" r="r" t="t"/>
              <a:pathLst>
                <a:path extrusionOk="0" h="1443" w="1253">
                  <a:moveTo>
                    <a:pt x="675" y="1"/>
                  </a:moveTo>
                  <a:cubicBezTo>
                    <a:pt x="536" y="1"/>
                    <a:pt x="402" y="19"/>
                    <a:pt x="305" y="74"/>
                  </a:cubicBezTo>
                  <a:cubicBezTo>
                    <a:pt x="213" y="116"/>
                    <a:pt x="134" y="172"/>
                    <a:pt x="97" y="232"/>
                  </a:cubicBezTo>
                  <a:cubicBezTo>
                    <a:pt x="37" y="305"/>
                    <a:pt x="19" y="384"/>
                    <a:pt x="19" y="463"/>
                  </a:cubicBezTo>
                  <a:cubicBezTo>
                    <a:pt x="19" y="578"/>
                    <a:pt x="37" y="652"/>
                    <a:pt x="97" y="712"/>
                  </a:cubicBezTo>
                  <a:cubicBezTo>
                    <a:pt x="153" y="768"/>
                    <a:pt x="213" y="809"/>
                    <a:pt x="287" y="828"/>
                  </a:cubicBezTo>
                  <a:cubicBezTo>
                    <a:pt x="365" y="865"/>
                    <a:pt x="444" y="883"/>
                    <a:pt x="559" y="902"/>
                  </a:cubicBezTo>
                  <a:cubicBezTo>
                    <a:pt x="633" y="925"/>
                    <a:pt x="693" y="943"/>
                    <a:pt x="730" y="943"/>
                  </a:cubicBezTo>
                  <a:cubicBezTo>
                    <a:pt x="767" y="962"/>
                    <a:pt x="790" y="980"/>
                    <a:pt x="790" y="1017"/>
                  </a:cubicBezTo>
                  <a:cubicBezTo>
                    <a:pt x="790" y="1040"/>
                    <a:pt x="767" y="1059"/>
                    <a:pt x="749" y="1077"/>
                  </a:cubicBezTo>
                  <a:cubicBezTo>
                    <a:pt x="712" y="1077"/>
                    <a:pt x="675" y="1096"/>
                    <a:pt x="615" y="1096"/>
                  </a:cubicBezTo>
                  <a:cubicBezTo>
                    <a:pt x="536" y="1096"/>
                    <a:pt x="462" y="1077"/>
                    <a:pt x="365" y="1059"/>
                  </a:cubicBezTo>
                  <a:cubicBezTo>
                    <a:pt x="287" y="1040"/>
                    <a:pt x="213" y="999"/>
                    <a:pt x="153" y="962"/>
                  </a:cubicBezTo>
                  <a:lnTo>
                    <a:pt x="0" y="1308"/>
                  </a:lnTo>
                  <a:cubicBezTo>
                    <a:pt x="56" y="1345"/>
                    <a:pt x="153" y="1387"/>
                    <a:pt x="268" y="1405"/>
                  </a:cubicBezTo>
                  <a:cubicBezTo>
                    <a:pt x="384" y="1424"/>
                    <a:pt x="481" y="1442"/>
                    <a:pt x="596" y="1442"/>
                  </a:cubicBezTo>
                  <a:cubicBezTo>
                    <a:pt x="749" y="1442"/>
                    <a:pt x="864" y="1424"/>
                    <a:pt x="961" y="1387"/>
                  </a:cubicBezTo>
                  <a:cubicBezTo>
                    <a:pt x="1058" y="1345"/>
                    <a:pt x="1137" y="1290"/>
                    <a:pt x="1192" y="1211"/>
                  </a:cubicBezTo>
                  <a:cubicBezTo>
                    <a:pt x="1229" y="1133"/>
                    <a:pt x="1252" y="1059"/>
                    <a:pt x="1252" y="980"/>
                  </a:cubicBezTo>
                  <a:cubicBezTo>
                    <a:pt x="1252" y="883"/>
                    <a:pt x="1229" y="809"/>
                    <a:pt x="1174" y="749"/>
                  </a:cubicBezTo>
                  <a:cubicBezTo>
                    <a:pt x="1114" y="694"/>
                    <a:pt x="1058" y="652"/>
                    <a:pt x="980" y="615"/>
                  </a:cubicBezTo>
                  <a:cubicBezTo>
                    <a:pt x="906" y="597"/>
                    <a:pt x="827" y="578"/>
                    <a:pt x="712" y="555"/>
                  </a:cubicBezTo>
                  <a:cubicBezTo>
                    <a:pt x="633" y="537"/>
                    <a:pt x="578" y="518"/>
                    <a:pt x="536" y="500"/>
                  </a:cubicBezTo>
                  <a:cubicBezTo>
                    <a:pt x="499" y="500"/>
                    <a:pt x="481" y="481"/>
                    <a:pt x="481" y="439"/>
                  </a:cubicBezTo>
                  <a:cubicBezTo>
                    <a:pt x="481" y="384"/>
                    <a:pt x="536" y="366"/>
                    <a:pt x="675" y="366"/>
                  </a:cubicBezTo>
                  <a:cubicBezTo>
                    <a:pt x="790" y="366"/>
                    <a:pt x="924" y="384"/>
                    <a:pt x="1058" y="463"/>
                  </a:cubicBezTo>
                  <a:lnTo>
                    <a:pt x="1192" y="135"/>
                  </a:lnTo>
                  <a:cubicBezTo>
                    <a:pt x="1137" y="93"/>
                    <a:pt x="1040" y="56"/>
                    <a:pt x="943" y="38"/>
                  </a:cubicBezTo>
                  <a:cubicBezTo>
                    <a:pt x="864" y="19"/>
                    <a:pt x="767" y="1"/>
                    <a:pt x="675"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5" name="Google Shape;3965;p64"/>
            <p:cNvSpPr/>
            <p:nvPr/>
          </p:nvSpPr>
          <p:spPr>
            <a:xfrm>
              <a:off x="3323698" y="3202997"/>
              <a:ext cx="114185" cy="125302"/>
            </a:xfrm>
            <a:custGeom>
              <a:rect b="b" l="l" r="r" t="t"/>
              <a:pathLst>
                <a:path extrusionOk="0" h="1522" w="1387">
                  <a:moveTo>
                    <a:pt x="754" y="98"/>
                  </a:moveTo>
                  <a:cubicBezTo>
                    <a:pt x="846" y="98"/>
                    <a:pt x="925" y="116"/>
                    <a:pt x="1022" y="135"/>
                  </a:cubicBezTo>
                  <a:cubicBezTo>
                    <a:pt x="1100" y="135"/>
                    <a:pt x="1156" y="177"/>
                    <a:pt x="1216" y="195"/>
                  </a:cubicBezTo>
                  <a:lnTo>
                    <a:pt x="1100" y="445"/>
                  </a:lnTo>
                  <a:cubicBezTo>
                    <a:pt x="985" y="389"/>
                    <a:pt x="869" y="347"/>
                    <a:pt x="754" y="347"/>
                  </a:cubicBezTo>
                  <a:cubicBezTo>
                    <a:pt x="675" y="347"/>
                    <a:pt x="638" y="347"/>
                    <a:pt x="578" y="389"/>
                  </a:cubicBezTo>
                  <a:cubicBezTo>
                    <a:pt x="541" y="408"/>
                    <a:pt x="500" y="445"/>
                    <a:pt x="500" y="481"/>
                  </a:cubicBezTo>
                  <a:cubicBezTo>
                    <a:pt x="500" y="505"/>
                    <a:pt x="523" y="542"/>
                    <a:pt x="541" y="560"/>
                  </a:cubicBezTo>
                  <a:cubicBezTo>
                    <a:pt x="560" y="579"/>
                    <a:pt x="578" y="579"/>
                    <a:pt x="597" y="597"/>
                  </a:cubicBezTo>
                  <a:cubicBezTo>
                    <a:pt x="638" y="620"/>
                    <a:pt x="694" y="620"/>
                    <a:pt x="791" y="639"/>
                  </a:cubicBezTo>
                  <a:cubicBezTo>
                    <a:pt x="888" y="657"/>
                    <a:pt x="985" y="676"/>
                    <a:pt x="1040" y="713"/>
                  </a:cubicBezTo>
                  <a:cubicBezTo>
                    <a:pt x="1119" y="736"/>
                    <a:pt x="1174" y="773"/>
                    <a:pt x="1216" y="810"/>
                  </a:cubicBezTo>
                  <a:cubicBezTo>
                    <a:pt x="1271" y="870"/>
                    <a:pt x="1290" y="925"/>
                    <a:pt x="1290" y="1022"/>
                  </a:cubicBezTo>
                  <a:cubicBezTo>
                    <a:pt x="1290" y="1101"/>
                    <a:pt x="1271" y="1156"/>
                    <a:pt x="1216" y="1235"/>
                  </a:cubicBezTo>
                  <a:cubicBezTo>
                    <a:pt x="1174" y="1290"/>
                    <a:pt x="1119" y="1332"/>
                    <a:pt x="1022" y="1369"/>
                  </a:cubicBezTo>
                  <a:cubicBezTo>
                    <a:pt x="925" y="1406"/>
                    <a:pt x="809" y="1429"/>
                    <a:pt x="675" y="1429"/>
                  </a:cubicBezTo>
                  <a:cubicBezTo>
                    <a:pt x="578" y="1429"/>
                    <a:pt x="463" y="1429"/>
                    <a:pt x="347" y="1387"/>
                  </a:cubicBezTo>
                  <a:cubicBezTo>
                    <a:pt x="269" y="1369"/>
                    <a:pt x="195" y="1350"/>
                    <a:pt x="135" y="1313"/>
                  </a:cubicBezTo>
                  <a:lnTo>
                    <a:pt x="250" y="1059"/>
                  </a:lnTo>
                  <a:cubicBezTo>
                    <a:pt x="310" y="1101"/>
                    <a:pt x="366" y="1119"/>
                    <a:pt x="444" y="1138"/>
                  </a:cubicBezTo>
                  <a:cubicBezTo>
                    <a:pt x="523" y="1156"/>
                    <a:pt x="597" y="1175"/>
                    <a:pt x="694" y="1175"/>
                  </a:cubicBezTo>
                  <a:cubicBezTo>
                    <a:pt x="754" y="1175"/>
                    <a:pt x="809" y="1175"/>
                    <a:pt x="846" y="1156"/>
                  </a:cubicBezTo>
                  <a:cubicBezTo>
                    <a:pt x="888" y="1138"/>
                    <a:pt x="925" y="1101"/>
                    <a:pt x="925" y="1059"/>
                  </a:cubicBezTo>
                  <a:cubicBezTo>
                    <a:pt x="925" y="1022"/>
                    <a:pt x="906" y="1004"/>
                    <a:pt x="888" y="985"/>
                  </a:cubicBezTo>
                  <a:cubicBezTo>
                    <a:pt x="888" y="967"/>
                    <a:pt x="846" y="944"/>
                    <a:pt x="828" y="944"/>
                  </a:cubicBezTo>
                  <a:cubicBezTo>
                    <a:pt x="791" y="925"/>
                    <a:pt x="731" y="907"/>
                    <a:pt x="638" y="888"/>
                  </a:cubicBezTo>
                  <a:cubicBezTo>
                    <a:pt x="541" y="870"/>
                    <a:pt x="444" y="851"/>
                    <a:pt x="384" y="828"/>
                  </a:cubicBezTo>
                  <a:cubicBezTo>
                    <a:pt x="310" y="810"/>
                    <a:pt x="269" y="773"/>
                    <a:pt x="213" y="713"/>
                  </a:cubicBezTo>
                  <a:cubicBezTo>
                    <a:pt x="176" y="657"/>
                    <a:pt x="153" y="597"/>
                    <a:pt x="153" y="505"/>
                  </a:cubicBezTo>
                  <a:cubicBezTo>
                    <a:pt x="153" y="426"/>
                    <a:pt x="176" y="366"/>
                    <a:pt x="213" y="311"/>
                  </a:cubicBezTo>
                  <a:cubicBezTo>
                    <a:pt x="250" y="232"/>
                    <a:pt x="329" y="195"/>
                    <a:pt x="407" y="158"/>
                  </a:cubicBezTo>
                  <a:cubicBezTo>
                    <a:pt x="500" y="116"/>
                    <a:pt x="615" y="98"/>
                    <a:pt x="754" y="98"/>
                  </a:cubicBezTo>
                  <a:close/>
                  <a:moveTo>
                    <a:pt x="754" y="1"/>
                  </a:moveTo>
                  <a:cubicBezTo>
                    <a:pt x="597" y="1"/>
                    <a:pt x="481" y="19"/>
                    <a:pt x="366" y="61"/>
                  </a:cubicBezTo>
                  <a:cubicBezTo>
                    <a:pt x="269" y="98"/>
                    <a:pt x="176" y="177"/>
                    <a:pt x="135" y="250"/>
                  </a:cubicBezTo>
                  <a:cubicBezTo>
                    <a:pt x="79" y="329"/>
                    <a:pt x="38" y="408"/>
                    <a:pt x="38" y="505"/>
                  </a:cubicBezTo>
                  <a:cubicBezTo>
                    <a:pt x="38" y="620"/>
                    <a:pt x="79" y="713"/>
                    <a:pt x="135" y="773"/>
                  </a:cubicBezTo>
                  <a:cubicBezTo>
                    <a:pt x="195" y="851"/>
                    <a:pt x="269" y="888"/>
                    <a:pt x="347" y="925"/>
                  </a:cubicBezTo>
                  <a:cubicBezTo>
                    <a:pt x="426" y="944"/>
                    <a:pt x="523" y="967"/>
                    <a:pt x="615" y="985"/>
                  </a:cubicBezTo>
                  <a:cubicBezTo>
                    <a:pt x="712" y="1004"/>
                    <a:pt x="772" y="1022"/>
                    <a:pt x="791" y="1041"/>
                  </a:cubicBezTo>
                  <a:lnTo>
                    <a:pt x="809" y="1041"/>
                  </a:lnTo>
                  <a:lnTo>
                    <a:pt x="828" y="1059"/>
                  </a:lnTo>
                  <a:lnTo>
                    <a:pt x="809" y="1059"/>
                  </a:lnTo>
                  <a:cubicBezTo>
                    <a:pt x="791" y="1082"/>
                    <a:pt x="754" y="1082"/>
                    <a:pt x="694" y="1082"/>
                  </a:cubicBezTo>
                  <a:cubicBezTo>
                    <a:pt x="615" y="1082"/>
                    <a:pt x="541" y="1059"/>
                    <a:pt x="463" y="1041"/>
                  </a:cubicBezTo>
                  <a:cubicBezTo>
                    <a:pt x="384" y="1022"/>
                    <a:pt x="310" y="1004"/>
                    <a:pt x="250" y="967"/>
                  </a:cubicBezTo>
                  <a:lnTo>
                    <a:pt x="195" y="925"/>
                  </a:lnTo>
                  <a:lnTo>
                    <a:pt x="1" y="1369"/>
                  </a:lnTo>
                  <a:lnTo>
                    <a:pt x="38" y="1387"/>
                  </a:lnTo>
                  <a:cubicBezTo>
                    <a:pt x="116" y="1429"/>
                    <a:pt x="213" y="1466"/>
                    <a:pt x="329" y="1484"/>
                  </a:cubicBezTo>
                  <a:cubicBezTo>
                    <a:pt x="444" y="1521"/>
                    <a:pt x="560" y="1521"/>
                    <a:pt x="675" y="1521"/>
                  </a:cubicBezTo>
                  <a:cubicBezTo>
                    <a:pt x="828" y="1521"/>
                    <a:pt x="962" y="1503"/>
                    <a:pt x="1059" y="1466"/>
                  </a:cubicBezTo>
                  <a:cubicBezTo>
                    <a:pt x="1156" y="1429"/>
                    <a:pt x="1253" y="1369"/>
                    <a:pt x="1308" y="1290"/>
                  </a:cubicBezTo>
                  <a:lnTo>
                    <a:pt x="1308" y="1272"/>
                  </a:lnTo>
                  <a:cubicBezTo>
                    <a:pt x="1368" y="1198"/>
                    <a:pt x="1387" y="1119"/>
                    <a:pt x="1387" y="1022"/>
                  </a:cubicBezTo>
                  <a:cubicBezTo>
                    <a:pt x="1387" y="907"/>
                    <a:pt x="1350" y="810"/>
                    <a:pt x="1290" y="754"/>
                  </a:cubicBezTo>
                  <a:cubicBezTo>
                    <a:pt x="1234" y="694"/>
                    <a:pt x="1156" y="639"/>
                    <a:pt x="1077" y="620"/>
                  </a:cubicBezTo>
                  <a:cubicBezTo>
                    <a:pt x="1003" y="579"/>
                    <a:pt x="906" y="560"/>
                    <a:pt x="809" y="542"/>
                  </a:cubicBezTo>
                  <a:cubicBezTo>
                    <a:pt x="712" y="523"/>
                    <a:pt x="657" y="523"/>
                    <a:pt x="638" y="505"/>
                  </a:cubicBezTo>
                  <a:cubicBezTo>
                    <a:pt x="615" y="505"/>
                    <a:pt x="615" y="505"/>
                    <a:pt x="615" y="481"/>
                  </a:cubicBezTo>
                  <a:lnTo>
                    <a:pt x="638" y="463"/>
                  </a:lnTo>
                  <a:cubicBezTo>
                    <a:pt x="657" y="463"/>
                    <a:pt x="694" y="445"/>
                    <a:pt x="754" y="445"/>
                  </a:cubicBezTo>
                  <a:cubicBezTo>
                    <a:pt x="846" y="445"/>
                    <a:pt x="985" y="481"/>
                    <a:pt x="1119" y="542"/>
                  </a:cubicBezTo>
                  <a:lnTo>
                    <a:pt x="1156" y="579"/>
                  </a:lnTo>
                  <a:lnTo>
                    <a:pt x="1350" y="158"/>
                  </a:lnTo>
                  <a:lnTo>
                    <a:pt x="1308" y="116"/>
                  </a:lnTo>
                  <a:cubicBezTo>
                    <a:pt x="1234" y="80"/>
                    <a:pt x="1137" y="61"/>
                    <a:pt x="1040" y="43"/>
                  </a:cubicBezTo>
                  <a:cubicBezTo>
                    <a:pt x="943" y="1"/>
                    <a:pt x="846" y="1"/>
                    <a:pt x="75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6" name="Google Shape;3966;p64"/>
            <p:cNvSpPr/>
            <p:nvPr/>
          </p:nvSpPr>
          <p:spPr>
            <a:xfrm>
              <a:off x="3445790" y="3209501"/>
              <a:ext cx="90228" cy="112706"/>
            </a:xfrm>
            <a:custGeom>
              <a:rect b="b" l="l" r="r" t="t"/>
              <a:pathLst>
                <a:path extrusionOk="0" h="1369" w="1096">
                  <a:moveTo>
                    <a:pt x="1" y="1"/>
                  </a:moveTo>
                  <a:lnTo>
                    <a:pt x="1" y="1368"/>
                  </a:lnTo>
                  <a:lnTo>
                    <a:pt x="1096" y="1368"/>
                  </a:lnTo>
                  <a:lnTo>
                    <a:pt x="1096" y="1022"/>
                  </a:lnTo>
                  <a:lnTo>
                    <a:pt x="463" y="1022"/>
                  </a:lnTo>
                  <a:lnTo>
                    <a:pt x="463" y="1"/>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7" name="Google Shape;3967;p64"/>
            <p:cNvSpPr/>
            <p:nvPr/>
          </p:nvSpPr>
          <p:spPr>
            <a:xfrm>
              <a:off x="3440851" y="3204561"/>
              <a:ext cx="100107" cy="122174"/>
            </a:xfrm>
            <a:custGeom>
              <a:rect b="b" l="l" r="r" t="t"/>
              <a:pathLst>
                <a:path extrusionOk="0" h="1484" w="1216">
                  <a:moveTo>
                    <a:pt x="486" y="116"/>
                  </a:moveTo>
                  <a:lnTo>
                    <a:pt x="486" y="1119"/>
                  </a:lnTo>
                  <a:lnTo>
                    <a:pt x="1100" y="1119"/>
                  </a:lnTo>
                  <a:lnTo>
                    <a:pt x="1100" y="1387"/>
                  </a:lnTo>
                  <a:lnTo>
                    <a:pt x="98" y="1387"/>
                  </a:lnTo>
                  <a:lnTo>
                    <a:pt x="98" y="116"/>
                  </a:lnTo>
                  <a:close/>
                  <a:moveTo>
                    <a:pt x="1" y="0"/>
                  </a:moveTo>
                  <a:lnTo>
                    <a:pt x="1" y="61"/>
                  </a:lnTo>
                  <a:lnTo>
                    <a:pt x="1" y="1484"/>
                  </a:lnTo>
                  <a:lnTo>
                    <a:pt x="1216" y="1484"/>
                  </a:lnTo>
                  <a:lnTo>
                    <a:pt x="1216" y="1022"/>
                  </a:lnTo>
                  <a:lnTo>
                    <a:pt x="578" y="1022"/>
                  </a:lnTo>
                  <a:lnTo>
                    <a:pt x="57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68" name="Google Shape;3968;p64"/>
          <p:cNvGrpSpPr/>
          <p:nvPr/>
        </p:nvGrpSpPr>
        <p:grpSpPr>
          <a:xfrm>
            <a:off x="2436001" y="5156331"/>
            <a:ext cx="2406023" cy="4014406"/>
            <a:chOff x="1218000" y="2578166"/>
            <a:chExt cx="1203012" cy="2007203"/>
          </a:xfrm>
        </p:grpSpPr>
        <p:sp>
          <p:nvSpPr>
            <p:cNvPr id="3969" name="Google Shape;3969;p64"/>
            <p:cNvSpPr/>
            <p:nvPr/>
          </p:nvSpPr>
          <p:spPr>
            <a:xfrm>
              <a:off x="1861442" y="2700623"/>
              <a:ext cx="326511" cy="506619"/>
            </a:xfrm>
            <a:custGeom>
              <a:rect b="b" l="l" r="r" t="t"/>
              <a:pathLst>
                <a:path extrusionOk="0" h="8928" w="5754">
                  <a:moveTo>
                    <a:pt x="2583" y="1"/>
                  </a:moveTo>
                  <a:lnTo>
                    <a:pt x="2583" y="1"/>
                  </a:lnTo>
                  <a:cubicBezTo>
                    <a:pt x="2583" y="1"/>
                    <a:pt x="2754" y="731"/>
                    <a:pt x="2255" y="1138"/>
                  </a:cubicBezTo>
                  <a:cubicBezTo>
                    <a:pt x="2159" y="1223"/>
                    <a:pt x="2062" y="1258"/>
                    <a:pt x="1965" y="1258"/>
                  </a:cubicBezTo>
                  <a:cubicBezTo>
                    <a:pt x="1579" y="1258"/>
                    <a:pt x="1182" y="704"/>
                    <a:pt x="735" y="597"/>
                  </a:cubicBezTo>
                  <a:cubicBezTo>
                    <a:pt x="662" y="582"/>
                    <a:pt x="596" y="576"/>
                    <a:pt x="536" y="576"/>
                  </a:cubicBezTo>
                  <a:cubicBezTo>
                    <a:pt x="133" y="576"/>
                    <a:pt x="0" y="870"/>
                    <a:pt x="0" y="870"/>
                  </a:cubicBezTo>
                  <a:cubicBezTo>
                    <a:pt x="735" y="888"/>
                    <a:pt x="790" y="2621"/>
                    <a:pt x="1446" y="3041"/>
                  </a:cubicBezTo>
                  <a:cubicBezTo>
                    <a:pt x="2102" y="3485"/>
                    <a:pt x="2370" y="3679"/>
                    <a:pt x="2504" y="4025"/>
                  </a:cubicBezTo>
                  <a:cubicBezTo>
                    <a:pt x="2638" y="4372"/>
                    <a:pt x="2523" y="5449"/>
                    <a:pt x="1871" y="5989"/>
                  </a:cubicBezTo>
                  <a:cubicBezTo>
                    <a:pt x="1215" y="6530"/>
                    <a:pt x="984" y="7431"/>
                    <a:pt x="1155" y="8032"/>
                  </a:cubicBezTo>
                  <a:cubicBezTo>
                    <a:pt x="1331" y="8628"/>
                    <a:pt x="3142" y="8665"/>
                    <a:pt x="4182" y="8896"/>
                  </a:cubicBezTo>
                  <a:cubicBezTo>
                    <a:pt x="4281" y="8917"/>
                    <a:pt x="4376" y="8928"/>
                    <a:pt x="4466" y="8928"/>
                  </a:cubicBezTo>
                  <a:cubicBezTo>
                    <a:pt x="5332" y="8928"/>
                    <a:pt x="5754" y="7990"/>
                    <a:pt x="5720" y="7412"/>
                  </a:cubicBezTo>
                  <a:cubicBezTo>
                    <a:pt x="5683" y="6798"/>
                    <a:pt x="5337" y="6507"/>
                    <a:pt x="4815" y="6239"/>
                  </a:cubicBezTo>
                  <a:cubicBezTo>
                    <a:pt x="4297" y="5971"/>
                    <a:pt x="4547" y="5509"/>
                    <a:pt x="4833" y="4797"/>
                  </a:cubicBezTo>
                  <a:cubicBezTo>
                    <a:pt x="5124" y="4104"/>
                    <a:pt x="4699" y="3679"/>
                    <a:pt x="4219" y="3485"/>
                  </a:cubicBezTo>
                  <a:cubicBezTo>
                    <a:pt x="3738" y="3295"/>
                    <a:pt x="3234" y="3101"/>
                    <a:pt x="3428" y="2293"/>
                  </a:cubicBezTo>
                  <a:cubicBezTo>
                    <a:pt x="3623" y="1484"/>
                    <a:pt x="3526" y="1059"/>
                    <a:pt x="3276" y="616"/>
                  </a:cubicBezTo>
                  <a:cubicBezTo>
                    <a:pt x="3027" y="154"/>
                    <a:pt x="2583" y="1"/>
                    <a:pt x="2583" y="1"/>
                  </a:cubicBezTo>
                  <a:close/>
                </a:path>
              </a:pathLst>
            </a:custGeom>
            <a:solidFill>
              <a:srgbClr val="00A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0" name="Google Shape;3970;p64"/>
            <p:cNvSpPr/>
            <p:nvPr/>
          </p:nvSpPr>
          <p:spPr>
            <a:xfrm>
              <a:off x="1857243" y="2696197"/>
              <a:ext cx="333263" cy="513656"/>
            </a:xfrm>
            <a:custGeom>
              <a:rect b="b" l="l" r="r" t="t"/>
              <a:pathLst>
                <a:path extrusionOk="0" h="9052" w="5873">
                  <a:moveTo>
                    <a:pt x="2712" y="158"/>
                  </a:moveTo>
                  <a:cubicBezTo>
                    <a:pt x="2809" y="194"/>
                    <a:pt x="3101" y="347"/>
                    <a:pt x="3308" y="717"/>
                  </a:cubicBezTo>
                  <a:cubicBezTo>
                    <a:pt x="3563" y="1156"/>
                    <a:pt x="3636" y="1544"/>
                    <a:pt x="3447" y="2352"/>
                  </a:cubicBezTo>
                  <a:cubicBezTo>
                    <a:pt x="3350" y="2773"/>
                    <a:pt x="3424" y="3045"/>
                    <a:pt x="3600" y="3235"/>
                  </a:cubicBezTo>
                  <a:cubicBezTo>
                    <a:pt x="3770" y="3429"/>
                    <a:pt x="4025" y="3526"/>
                    <a:pt x="4274" y="3604"/>
                  </a:cubicBezTo>
                  <a:cubicBezTo>
                    <a:pt x="4505" y="3697"/>
                    <a:pt x="4718" y="3854"/>
                    <a:pt x="4852" y="4043"/>
                  </a:cubicBezTo>
                  <a:cubicBezTo>
                    <a:pt x="4967" y="4256"/>
                    <a:pt x="5004" y="4529"/>
                    <a:pt x="4870" y="4852"/>
                  </a:cubicBezTo>
                  <a:cubicBezTo>
                    <a:pt x="4718" y="5199"/>
                    <a:pt x="4579" y="5508"/>
                    <a:pt x="4542" y="5758"/>
                  </a:cubicBezTo>
                  <a:cubicBezTo>
                    <a:pt x="4524" y="5873"/>
                    <a:pt x="4542" y="5989"/>
                    <a:pt x="4579" y="6104"/>
                  </a:cubicBezTo>
                  <a:cubicBezTo>
                    <a:pt x="4639" y="6201"/>
                    <a:pt x="4736" y="6298"/>
                    <a:pt x="4870" y="6377"/>
                  </a:cubicBezTo>
                  <a:cubicBezTo>
                    <a:pt x="5120" y="6511"/>
                    <a:pt x="5332" y="6645"/>
                    <a:pt x="5485" y="6816"/>
                  </a:cubicBezTo>
                  <a:cubicBezTo>
                    <a:pt x="5642" y="6991"/>
                    <a:pt x="5734" y="7204"/>
                    <a:pt x="5734" y="7509"/>
                  </a:cubicBezTo>
                  <a:cubicBezTo>
                    <a:pt x="5757" y="7800"/>
                    <a:pt x="5642" y="8225"/>
                    <a:pt x="5388" y="8530"/>
                  </a:cubicBezTo>
                  <a:cubicBezTo>
                    <a:pt x="5188" y="8778"/>
                    <a:pt x="4914" y="8952"/>
                    <a:pt x="4556" y="8952"/>
                  </a:cubicBezTo>
                  <a:cubicBezTo>
                    <a:pt x="4467" y="8952"/>
                    <a:pt x="4373" y="8941"/>
                    <a:pt x="4274" y="8918"/>
                  </a:cubicBezTo>
                  <a:cubicBezTo>
                    <a:pt x="3734" y="8803"/>
                    <a:pt x="3022" y="8743"/>
                    <a:pt x="2426" y="8627"/>
                  </a:cubicBezTo>
                  <a:cubicBezTo>
                    <a:pt x="2116" y="8572"/>
                    <a:pt x="1848" y="8493"/>
                    <a:pt x="1654" y="8414"/>
                  </a:cubicBezTo>
                  <a:cubicBezTo>
                    <a:pt x="1442" y="8317"/>
                    <a:pt x="1308" y="8225"/>
                    <a:pt x="1289" y="8086"/>
                  </a:cubicBezTo>
                  <a:cubicBezTo>
                    <a:pt x="1114" y="7509"/>
                    <a:pt x="1345" y="6645"/>
                    <a:pt x="1982" y="6104"/>
                  </a:cubicBezTo>
                  <a:cubicBezTo>
                    <a:pt x="2310" y="5836"/>
                    <a:pt x="2500" y="5411"/>
                    <a:pt x="2597" y="5028"/>
                  </a:cubicBezTo>
                  <a:cubicBezTo>
                    <a:pt x="2694" y="4644"/>
                    <a:pt x="2694" y="4274"/>
                    <a:pt x="2615" y="4085"/>
                  </a:cubicBezTo>
                  <a:cubicBezTo>
                    <a:pt x="2541" y="3909"/>
                    <a:pt x="2444" y="3757"/>
                    <a:pt x="2269" y="3604"/>
                  </a:cubicBezTo>
                  <a:cubicBezTo>
                    <a:pt x="2116" y="3466"/>
                    <a:pt x="1885" y="3295"/>
                    <a:pt x="1539" y="3082"/>
                  </a:cubicBezTo>
                  <a:cubicBezTo>
                    <a:pt x="1229" y="2888"/>
                    <a:pt x="1058" y="2352"/>
                    <a:pt x="864" y="1872"/>
                  </a:cubicBezTo>
                  <a:cubicBezTo>
                    <a:pt x="767" y="1618"/>
                    <a:pt x="675" y="1387"/>
                    <a:pt x="559" y="1216"/>
                  </a:cubicBezTo>
                  <a:cubicBezTo>
                    <a:pt x="444" y="1063"/>
                    <a:pt x="305" y="966"/>
                    <a:pt x="153" y="925"/>
                  </a:cubicBezTo>
                  <a:cubicBezTo>
                    <a:pt x="171" y="888"/>
                    <a:pt x="171" y="869"/>
                    <a:pt x="250" y="809"/>
                  </a:cubicBezTo>
                  <a:cubicBezTo>
                    <a:pt x="332" y="756"/>
                    <a:pt x="433" y="711"/>
                    <a:pt x="584" y="711"/>
                  </a:cubicBezTo>
                  <a:cubicBezTo>
                    <a:pt x="644" y="711"/>
                    <a:pt x="712" y="718"/>
                    <a:pt x="790" y="735"/>
                  </a:cubicBezTo>
                  <a:cubicBezTo>
                    <a:pt x="1058" y="791"/>
                    <a:pt x="1308" y="1022"/>
                    <a:pt x="1557" y="1197"/>
                  </a:cubicBezTo>
                  <a:cubicBezTo>
                    <a:pt x="1691" y="1271"/>
                    <a:pt x="1830" y="1350"/>
                    <a:pt x="1964" y="1368"/>
                  </a:cubicBezTo>
                  <a:cubicBezTo>
                    <a:pt x="1998" y="1379"/>
                    <a:pt x="2032" y="1384"/>
                    <a:pt x="2066" y="1384"/>
                  </a:cubicBezTo>
                  <a:cubicBezTo>
                    <a:pt x="2166" y="1384"/>
                    <a:pt x="2266" y="1339"/>
                    <a:pt x="2366" y="1253"/>
                  </a:cubicBezTo>
                  <a:cubicBezTo>
                    <a:pt x="2828" y="888"/>
                    <a:pt x="2731" y="292"/>
                    <a:pt x="2712" y="158"/>
                  </a:cubicBezTo>
                  <a:close/>
                  <a:moveTo>
                    <a:pt x="2578" y="0"/>
                  </a:moveTo>
                  <a:lnTo>
                    <a:pt x="2597" y="79"/>
                  </a:lnTo>
                  <a:cubicBezTo>
                    <a:pt x="2597" y="79"/>
                    <a:pt x="2772" y="791"/>
                    <a:pt x="2292" y="1179"/>
                  </a:cubicBezTo>
                  <a:cubicBezTo>
                    <a:pt x="2218" y="1249"/>
                    <a:pt x="2133" y="1279"/>
                    <a:pt x="2054" y="1279"/>
                  </a:cubicBezTo>
                  <a:cubicBezTo>
                    <a:pt x="2029" y="1279"/>
                    <a:pt x="2005" y="1277"/>
                    <a:pt x="1982" y="1271"/>
                  </a:cubicBezTo>
                  <a:cubicBezTo>
                    <a:pt x="1867" y="1253"/>
                    <a:pt x="1751" y="1197"/>
                    <a:pt x="1617" y="1119"/>
                  </a:cubicBezTo>
                  <a:cubicBezTo>
                    <a:pt x="1386" y="948"/>
                    <a:pt x="1114" y="694"/>
                    <a:pt x="809" y="638"/>
                  </a:cubicBezTo>
                  <a:cubicBezTo>
                    <a:pt x="725" y="616"/>
                    <a:pt x="650" y="606"/>
                    <a:pt x="583" y="606"/>
                  </a:cubicBezTo>
                  <a:cubicBezTo>
                    <a:pt x="413" y="606"/>
                    <a:pt x="289" y="666"/>
                    <a:pt x="190" y="735"/>
                  </a:cubicBezTo>
                  <a:cubicBezTo>
                    <a:pt x="74" y="809"/>
                    <a:pt x="19" y="925"/>
                    <a:pt x="19" y="925"/>
                  </a:cubicBezTo>
                  <a:lnTo>
                    <a:pt x="0" y="1003"/>
                  </a:lnTo>
                  <a:lnTo>
                    <a:pt x="56" y="1003"/>
                  </a:lnTo>
                  <a:cubicBezTo>
                    <a:pt x="231" y="1003"/>
                    <a:pt x="365" y="1100"/>
                    <a:pt x="481" y="1271"/>
                  </a:cubicBezTo>
                  <a:cubicBezTo>
                    <a:pt x="596" y="1428"/>
                    <a:pt x="693" y="1659"/>
                    <a:pt x="767" y="1909"/>
                  </a:cubicBezTo>
                  <a:cubicBezTo>
                    <a:pt x="961" y="2389"/>
                    <a:pt x="1137" y="2948"/>
                    <a:pt x="1502" y="3179"/>
                  </a:cubicBezTo>
                  <a:cubicBezTo>
                    <a:pt x="1830" y="3392"/>
                    <a:pt x="2061" y="3544"/>
                    <a:pt x="2213" y="3678"/>
                  </a:cubicBezTo>
                  <a:cubicBezTo>
                    <a:pt x="2366" y="3835"/>
                    <a:pt x="2463" y="3951"/>
                    <a:pt x="2523" y="4122"/>
                  </a:cubicBezTo>
                  <a:cubicBezTo>
                    <a:pt x="2578" y="4274"/>
                    <a:pt x="2597" y="4621"/>
                    <a:pt x="2500" y="5009"/>
                  </a:cubicBezTo>
                  <a:cubicBezTo>
                    <a:pt x="2407" y="5374"/>
                    <a:pt x="2232" y="5776"/>
                    <a:pt x="1904" y="6030"/>
                  </a:cubicBezTo>
                  <a:cubicBezTo>
                    <a:pt x="1252" y="6585"/>
                    <a:pt x="998" y="7490"/>
                    <a:pt x="1192" y="8110"/>
                  </a:cubicBezTo>
                  <a:cubicBezTo>
                    <a:pt x="1229" y="8280"/>
                    <a:pt x="1386" y="8414"/>
                    <a:pt x="1617" y="8512"/>
                  </a:cubicBezTo>
                  <a:cubicBezTo>
                    <a:pt x="1830" y="8590"/>
                    <a:pt x="2098" y="8664"/>
                    <a:pt x="2407" y="8724"/>
                  </a:cubicBezTo>
                  <a:cubicBezTo>
                    <a:pt x="3003" y="8840"/>
                    <a:pt x="3715" y="8918"/>
                    <a:pt x="4233" y="9011"/>
                  </a:cubicBezTo>
                  <a:cubicBezTo>
                    <a:pt x="4346" y="9039"/>
                    <a:pt x="4453" y="9052"/>
                    <a:pt x="4554" y="9052"/>
                  </a:cubicBezTo>
                  <a:cubicBezTo>
                    <a:pt x="4951" y="9052"/>
                    <a:pt x="5253" y="8852"/>
                    <a:pt x="5466" y="8590"/>
                  </a:cubicBezTo>
                  <a:cubicBezTo>
                    <a:pt x="5734" y="8262"/>
                    <a:pt x="5873" y="7818"/>
                    <a:pt x="5850" y="7490"/>
                  </a:cubicBezTo>
                  <a:cubicBezTo>
                    <a:pt x="5831" y="7185"/>
                    <a:pt x="5734" y="6931"/>
                    <a:pt x="5563" y="6742"/>
                  </a:cubicBezTo>
                  <a:cubicBezTo>
                    <a:pt x="5388" y="6548"/>
                    <a:pt x="5180" y="6414"/>
                    <a:pt x="4907" y="6280"/>
                  </a:cubicBezTo>
                  <a:cubicBezTo>
                    <a:pt x="4792" y="6220"/>
                    <a:pt x="4718" y="6146"/>
                    <a:pt x="4676" y="6067"/>
                  </a:cubicBezTo>
                  <a:cubicBezTo>
                    <a:pt x="4639" y="5970"/>
                    <a:pt x="4621" y="5873"/>
                    <a:pt x="4639" y="5776"/>
                  </a:cubicBezTo>
                  <a:cubicBezTo>
                    <a:pt x="4676" y="5545"/>
                    <a:pt x="4810" y="5259"/>
                    <a:pt x="4967" y="4894"/>
                  </a:cubicBezTo>
                  <a:cubicBezTo>
                    <a:pt x="5101" y="4547"/>
                    <a:pt x="5083" y="4237"/>
                    <a:pt x="4926" y="4006"/>
                  </a:cubicBezTo>
                  <a:cubicBezTo>
                    <a:pt x="4792" y="3775"/>
                    <a:pt x="4561" y="3623"/>
                    <a:pt x="4311" y="3526"/>
                  </a:cubicBezTo>
                  <a:cubicBezTo>
                    <a:pt x="4062" y="3429"/>
                    <a:pt x="3831" y="3332"/>
                    <a:pt x="3678" y="3161"/>
                  </a:cubicBezTo>
                  <a:cubicBezTo>
                    <a:pt x="3521" y="3004"/>
                    <a:pt x="3447" y="2773"/>
                    <a:pt x="3539" y="2371"/>
                  </a:cubicBezTo>
                  <a:cubicBezTo>
                    <a:pt x="3734" y="1562"/>
                    <a:pt x="3655" y="1119"/>
                    <a:pt x="3405" y="657"/>
                  </a:cubicBezTo>
                  <a:cubicBezTo>
                    <a:pt x="3137" y="194"/>
                    <a:pt x="2675" y="24"/>
                    <a:pt x="2675" y="24"/>
                  </a:cubicBezTo>
                  <a:lnTo>
                    <a:pt x="257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1" name="Google Shape;3971;p64"/>
            <p:cNvSpPr/>
            <p:nvPr/>
          </p:nvSpPr>
          <p:spPr>
            <a:xfrm>
              <a:off x="1423534" y="2661298"/>
              <a:ext cx="344045" cy="492263"/>
            </a:xfrm>
            <a:custGeom>
              <a:rect b="b" l="l" r="r" t="t"/>
              <a:pathLst>
                <a:path extrusionOk="0" h="8675" w="6063">
                  <a:moveTo>
                    <a:pt x="4233" y="1"/>
                  </a:moveTo>
                  <a:cubicBezTo>
                    <a:pt x="3674" y="1022"/>
                    <a:pt x="3503" y="2311"/>
                    <a:pt x="1983" y="3485"/>
                  </a:cubicBezTo>
                  <a:cubicBezTo>
                    <a:pt x="463" y="4658"/>
                    <a:pt x="1" y="7297"/>
                    <a:pt x="902" y="8124"/>
                  </a:cubicBezTo>
                  <a:cubicBezTo>
                    <a:pt x="1375" y="8568"/>
                    <a:pt x="1917" y="8674"/>
                    <a:pt x="2326" y="8674"/>
                  </a:cubicBezTo>
                  <a:cubicBezTo>
                    <a:pt x="2699" y="8674"/>
                    <a:pt x="2962" y="8586"/>
                    <a:pt x="2962" y="8586"/>
                  </a:cubicBezTo>
                  <a:cubicBezTo>
                    <a:pt x="2962" y="8586"/>
                    <a:pt x="2482" y="8262"/>
                    <a:pt x="2269" y="7685"/>
                  </a:cubicBezTo>
                  <a:cubicBezTo>
                    <a:pt x="2057" y="7107"/>
                    <a:pt x="2154" y="6738"/>
                    <a:pt x="2154" y="6738"/>
                  </a:cubicBezTo>
                  <a:lnTo>
                    <a:pt x="2154" y="6738"/>
                  </a:lnTo>
                  <a:cubicBezTo>
                    <a:pt x="2154" y="6738"/>
                    <a:pt x="2288" y="7953"/>
                    <a:pt x="2925" y="8336"/>
                  </a:cubicBezTo>
                  <a:cubicBezTo>
                    <a:pt x="3113" y="8455"/>
                    <a:pt x="3334" y="8496"/>
                    <a:pt x="3551" y="8496"/>
                  </a:cubicBezTo>
                  <a:cubicBezTo>
                    <a:pt x="4048" y="8496"/>
                    <a:pt x="4524" y="8281"/>
                    <a:pt x="4524" y="8281"/>
                  </a:cubicBezTo>
                  <a:cubicBezTo>
                    <a:pt x="4524" y="8281"/>
                    <a:pt x="3790" y="8068"/>
                    <a:pt x="3388" y="7606"/>
                  </a:cubicBezTo>
                  <a:cubicBezTo>
                    <a:pt x="2981" y="7144"/>
                    <a:pt x="2981" y="6567"/>
                    <a:pt x="2981" y="6567"/>
                  </a:cubicBezTo>
                  <a:lnTo>
                    <a:pt x="2981" y="6567"/>
                  </a:lnTo>
                  <a:cubicBezTo>
                    <a:pt x="2981" y="6567"/>
                    <a:pt x="3369" y="7759"/>
                    <a:pt x="4330" y="8068"/>
                  </a:cubicBezTo>
                  <a:cubicBezTo>
                    <a:pt x="4598" y="8146"/>
                    <a:pt x="4822" y="8175"/>
                    <a:pt x="5008" y="8175"/>
                  </a:cubicBezTo>
                  <a:cubicBezTo>
                    <a:pt x="5503" y="8175"/>
                    <a:pt x="5716" y="7971"/>
                    <a:pt x="5716" y="7971"/>
                  </a:cubicBezTo>
                  <a:cubicBezTo>
                    <a:pt x="5716" y="7971"/>
                    <a:pt x="5738" y="7988"/>
                    <a:pt x="5770" y="7988"/>
                  </a:cubicBezTo>
                  <a:cubicBezTo>
                    <a:pt x="5829" y="7988"/>
                    <a:pt x="5924" y="7931"/>
                    <a:pt x="5984" y="7606"/>
                  </a:cubicBezTo>
                  <a:cubicBezTo>
                    <a:pt x="6063" y="7107"/>
                    <a:pt x="5254" y="5236"/>
                    <a:pt x="5291" y="4353"/>
                  </a:cubicBezTo>
                  <a:cubicBezTo>
                    <a:pt x="5314" y="3448"/>
                    <a:pt x="5236" y="1886"/>
                    <a:pt x="5139" y="1600"/>
                  </a:cubicBezTo>
                  <a:cubicBezTo>
                    <a:pt x="5042" y="1309"/>
                    <a:pt x="5023" y="1216"/>
                    <a:pt x="4811" y="870"/>
                  </a:cubicBezTo>
                  <a:cubicBezTo>
                    <a:pt x="4598" y="500"/>
                    <a:pt x="4233" y="1"/>
                    <a:pt x="4233" y="1"/>
                  </a:cubicBezTo>
                  <a:close/>
                </a:path>
              </a:pathLst>
            </a:custGeom>
            <a:solidFill>
              <a:srgbClr val="00A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2" name="Google Shape;3972;p64"/>
            <p:cNvSpPr/>
            <p:nvPr/>
          </p:nvSpPr>
          <p:spPr>
            <a:xfrm>
              <a:off x="1439820" y="2655794"/>
              <a:ext cx="326738" cy="500377"/>
            </a:xfrm>
            <a:custGeom>
              <a:rect b="b" l="l" r="r" t="t"/>
              <a:pathLst>
                <a:path extrusionOk="0" h="8818" w="5758">
                  <a:moveTo>
                    <a:pt x="1982" y="7551"/>
                  </a:moveTo>
                  <a:cubicBezTo>
                    <a:pt x="2040" y="7696"/>
                    <a:pt x="2093" y="7841"/>
                    <a:pt x="2181" y="7991"/>
                  </a:cubicBezTo>
                  <a:lnTo>
                    <a:pt x="2181" y="7991"/>
                  </a:lnTo>
                  <a:cubicBezTo>
                    <a:pt x="2127" y="7906"/>
                    <a:pt x="2058" y="7848"/>
                    <a:pt x="2024" y="7759"/>
                  </a:cubicBezTo>
                  <a:cubicBezTo>
                    <a:pt x="2001" y="7666"/>
                    <a:pt x="2001" y="7625"/>
                    <a:pt x="1982" y="7551"/>
                  </a:cubicBezTo>
                  <a:close/>
                  <a:moveTo>
                    <a:pt x="3946" y="195"/>
                  </a:moveTo>
                  <a:cubicBezTo>
                    <a:pt x="4006" y="273"/>
                    <a:pt x="4293" y="657"/>
                    <a:pt x="4468" y="985"/>
                  </a:cubicBezTo>
                  <a:cubicBezTo>
                    <a:pt x="4681" y="1332"/>
                    <a:pt x="4718" y="1429"/>
                    <a:pt x="4815" y="1715"/>
                  </a:cubicBezTo>
                  <a:cubicBezTo>
                    <a:pt x="4833" y="1775"/>
                    <a:pt x="4852" y="1928"/>
                    <a:pt x="4870" y="2122"/>
                  </a:cubicBezTo>
                  <a:cubicBezTo>
                    <a:pt x="4889" y="2330"/>
                    <a:pt x="4912" y="2584"/>
                    <a:pt x="4930" y="2852"/>
                  </a:cubicBezTo>
                  <a:cubicBezTo>
                    <a:pt x="4949" y="3392"/>
                    <a:pt x="4967" y="4007"/>
                    <a:pt x="4949" y="4450"/>
                  </a:cubicBezTo>
                  <a:cubicBezTo>
                    <a:pt x="4930" y="4913"/>
                    <a:pt x="5143" y="5606"/>
                    <a:pt x="5314" y="6239"/>
                  </a:cubicBezTo>
                  <a:cubicBezTo>
                    <a:pt x="5411" y="6567"/>
                    <a:pt x="5508" y="6876"/>
                    <a:pt x="5563" y="7126"/>
                  </a:cubicBezTo>
                  <a:cubicBezTo>
                    <a:pt x="5623" y="7375"/>
                    <a:pt x="5660" y="7588"/>
                    <a:pt x="5642" y="7685"/>
                  </a:cubicBezTo>
                  <a:cubicBezTo>
                    <a:pt x="5605" y="7934"/>
                    <a:pt x="5526" y="8013"/>
                    <a:pt x="5508" y="8031"/>
                  </a:cubicBezTo>
                  <a:lnTo>
                    <a:pt x="5466" y="8031"/>
                  </a:lnTo>
                  <a:lnTo>
                    <a:pt x="5429" y="7990"/>
                  </a:lnTo>
                  <a:lnTo>
                    <a:pt x="5392" y="8031"/>
                  </a:lnTo>
                  <a:cubicBezTo>
                    <a:pt x="5392" y="8031"/>
                    <a:pt x="5314" y="8128"/>
                    <a:pt x="5083" y="8184"/>
                  </a:cubicBezTo>
                  <a:cubicBezTo>
                    <a:pt x="4992" y="8210"/>
                    <a:pt x="4880" y="8228"/>
                    <a:pt x="4744" y="8228"/>
                  </a:cubicBezTo>
                  <a:cubicBezTo>
                    <a:pt x="4562" y="8228"/>
                    <a:pt x="4337" y="8195"/>
                    <a:pt x="4062" y="8105"/>
                  </a:cubicBezTo>
                  <a:cubicBezTo>
                    <a:pt x="3138" y="7819"/>
                    <a:pt x="2736" y="6645"/>
                    <a:pt x="2736" y="6645"/>
                  </a:cubicBezTo>
                  <a:lnTo>
                    <a:pt x="2638" y="6664"/>
                  </a:lnTo>
                  <a:cubicBezTo>
                    <a:pt x="2638" y="6701"/>
                    <a:pt x="2657" y="7278"/>
                    <a:pt x="3064" y="7740"/>
                  </a:cubicBezTo>
                  <a:cubicBezTo>
                    <a:pt x="3410" y="8128"/>
                    <a:pt x="3909" y="8318"/>
                    <a:pt x="4080" y="8378"/>
                  </a:cubicBezTo>
                  <a:cubicBezTo>
                    <a:pt x="4006" y="8415"/>
                    <a:pt x="3909" y="8452"/>
                    <a:pt x="3660" y="8493"/>
                  </a:cubicBezTo>
                  <a:cubicBezTo>
                    <a:pt x="3526" y="8516"/>
                    <a:pt x="3383" y="8533"/>
                    <a:pt x="3241" y="8533"/>
                  </a:cubicBezTo>
                  <a:cubicBezTo>
                    <a:pt x="3034" y="8533"/>
                    <a:pt x="2829" y="8498"/>
                    <a:pt x="2657" y="8396"/>
                  </a:cubicBezTo>
                  <a:cubicBezTo>
                    <a:pt x="2371" y="8221"/>
                    <a:pt x="2176" y="7819"/>
                    <a:pt x="2061" y="7472"/>
                  </a:cubicBezTo>
                  <a:cubicBezTo>
                    <a:pt x="1945" y="7126"/>
                    <a:pt x="1927" y="6835"/>
                    <a:pt x="1927" y="6835"/>
                  </a:cubicBezTo>
                  <a:lnTo>
                    <a:pt x="1830" y="6816"/>
                  </a:lnTo>
                  <a:cubicBezTo>
                    <a:pt x="1830" y="6816"/>
                    <a:pt x="1793" y="6913"/>
                    <a:pt x="1793" y="7089"/>
                  </a:cubicBezTo>
                  <a:cubicBezTo>
                    <a:pt x="1793" y="7260"/>
                    <a:pt x="1830" y="7491"/>
                    <a:pt x="1927" y="7800"/>
                  </a:cubicBezTo>
                  <a:cubicBezTo>
                    <a:pt x="2116" y="8299"/>
                    <a:pt x="2444" y="8549"/>
                    <a:pt x="2560" y="8646"/>
                  </a:cubicBezTo>
                  <a:cubicBezTo>
                    <a:pt x="2501" y="8662"/>
                    <a:pt x="2282" y="8724"/>
                    <a:pt x="1986" y="8724"/>
                  </a:cubicBezTo>
                  <a:cubicBezTo>
                    <a:pt x="1609" y="8724"/>
                    <a:pt x="1109" y="8624"/>
                    <a:pt x="656" y="8202"/>
                  </a:cubicBezTo>
                  <a:cubicBezTo>
                    <a:pt x="213" y="7800"/>
                    <a:pt x="97" y="6950"/>
                    <a:pt x="291" y="6049"/>
                  </a:cubicBezTo>
                  <a:cubicBezTo>
                    <a:pt x="481" y="5144"/>
                    <a:pt x="961" y="4201"/>
                    <a:pt x="1733" y="3623"/>
                  </a:cubicBezTo>
                  <a:cubicBezTo>
                    <a:pt x="3235" y="2468"/>
                    <a:pt x="3447" y="1216"/>
                    <a:pt x="3946" y="195"/>
                  </a:cubicBezTo>
                  <a:close/>
                  <a:moveTo>
                    <a:pt x="3928" y="1"/>
                  </a:moveTo>
                  <a:lnTo>
                    <a:pt x="3891" y="61"/>
                  </a:lnTo>
                  <a:cubicBezTo>
                    <a:pt x="3350" y="1119"/>
                    <a:pt x="3179" y="2390"/>
                    <a:pt x="1654" y="3545"/>
                  </a:cubicBezTo>
                  <a:cubicBezTo>
                    <a:pt x="887" y="4141"/>
                    <a:pt x="384" y="5102"/>
                    <a:pt x="194" y="6026"/>
                  </a:cubicBezTo>
                  <a:cubicBezTo>
                    <a:pt x="0" y="6950"/>
                    <a:pt x="97" y="7819"/>
                    <a:pt x="578" y="8262"/>
                  </a:cubicBezTo>
                  <a:cubicBezTo>
                    <a:pt x="1056" y="8710"/>
                    <a:pt x="1607" y="8818"/>
                    <a:pt x="2027" y="8818"/>
                  </a:cubicBezTo>
                  <a:cubicBezTo>
                    <a:pt x="2417" y="8818"/>
                    <a:pt x="2694" y="8724"/>
                    <a:pt x="2694" y="8724"/>
                  </a:cubicBezTo>
                  <a:lnTo>
                    <a:pt x="2791" y="8706"/>
                  </a:lnTo>
                  <a:lnTo>
                    <a:pt x="2717" y="8646"/>
                  </a:lnTo>
                  <a:cubicBezTo>
                    <a:pt x="2717" y="8646"/>
                    <a:pt x="2582" y="8523"/>
                    <a:pt x="2420" y="8330"/>
                  </a:cubicBezTo>
                  <a:lnTo>
                    <a:pt x="2420" y="8330"/>
                  </a:lnTo>
                  <a:cubicBezTo>
                    <a:pt x="2474" y="8384"/>
                    <a:pt x="2534" y="8433"/>
                    <a:pt x="2602" y="8475"/>
                  </a:cubicBezTo>
                  <a:cubicBezTo>
                    <a:pt x="2802" y="8604"/>
                    <a:pt x="3042" y="8646"/>
                    <a:pt x="3273" y="8646"/>
                  </a:cubicBezTo>
                  <a:cubicBezTo>
                    <a:pt x="3415" y="8646"/>
                    <a:pt x="3553" y="8630"/>
                    <a:pt x="3678" y="8609"/>
                  </a:cubicBezTo>
                  <a:cubicBezTo>
                    <a:pt x="4006" y="8530"/>
                    <a:pt x="4256" y="8433"/>
                    <a:pt x="4256" y="8433"/>
                  </a:cubicBezTo>
                  <a:lnTo>
                    <a:pt x="4390" y="8378"/>
                  </a:lnTo>
                  <a:lnTo>
                    <a:pt x="4256" y="8336"/>
                  </a:lnTo>
                  <a:cubicBezTo>
                    <a:pt x="4256" y="8336"/>
                    <a:pt x="3526" y="8105"/>
                    <a:pt x="3138" y="7666"/>
                  </a:cubicBezTo>
                  <a:cubicBezTo>
                    <a:pt x="2906" y="7435"/>
                    <a:pt x="2833" y="7163"/>
                    <a:pt x="2791" y="6950"/>
                  </a:cubicBezTo>
                  <a:lnTo>
                    <a:pt x="2791" y="6950"/>
                  </a:lnTo>
                  <a:cubicBezTo>
                    <a:pt x="2925" y="7297"/>
                    <a:pt x="3253" y="7971"/>
                    <a:pt x="4043" y="8202"/>
                  </a:cubicBezTo>
                  <a:cubicBezTo>
                    <a:pt x="4316" y="8292"/>
                    <a:pt x="4552" y="8323"/>
                    <a:pt x="4747" y="8323"/>
                  </a:cubicBezTo>
                  <a:cubicBezTo>
                    <a:pt x="4895" y="8323"/>
                    <a:pt x="5020" y="8305"/>
                    <a:pt x="5120" y="8281"/>
                  </a:cubicBezTo>
                  <a:cubicBezTo>
                    <a:pt x="5332" y="8202"/>
                    <a:pt x="5448" y="8105"/>
                    <a:pt x="5448" y="8105"/>
                  </a:cubicBezTo>
                  <a:cubicBezTo>
                    <a:pt x="5471" y="8118"/>
                    <a:pt x="5488" y="8130"/>
                    <a:pt x="5504" y="8130"/>
                  </a:cubicBezTo>
                  <a:cubicBezTo>
                    <a:pt x="5516" y="8130"/>
                    <a:pt x="5529" y="8123"/>
                    <a:pt x="5545" y="8105"/>
                  </a:cubicBezTo>
                  <a:cubicBezTo>
                    <a:pt x="5623" y="8068"/>
                    <a:pt x="5697" y="7971"/>
                    <a:pt x="5739" y="7703"/>
                  </a:cubicBezTo>
                  <a:cubicBezTo>
                    <a:pt x="5757" y="7569"/>
                    <a:pt x="5739" y="7357"/>
                    <a:pt x="5660" y="7107"/>
                  </a:cubicBezTo>
                  <a:cubicBezTo>
                    <a:pt x="5605" y="6835"/>
                    <a:pt x="5508" y="6530"/>
                    <a:pt x="5411" y="6220"/>
                  </a:cubicBezTo>
                  <a:cubicBezTo>
                    <a:pt x="5235" y="5564"/>
                    <a:pt x="5046" y="4871"/>
                    <a:pt x="5046" y="4450"/>
                  </a:cubicBezTo>
                  <a:cubicBezTo>
                    <a:pt x="5064" y="3988"/>
                    <a:pt x="5064" y="3369"/>
                    <a:pt x="5027" y="2833"/>
                  </a:cubicBezTo>
                  <a:cubicBezTo>
                    <a:pt x="5004" y="2561"/>
                    <a:pt x="4986" y="2311"/>
                    <a:pt x="4967" y="2122"/>
                  </a:cubicBezTo>
                  <a:cubicBezTo>
                    <a:pt x="4949" y="1909"/>
                    <a:pt x="4930" y="1752"/>
                    <a:pt x="4912" y="1678"/>
                  </a:cubicBezTo>
                  <a:cubicBezTo>
                    <a:pt x="4815" y="1387"/>
                    <a:pt x="4773" y="1290"/>
                    <a:pt x="4565" y="925"/>
                  </a:cubicBezTo>
                  <a:cubicBezTo>
                    <a:pt x="4353" y="578"/>
                    <a:pt x="3988" y="61"/>
                    <a:pt x="3988" y="61"/>
                  </a:cubicBezTo>
                  <a:lnTo>
                    <a:pt x="392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3" name="Google Shape;3973;p64"/>
            <p:cNvSpPr/>
            <p:nvPr/>
          </p:nvSpPr>
          <p:spPr>
            <a:xfrm>
              <a:off x="1680252" y="2697162"/>
              <a:ext cx="338541" cy="420140"/>
            </a:xfrm>
            <a:custGeom>
              <a:rect b="b" l="l" r="r" t="t"/>
              <a:pathLst>
                <a:path extrusionOk="0" h="7404" w="5966">
                  <a:moveTo>
                    <a:pt x="3484" y="0"/>
                  </a:moveTo>
                  <a:cubicBezTo>
                    <a:pt x="2944" y="0"/>
                    <a:pt x="2454" y="595"/>
                    <a:pt x="2311" y="774"/>
                  </a:cubicBezTo>
                  <a:cubicBezTo>
                    <a:pt x="2147" y="665"/>
                    <a:pt x="1653" y="343"/>
                    <a:pt x="1195" y="343"/>
                  </a:cubicBezTo>
                  <a:cubicBezTo>
                    <a:pt x="1007" y="343"/>
                    <a:pt x="825" y="397"/>
                    <a:pt x="675" y="543"/>
                  </a:cubicBezTo>
                  <a:cubicBezTo>
                    <a:pt x="578" y="621"/>
                    <a:pt x="518" y="718"/>
                    <a:pt x="444" y="815"/>
                  </a:cubicBezTo>
                  <a:cubicBezTo>
                    <a:pt x="559" y="931"/>
                    <a:pt x="633" y="1023"/>
                    <a:pt x="633" y="1023"/>
                  </a:cubicBezTo>
                  <a:cubicBezTo>
                    <a:pt x="652" y="2160"/>
                    <a:pt x="615" y="2238"/>
                    <a:pt x="231" y="3509"/>
                  </a:cubicBezTo>
                  <a:cubicBezTo>
                    <a:pt x="0" y="4220"/>
                    <a:pt x="0" y="4932"/>
                    <a:pt x="37" y="5413"/>
                  </a:cubicBezTo>
                  <a:cubicBezTo>
                    <a:pt x="97" y="5625"/>
                    <a:pt x="153" y="5838"/>
                    <a:pt x="250" y="6050"/>
                  </a:cubicBezTo>
                  <a:cubicBezTo>
                    <a:pt x="769" y="7198"/>
                    <a:pt x="1874" y="7403"/>
                    <a:pt x="2599" y="7403"/>
                  </a:cubicBezTo>
                  <a:cubicBezTo>
                    <a:pt x="3004" y="7403"/>
                    <a:pt x="3290" y="7339"/>
                    <a:pt x="3290" y="7339"/>
                  </a:cubicBezTo>
                  <a:cubicBezTo>
                    <a:pt x="3290" y="7339"/>
                    <a:pt x="5582" y="7168"/>
                    <a:pt x="5831" y="5223"/>
                  </a:cubicBezTo>
                  <a:cubicBezTo>
                    <a:pt x="5965" y="4105"/>
                    <a:pt x="5448" y="3472"/>
                    <a:pt x="5272" y="2354"/>
                  </a:cubicBezTo>
                  <a:cubicBezTo>
                    <a:pt x="5101" y="1236"/>
                    <a:pt x="4561" y="469"/>
                    <a:pt x="3831" y="80"/>
                  </a:cubicBezTo>
                  <a:cubicBezTo>
                    <a:pt x="3734" y="43"/>
                    <a:pt x="3655" y="7"/>
                    <a:pt x="3581" y="7"/>
                  </a:cubicBezTo>
                  <a:cubicBezTo>
                    <a:pt x="3549" y="2"/>
                    <a:pt x="3517" y="0"/>
                    <a:pt x="3484" y="0"/>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4" name="Google Shape;3974;p64"/>
            <p:cNvSpPr/>
            <p:nvPr/>
          </p:nvSpPr>
          <p:spPr>
            <a:xfrm>
              <a:off x="1677869" y="2694835"/>
              <a:ext cx="340924" cy="425474"/>
            </a:xfrm>
            <a:custGeom>
              <a:rect b="b" l="l" r="r" t="t"/>
              <a:pathLst>
                <a:path extrusionOk="0" h="7498" w="6008">
                  <a:moveTo>
                    <a:pt x="3538" y="97"/>
                  </a:moveTo>
                  <a:cubicBezTo>
                    <a:pt x="3566" y="97"/>
                    <a:pt x="3595" y="99"/>
                    <a:pt x="3623" y="103"/>
                  </a:cubicBezTo>
                  <a:cubicBezTo>
                    <a:pt x="3697" y="103"/>
                    <a:pt x="3776" y="140"/>
                    <a:pt x="3854" y="182"/>
                  </a:cubicBezTo>
                  <a:cubicBezTo>
                    <a:pt x="4584" y="565"/>
                    <a:pt x="5125" y="1318"/>
                    <a:pt x="5277" y="2413"/>
                  </a:cubicBezTo>
                  <a:cubicBezTo>
                    <a:pt x="5374" y="2972"/>
                    <a:pt x="5545" y="3416"/>
                    <a:pt x="5684" y="3859"/>
                  </a:cubicBezTo>
                  <a:cubicBezTo>
                    <a:pt x="5818" y="4280"/>
                    <a:pt x="5892" y="4724"/>
                    <a:pt x="5836" y="5264"/>
                  </a:cubicBezTo>
                  <a:cubicBezTo>
                    <a:pt x="5721" y="6225"/>
                    <a:pt x="5083" y="6724"/>
                    <a:pt x="4506" y="7015"/>
                  </a:cubicBezTo>
                  <a:cubicBezTo>
                    <a:pt x="3910" y="7302"/>
                    <a:pt x="3332" y="7343"/>
                    <a:pt x="3332" y="7343"/>
                  </a:cubicBezTo>
                  <a:cubicBezTo>
                    <a:pt x="3332" y="7343"/>
                    <a:pt x="3055" y="7401"/>
                    <a:pt x="2670" y="7401"/>
                  </a:cubicBezTo>
                  <a:cubicBezTo>
                    <a:pt x="2508" y="7401"/>
                    <a:pt x="2327" y="7391"/>
                    <a:pt x="2140" y="7362"/>
                  </a:cubicBezTo>
                  <a:cubicBezTo>
                    <a:pt x="1484" y="7265"/>
                    <a:pt x="754" y="6955"/>
                    <a:pt x="347" y="6091"/>
                  </a:cubicBezTo>
                  <a:cubicBezTo>
                    <a:pt x="255" y="5860"/>
                    <a:pt x="195" y="5648"/>
                    <a:pt x="158" y="5454"/>
                  </a:cubicBezTo>
                  <a:cubicBezTo>
                    <a:pt x="116" y="4973"/>
                    <a:pt x="98" y="4280"/>
                    <a:pt x="329" y="3568"/>
                  </a:cubicBezTo>
                  <a:cubicBezTo>
                    <a:pt x="717" y="2298"/>
                    <a:pt x="754" y="2201"/>
                    <a:pt x="735" y="1087"/>
                  </a:cubicBezTo>
                  <a:lnTo>
                    <a:pt x="735" y="1064"/>
                  </a:lnTo>
                  <a:cubicBezTo>
                    <a:pt x="735" y="1064"/>
                    <a:pt x="657" y="949"/>
                    <a:pt x="560" y="856"/>
                  </a:cubicBezTo>
                  <a:cubicBezTo>
                    <a:pt x="620" y="778"/>
                    <a:pt x="694" y="699"/>
                    <a:pt x="754" y="625"/>
                  </a:cubicBezTo>
                  <a:cubicBezTo>
                    <a:pt x="898" y="492"/>
                    <a:pt x="1068" y="442"/>
                    <a:pt x="1246" y="442"/>
                  </a:cubicBezTo>
                  <a:cubicBezTo>
                    <a:pt x="1376" y="442"/>
                    <a:pt x="1510" y="469"/>
                    <a:pt x="1641" y="510"/>
                  </a:cubicBezTo>
                  <a:cubicBezTo>
                    <a:pt x="1946" y="602"/>
                    <a:pt x="2237" y="796"/>
                    <a:pt x="2334" y="875"/>
                  </a:cubicBezTo>
                  <a:lnTo>
                    <a:pt x="2389" y="893"/>
                  </a:lnTo>
                  <a:lnTo>
                    <a:pt x="2408" y="875"/>
                  </a:lnTo>
                  <a:cubicBezTo>
                    <a:pt x="2486" y="759"/>
                    <a:pt x="2657" y="565"/>
                    <a:pt x="2870" y="371"/>
                  </a:cubicBezTo>
                  <a:cubicBezTo>
                    <a:pt x="3075" y="219"/>
                    <a:pt x="3313" y="97"/>
                    <a:pt x="3538" y="97"/>
                  </a:cubicBezTo>
                  <a:close/>
                  <a:moveTo>
                    <a:pt x="3548" y="0"/>
                  </a:moveTo>
                  <a:cubicBezTo>
                    <a:pt x="3274" y="0"/>
                    <a:pt x="3022" y="139"/>
                    <a:pt x="2815" y="297"/>
                  </a:cubicBezTo>
                  <a:cubicBezTo>
                    <a:pt x="2602" y="468"/>
                    <a:pt x="2450" y="662"/>
                    <a:pt x="2353" y="778"/>
                  </a:cubicBezTo>
                  <a:cubicBezTo>
                    <a:pt x="2237" y="681"/>
                    <a:pt x="1987" y="510"/>
                    <a:pt x="1678" y="413"/>
                  </a:cubicBezTo>
                  <a:cubicBezTo>
                    <a:pt x="1546" y="373"/>
                    <a:pt x="1405" y="347"/>
                    <a:pt x="1265" y="347"/>
                  </a:cubicBezTo>
                  <a:cubicBezTo>
                    <a:pt x="1059" y="347"/>
                    <a:pt x="857" y="405"/>
                    <a:pt x="694" y="565"/>
                  </a:cubicBezTo>
                  <a:cubicBezTo>
                    <a:pt x="601" y="644"/>
                    <a:pt x="523" y="741"/>
                    <a:pt x="463" y="833"/>
                  </a:cubicBezTo>
                  <a:lnTo>
                    <a:pt x="426" y="856"/>
                  </a:lnTo>
                  <a:lnTo>
                    <a:pt x="463" y="893"/>
                  </a:lnTo>
                  <a:cubicBezTo>
                    <a:pt x="560" y="990"/>
                    <a:pt x="620" y="1087"/>
                    <a:pt x="638" y="1106"/>
                  </a:cubicBezTo>
                  <a:cubicBezTo>
                    <a:pt x="657" y="2201"/>
                    <a:pt x="620" y="2279"/>
                    <a:pt x="232" y="3550"/>
                  </a:cubicBezTo>
                  <a:cubicBezTo>
                    <a:pt x="1" y="4261"/>
                    <a:pt x="1" y="4973"/>
                    <a:pt x="61" y="5477"/>
                  </a:cubicBezTo>
                  <a:cubicBezTo>
                    <a:pt x="98" y="5685"/>
                    <a:pt x="158" y="5897"/>
                    <a:pt x="255" y="6128"/>
                  </a:cubicBezTo>
                  <a:cubicBezTo>
                    <a:pt x="675" y="7034"/>
                    <a:pt x="1447" y="7362"/>
                    <a:pt x="2121" y="7459"/>
                  </a:cubicBezTo>
                  <a:cubicBezTo>
                    <a:pt x="2314" y="7488"/>
                    <a:pt x="2499" y="7498"/>
                    <a:pt x="2664" y="7498"/>
                  </a:cubicBezTo>
                  <a:cubicBezTo>
                    <a:pt x="3056" y="7498"/>
                    <a:pt x="3338" y="7440"/>
                    <a:pt x="3351" y="7440"/>
                  </a:cubicBezTo>
                  <a:cubicBezTo>
                    <a:pt x="3374" y="7440"/>
                    <a:pt x="3928" y="7399"/>
                    <a:pt x="4547" y="7112"/>
                  </a:cubicBezTo>
                  <a:cubicBezTo>
                    <a:pt x="5162" y="6803"/>
                    <a:pt x="5799" y="6262"/>
                    <a:pt x="5933" y="5283"/>
                  </a:cubicBezTo>
                  <a:cubicBezTo>
                    <a:pt x="6007" y="4724"/>
                    <a:pt x="5915" y="4261"/>
                    <a:pt x="5776" y="3818"/>
                  </a:cubicBezTo>
                  <a:cubicBezTo>
                    <a:pt x="5642" y="3374"/>
                    <a:pt x="5471" y="2954"/>
                    <a:pt x="5393" y="2395"/>
                  </a:cubicBezTo>
                  <a:cubicBezTo>
                    <a:pt x="5222" y="1277"/>
                    <a:pt x="4663" y="486"/>
                    <a:pt x="3910" y="84"/>
                  </a:cubicBezTo>
                  <a:cubicBezTo>
                    <a:pt x="3813" y="48"/>
                    <a:pt x="3720" y="6"/>
                    <a:pt x="3642" y="6"/>
                  </a:cubicBezTo>
                  <a:cubicBezTo>
                    <a:pt x="3610" y="2"/>
                    <a:pt x="3579" y="0"/>
                    <a:pt x="354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5" name="Google Shape;3975;p64"/>
            <p:cNvSpPr/>
            <p:nvPr/>
          </p:nvSpPr>
          <p:spPr>
            <a:xfrm>
              <a:off x="1659540" y="2581230"/>
              <a:ext cx="382291" cy="203771"/>
            </a:xfrm>
            <a:custGeom>
              <a:rect b="b" l="l" r="r" t="t"/>
              <a:pathLst>
                <a:path extrusionOk="0" h="3591" w="6737">
                  <a:moveTo>
                    <a:pt x="4414" y="0"/>
                  </a:moveTo>
                  <a:cubicBezTo>
                    <a:pt x="3854" y="0"/>
                    <a:pt x="3503" y="220"/>
                    <a:pt x="3503" y="220"/>
                  </a:cubicBezTo>
                  <a:cubicBezTo>
                    <a:pt x="3503" y="220"/>
                    <a:pt x="3124" y="111"/>
                    <a:pt x="2594" y="111"/>
                  </a:cubicBezTo>
                  <a:cubicBezTo>
                    <a:pt x="2231" y="111"/>
                    <a:pt x="1796" y="162"/>
                    <a:pt x="1363" y="335"/>
                  </a:cubicBezTo>
                  <a:cubicBezTo>
                    <a:pt x="287" y="779"/>
                    <a:pt x="0" y="1125"/>
                    <a:pt x="37" y="1740"/>
                  </a:cubicBezTo>
                  <a:cubicBezTo>
                    <a:pt x="74" y="2336"/>
                    <a:pt x="74" y="2433"/>
                    <a:pt x="231" y="2720"/>
                  </a:cubicBezTo>
                  <a:cubicBezTo>
                    <a:pt x="384" y="2992"/>
                    <a:pt x="730" y="3182"/>
                    <a:pt x="730" y="3182"/>
                  </a:cubicBezTo>
                  <a:cubicBezTo>
                    <a:pt x="1071" y="2977"/>
                    <a:pt x="1405" y="2886"/>
                    <a:pt x="1777" y="2886"/>
                  </a:cubicBezTo>
                  <a:cubicBezTo>
                    <a:pt x="2246" y="2886"/>
                    <a:pt x="2778" y="3031"/>
                    <a:pt x="3466" y="3279"/>
                  </a:cubicBezTo>
                  <a:cubicBezTo>
                    <a:pt x="4060" y="3493"/>
                    <a:pt x="4565" y="3591"/>
                    <a:pt x="4996" y="3591"/>
                  </a:cubicBezTo>
                  <a:cubicBezTo>
                    <a:pt x="5457" y="3591"/>
                    <a:pt x="5833" y="3479"/>
                    <a:pt x="6141" y="3279"/>
                  </a:cubicBezTo>
                  <a:cubicBezTo>
                    <a:pt x="6737" y="2877"/>
                    <a:pt x="6737" y="931"/>
                    <a:pt x="5545" y="294"/>
                  </a:cubicBezTo>
                  <a:cubicBezTo>
                    <a:pt x="5118" y="71"/>
                    <a:pt x="4732" y="0"/>
                    <a:pt x="4414" y="0"/>
                  </a:cubicBezTo>
                  <a:close/>
                </a:path>
              </a:pathLst>
            </a:custGeom>
            <a:solidFill>
              <a:srgbClr val="00A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6" name="Google Shape;3976;p64"/>
            <p:cNvSpPr/>
            <p:nvPr/>
          </p:nvSpPr>
          <p:spPr>
            <a:xfrm>
              <a:off x="1658235" y="2578166"/>
              <a:ext cx="375992" cy="209389"/>
            </a:xfrm>
            <a:custGeom>
              <a:rect b="b" l="l" r="r" t="t"/>
              <a:pathLst>
                <a:path extrusionOk="0" h="3690" w="6626">
                  <a:moveTo>
                    <a:pt x="4397" y="109"/>
                  </a:moveTo>
                  <a:cubicBezTo>
                    <a:pt x="4505" y="109"/>
                    <a:pt x="4621" y="119"/>
                    <a:pt x="4736" y="140"/>
                  </a:cubicBezTo>
                  <a:cubicBezTo>
                    <a:pt x="4990" y="158"/>
                    <a:pt x="5258" y="255"/>
                    <a:pt x="5545" y="408"/>
                  </a:cubicBezTo>
                  <a:cubicBezTo>
                    <a:pt x="6122" y="694"/>
                    <a:pt x="6413" y="1332"/>
                    <a:pt x="6492" y="1928"/>
                  </a:cubicBezTo>
                  <a:cubicBezTo>
                    <a:pt x="6529" y="2238"/>
                    <a:pt x="6510" y="2524"/>
                    <a:pt x="6432" y="2774"/>
                  </a:cubicBezTo>
                  <a:cubicBezTo>
                    <a:pt x="6376" y="3005"/>
                    <a:pt x="6279" y="3199"/>
                    <a:pt x="6145" y="3277"/>
                  </a:cubicBezTo>
                  <a:cubicBezTo>
                    <a:pt x="5834" y="3476"/>
                    <a:pt x="5467" y="3588"/>
                    <a:pt x="5015" y="3588"/>
                  </a:cubicBezTo>
                  <a:cubicBezTo>
                    <a:pt x="4594" y="3588"/>
                    <a:pt x="4099" y="3491"/>
                    <a:pt x="3507" y="3277"/>
                  </a:cubicBezTo>
                  <a:cubicBezTo>
                    <a:pt x="2888" y="3065"/>
                    <a:pt x="2389" y="2912"/>
                    <a:pt x="1945" y="2889"/>
                  </a:cubicBezTo>
                  <a:cubicBezTo>
                    <a:pt x="1906" y="2887"/>
                    <a:pt x="1868" y="2886"/>
                    <a:pt x="1829" y="2886"/>
                  </a:cubicBezTo>
                  <a:cubicBezTo>
                    <a:pt x="1453" y="2886"/>
                    <a:pt x="1103" y="2971"/>
                    <a:pt x="772" y="3180"/>
                  </a:cubicBezTo>
                  <a:cubicBezTo>
                    <a:pt x="735" y="3162"/>
                    <a:pt x="425" y="3005"/>
                    <a:pt x="291" y="2737"/>
                  </a:cubicBezTo>
                  <a:cubicBezTo>
                    <a:pt x="213" y="2603"/>
                    <a:pt x="176" y="2524"/>
                    <a:pt x="157" y="2390"/>
                  </a:cubicBezTo>
                  <a:cubicBezTo>
                    <a:pt x="139" y="2256"/>
                    <a:pt x="116" y="2080"/>
                    <a:pt x="116" y="1794"/>
                  </a:cubicBezTo>
                  <a:cubicBezTo>
                    <a:pt x="97" y="1484"/>
                    <a:pt x="157" y="1272"/>
                    <a:pt x="347" y="1064"/>
                  </a:cubicBezTo>
                  <a:cubicBezTo>
                    <a:pt x="541" y="851"/>
                    <a:pt x="869" y="657"/>
                    <a:pt x="1409" y="445"/>
                  </a:cubicBezTo>
                  <a:cubicBezTo>
                    <a:pt x="1834" y="273"/>
                    <a:pt x="2261" y="222"/>
                    <a:pt x="2618" y="222"/>
                  </a:cubicBezTo>
                  <a:cubicBezTo>
                    <a:pt x="3136" y="222"/>
                    <a:pt x="3507" y="329"/>
                    <a:pt x="3507" y="329"/>
                  </a:cubicBezTo>
                  <a:lnTo>
                    <a:pt x="3544" y="329"/>
                  </a:lnTo>
                  <a:cubicBezTo>
                    <a:pt x="3544" y="329"/>
                    <a:pt x="3757" y="195"/>
                    <a:pt x="4103" y="140"/>
                  </a:cubicBezTo>
                  <a:cubicBezTo>
                    <a:pt x="4189" y="119"/>
                    <a:pt x="4289" y="109"/>
                    <a:pt x="4397" y="109"/>
                  </a:cubicBezTo>
                  <a:close/>
                  <a:moveTo>
                    <a:pt x="4471" y="1"/>
                  </a:moveTo>
                  <a:cubicBezTo>
                    <a:pt x="4330" y="1"/>
                    <a:pt x="4199" y="18"/>
                    <a:pt x="4085" y="43"/>
                  </a:cubicBezTo>
                  <a:cubicBezTo>
                    <a:pt x="3738" y="98"/>
                    <a:pt x="3526" y="214"/>
                    <a:pt x="3507" y="232"/>
                  </a:cubicBezTo>
                  <a:cubicBezTo>
                    <a:pt x="3496" y="221"/>
                    <a:pt x="3131" y="120"/>
                    <a:pt x="2620" y="120"/>
                  </a:cubicBezTo>
                  <a:cubicBezTo>
                    <a:pt x="2252" y="120"/>
                    <a:pt x="1810" y="172"/>
                    <a:pt x="1368" y="348"/>
                  </a:cubicBezTo>
                  <a:cubicBezTo>
                    <a:pt x="832" y="560"/>
                    <a:pt x="485" y="754"/>
                    <a:pt x="273" y="985"/>
                  </a:cubicBezTo>
                  <a:cubicBezTo>
                    <a:pt x="60" y="1216"/>
                    <a:pt x="0" y="1484"/>
                    <a:pt x="0" y="1794"/>
                  </a:cubicBezTo>
                  <a:cubicBezTo>
                    <a:pt x="23" y="2104"/>
                    <a:pt x="42" y="2274"/>
                    <a:pt x="60" y="2408"/>
                  </a:cubicBezTo>
                  <a:cubicBezTo>
                    <a:pt x="79" y="2542"/>
                    <a:pt x="139" y="2640"/>
                    <a:pt x="194" y="2797"/>
                  </a:cubicBezTo>
                  <a:cubicBezTo>
                    <a:pt x="370" y="3102"/>
                    <a:pt x="735" y="3277"/>
                    <a:pt x="735" y="3277"/>
                  </a:cubicBezTo>
                  <a:lnTo>
                    <a:pt x="753" y="3296"/>
                  </a:lnTo>
                  <a:lnTo>
                    <a:pt x="790" y="3277"/>
                  </a:lnTo>
                  <a:cubicBezTo>
                    <a:pt x="1121" y="3068"/>
                    <a:pt x="1456" y="2983"/>
                    <a:pt x="1830" y="2983"/>
                  </a:cubicBezTo>
                  <a:cubicBezTo>
                    <a:pt x="1868" y="2983"/>
                    <a:pt x="1906" y="2984"/>
                    <a:pt x="1945" y="2986"/>
                  </a:cubicBezTo>
                  <a:cubicBezTo>
                    <a:pt x="2370" y="3028"/>
                    <a:pt x="2851" y="3162"/>
                    <a:pt x="3466" y="3374"/>
                  </a:cubicBezTo>
                  <a:cubicBezTo>
                    <a:pt x="4078" y="3589"/>
                    <a:pt x="4598" y="3690"/>
                    <a:pt x="5040" y="3690"/>
                  </a:cubicBezTo>
                  <a:cubicBezTo>
                    <a:pt x="5502" y="3690"/>
                    <a:pt x="5878" y="3580"/>
                    <a:pt x="6182" y="3374"/>
                  </a:cubicBezTo>
                  <a:cubicBezTo>
                    <a:pt x="6353" y="3259"/>
                    <a:pt x="6469" y="3046"/>
                    <a:pt x="6547" y="2797"/>
                  </a:cubicBezTo>
                  <a:cubicBezTo>
                    <a:pt x="6608" y="2542"/>
                    <a:pt x="6626" y="2238"/>
                    <a:pt x="6584" y="1928"/>
                  </a:cubicBezTo>
                  <a:cubicBezTo>
                    <a:pt x="6510" y="1295"/>
                    <a:pt x="6201" y="639"/>
                    <a:pt x="5586" y="311"/>
                  </a:cubicBezTo>
                  <a:cubicBezTo>
                    <a:pt x="5295" y="158"/>
                    <a:pt x="5009" y="61"/>
                    <a:pt x="4759" y="24"/>
                  </a:cubicBezTo>
                  <a:cubicBezTo>
                    <a:pt x="4659" y="8"/>
                    <a:pt x="4563" y="1"/>
                    <a:pt x="44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7" name="Google Shape;3977;p64"/>
            <p:cNvSpPr/>
            <p:nvPr/>
          </p:nvSpPr>
          <p:spPr>
            <a:xfrm>
              <a:off x="1240018" y="3686016"/>
              <a:ext cx="551675" cy="897025"/>
            </a:xfrm>
            <a:custGeom>
              <a:rect b="b" l="l" r="r" t="t"/>
              <a:pathLst>
                <a:path extrusionOk="0" h="15808" w="9722">
                  <a:moveTo>
                    <a:pt x="5503" y="0"/>
                  </a:moveTo>
                  <a:cubicBezTo>
                    <a:pt x="5503" y="0"/>
                    <a:pt x="4579" y="906"/>
                    <a:pt x="3831" y="2966"/>
                  </a:cubicBezTo>
                  <a:cubicBezTo>
                    <a:pt x="3078" y="5009"/>
                    <a:pt x="0" y="15655"/>
                    <a:pt x="0" y="15655"/>
                  </a:cubicBezTo>
                  <a:lnTo>
                    <a:pt x="5060" y="15807"/>
                  </a:lnTo>
                  <a:lnTo>
                    <a:pt x="8987" y="5277"/>
                  </a:lnTo>
                  <a:lnTo>
                    <a:pt x="9722" y="1830"/>
                  </a:lnTo>
                  <a:lnTo>
                    <a:pt x="5503"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8" name="Google Shape;3978;p64"/>
            <p:cNvSpPr/>
            <p:nvPr/>
          </p:nvSpPr>
          <p:spPr>
            <a:xfrm>
              <a:off x="1235535" y="3681817"/>
              <a:ext cx="559335" cy="902246"/>
            </a:xfrm>
            <a:custGeom>
              <a:rect b="b" l="l" r="r" t="t"/>
              <a:pathLst>
                <a:path extrusionOk="0" h="15900" w="9857">
                  <a:moveTo>
                    <a:pt x="5601" y="116"/>
                  </a:moveTo>
                  <a:lnTo>
                    <a:pt x="9741" y="1904"/>
                  </a:lnTo>
                  <a:lnTo>
                    <a:pt x="9011" y="5314"/>
                  </a:lnTo>
                  <a:lnTo>
                    <a:pt x="5102" y="15807"/>
                  </a:lnTo>
                  <a:lnTo>
                    <a:pt x="135" y="15650"/>
                  </a:lnTo>
                  <a:cubicBezTo>
                    <a:pt x="153" y="15595"/>
                    <a:pt x="906" y="13035"/>
                    <a:pt x="1752" y="10147"/>
                  </a:cubicBezTo>
                  <a:cubicBezTo>
                    <a:pt x="2621" y="7217"/>
                    <a:pt x="3582" y="4043"/>
                    <a:pt x="3965" y="3022"/>
                  </a:cubicBezTo>
                  <a:cubicBezTo>
                    <a:pt x="4700" y="1021"/>
                    <a:pt x="5564" y="153"/>
                    <a:pt x="5601" y="116"/>
                  </a:cubicBezTo>
                  <a:close/>
                  <a:moveTo>
                    <a:pt x="5582" y="0"/>
                  </a:moveTo>
                  <a:lnTo>
                    <a:pt x="5545" y="19"/>
                  </a:lnTo>
                  <a:cubicBezTo>
                    <a:pt x="5545" y="19"/>
                    <a:pt x="4621" y="943"/>
                    <a:pt x="3868" y="3004"/>
                  </a:cubicBezTo>
                  <a:cubicBezTo>
                    <a:pt x="3485" y="4025"/>
                    <a:pt x="2524" y="7199"/>
                    <a:pt x="1655" y="10105"/>
                  </a:cubicBezTo>
                  <a:cubicBezTo>
                    <a:pt x="791" y="13035"/>
                    <a:pt x="19" y="15692"/>
                    <a:pt x="19" y="15692"/>
                  </a:cubicBezTo>
                  <a:lnTo>
                    <a:pt x="1" y="15747"/>
                  </a:lnTo>
                  <a:lnTo>
                    <a:pt x="5162" y="15900"/>
                  </a:lnTo>
                  <a:lnTo>
                    <a:pt x="9126" y="5351"/>
                  </a:lnTo>
                  <a:lnTo>
                    <a:pt x="9126" y="5332"/>
                  </a:lnTo>
                  <a:lnTo>
                    <a:pt x="9856" y="1848"/>
                  </a:lnTo>
                  <a:lnTo>
                    <a:pt x="558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9" name="Google Shape;3979;p64"/>
            <p:cNvSpPr/>
            <p:nvPr/>
          </p:nvSpPr>
          <p:spPr>
            <a:xfrm>
              <a:off x="1676848" y="3764666"/>
              <a:ext cx="403287" cy="819398"/>
            </a:xfrm>
            <a:custGeom>
              <a:rect b="b" l="l" r="r" t="t"/>
              <a:pathLst>
                <a:path extrusionOk="0" h="14440" w="7107">
                  <a:moveTo>
                    <a:pt x="712" y="0"/>
                  </a:moveTo>
                  <a:lnTo>
                    <a:pt x="0" y="2888"/>
                  </a:lnTo>
                  <a:lnTo>
                    <a:pt x="365" y="3216"/>
                  </a:lnTo>
                  <a:lnTo>
                    <a:pt x="1751" y="14403"/>
                  </a:lnTo>
                  <a:lnTo>
                    <a:pt x="5526" y="14440"/>
                  </a:lnTo>
                  <a:cubicBezTo>
                    <a:pt x="5526" y="14440"/>
                    <a:pt x="6511" y="11630"/>
                    <a:pt x="6815" y="6511"/>
                  </a:cubicBezTo>
                  <a:cubicBezTo>
                    <a:pt x="7107" y="1368"/>
                    <a:pt x="6219" y="541"/>
                    <a:pt x="6219" y="541"/>
                  </a:cubicBezTo>
                  <a:lnTo>
                    <a:pt x="712"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0" name="Google Shape;3980;p64"/>
            <p:cNvSpPr/>
            <p:nvPr/>
          </p:nvSpPr>
          <p:spPr>
            <a:xfrm>
              <a:off x="1673670" y="3761488"/>
              <a:ext cx="400960" cy="823881"/>
            </a:xfrm>
            <a:custGeom>
              <a:rect b="b" l="l" r="r" t="t"/>
              <a:pathLst>
                <a:path extrusionOk="0" h="14519" w="7066">
                  <a:moveTo>
                    <a:pt x="809" y="116"/>
                  </a:moveTo>
                  <a:lnTo>
                    <a:pt x="6257" y="657"/>
                  </a:lnTo>
                  <a:lnTo>
                    <a:pt x="6275" y="675"/>
                  </a:lnTo>
                  <a:cubicBezTo>
                    <a:pt x="6294" y="712"/>
                    <a:pt x="6336" y="749"/>
                    <a:pt x="6354" y="828"/>
                  </a:cubicBezTo>
                  <a:cubicBezTo>
                    <a:pt x="6428" y="980"/>
                    <a:pt x="6543" y="1253"/>
                    <a:pt x="6622" y="1673"/>
                  </a:cubicBezTo>
                  <a:cubicBezTo>
                    <a:pt x="6816" y="2505"/>
                    <a:pt x="6969" y="4007"/>
                    <a:pt x="6816" y="6567"/>
                  </a:cubicBezTo>
                  <a:cubicBezTo>
                    <a:pt x="6525" y="11631"/>
                    <a:pt x="5564" y="14362"/>
                    <a:pt x="5545" y="14422"/>
                  </a:cubicBezTo>
                  <a:lnTo>
                    <a:pt x="1849" y="14422"/>
                  </a:lnTo>
                  <a:lnTo>
                    <a:pt x="463" y="3254"/>
                  </a:lnTo>
                  <a:lnTo>
                    <a:pt x="116" y="2926"/>
                  </a:lnTo>
                  <a:lnTo>
                    <a:pt x="809" y="116"/>
                  </a:lnTo>
                  <a:close/>
                  <a:moveTo>
                    <a:pt x="731" y="1"/>
                  </a:moveTo>
                  <a:lnTo>
                    <a:pt x="1" y="2967"/>
                  </a:lnTo>
                  <a:lnTo>
                    <a:pt x="366" y="3314"/>
                  </a:lnTo>
                  <a:lnTo>
                    <a:pt x="1770" y="14519"/>
                  </a:lnTo>
                  <a:lnTo>
                    <a:pt x="5619" y="14496"/>
                  </a:lnTo>
                  <a:lnTo>
                    <a:pt x="5642" y="14496"/>
                  </a:lnTo>
                  <a:cubicBezTo>
                    <a:pt x="5642" y="14496"/>
                    <a:pt x="6622" y="11705"/>
                    <a:pt x="6913" y="6567"/>
                  </a:cubicBezTo>
                  <a:cubicBezTo>
                    <a:pt x="7066" y="4007"/>
                    <a:pt x="6913" y="2505"/>
                    <a:pt x="6737" y="1655"/>
                  </a:cubicBezTo>
                  <a:cubicBezTo>
                    <a:pt x="6640" y="1211"/>
                    <a:pt x="6525" y="943"/>
                    <a:pt x="6451" y="791"/>
                  </a:cubicBezTo>
                  <a:cubicBezTo>
                    <a:pt x="6409" y="712"/>
                    <a:pt x="6372" y="657"/>
                    <a:pt x="6354" y="615"/>
                  </a:cubicBezTo>
                  <a:cubicBezTo>
                    <a:pt x="6336" y="578"/>
                    <a:pt x="6312" y="560"/>
                    <a:pt x="6312" y="560"/>
                  </a:cubicBezTo>
                  <a:lnTo>
                    <a:pt x="6275" y="560"/>
                  </a:lnTo>
                  <a:lnTo>
                    <a:pt x="73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1" name="Google Shape;3981;p64"/>
            <p:cNvSpPr/>
            <p:nvPr/>
          </p:nvSpPr>
          <p:spPr>
            <a:xfrm>
              <a:off x="2154308" y="2897532"/>
              <a:ext cx="247011" cy="216142"/>
            </a:xfrm>
            <a:custGeom>
              <a:rect b="b" l="l" r="r" t="t"/>
              <a:pathLst>
                <a:path extrusionOk="0" h="3809" w="4353">
                  <a:moveTo>
                    <a:pt x="1826" y="0"/>
                  </a:moveTo>
                  <a:cubicBezTo>
                    <a:pt x="992" y="0"/>
                    <a:pt x="529" y="119"/>
                    <a:pt x="291" y="421"/>
                  </a:cubicBezTo>
                  <a:cubicBezTo>
                    <a:pt x="0" y="805"/>
                    <a:pt x="97" y="2154"/>
                    <a:pt x="97" y="2616"/>
                  </a:cubicBezTo>
                  <a:cubicBezTo>
                    <a:pt x="97" y="3078"/>
                    <a:pt x="638" y="3693"/>
                    <a:pt x="638" y="3693"/>
                  </a:cubicBezTo>
                  <a:lnTo>
                    <a:pt x="3872" y="3808"/>
                  </a:lnTo>
                  <a:cubicBezTo>
                    <a:pt x="4353" y="3674"/>
                    <a:pt x="4334" y="1558"/>
                    <a:pt x="4334" y="1152"/>
                  </a:cubicBezTo>
                  <a:cubicBezTo>
                    <a:pt x="4334" y="768"/>
                    <a:pt x="3581" y="75"/>
                    <a:pt x="2389" y="15"/>
                  </a:cubicBezTo>
                  <a:cubicBezTo>
                    <a:pt x="2185" y="5"/>
                    <a:pt x="1997" y="0"/>
                    <a:pt x="1826" y="0"/>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2" name="Google Shape;3982;p64"/>
            <p:cNvSpPr/>
            <p:nvPr/>
          </p:nvSpPr>
          <p:spPr>
            <a:xfrm>
              <a:off x="2155329" y="2894638"/>
              <a:ext cx="248089" cy="221135"/>
            </a:xfrm>
            <a:custGeom>
              <a:rect b="b" l="l" r="r" t="t"/>
              <a:pathLst>
                <a:path extrusionOk="0" h="3897" w="4372">
                  <a:moveTo>
                    <a:pt x="1796" y="94"/>
                  </a:moveTo>
                  <a:cubicBezTo>
                    <a:pt x="1971" y="94"/>
                    <a:pt x="2161" y="99"/>
                    <a:pt x="2371" y="107"/>
                  </a:cubicBezTo>
                  <a:cubicBezTo>
                    <a:pt x="2967" y="144"/>
                    <a:pt x="3429" y="315"/>
                    <a:pt x="3757" y="546"/>
                  </a:cubicBezTo>
                  <a:cubicBezTo>
                    <a:pt x="4085" y="777"/>
                    <a:pt x="4256" y="1050"/>
                    <a:pt x="4256" y="1221"/>
                  </a:cubicBezTo>
                  <a:cubicBezTo>
                    <a:pt x="4275" y="1415"/>
                    <a:pt x="4275" y="2030"/>
                    <a:pt x="4219" y="2626"/>
                  </a:cubicBezTo>
                  <a:cubicBezTo>
                    <a:pt x="4178" y="2935"/>
                    <a:pt x="4141" y="3203"/>
                    <a:pt x="4085" y="3434"/>
                  </a:cubicBezTo>
                  <a:cubicBezTo>
                    <a:pt x="4044" y="3531"/>
                    <a:pt x="4007" y="3628"/>
                    <a:pt x="3970" y="3688"/>
                  </a:cubicBezTo>
                  <a:cubicBezTo>
                    <a:pt x="3928" y="3762"/>
                    <a:pt x="3873" y="3781"/>
                    <a:pt x="3831" y="3804"/>
                  </a:cubicBezTo>
                  <a:lnTo>
                    <a:pt x="638" y="3707"/>
                  </a:lnTo>
                  <a:cubicBezTo>
                    <a:pt x="638" y="3688"/>
                    <a:pt x="523" y="3550"/>
                    <a:pt x="389" y="3360"/>
                  </a:cubicBezTo>
                  <a:cubicBezTo>
                    <a:pt x="250" y="3148"/>
                    <a:pt x="116" y="2880"/>
                    <a:pt x="116" y="2667"/>
                  </a:cubicBezTo>
                  <a:cubicBezTo>
                    <a:pt x="116" y="2418"/>
                    <a:pt x="98" y="1974"/>
                    <a:pt x="116" y="1549"/>
                  </a:cubicBezTo>
                  <a:cubicBezTo>
                    <a:pt x="116" y="1318"/>
                    <a:pt x="135" y="1106"/>
                    <a:pt x="176" y="935"/>
                  </a:cubicBezTo>
                  <a:cubicBezTo>
                    <a:pt x="195" y="740"/>
                    <a:pt x="250" y="588"/>
                    <a:pt x="310" y="509"/>
                  </a:cubicBezTo>
                  <a:cubicBezTo>
                    <a:pt x="444" y="338"/>
                    <a:pt x="657" y="223"/>
                    <a:pt x="985" y="163"/>
                  </a:cubicBezTo>
                  <a:cubicBezTo>
                    <a:pt x="1210" y="112"/>
                    <a:pt x="1475" y="94"/>
                    <a:pt x="1796" y="94"/>
                  </a:cubicBezTo>
                  <a:close/>
                  <a:moveTo>
                    <a:pt x="1819" y="0"/>
                  </a:moveTo>
                  <a:cubicBezTo>
                    <a:pt x="1480" y="0"/>
                    <a:pt x="1197" y="17"/>
                    <a:pt x="966" y="66"/>
                  </a:cubicBezTo>
                  <a:cubicBezTo>
                    <a:pt x="620" y="126"/>
                    <a:pt x="389" y="241"/>
                    <a:pt x="232" y="454"/>
                  </a:cubicBezTo>
                  <a:cubicBezTo>
                    <a:pt x="158" y="570"/>
                    <a:pt x="98" y="722"/>
                    <a:pt x="61" y="916"/>
                  </a:cubicBezTo>
                  <a:cubicBezTo>
                    <a:pt x="42" y="1106"/>
                    <a:pt x="19" y="1318"/>
                    <a:pt x="19" y="1531"/>
                  </a:cubicBezTo>
                  <a:cubicBezTo>
                    <a:pt x="1" y="1974"/>
                    <a:pt x="19" y="2436"/>
                    <a:pt x="19" y="2667"/>
                  </a:cubicBezTo>
                  <a:cubicBezTo>
                    <a:pt x="19" y="2917"/>
                    <a:pt x="158" y="3185"/>
                    <a:pt x="310" y="3397"/>
                  </a:cubicBezTo>
                  <a:cubicBezTo>
                    <a:pt x="444" y="3628"/>
                    <a:pt x="578" y="3781"/>
                    <a:pt x="578" y="3781"/>
                  </a:cubicBezTo>
                  <a:lnTo>
                    <a:pt x="597" y="3804"/>
                  </a:lnTo>
                  <a:lnTo>
                    <a:pt x="3854" y="3896"/>
                  </a:lnTo>
                  <a:cubicBezTo>
                    <a:pt x="3928" y="3878"/>
                    <a:pt x="4007" y="3822"/>
                    <a:pt x="4044" y="3744"/>
                  </a:cubicBezTo>
                  <a:cubicBezTo>
                    <a:pt x="4104" y="3665"/>
                    <a:pt x="4141" y="3573"/>
                    <a:pt x="4178" y="3457"/>
                  </a:cubicBezTo>
                  <a:cubicBezTo>
                    <a:pt x="4238" y="3226"/>
                    <a:pt x="4275" y="2935"/>
                    <a:pt x="4316" y="2649"/>
                  </a:cubicBezTo>
                  <a:cubicBezTo>
                    <a:pt x="4372" y="2030"/>
                    <a:pt x="4372" y="1415"/>
                    <a:pt x="4372" y="1203"/>
                  </a:cubicBezTo>
                  <a:cubicBezTo>
                    <a:pt x="4353" y="990"/>
                    <a:pt x="4159" y="704"/>
                    <a:pt x="3813" y="472"/>
                  </a:cubicBezTo>
                  <a:cubicBezTo>
                    <a:pt x="3466" y="241"/>
                    <a:pt x="2986" y="47"/>
                    <a:pt x="2371" y="10"/>
                  </a:cubicBezTo>
                  <a:cubicBezTo>
                    <a:pt x="2172" y="4"/>
                    <a:pt x="1989" y="0"/>
                    <a:pt x="181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3" name="Google Shape;3983;p64"/>
            <p:cNvSpPr/>
            <p:nvPr/>
          </p:nvSpPr>
          <p:spPr>
            <a:xfrm>
              <a:off x="2336803" y="2828131"/>
              <a:ext cx="83756" cy="137607"/>
            </a:xfrm>
            <a:custGeom>
              <a:rect b="b" l="l" r="r" t="t"/>
              <a:pathLst>
                <a:path extrusionOk="0" h="2425" w="1476">
                  <a:moveTo>
                    <a:pt x="594" y="0"/>
                  </a:moveTo>
                  <a:cubicBezTo>
                    <a:pt x="546" y="0"/>
                    <a:pt x="496" y="3"/>
                    <a:pt x="444" y="9"/>
                  </a:cubicBezTo>
                  <a:cubicBezTo>
                    <a:pt x="444" y="9"/>
                    <a:pt x="194" y="124"/>
                    <a:pt x="97" y="679"/>
                  </a:cubicBezTo>
                  <a:cubicBezTo>
                    <a:pt x="0" y="1256"/>
                    <a:pt x="19" y="1256"/>
                    <a:pt x="116" y="1876"/>
                  </a:cubicBezTo>
                  <a:cubicBezTo>
                    <a:pt x="176" y="2347"/>
                    <a:pt x="472" y="2424"/>
                    <a:pt x="780" y="2424"/>
                  </a:cubicBezTo>
                  <a:cubicBezTo>
                    <a:pt x="874" y="2424"/>
                    <a:pt x="969" y="2417"/>
                    <a:pt x="1058" y="2412"/>
                  </a:cubicBezTo>
                  <a:cubicBezTo>
                    <a:pt x="1465" y="2393"/>
                    <a:pt x="1252" y="1834"/>
                    <a:pt x="1368" y="1122"/>
                  </a:cubicBezTo>
                  <a:cubicBezTo>
                    <a:pt x="1475" y="462"/>
                    <a:pt x="1216" y="0"/>
                    <a:pt x="594" y="0"/>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4" name="Google Shape;3984;p64"/>
            <p:cNvSpPr/>
            <p:nvPr/>
          </p:nvSpPr>
          <p:spPr>
            <a:xfrm>
              <a:off x="2333398" y="2825067"/>
              <a:ext cx="87614" cy="143508"/>
            </a:xfrm>
            <a:custGeom>
              <a:rect b="b" l="l" r="r" t="t"/>
              <a:pathLst>
                <a:path extrusionOk="0" h="2529" w="1544">
                  <a:moveTo>
                    <a:pt x="590" y="1"/>
                  </a:moveTo>
                  <a:cubicBezTo>
                    <a:pt x="562" y="1"/>
                    <a:pt x="533" y="1"/>
                    <a:pt x="504" y="3"/>
                  </a:cubicBezTo>
                  <a:lnTo>
                    <a:pt x="504" y="118"/>
                  </a:lnTo>
                  <a:lnTo>
                    <a:pt x="522" y="118"/>
                  </a:lnTo>
                  <a:cubicBezTo>
                    <a:pt x="572" y="113"/>
                    <a:pt x="619" y="110"/>
                    <a:pt x="663" y="110"/>
                  </a:cubicBezTo>
                  <a:cubicBezTo>
                    <a:pt x="933" y="110"/>
                    <a:pt x="1121" y="203"/>
                    <a:pt x="1252" y="349"/>
                  </a:cubicBezTo>
                  <a:cubicBezTo>
                    <a:pt x="1386" y="543"/>
                    <a:pt x="1446" y="830"/>
                    <a:pt x="1386" y="1176"/>
                  </a:cubicBezTo>
                  <a:cubicBezTo>
                    <a:pt x="1312" y="1541"/>
                    <a:pt x="1331" y="1851"/>
                    <a:pt x="1331" y="2082"/>
                  </a:cubicBezTo>
                  <a:cubicBezTo>
                    <a:pt x="1331" y="2198"/>
                    <a:pt x="1312" y="2276"/>
                    <a:pt x="1271" y="2332"/>
                  </a:cubicBezTo>
                  <a:cubicBezTo>
                    <a:pt x="1252" y="2392"/>
                    <a:pt x="1215" y="2410"/>
                    <a:pt x="1118" y="2429"/>
                  </a:cubicBezTo>
                  <a:cubicBezTo>
                    <a:pt x="1041" y="2429"/>
                    <a:pt x="961" y="2432"/>
                    <a:pt x="882" y="2432"/>
                  </a:cubicBezTo>
                  <a:cubicBezTo>
                    <a:pt x="763" y="2432"/>
                    <a:pt x="646" y="2425"/>
                    <a:pt x="541" y="2392"/>
                  </a:cubicBezTo>
                  <a:cubicBezTo>
                    <a:pt x="388" y="2332"/>
                    <a:pt x="254" y="2216"/>
                    <a:pt x="213" y="1930"/>
                  </a:cubicBezTo>
                  <a:cubicBezTo>
                    <a:pt x="139" y="1310"/>
                    <a:pt x="116" y="1310"/>
                    <a:pt x="213" y="756"/>
                  </a:cubicBezTo>
                  <a:cubicBezTo>
                    <a:pt x="254" y="465"/>
                    <a:pt x="328" y="312"/>
                    <a:pt x="407" y="215"/>
                  </a:cubicBezTo>
                  <a:cubicBezTo>
                    <a:pt x="444" y="178"/>
                    <a:pt x="462" y="137"/>
                    <a:pt x="485" y="118"/>
                  </a:cubicBezTo>
                  <a:lnTo>
                    <a:pt x="504" y="118"/>
                  </a:lnTo>
                  <a:lnTo>
                    <a:pt x="485" y="21"/>
                  </a:lnTo>
                  <a:cubicBezTo>
                    <a:pt x="485" y="21"/>
                    <a:pt x="462" y="21"/>
                    <a:pt x="425" y="40"/>
                  </a:cubicBezTo>
                  <a:cubicBezTo>
                    <a:pt x="407" y="63"/>
                    <a:pt x="370" y="100"/>
                    <a:pt x="328" y="155"/>
                  </a:cubicBezTo>
                  <a:cubicBezTo>
                    <a:pt x="254" y="252"/>
                    <a:pt x="157" y="446"/>
                    <a:pt x="97" y="733"/>
                  </a:cubicBezTo>
                  <a:cubicBezTo>
                    <a:pt x="0" y="1310"/>
                    <a:pt x="42" y="1333"/>
                    <a:pt x="116" y="1948"/>
                  </a:cubicBezTo>
                  <a:cubicBezTo>
                    <a:pt x="157" y="2258"/>
                    <a:pt x="328" y="2429"/>
                    <a:pt x="522" y="2489"/>
                  </a:cubicBezTo>
                  <a:cubicBezTo>
                    <a:pt x="639" y="2522"/>
                    <a:pt x="760" y="2529"/>
                    <a:pt x="880" y="2529"/>
                  </a:cubicBezTo>
                  <a:cubicBezTo>
                    <a:pt x="961" y="2529"/>
                    <a:pt x="1041" y="2526"/>
                    <a:pt x="1118" y="2526"/>
                  </a:cubicBezTo>
                  <a:cubicBezTo>
                    <a:pt x="1234" y="2507"/>
                    <a:pt x="1312" y="2466"/>
                    <a:pt x="1368" y="2392"/>
                  </a:cubicBezTo>
                  <a:cubicBezTo>
                    <a:pt x="1409" y="2313"/>
                    <a:pt x="1428" y="2198"/>
                    <a:pt x="1428" y="2082"/>
                  </a:cubicBezTo>
                  <a:cubicBezTo>
                    <a:pt x="1446" y="1851"/>
                    <a:pt x="1428" y="1541"/>
                    <a:pt x="1483" y="1195"/>
                  </a:cubicBezTo>
                  <a:cubicBezTo>
                    <a:pt x="1543" y="830"/>
                    <a:pt x="1483" y="502"/>
                    <a:pt x="1331" y="294"/>
                  </a:cubicBezTo>
                  <a:cubicBezTo>
                    <a:pt x="1169" y="98"/>
                    <a:pt x="914" y="1"/>
                    <a:pt x="59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5" name="Google Shape;3985;p64"/>
            <p:cNvSpPr/>
            <p:nvPr/>
          </p:nvSpPr>
          <p:spPr>
            <a:xfrm>
              <a:off x="2280908" y="2781940"/>
              <a:ext cx="96296" cy="141011"/>
            </a:xfrm>
            <a:custGeom>
              <a:rect b="b" l="l" r="r" t="t"/>
              <a:pathLst>
                <a:path extrusionOk="0" h="2485" w="1697">
                  <a:moveTo>
                    <a:pt x="909" y="1"/>
                  </a:moveTo>
                  <a:cubicBezTo>
                    <a:pt x="756" y="1"/>
                    <a:pt x="586" y="58"/>
                    <a:pt x="426" y="204"/>
                  </a:cubicBezTo>
                  <a:cubicBezTo>
                    <a:pt x="426" y="204"/>
                    <a:pt x="232" y="763"/>
                    <a:pt x="116" y="1456"/>
                  </a:cubicBezTo>
                  <a:cubicBezTo>
                    <a:pt x="1" y="2149"/>
                    <a:pt x="80" y="2070"/>
                    <a:pt x="292" y="2227"/>
                  </a:cubicBezTo>
                  <a:cubicBezTo>
                    <a:pt x="455" y="2344"/>
                    <a:pt x="763" y="2485"/>
                    <a:pt x="1062" y="2485"/>
                  </a:cubicBezTo>
                  <a:cubicBezTo>
                    <a:pt x="1154" y="2485"/>
                    <a:pt x="1246" y="2472"/>
                    <a:pt x="1332" y="2440"/>
                  </a:cubicBezTo>
                  <a:cubicBezTo>
                    <a:pt x="1697" y="2301"/>
                    <a:pt x="1447" y="684"/>
                    <a:pt x="1410" y="379"/>
                  </a:cubicBezTo>
                  <a:cubicBezTo>
                    <a:pt x="1395" y="181"/>
                    <a:pt x="1179" y="1"/>
                    <a:pt x="909" y="1"/>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6" name="Google Shape;3986;p64"/>
            <p:cNvSpPr/>
            <p:nvPr/>
          </p:nvSpPr>
          <p:spPr>
            <a:xfrm>
              <a:off x="2280908" y="2779500"/>
              <a:ext cx="89771" cy="146005"/>
            </a:xfrm>
            <a:custGeom>
              <a:rect b="b" l="l" r="r" t="t"/>
              <a:pathLst>
                <a:path extrusionOk="0" h="2573" w="1582">
                  <a:moveTo>
                    <a:pt x="914" y="95"/>
                  </a:moveTo>
                  <a:cubicBezTo>
                    <a:pt x="1160" y="95"/>
                    <a:pt x="1353" y="259"/>
                    <a:pt x="1369" y="422"/>
                  </a:cubicBezTo>
                  <a:cubicBezTo>
                    <a:pt x="1387" y="593"/>
                    <a:pt x="1447" y="1055"/>
                    <a:pt x="1466" y="1517"/>
                  </a:cubicBezTo>
                  <a:cubicBezTo>
                    <a:pt x="1484" y="1748"/>
                    <a:pt x="1484" y="1961"/>
                    <a:pt x="1466" y="2136"/>
                  </a:cubicBezTo>
                  <a:cubicBezTo>
                    <a:pt x="1447" y="2229"/>
                    <a:pt x="1429" y="2289"/>
                    <a:pt x="1410" y="2344"/>
                  </a:cubicBezTo>
                  <a:cubicBezTo>
                    <a:pt x="1369" y="2404"/>
                    <a:pt x="1350" y="2423"/>
                    <a:pt x="1313" y="2441"/>
                  </a:cubicBezTo>
                  <a:cubicBezTo>
                    <a:pt x="1242" y="2469"/>
                    <a:pt x="1159" y="2480"/>
                    <a:pt x="1075" y="2480"/>
                  </a:cubicBezTo>
                  <a:cubicBezTo>
                    <a:pt x="973" y="2480"/>
                    <a:pt x="868" y="2464"/>
                    <a:pt x="773" y="2441"/>
                  </a:cubicBezTo>
                  <a:cubicBezTo>
                    <a:pt x="579" y="2386"/>
                    <a:pt x="426" y="2307"/>
                    <a:pt x="329" y="2229"/>
                  </a:cubicBezTo>
                  <a:cubicBezTo>
                    <a:pt x="274" y="2192"/>
                    <a:pt x="213" y="2173"/>
                    <a:pt x="195" y="2136"/>
                  </a:cubicBezTo>
                  <a:cubicBezTo>
                    <a:pt x="158" y="2113"/>
                    <a:pt x="140" y="2095"/>
                    <a:pt x="140" y="2076"/>
                  </a:cubicBezTo>
                  <a:cubicBezTo>
                    <a:pt x="98" y="1998"/>
                    <a:pt x="98" y="1845"/>
                    <a:pt x="158" y="1499"/>
                  </a:cubicBezTo>
                  <a:cubicBezTo>
                    <a:pt x="274" y="824"/>
                    <a:pt x="463" y="288"/>
                    <a:pt x="463" y="265"/>
                  </a:cubicBezTo>
                  <a:cubicBezTo>
                    <a:pt x="579" y="191"/>
                    <a:pt x="676" y="131"/>
                    <a:pt x="773" y="113"/>
                  </a:cubicBezTo>
                  <a:cubicBezTo>
                    <a:pt x="821" y="100"/>
                    <a:pt x="868" y="95"/>
                    <a:pt x="914" y="95"/>
                  </a:cubicBezTo>
                  <a:close/>
                  <a:moveTo>
                    <a:pt x="903" y="1"/>
                  </a:moveTo>
                  <a:cubicBezTo>
                    <a:pt x="855" y="1"/>
                    <a:pt x="805" y="5"/>
                    <a:pt x="754" y="16"/>
                  </a:cubicBezTo>
                  <a:cubicBezTo>
                    <a:pt x="639" y="34"/>
                    <a:pt x="523" y="94"/>
                    <a:pt x="408" y="210"/>
                  </a:cubicBezTo>
                  <a:lnTo>
                    <a:pt x="389" y="210"/>
                  </a:lnTo>
                  <a:lnTo>
                    <a:pt x="389" y="228"/>
                  </a:lnTo>
                  <a:cubicBezTo>
                    <a:pt x="389" y="228"/>
                    <a:pt x="177" y="787"/>
                    <a:pt x="61" y="1480"/>
                  </a:cubicBezTo>
                  <a:cubicBezTo>
                    <a:pt x="1" y="1827"/>
                    <a:pt x="1" y="1998"/>
                    <a:pt x="43" y="2095"/>
                  </a:cubicBezTo>
                  <a:cubicBezTo>
                    <a:pt x="61" y="2155"/>
                    <a:pt x="98" y="2192"/>
                    <a:pt x="140" y="2229"/>
                  </a:cubicBezTo>
                  <a:cubicBezTo>
                    <a:pt x="177" y="2252"/>
                    <a:pt x="213" y="2270"/>
                    <a:pt x="274" y="2307"/>
                  </a:cubicBezTo>
                  <a:cubicBezTo>
                    <a:pt x="371" y="2386"/>
                    <a:pt x="542" y="2483"/>
                    <a:pt x="754" y="2538"/>
                  </a:cubicBezTo>
                  <a:cubicBezTo>
                    <a:pt x="853" y="2557"/>
                    <a:pt x="956" y="2573"/>
                    <a:pt x="1058" y="2573"/>
                  </a:cubicBezTo>
                  <a:cubicBezTo>
                    <a:pt x="1157" y="2573"/>
                    <a:pt x="1255" y="2558"/>
                    <a:pt x="1350" y="2520"/>
                  </a:cubicBezTo>
                  <a:cubicBezTo>
                    <a:pt x="1410" y="2501"/>
                    <a:pt x="1466" y="2460"/>
                    <a:pt x="1484" y="2386"/>
                  </a:cubicBezTo>
                  <a:cubicBezTo>
                    <a:pt x="1526" y="2326"/>
                    <a:pt x="1544" y="2252"/>
                    <a:pt x="1563" y="2155"/>
                  </a:cubicBezTo>
                  <a:cubicBezTo>
                    <a:pt x="1581" y="1979"/>
                    <a:pt x="1581" y="1748"/>
                    <a:pt x="1581" y="1517"/>
                  </a:cubicBezTo>
                  <a:cubicBezTo>
                    <a:pt x="1544" y="1055"/>
                    <a:pt x="1484" y="575"/>
                    <a:pt x="1466" y="422"/>
                  </a:cubicBezTo>
                  <a:cubicBezTo>
                    <a:pt x="1450" y="187"/>
                    <a:pt x="1204" y="1"/>
                    <a:pt x="90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7" name="Google Shape;3987;p64"/>
            <p:cNvSpPr/>
            <p:nvPr/>
          </p:nvSpPr>
          <p:spPr>
            <a:xfrm>
              <a:off x="2232958" y="2749595"/>
              <a:ext cx="84210" cy="172505"/>
            </a:xfrm>
            <a:custGeom>
              <a:rect b="b" l="l" r="r" t="t"/>
              <a:pathLst>
                <a:path extrusionOk="0" h="3040" w="1484">
                  <a:moveTo>
                    <a:pt x="585" y="0"/>
                  </a:moveTo>
                  <a:cubicBezTo>
                    <a:pt x="370" y="0"/>
                    <a:pt x="160" y="57"/>
                    <a:pt x="19" y="196"/>
                  </a:cubicBezTo>
                  <a:lnTo>
                    <a:pt x="0" y="2663"/>
                  </a:lnTo>
                  <a:cubicBezTo>
                    <a:pt x="0" y="2663"/>
                    <a:pt x="176" y="2968"/>
                    <a:pt x="444" y="3010"/>
                  </a:cubicBezTo>
                  <a:cubicBezTo>
                    <a:pt x="552" y="3025"/>
                    <a:pt x="670" y="3040"/>
                    <a:pt x="788" y="3040"/>
                  </a:cubicBezTo>
                  <a:cubicBezTo>
                    <a:pt x="961" y="3040"/>
                    <a:pt x="1133" y="3007"/>
                    <a:pt x="1271" y="2894"/>
                  </a:cubicBezTo>
                  <a:cubicBezTo>
                    <a:pt x="1484" y="2682"/>
                    <a:pt x="1447" y="792"/>
                    <a:pt x="1424" y="427"/>
                  </a:cubicBezTo>
                  <a:cubicBezTo>
                    <a:pt x="1411" y="201"/>
                    <a:pt x="989" y="0"/>
                    <a:pt x="585" y="0"/>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8" name="Google Shape;3988;p64"/>
            <p:cNvSpPr/>
            <p:nvPr/>
          </p:nvSpPr>
          <p:spPr>
            <a:xfrm>
              <a:off x="2229780" y="2746871"/>
              <a:ext cx="88465" cy="178406"/>
            </a:xfrm>
            <a:custGeom>
              <a:rect b="b" l="l" r="r" t="t"/>
              <a:pathLst>
                <a:path extrusionOk="0" h="3144" w="1559">
                  <a:moveTo>
                    <a:pt x="653" y="98"/>
                  </a:moveTo>
                  <a:cubicBezTo>
                    <a:pt x="743" y="98"/>
                    <a:pt x="833" y="107"/>
                    <a:pt x="925" y="129"/>
                  </a:cubicBezTo>
                  <a:cubicBezTo>
                    <a:pt x="1059" y="170"/>
                    <a:pt x="1193" y="207"/>
                    <a:pt x="1290" y="286"/>
                  </a:cubicBezTo>
                  <a:cubicBezTo>
                    <a:pt x="1387" y="341"/>
                    <a:pt x="1424" y="420"/>
                    <a:pt x="1443" y="494"/>
                  </a:cubicBezTo>
                  <a:cubicBezTo>
                    <a:pt x="1443" y="669"/>
                    <a:pt x="1461" y="1228"/>
                    <a:pt x="1443" y="1764"/>
                  </a:cubicBezTo>
                  <a:cubicBezTo>
                    <a:pt x="1424" y="2037"/>
                    <a:pt x="1424" y="2305"/>
                    <a:pt x="1387" y="2517"/>
                  </a:cubicBezTo>
                  <a:cubicBezTo>
                    <a:pt x="1387" y="2614"/>
                    <a:pt x="1364" y="2711"/>
                    <a:pt x="1346" y="2767"/>
                  </a:cubicBezTo>
                  <a:cubicBezTo>
                    <a:pt x="1327" y="2845"/>
                    <a:pt x="1290" y="2882"/>
                    <a:pt x="1290" y="2901"/>
                  </a:cubicBezTo>
                  <a:cubicBezTo>
                    <a:pt x="1176" y="3004"/>
                    <a:pt x="1022" y="3040"/>
                    <a:pt x="856" y="3040"/>
                  </a:cubicBezTo>
                  <a:cubicBezTo>
                    <a:pt x="740" y="3040"/>
                    <a:pt x="618" y="3023"/>
                    <a:pt x="500" y="2998"/>
                  </a:cubicBezTo>
                  <a:cubicBezTo>
                    <a:pt x="269" y="2979"/>
                    <a:pt x="116" y="2711"/>
                    <a:pt x="93" y="2688"/>
                  </a:cubicBezTo>
                  <a:lnTo>
                    <a:pt x="116" y="263"/>
                  </a:lnTo>
                  <a:cubicBezTo>
                    <a:pt x="209" y="189"/>
                    <a:pt x="324" y="129"/>
                    <a:pt x="463" y="110"/>
                  </a:cubicBezTo>
                  <a:cubicBezTo>
                    <a:pt x="526" y="102"/>
                    <a:pt x="589" y="98"/>
                    <a:pt x="653" y="98"/>
                  </a:cubicBezTo>
                  <a:close/>
                  <a:moveTo>
                    <a:pt x="660" y="1"/>
                  </a:moveTo>
                  <a:cubicBezTo>
                    <a:pt x="592" y="1"/>
                    <a:pt x="526" y="5"/>
                    <a:pt x="463" y="13"/>
                  </a:cubicBezTo>
                  <a:cubicBezTo>
                    <a:pt x="287" y="32"/>
                    <a:pt x="153" y="92"/>
                    <a:pt x="38" y="207"/>
                  </a:cubicBezTo>
                  <a:lnTo>
                    <a:pt x="19" y="226"/>
                  </a:lnTo>
                  <a:lnTo>
                    <a:pt x="19" y="244"/>
                  </a:lnTo>
                  <a:lnTo>
                    <a:pt x="1" y="2711"/>
                  </a:lnTo>
                  <a:lnTo>
                    <a:pt x="1" y="2730"/>
                  </a:lnTo>
                  <a:cubicBezTo>
                    <a:pt x="1" y="2730"/>
                    <a:pt x="190" y="3058"/>
                    <a:pt x="500" y="3113"/>
                  </a:cubicBezTo>
                  <a:cubicBezTo>
                    <a:pt x="606" y="3128"/>
                    <a:pt x="725" y="3143"/>
                    <a:pt x="843" y="3143"/>
                  </a:cubicBezTo>
                  <a:cubicBezTo>
                    <a:pt x="1024" y="3143"/>
                    <a:pt x="1206" y="3108"/>
                    <a:pt x="1346" y="2979"/>
                  </a:cubicBezTo>
                  <a:cubicBezTo>
                    <a:pt x="1406" y="2942"/>
                    <a:pt x="1424" y="2882"/>
                    <a:pt x="1443" y="2804"/>
                  </a:cubicBezTo>
                  <a:cubicBezTo>
                    <a:pt x="1461" y="2730"/>
                    <a:pt x="1480" y="2633"/>
                    <a:pt x="1480" y="2517"/>
                  </a:cubicBezTo>
                  <a:cubicBezTo>
                    <a:pt x="1521" y="2305"/>
                    <a:pt x="1540" y="2055"/>
                    <a:pt x="1540" y="1764"/>
                  </a:cubicBezTo>
                  <a:cubicBezTo>
                    <a:pt x="1558" y="1228"/>
                    <a:pt x="1540" y="669"/>
                    <a:pt x="1540" y="475"/>
                  </a:cubicBezTo>
                  <a:cubicBezTo>
                    <a:pt x="1540" y="360"/>
                    <a:pt x="1443" y="263"/>
                    <a:pt x="1346" y="207"/>
                  </a:cubicBezTo>
                  <a:cubicBezTo>
                    <a:pt x="1230" y="129"/>
                    <a:pt x="1096" y="73"/>
                    <a:pt x="944" y="32"/>
                  </a:cubicBezTo>
                  <a:cubicBezTo>
                    <a:pt x="852" y="10"/>
                    <a:pt x="755" y="1"/>
                    <a:pt x="66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9" name="Google Shape;3989;p64"/>
            <p:cNvSpPr/>
            <p:nvPr/>
          </p:nvSpPr>
          <p:spPr>
            <a:xfrm>
              <a:off x="2165316" y="2673726"/>
              <a:ext cx="101517" cy="266475"/>
            </a:xfrm>
            <a:custGeom>
              <a:rect b="b" l="l" r="r" t="t"/>
              <a:pathLst>
                <a:path extrusionOk="0" h="4696" w="1789">
                  <a:moveTo>
                    <a:pt x="707" y="1"/>
                  </a:moveTo>
                  <a:cubicBezTo>
                    <a:pt x="500" y="1"/>
                    <a:pt x="288" y="90"/>
                    <a:pt x="213" y="341"/>
                  </a:cubicBezTo>
                  <a:cubicBezTo>
                    <a:pt x="56" y="785"/>
                    <a:pt x="0" y="4578"/>
                    <a:pt x="0" y="4578"/>
                  </a:cubicBezTo>
                  <a:cubicBezTo>
                    <a:pt x="0" y="4578"/>
                    <a:pt x="219" y="4695"/>
                    <a:pt x="879" y="4695"/>
                  </a:cubicBezTo>
                  <a:cubicBezTo>
                    <a:pt x="924" y="4695"/>
                    <a:pt x="972" y="4695"/>
                    <a:pt x="1021" y="4694"/>
                  </a:cubicBezTo>
                  <a:cubicBezTo>
                    <a:pt x="1788" y="4670"/>
                    <a:pt x="1368" y="4384"/>
                    <a:pt x="1405" y="4153"/>
                  </a:cubicBezTo>
                  <a:cubicBezTo>
                    <a:pt x="1442" y="3940"/>
                    <a:pt x="1326" y="304"/>
                    <a:pt x="1114" y="128"/>
                  </a:cubicBezTo>
                  <a:cubicBezTo>
                    <a:pt x="1023" y="54"/>
                    <a:pt x="866" y="1"/>
                    <a:pt x="707" y="1"/>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0" name="Google Shape;3990;p64"/>
            <p:cNvSpPr/>
            <p:nvPr/>
          </p:nvSpPr>
          <p:spPr>
            <a:xfrm>
              <a:off x="2161912" y="2671002"/>
              <a:ext cx="90735" cy="271468"/>
            </a:xfrm>
            <a:custGeom>
              <a:rect b="b" l="l" r="r" t="t"/>
              <a:pathLst>
                <a:path extrusionOk="0" h="4784" w="1599">
                  <a:moveTo>
                    <a:pt x="759" y="95"/>
                  </a:moveTo>
                  <a:cubicBezTo>
                    <a:pt x="914" y="95"/>
                    <a:pt x="1068" y="149"/>
                    <a:pt x="1137" y="213"/>
                  </a:cubicBezTo>
                  <a:cubicBezTo>
                    <a:pt x="1137" y="213"/>
                    <a:pt x="1155" y="237"/>
                    <a:pt x="1174" y="273"/>
                  </a:cubicBezTo>
                  <a:cubicBezTo>
                    <a:pt x="1174" y="292"/>
                    <a:pt x="1197" y="352"/>
                    <a:pt x="1197" y="407"/>
                  </a:cubicBezTo>
                  <a:cubicBezTo>
                    <a:pt x="1234" y="504"/>
                    <a:pt x="1252" y="675"/>
                    <a:pt x="1271" y="851"/>
                  </a:cubicBezTo>
                  <a:cubicBezTo>
                    <a:pt x="1312" y="1216"/>
                    <a:pt x="1349" y="1697"/>
                    <a:pt x="1368" y="2177"/>
                  </a:cubicBezTo>
                  <a:cubicBezTo>
                    <a:pt x="1386" y="2662"/>
                    <a:pt x="1405" y="3124"/>
                    <a:pt x="1428" y="3508"/>
                  </a:cubicBezTo>
                  <a:lnTo>
                    <a:pt x="1428" y="3970"/>
                  </a:lnTo>
                  <a:lnTo>
                    <a:pt x="1428" y="4201"/>
                  </a:lnTo>
                  <a:cubicBezTo>
                    <a:pt x="1405" y="4256"/>
                    <a:pt x="1428" y="4335"/>
                    <a:pt x="1446" y="4395"/>
                  </a:cubicBezTo>
                  <a:cubicBezTo>
                    <a:pt x="1465" y="4450"/>
                    <a:pt x="1483" y="4511"/>
                    <a:pt x="1483" y="4547"/>
                  </a:cubicBezTo>
                  <a:cubicBezTo>
                    <a:pt x="1502" y="4584"/>
                    <a:pt x="1483" y="4603"/>
                    <a:pt x="1428" y="4626"/>
                  </a:cubicBezTo>
                  <a:cubicBezTo>
                    <a:pt x="1368" y="4663"/>
                    <a:pt x="1252" y="4681"/>
                    <a:pt x="1081" y="4681"/>
                  </a:cubicBezTo>
                  <a:cubicBezTo>
                    <a:pt x="1007" y="4685"/>
                    <a:pt x="938" y="4687"/>
                    <a:pt x="874" y="4687"/>
                  </a:cubicBezTo>
                  <a:cubicBezTo>
                    <a:pt x="602" y="4687"/>
                    <a:pt x="415" y="4659"/>
                    <a:pt x="291" y="4645"/>
                  </a:cubicBezTo>
                  <a:cubicBezTo>
                    <a:pt x="157" y="4603"/>
                    <a:pt x="116" y="4584"/>
                    <a:pt x="116" y="4584"/>
                  </a:cubicBezTo>
                  <a:cubicBezTo>
                    <a:pt x="116" y="4547"/>
                    <a:pt x="134" y="3660"/>
                    <a:pt x="157" y="2681"/>
                  </a:cubicBezTo>
                  <a:cubicBezTo>
                    <a:pt x="176" y="2177"/>
                    <a:pt x="194" y="1660"/>
                    <a:pt x="231" y="1235"/>
                  </a:cubicBezTo>
                  <a:cubicBezTo>
                    <a:pt x="231" y="1045"/>
                    <a:pt x="250" y="851"/>
                    <a:pt x="273" y="717"/>
                  </a:cubicBezTo>
                  <a:cubicBezTo>
                    <a:pt x="291" y="560"/>
                    <a:pt x="291" y="444"/>
                    <a:pt x="310" y="407"/>
                  </a:cubicBezTo>
                  <a:cubicBezTo>
                    <a:pt x="388" y="213"/>
                    <a:pt x="522" y="121"/>
                    <a:pt x="693" y="98"/>
                  </a:cubicBezTo>
                  <a:cubicBezTo>
                    <a:pt x="715" y="96"/>
                    <a:pt x="737" y="95"/>
                    <a:pt x="759" y="95"/>
                  </a:cubicBezTo>
                  <a:close/>
                  <a:moveTo>
                    <a:pt x="777" y="1"/>
                  </a:moveTo>
                  <a:cubicBezTo>
                    <a:pt x="749" y="1"/>
                    <a:pt x="721" y="2"/>
                    <a:pt x="693" y="5"/>
                  </a:cubicBezTo>
                  <a:cubicBezTo>
                    <a:pt x="481" y="24"/>
                    <a:pt x="291" y="139"/>
                    <a:pt x="213" y="370"/>
                  </a:cubicBezTo>
                  <a:cubicBezTo>
                    <a:pt x="194" y="444"/>
                    <a:pt x="176" y="541"/>
                    <a:pt x="176" y="699"/>
                  </a:cubicBezTo>
                  <a:cubicBezTo>
                    <a:pt x="157" y="851"/>
                    <a:pt x="134" y="1022"/>
                    <a:pt x="116" y="1235"/>
                  </a:cubicBezTo>
                  <a:cubicBezTo>
                    <a:pt x="97" y="1660"/>
                    <a:pt x="79" y="2159"/>
                    <a:pt x="60" y="2662"/>
                  </a:cubicBezTo>
                  <a:cubicBezTo>
                    <a:pt x="19" y="3679"/>
                    <a:pt x="19" y="4626"/>
                    <a:pt x="19" y="4626"/>
                  </a:cubicBezTo>
                  <a:lnTo>
                    <a:pt x="0" y="4645"/>
                  </a:lnTo>
                  <a:lnTo>
                    <a:pt x="42" y="4663"/>
                  </a:lnTo>
                  <a:cubicBezTo>
                    <a:pt x="42" y="4663"/>
                    <a:pt x="116" y="4700"/>
                    <a:pt x="273" y="4742"/>
                  </a:cubicBezTo>
                  <a:cubicBezTo>
                    <a:pt x="396" y="4757"/>
                    <a:pt x="595" y="4784"/>
                    <a:pt x="872" y="4784"/>
                  </a:cubicBezTo>
                  <a:cubicBezTo>
                    <a:pt x="938" y="4784"/>
                    <a:pt x="1007" y="4782"/>
                    <a:pt x="1081" y="4779"/>
                  </a:cubicBezTo>
                  <a:cubicBezTo>
                    <a:pt x="1271" y="4779"/>
                    <a:pt x="1386" y="4760"/>
                    <a:pt x="1483" y="4718"/>
                  </a:cubicBezTo>
                  <a:cubicBezTo>
                    <a:pt x="1562" y="4681"/>
                    <a:pt x="1599" y="4603"/>
                    <a:pt x="1599" y="4547"/>
                  </a:cubicBezTo>
                  <a:cubicBezTo>
                    <a:pt x="1599" y="4469"/>
                    <a:pt x="1562" y="4413"/>
                    <a:pt x="1543" y="4353"/>
                  </a:cubicBezTo>
                  <a:cubicBezTo>
                    <a:pt x="1520" y="4298"/>
                    <a:pt x="1502" y="4256"/>
                    <a:pt x="1520" y="4219"/>
                  </a:cubicBezTo>
                  <a:lnTo>
                    <a:pt x="1520" y="3970"/>
                  </a:lnTo>
                  <a:lnTo>
                    <a:pt x="1520" y="3508"/>
                  </a:lnTo>
                  <a:cubicBezTo>
                    <a:pt x="1502" y="3124"/>
                    <a:pt x="1483" y="2639"/>
                    <a:pt x="1465" y="2159"/>
                  </a:cubicBezTo>
                  <a:cubicBezTo>
                    <a:pt x="1446" y="1678"/>
                    <a:pt x="1405" y="1216"/>
                    <a:pt x="1368" y="833"/>
                  </a:cubicBezTo>
                  <a:cubicBezTo>
                    <a:pt x="1349" y="657"/>
                    <a:pt x="1331" y="504"/>
                    <a:pt x="1289" y="389"/>
                  </a:cubicBezTo>
                  <a:cubicBezTo>
                    <a:pt x="1289" y="310"/>
                    <a:pt x="1271" y="273"/>
                    <a:pt x="1252" y="237"/>
                  </a:cubicBezTo>
                  <a:cubicBezTo>
                    <a:pt x="1252" y="195"/>
                    <a:pt x="1234" y="158"/>
                    <a:pt x="1215" y="139"/>
                  </a:cubicBezTo>
                  <a:cubicBezTo>
                    <a:pt x="1101" y="56"/>
                    <a:pt x="942" y="1"/>
                    <a:pt x="77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1" name="Google Shape;3991;p64"/>
            <p:cNvSpPr/>
            <p:nvPr/>
          </p:nvSpPr>
          <p:spPr>
            <a:xfrm>
              <a:off x="2133595" y="2859001"/>
              <a:ext cx="184648" cy="197756"/>
            </a:xfrm>
            <a:custGeom>
              <a:rect b="b" l="l" r="r" t="t"/>
              <a:pathLst>
                <a:path extrusionOk="0" h="3485" w="3254">
                  <a:moveTo>
                    <a:pt x="1760" y="1"/>
                  </a:moveTo>
                  <a:cubicBezTo>
                    <a:pt x="1757" y="1"/>
                    <a:pt x="1754" y="1"/>
                    <a:pt x="1751" y="1"/>
                  </a:cubicBezTo>
                  <a:cubicBezTo>
                    <a:pt x="1465" y="1"/>
                    <a:pt x="194" y="329"/>
                    <a:pt x="97" y="675"/>
                  </a:cubicBezTo>
                  <a:cubicBezTo>
                    <a:pt x="0" y="1022"/>
                    <a:pt x="97" y="2602"/>
                    <a:pt x="231" y="2930"/>
                  </a:cubicBezTo>
                  <a:cubicBezTo>
                    <a:pt x="365" y="3235"/>
                    <a:pt x="790" y="3485"/>
                    <a:pt x="790" y="3485"/>
                  </a:cubicBezTo>
                  <a:cubicBezTo>
                    <a:pt x="790" y="3485"/>
                    <a:pt x="1118" y="3254"/>
                    <a:pt x="1271" y="2639"/>
                  </a:cubicBezTo>
                  <a:cubicBezTo>
                    <a:pt x="1423" y="2006"/>
                    <a:pt x="1252" y="1909"/>
                    <a:pt x="1252" y="1909"/>
                  </a:cubicBezTo>
                  <a:lnTo>
                    <a:pt x="1580" y="1429"/>
                  </a:lnTo>
                  <a:cubicBezTo>
                    <a:pt x="1580" y="1429"/>
                    <a:pt x="2027" y="2032"/>
                    <a:pt x="2399" y="2032"/>
                  </a:cubicBezTo>
                  <a:cubicBezTo>
                    <a:pt x="2442" y="2032"/>
                    <a:pt x="2483" y="2024"/>
                    <a:pt x="2523" y="2006"/>
                  </a:cubicBezTo>
                  <a:cubicBezTo>
                    <a:pt x="2925" y="1849"/>
                    <a:pt x="3253" y="1405"/>
                    <a:pt x="2907" y="1119"/>
                  </a:cubicBezTo>
                  <a:cubicBezTo>
                    <a:pt x="2564" y="831"/>
                    <a:pt x="2031" y="1"/>
                    <a:pt x="1760" y="1"/>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2" name="Google Shape;3992;p64"/>
            <p:cNvSpPr/>
            <p:nvPr/>
          </p:nvSpPr>
          <p:spPr>
            <a:xfrm>
              <a:off x="2133595" y="2855880"/>
              <a:ext cx="175966" cy="192252"/>
            </a:xfrm>
            <a:custGeom>
              <a:rect b="b" l="l" r="r" t="t"/>
              <a:pathLst>
                <a:path extrusionOk="0" h="3388" w="3101">
                  <a:moveTo>
                    <a:pt x="1751" y="0"/>
                  </a:moveTo>
                  <a:cubicBezTo>
                    <a:pt x="1673" y="0"/>
                    <a:pt x="1539" y="19"/>
                    <a:pt x="1368" y="56"/>
                  </a:cubicBezTo>
                  <a:cubicBezTo>
                    <a:pt x="1211" y="97"/>
                    <a:pt x="1021" y="153"/>
                    <a:pt x="827" y="213"/>
                  </a:cubicBezTo>
                  <a:cubicBezTo>
                    <a:pt x="656" y="287"/>
                    <a:pt x="481" y="365"/>
                    <a:pt x="328" y="444"/>
                  </a:cubicBezTo>
                  <a:cubicBezTo>
                    <a:pt x="194" y="518"/>
                    <a:pt x="79" y="615"/>
                    <a:pt x="56" y="712"/>
                  </a:cubicBezTo>
                  <a:cubicBezTo>
                    <a:pt x="19" y="809"/>
                    <a:pt x="19" y="980"/>
                    <a:pt x="0" y="1174"/>
                  </a:cubicBezTo>
                  <a:cubicBezTo>
                    <a:pt x="0" y="1387"/>
                    <a:pt x="19" y="1618"/>
                    <a:pt x="19" y="1867"/>
                  </a:cubicBezTo>
                  <a:cubicBezTo>
                    <a:pt x="37" y="2098"/>
                    <a:pt x="56" y="2348"/>
                    <a:pt x="79" y="2542"/>
                  </a:cubicBezTo>
                  <a:cubicBezTo>
                    <a:pt x="116" y="2754"/>
                    <a:pt x="134" y="2907"/>
                    <a:pt x="171" y="3004"/>
                  </a:cubicBezTo>
                  <a:cubicBezTo>
                    <a:pt x="250" y="3156"/>
                    <a:pt x="384" y="3290"/>
                    <a:pt x="499" y="3387"/>
                  </a:cubicBezTo>
                  <a:cubicBezTo>
                    <a:pt x="481" y="3332"/>
                    <a:pt x="481" y="3290"/>
                    <a:pt x="481" y="3235"/>
                  </a:cubicBezTo>
                  <a:cubicBezTo>
                    <a:pt x="402" y="3156"/>
                    <a:pt x="310" y="3059"/>
                    <a:pt x="268" y="2962"/>
                  </a:cubicBezTo>
                  <a:cubicBezTo>
                    <a:pt x="250" y="2888"/>
                    <a:pt x="213" y="2731"/>
                    <a:pt x="194" y="2542"/>
                  </a:cubicBezTo>
                  <a:cubicBezTo>
                    <a:pt x="153" y="2329"/>
                    <a:pt x="134" y="2098"/>
                    <a:pt x="116" y="1867"/>
                  </a:cubicBezTo>
                  <a:cubicBezTo>
                    <a:pt x="116" y="1618"/>
                    <a:pt x="97" y="1387"/>
                    <a:pt x="116" y="1174"/>
                  </a:cubicBezTo>
                  <a:cubicBezTo>
                    <a:pt x="116" y="980"/>
                    <a:pt x="134" y="827"/>
                    <a:pt x="153" y="749"/>
                  </a:cubicBezTo>
                  <a:cubicBezTo>
                    <a:pt x="153" y="693"/>
                    <a:pt x="250" y="596"/>
                    <a:pt x="384" y="518"/>
                  </a:cubicBezTo>
                  <a:cubicBezTo>
                    <a:pt x="518" y="444"/>
                    <a:pt x="693" y="365"/>
                    <a:pt x="864" y="305"/>
                  </a:cubicBezTo>
                  <a:cubicBezTo>
                    <a:pt x="1058" y="250"/>
                    <a:pt x="1234" y="190"/>
                    <a:pt x="1405" y="153"/>
                  </a:cubicBezTo>
                  <a:cubicBezTo>
                    <a:pt x="1557" y="116"/>
                    <a:pt x="1696" y="97"/>
                    <a:pt x="1751" y="97"/>
                  </a:cubicBezTo>
                  <a:cubicBezTo>
                    <a:pt x="1788" y="97"/>
                    <a:pt x="1867" y="134"/>
                    <a:pt x="1964" y="213"/>
                  </a:cubicBezTo>
                  <a:cubicBezTo>
                    <a:pt x="2061" y="305"/>
                    <a:pt x="2158" y="421"/>
                    <a:pt x="2250" y="536"/>
                  </a:cubicBezTo>
                  <a:cubicBezTo>
                    <a:pt x="2463" y="790"/>
                    <a:pt x="2676" y="1058"/>
                    <a:pt x="2870" y="1211"/>
                  </a:cubicBezTo>
                  <a:cubicBezTo>
                    <a:pt x="2943" y="1271"/>
                    <a:pt x="2985" y="1345"/>
                    <a:pt x="2985" y="1423"/>
                  </a:cubicBezTo>
                  <a:cubicBezTo>
                    <a:pt x="3004" y="1502"/>
                    <a:pt x="2985" y="1557"/>
                    <a:pt x="2943" y="1636"/>
                  </a:cubicBezTo>
                  <a:cubicBezTo>
                    <a:pt x="2870" y="1789"/>
                    <a:pt x="2694" y="1946"/>
                    <a:pt x="2505" y="2020"/>
                  </a:cubicBezTo>
                  <a:cubicBezTo>
                    <a:pt x="2475" y="2035"/>
                    <a:pt x="2443" y="2042"/>
                    <a:pt x="2409" y="2042"/>
                  </a:cubicBezTo>
                  <a:cubicBezTo>
                    <a:pt x="2353" y="2042"/>
                    <a:pt x="2292" y="2024"/>
                    <a:pt x="2232" y="2001"/>
                  </a:cubicBezTo>
                  <a:cubicBezTo>
                    <a:pt x="2135" y="1946"/>
                    <a:pt x="2019" y="1867"/>
                    <a:pt x="1927" y="1789"/>
                  </a:cubicBezTo>
                  <a:cubicBezTo>
                    <a:pt x="1751" y="1636"/>
                    <a:pt x="1617" y="1442"/>
                    <a:pt x="1617" y="1442"/>
                  </a:cubicBezTo>
                  <a:lnTo>
                    <a:pt x="1580" y="1387"/>
                  </a:lnTo>
                  <a:lnTo>
                    <a:pt x="1308" y="1789"/>
                  </a:lnTo>
                  <a:cubicBezTo>
                    <a:pt x="1336" y="1789"/>
                    <a:pt x="1361" y="1797"/>
                    <a:pt x="1386" y="1797"/>
                  </a:cubicBezTo>
                  <a:cubicBezTo>
                    <a:pt x="1399" y="1797"/>
                    <a:pt x="1411" y="1795"/>
                    <a:pt x="1423" y="1789"/>
                  </a:cubicBezTo>
                  <a:lnTo>
                    <a:pt x="1580" y="1557"/>
                  </a:lnTo>
                  <a:cubicBezTo>
                    <a:pt x="1617" y="1599"/>
                    <a:pt x="1696" y="1715"/>
                    <a:pt x="1867" y="1867"/>
                  </a:cubicBezTo>
                  <a:cubicBezTo>
                    <a:pt x="1964" y="1946"/>
                    <a:pt x="2079" y="2038"/>
                    <a:pt x="2195" y="2080"/>
                  </a:cubicBezTo>
                  <a:cubicBezTo>
                    <a:pt x="2270" y="2115"/>
                    <a:pt x="2344" y="2136"/>
                    <a:pt x="2419" y="2136"/>
                  </a:cubicBezTo>
                  <a:cubicBezTo>
                    <a:pt x="2460" y="2136"/>
                    <a:pt x="2501" y="2130"/>
                    <a:pt x="2542" y="2117"/>
                  </a:cubicBezTo>
                  <a:cubicBezTo>
                    <a:pt x="2754" y="2020"/>
                    <a:pt x="2943" y="1867"/>
                    <a:pt x="3041" y="1691"/>
                  </a:cubicBezTo>
                  <a:cubicBezTo>
                    <a:pt x="3082" y="1599"/>
                    <a:pt x="3101" y="1502"/>
                    <a:pt x="3101" y="1405"/>
                  </a:cubicBezTo>
                  <a:cubicBezTo>
                    <a:pt x="3082" y="1308"/>
                    <a:pt x="3022" y="1211"/>
                    <a:pt x="2925" y="1137"/>
                  </a:cubicBezTo>
                  <a:cubicBezTo>
                    <a:pt x="2773" y="998"/>
                    <a:pt x="2542" y="712"/>
                    <a:pt x="2329" y="462"/>
                  </a:cubicBezTo>
                  <a:cubicBezTo>
                    <a:pt x="2232" y="347"/>
                    <a:pt x="2116" y="231"/>
                    <a:pt x="2019" y="153"/>
                  </a:cubicBezTo>
                  <a:cubicBezTo>
                    <a:pt x="1927" y="56"/>
                    <a:pt x="1848" y="0"/>
                    <a:pt x="175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3" name="Google Shape;3993;p64"/>
            <p:cNvSpPr/>
            <p:nvPr/>
          </p:nvSpPr>
          <p:spPr>
            <a:xfrm>
              <a:off x="1495658" y="3685335"/>
              <a:ext cx="544128" cy="154971"/>
            </a:xfrm>
            <a:custGeom>
              <a:rect b="b" l="l" r="r" t="t"/>
              <a:pathLst>
                <a:path extrusionOk="0" h="2731" w="9589">
                  <a:moveTo>
                    <a:pt x="932" y="0"/>
                  </a:moveTo>
                  <a:cubicBezTo>
                    <a:pt x="651" y="0"/>
                    <a:pt x="470" y="28"/>
                    <a:pt x="421" y="91"/>
                  </a:cubicBezTo>
                  <a:cubicBezTo>
                    <a:pt x="37" y="613"/>
                    <a:pt x="0" y="899"/>
                    <a:pt x="0" y="899"/>
                  </a:cubicBezTo>
                  <a:cubicBezTo>
                    <a:pt x="0" y="899"/>
                    <a:pt x="712" y="1708"/>
                    <a:pt x="4043" y="2419"/>
                  </a:cubicBezTo>
                  <a:cubicBezTo>
                    <a:pt x="5127" y="2653"/>
                    <a:pt x="6096" y="2731"/>
                    <a:pt x="6909" y="2731"/>
                  </a:cubicBezTo>
                  <a:cubicBezTo>
                    <a:pt x="8577" y="2731"/>
                    <a:pt x="9588" y="2401"/>
                    <a:pt x="9588" y="2401"/>
                  </a:cubicBezTo>
                  <a:lnTo>
                    <a:pt x="9588" y="1324"/>
                  </a:lnTo>
                  <a:cubicBezTo>
                    <a:pt x="9588" y="1324"/>
                    <a:pt x="2880" y="0"/>
                    <a:pt x="932" y="0"/>
                  </a:cubicBezTo>
                  <a:close/>
                </a:path>
              </a:pathLst>
            </a:custGeom>
            <a:solidFill>
              <a:srgbClr val="FFBE6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4" name="Google Shape;3994;p64"/>
            <p:cNvSpPr/>
            <p:nvPr/>
          </p:nvSpPr>
          <p:spPr>
            <a:xfrm>
              <a:off x="1492253" y="3682838"/>
              <a:ext cx="549575" cy="160872"/>
            </a:xfrm>
            <a:custGeom>
              <a:rect b="b" l="l" r="r" t="t"/>
              <a:pathLst>
                <a:path extrusionOk="0" h="2835" w="9685">
                  <a:moveTo>
                    <a:pt x="984" y="98"/>
                  </a:moveTo>
                  <a:cubicBezTo>
                    <a:pt x="1252" y="98"/>
                    <a:pt x="1636" y="116"/>
                    <a:pt x="2061" y="172"/>
                  </a:cubicBezTo>
                  <a:cubicBezTo>
                    <a:pt x="2948" y="250"/>
                    <a:pt x="4080" y="426"/>
                    <a:pt x="5198" y="615"/>
                  </a:cubicBezTo>
                  <a:cubicBezTo>
                    <a:pt x="7412" y="980"/>
                    <a:pt x="9551" y="1387"/>
                    <a:pt x="9588" y="1405"/>
                  </a:cubicBezTo>
                  <a:lnTo>
                    <a:pt x="9588" y="2408"/>
                  </a:lnTo>
                  <a:cubicBezTo>
                    <a:pt x="9563" y="2420"/>
                    <a:pt x="8584" y="2734"/>
                    <a:pt x="6960" y="2734"/>
                  </a:cubicBezTo>
                  <a:cubicBezTo>
                    <a:pt x="6154" y="2734"/>
                    <a:pt x="5189" y="2656"/>
                    <a:pt x="4103" y="2426"/>
                  </a:cubicBezTo>
                  <a:cubicBezTo>
                    <a:pt x="2445" y="2061"/>
                    <a:pt x="1447" y="1673"/>
                    <a:pt x="846" y="1387"/>
                  </a:cubicBezTo>
                  <a:cubicBezTo>
                    <a:pt x="559" y="1253"/>
                    <a:pt x="365" y="1119"/>
                    <a:pt x="250" y="1040"/>
                  </a:cubicBezTo>
                  <a:cubicBezTo>
                    <a:pt x="134" y="962"/>
                    <a:pt x="116" y="925"/>
                    <a:pt x="116" y="925"/>
                  </a:cubicBezTo>
                  <a:cubicBezTo>
                    <a:pt x="116" y="906"/>
                    <a:pt x="116" y="865"/>
                    <a:pt x="176" y="749"/>
                  </a:cubicBezTo>
                  <a:cubicBezTo>
                    <a:pt x="231" y="615"/>
                    <a:pt x="328" y="426"/>
                    <a:pt x="522" y="172"/>
                  </a:cubicBezTo>
                  <a:cubicBezTo>
                    <a:pt x="522" y="153"/>
                    <a:pt x="578" y="135"/>
                    <a:pt x="656" y="116"/>
                  </a:cubicBezTo>
                  <a:cubicBezTo>
                    <a:pt x="730" y="98"/>
                    <a:pt x="846" y="98"/>
                    <a:pt x="984" y="98"/>
                  </a:cubicBezTo>
                  <a:close/>
                  <a:moveTo>
                    <a:pt x="984" y="1"/>
                  </a:moveTo>
                  <a:cubicBezTo>
                    <a:pt x="846" y="1"/>
                    <a:pt x="730" y="1"/>
                    <a:pt x="638" y="19"/>
                  </a:cubicBezTo>
                  <a:cubicBezTo>
                    <a:pt x="541" y="38"/>
                    <a:pt x="481" y="56"/>
                    <a:pt x="444" y="116"/>
                  </a:cubicBezTo>
                  <a:cubicBezTo>
                    <a:pt x="250" y="366"/>
                    <a:pt x="134" y="578"/>
                    <a:pt x="79" y="712"/>
                  </a:cubicBezTo>
                  <a:cubicBezTo>
                    <a:pt x="19" y="846"/>
                    <a:pt x="0" y="925"/>
                    <a:pt x="0" y="925"/>
                  </a:cubicBezTo>
                  <a:lnTo>
                    <a:pt x="0" y="943"/>
                  </a:lnTo>
                  <a:lnTo>
                    <a:pt x="19" y="962"/>
                  </a:lnTo>
                  <a:cubicBezTo>
                    <a:pt x="19" y="962"/>
                    <a:pt x="60" y="1022"/>
                    <a:pt x="194" y="1119"/>
                  </a:cubicBezTo>
                  <a:cubicBezTo>
                    <a:pt x="310" y="1211"/>
                    <a:pt x="499" y="1327"/>
                    <a:pt x="809" y="1484"/>
                  </a:cubicBezTo>
                  <a:cubicBezTo>
                    <a:pt x="1405" y="1770"/>
                    <a:pt x="2426" y="2158"/>
                    <a:pt x="4080" y="2523"/>
                  </a:cubicBezTo>
                  <a:cubicBezTo>
                    <a:pt x="5172" y="2757"/>
                    <a:pt x="6148" y="2835"/>
                    <a:pt x="6967" y="2835"/>
                  </a:cubicBezTo>
                  <a:cubicBezTo>
                    <a:pt x="8647" y="2835"/>
                    <a:pt x="9667" y="2505"/>
                    <a:pt x="9667" y="2505"/>
                  </a:cubicBezTo>
                  <a:lnTo>
                    <a:pt x="9685" y="2482"/>
                  </a:lnTo>
                  <a:lnTo>
                    <a:pt x="9685" y="1290"/>
                  </a:lnTo>
                  <a:lnTo>
                    <a:pt x="9625" y="1308"/>
                  </a:lnTo>
                  <a:cubicBezTo>
                    <a:pt x="9606" y="1308"/>
                    <a:pt x="7453" y="888"/>
                    <a:pt x="5217" y="500"/>
                  </a:cubicBezTo>
                  <a:cubicBezTo>
                    <a:pt x="4080" y="329"/>
                    <a:pt x="2948" y="153"/>
                    <a:pt x="2080" y="56"/>
                  </a:cubicBezTo>
                  <a:cubicBezTo>
                    <a:pt x="1636" y="19"/>
                    <a:pt x="1271" y="1"/>
                    <a:pt x="98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5" name="Google Shape;3995;p64"/>
            <p:cNvSpPr/>
            <p:nvPr/>
          </p:nvSpPr>
          <p:spPr>
            <a:xfrm>
              <a:off x="1360092" y="3184666"/>
              <a:ext cx="326738" cy="435915"/>
            </a:xfrm>
            <a:custGeom>
              <a:rect b="b" l="l" r="r" t="t"/>
              <a:pathLst>
                <a:path extrusionOk="0" h="7682" w="5758">
                  <a:moveTo>
                    <a:pt x="5624" y="1"/>
                  </a:moveTo>
                  <a:cubicBezTo>
                    <a:pt x="4658" y="366"/>
                    <a:pt x="1424" y="4238"/>
                    <a:pt x="712" y="5005"/>
                  </a:cubicBezTo>
                  <a:cubicBezTo>
                    <a:pt x="0" y="5776"/>
                    <a:pt x="0" y="7102"/>
                    <a:pt x="1022" y="7430"/>
                  </a:cubicBezTo>
                  <a:cubicBezTo>
                    <a:pt x="1520" y="7590"/>
                    <a:pt x="1852" y="7681"/>
                    <a:pt x="2122" y="7681"/>
                  </a:cubicBezTo>
                  <a:cubicBezTo>
                    <a:pt x="2406" y="7681"/>
                    <a:pt x="2621" y="7581"/>
                    <a:pt x="2888" y="7356"/>
                  </a:cubicBezTo>
                  <a:cubicBezTo>
                    <a:pt x="3406" y="6913"/>
                    <a:pt x="5582" y="4815"/>
                    <a:pt x="5582" y="4815"/>
                  </a:cubicBezTo>
                  <a:cubicBezTo>
                    <a:pt x="5582" y="4815"/>
                    <a:pt x="5758" y="2791"/>
                    <a:pt x="5739" y="1733"/>
                  </a:cubicBezTo>
                  <a:cubicBezTo>
                    <a:pt x="5698" y="675"/>
                    <a:pt x="5624" y="1"/>
                    <a:pt x="5624"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6" name="Google Shape;3996;p64"/>
            <p:cNvSpPr/>
            <p:nvPr/>
          </p:nvSpPr>
          <p:spPr>
            <a:xfrm>
              <a:off x="1367696" y="3180183"/>
              <a:ext cx="321233" cy="443689"/>
            </a:xfrm>
            <a:custGeom>
              <a:rect b="b" l="l" r="r" t="t"/>
              <a:pathLst>
                <a:path extrusionOk="0" h="7819" w="5661">
                  <a:moveTo>
                    <a:pt x="5448" y="177"/>
                  </a:moveTo>
                  <a:cubicBezTo>
                    <a:pt x="5467" y="232"/>
                    <a:pt x="5527" y="810"/>
                    <a:pt x="5545" y="1812"/>
                  </a:cubicBezTo>
                  <a:cubicBezTo>
                    <a:pt x="5564" y="2870"/>
                    <a:pt x="5411" y="4853"/>
                    <a:pt x="5393" y="4871"/>
                  </a:cubicBezTo>
                  <a:cubicBezTo>
                    <a:pt x="5393" y="4894"/>
                    <a:pt x="4871" y="5393"/>
                    <a:pt x="4256" y="5971"/>
                  </a:cubicBezTo>
                  <a:cubicBezTo>
                    <a:pt x="3660" y="6548"/>
                    <a:pt x="2985" y="7181"/>
                    <a:pt x="2717" y="7394"/>
                  </a:cubicBezTo>
                  <a:cubicBezTo>
                    <a:pt x="2463" y="7606"/>
                    <a:pt x="2274" y="7703"/>
                    <a:pt x="2001" y="7703"/>
                  </a:cubicBezTo>
                  <a:cubicBezTo>
                    <a:pt x="1979" y="7705"/>
                    <a:pt x="1957" y="7706"/>
                    <a:pt x="1934" y="7706"/>
                  </a:cubicBezTo>
                  <a:cubicBezTo>
                    <a:pt x="1678" y="7706"/>
                    <a:pt x="1363" y="7612"/>
                    <a:pt x="888" y="7472"/>
                  </a:cubicBezTo>
                  <a:cubicBezTo>
                    <a:pt x="407" y="7297"/>
                    <a:pt x="176" y="6913"/>
                    <a:pt x="134" y="6451"/>
                  </a:cubicBezTo>
                  <a:cubicBezTo>
                    <a:pt x="98" y="6008"/>
                    <a:pt x="268" y="5490"/>
                    <a:pt x="615" y="5125"/>
                  </a:cubicBezTo>
                  <a:cubicBezTo>
                    <a:pt x="985" y="4719"/>
                    <a:pt x="1964" y="3563"/>
                    <a:pt x="2985" y="2468"/>
                  </a:cubicBezTo>
                  <a:cubicBezTo>
                    <a:pt x="3484" y="1909"/>
                    <a:pt x="4007" y="1369"/>
                    <a:pt x="4450" y="944"/>
                  </a:cubicBezTo>
                  <a:cubicBezTo>
                    <a:pt x="4871" y="542"/>
                    <a:pt x="5217" y="274"/>
                    <a:pt x="5448" y="177"/>
                  </a:cubicBezTo>
                  <a:close/>
                  <a:moveTo>
                    <a:pt x="5545" y="1"/>
                  </a:moveTo>
                  <a:lnTo>
                    <a:pt x="5490" y="43"/>
                  </a:lnTo>
                  <a:cubicBezTo>
                    <a:pt x="5217" y="135"/>
                    <a:pt x="4834" y="445"/>
                    <a:pt x="4390" y="870"/>
                  </a:cubicBezTo>
                  <a:cubicBezTo>
                    <a:pt x="3928" y="1290"/>
                    <a:pt x="3410" y="1831"/>
                    <a:pt x="2907" y="2390"/>
                  </a:cubicBezTo>
                  <a:cubicBezTo>
                    <a:pt x="1886" y="3508"/>
                    <a:pt x="906" y="4663"/>
                    <a:pt x="541" y="5047"/>
                  </a:cubicBezTo>
                  <a:cubicBezTo>
                    <a:pt x="176" y="5449"/>
                    <a:pt x="0" y="5971"/>
                    <a:pt x="37" y="6470"/>
                  </a:cubicBezTo>
                  <a:cubicBezTo>
                    <a:pt x="79" y="6950"/>
                    <a:pt x="329" y="7394"/>
                    <a:pt x="869" y="7569"/>
                  </a:cubicBezTo>
                  <a:cubicBezTo>
                    <a:pt x="1368" y="7722"/>
                    <a:pt x="1715" y="7819"/>
                    <a:pt x="2001" y="7819"/>
                  </a:cubicBezTo>
                  <a:cubicBezTo>
                    <a:pt x="2292" y="7801"/>
                    <a:pt x="2523" y="7703"/>
                    <a:pt x="2791" y="7472"/>
                  </a:cubicBezTo>
                  <a:cubicBezTo>
                    <a:pt x="3041" y="7260"/>
                    <a:pt x="3715" y="6627"/>
                    <a:pt x="4335" y="6026"/>
                  </a:cubicBezTo>
                  <a:cubicBezTo>
                    <a:pt x="4949" y="5449"/>
                    <a:pt x="5490" y="4931"/>
                    <a:pt x="5490" y="4931"/>
                  </a:cubicBezTo>
                  <a:lnTo>
                    <a:pt x="5508" y="4913"/>
                  </a:lnTo>
                  <a:lnTo>
                    <a:pt x="5508" y="4894"/>
                  </a:lnTo>
                  <a:cubicBezTo>
                    <a:pt x="5508" y="4894"/>
                    <a:pt x="5661" y="2870"/>
                    <a:pt x="5642" y="1812"/>
                  </a:cubicBezTo>
                  <a:cubicBezTo>
                    <a:pt x="5624" y="736"/>
                    <a:pt x="5545" y="80"/>
                    <a:pt x="5545" y="80"/>
                  </a:cubicBezTo>
                  <a:lnTo>
                    <a:pt x="554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7" name="Google Shape;3997;p64"/>
            <p:cNvSpPr/>
            <p:nvPr/>
          </p:nvSpPr>
          <p:spPr>
            <a:xfrm>
              <a:off x="1978339" y="3204357"/>
              <a:ext cx="385753" cy="427176"/>
            </a:xfrm>
            <a:custGeom>
              <a:rect b="b" l="l" r="r" t="t"/>
              <a:pathLst>
                <a:path extrusionOk="0" h="7528" w="6798">
                  <a:moveTo>
                    <a:pt x="541" y="0"/>
                  </a:moveTo>
                  <a:cubicBezTo>
                    <a:pt x="541" y="0"/>
                    <a:pt x="250" y="887"/>
                    <a:pt x="135" y="1751"/>
                  </a:cubicBezTo>
                  <a:cubicBezTo>
                    <a:pt x="1" y="2620"/>
                    <a:pt x="158" y="5120"/>
                    <a:pt x="158" y="5120"/>
                  </a:cubicBezTo>
                  <a:cubicBezTo>
                    <a:pt x="158" y="5120"/>
                    <a:pt x="3734" y="7527"/>
                    <a:pt x="5238" y="7527"/>
                  </a:cubicBezTo>
                  <a:cubicBezTo>
                    <a:pt x="5313" y="7527"/>
                    <a:pt x="5384" y="7521"/>
                    <a:pt x="5448" y="7509"/>
                  </a:cubicBezTo>
                  <a:cubicBezTo>
                    <a:pt x="6798" y="7241"/>
                    <a:pt x="6779" y="5369"/>
                    <a:pt x="6105" y="4445"/>
                  </a:cubicBezTo>
                  <a:cubicBezTo>
                    <a:pt x="5430" y="3521"/>
                    <a:pt x="985" y="56"/>
                    <a:pt x="541"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8" name="Google Shape;3998;p64"/>
            <p:cNvSpPr/>
            <p:nvPr/>
          </p:nvSpPr>
          <p:spPr>
            <a:xfrm>
              <a:off x="1979417" y="3200952"/>
              <a:ext cx="377071" cy="433021"/>
            </a:xfrm>
            <a:custGeom>
              <a:rect b="b" l="l" r="r" t="t"/>
              <a:pathLst>
                <a:path extrusionOk="0" h="7631" w="6645">
                  <a:moveTo>
                    <a:pt x="559" y="116"/>
                  </a:moveTo>
                  <a:cubicBezTo>
                    <a:pt x="578" y="139"/>
                    <a:pt x="578" y="139"/>
                    <a:pt x="619" y="157"/>
                  </a:cubicBezTo>
                  <a:cubicBezTo>
                    <a:pt x="675" y="176"/>
                    <a:pt x="753" y="213"/>
                    <a:pt x="832" y="273"/>
                  </a:cubicBezTo>
                  <a:cubicBezTo>
                    <a:pt x="1003" y="370"/>
                    <a:pt x="1215" y="522"/>
                    <a:pt x="1465" y="693"/>
                  </a:cubicBezTo>
                  <a:cubicBezTo>
                    <a:pt x="1946" y="1040"/>
                    <a:pt x="2565" y="1502"/>
                    <a:pt x="3198" y="2005"/>
                  </a:cubicBezTo>
                  <a:cubicBezTo>
                    <a:pt x="3812" y="2504"/>
                    <a:pt x="4450" y="3026"/>
                    <a:pt x="4967" y="3465"/>
                  </a:cubicBezTo>
                  <a:cubicBezTo>
                    <a:pt x="5490" y="3927"/>
                    <a:pt x="5892" y="4316"/>
                    <a:pt x="6049" y="4547"/>
                  </a:cubicBezTo>
                  <a:cubicBezTo>
                    <a:pt x="6377" y="4990"/>
                    <a:pt x="6548" y="5683"/>
                    <a:pt x="6469" y="6279"/>
                  </a:cubicBezTo>
                  <a:cubicBezTo>
                    <a:pt x="6395" y="6875"/>
                    <a:pt x="6086" y="7374"/>
                    <a:pt x="5429" y="7508"/>
                  </a:cubicBezTo>
                  <a:cubicBezTo>
                    <a:pt x="5360" y="7525"/>
                    <a:pt x="5284" y="7533"/>
                    <a:pt x="5201" y="7533"/>
                  </a:cubicBezTo>
                  <a:cubicBezTo>
                    <a:pt x="4895" y="7533"/>
                    <a:pt x="4502" y="7426"/>
                    <a:pt x="4066" y="7259"/>
                  </a:cubicBezTo>
                  <a:cubicBezTo>
                    <a:pt x="3507" y="7046"/>
                    <a:pt x="2888" y="6741"/>
                    <a:pt x="2311" y="6432"/>
                  </a:cubicBezTo>
                  <a:cubicBezTo>
                    <a:pt x="1155" y="5817"/>
                    <a:pt x="213" y="5161"/>
                    <a:pt x="194" y="5161"/>
                  </a:cubicBezTo>
                  <a:cubicBezTo>
                    <a:pt x="194" y="5124"/>
                    <a:pt x="157" y="4547"/>
                    <a:pt x="139" y="3812"/>
                  </a:cubicBezTo>
                  <a:cubicBezTo>
                    <a:pt x="97" y="3082"/>
                    <a:pt x="97" y="2236"/>
                    <a:pt x="157" y="1811"/>
                  </a:cubicBezTo>
                  <a:cubicBezTo>
                    <a:pt x="273" y="984"/>
                    <a:pt x="541" y="176"/>
                    <a:pt x="559" y="116"/>
                  </a:cubicBezTo>
                  <a:close/>
                  <a:moveTo>
                    <a:pt x="485" y="0"/>
                  </a:moveTo>
                  <a:lnTo>
                    <a:pt x="462" y="42"/>
                  </a:lnTo>
                  <a:cubicBezTo>
                    <a:pt x="462" y="42"/>
                    <a:pt x="176" y="924"/>
                    <a:pt x="60" y="1793"/>
                  </a:cubicBezTo>
                  <a:cubicBezTo>
                    <a:pt x="0" y="2255"/>
                    <a:pt x="0" y="3082"/>
                    <a:pt x="23" y="3812"/>
                  </a:cubicBezTo>
                  <a:cubicBezTo>
                    <a:pt x="60" y="4565"/>
                    <a:pt x="97" y="5180"/>
                    <a:pt x="97" y="5180"/>
                  </a:cubicBezTo>
                  <a:lnTo>
                    <a:pt x="97" y="5221"/>
                  </a:lnTo>
                  <a:lnTo>
                    <a:pt x="116" y="5221"/>
                  </a:lnTo>
                  <a:cubicBezTo>
                    <a:pt x="116" y="5221"/>
                    <a:pt x="1100" y="5891"/>
                    <a:pt x="2255" y="6529"/>
                  </a:cubicBezTo>
                  <a:cubicBezTo>
                    <a:pt x="2833" y="6838"/>
                    <a:pt x="3466" y="7143"/>
                    <a:pt x="4025" y="7356"/>
                  </a:cubicBezTo>
                  <a:cubicBezTo>
                    <a:pt x="4464" y="7523"/>
                    <a:pt x="4867" y="7630"/>
                    <a:pt x="5198" y="7630"/>
                  </a:cubicBezTo>
                  <a:cubicBezTo>
                    <a:pt x="5289" y="7630"/>
                    <a:pt x="5374" y="7622"/>
                    <a:pt x="5453" y="7605"/>
                  </a:cubicBezTo>
                  <a:cubicBezTo>
                    <a:pt x="6146" y="7471"/>
                    <a:pt x="6492" y="6912"/>
                    <a:pt x="6566" y="6298"/>
                  </a:cubicBezTo>
                  <a:cubicBezTo>
                    <a:pt x="6645" y="5660"/>
                    <a:pt x="6469" y="4949"/>
                    <a:pt x="6123" y="4487"/>
                  </a:cubicBezTo>
                  <a:cubicBezTo>
                    <a:pt x="5952" y="4237"/>
                    <a:pt x="5545" y="3854"/>
                    <a:pt x="5027" y="3392"/>
                  </a:cubicBezTo>
                  <a:cubicBezTo>
                    <a:pt x="4505" y="2948"/>
                    <a:pt x="3872" y="2426"/>
                    <a:pt x="3258" y="1927"/>
                  </a:cubicBezTo>
                  <a:cubicBezTo>
                    <a:pt x="2620" y="1428"/>
                    <a:pt x="2006" y="966"/>
                    <a:pt x="1502" y="619"/>
                  </a:cubicBezTo>
                  <a:cubicBezTo>
                    <a:pt x="1271" y="425"/>
                    <a:pt x="1063" y="291"/>
                    <a:pt x="887" y="194"/>
                  </a:cubicBezTo>
                  <a:cubicBezTo>
                    <a:pt x="790" y="139"/>
                    <a:pt x="735" y="97"/>
                    <a:pt x="675" y="60"/>
                  </a:cubicBezTo>
                  <a:cubicBezTo>
                    <a:pt x="601" y="42"/>
                    <a:pt x="559" y="23"/>
                    <a:pt x="52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9" name="Google Shape;3999;p64"/>
            <p:cNvSpPr/>
            <p:nvPr/>
          </p:nvSpPr>
          <p:spPr>
            <a:xfrm>
              <a:off x="1503262" y="3158449"/>
              <a:ext cx="577948" cy="648709"/>
            </a:xfrm>
            <a:custGeom>
              <a:rect b="b" l="l" r="r" t="t"/>
              <a:pathLst>
                <a:path extrusionOk="0" h="11432" w="10185">
                  <a:moveTo>
                    <a:pt x="7278" y="0"/>
                  </a:moveTo>
                  <a:lnTo>
                    <a:pt x="4348" y="153"/>
                  </a:lnTo>
                  <a:lnTo>
                    <a:pt x="3119" y="463"/>
                  </a:lnTo>
                  <a:cubicBezTo>
                    <a:pt x="3119" y="463"/>
                    <a:pt x="2251" y="2020"/>
                    <a:pt x="1964" y="3101"/>
                  </a:cubicBezTo>
                  <a:cubicBezTo>
                    <a:pt x="1691" y="4177"/>
                    <a:pt x="2500" y="5120"/>
                    <a:pt x="2426" y="5947"/>
                  </a:cubicBezTo>
                  <a:cubicBezTo>
                    <a:pt x="2366" y="6779"/>
                    <a:pt x="1520" y="7296"/>
                    <a:pt x="749" y="8220"/>
                  </a:cubicBezTo>
                  <a:cubicBezTo>
                    <a:pt x="0" y="9163"/>
                    <a:pt x="56" y="9704"/>
                    <a:pt x="56" y="9704"/>
                  </a:cubicBezTo>
                  <a:cubicBezTo>
                    <a:pt x="56" y="9704"/>
                    <a:pt x="998" y="10725"/>
                    <a:pt x="4542" y="11242"/>
                  </a:cubicBezTo>
                  <a:cubicBezTo>
                    <a:pt x="5470" y="11379"/>
                    <a:pt x="6249" y="11431"/>
                    <a:pt x="6894" y="11431"/>
                  </a:cubicBezTo>
                  <a:cubicBezTo>
                    <a:pt x="8715" y="11431"/>
                    <a:pt x="9478" y="11017"/>
                    <a:pt x="9546" y="10914"/>
                  </a:cubicBezTo>
                  <a:cubicBezTo>
                    <a:pt x="9625" y="10762"/>
                    <a:pt x="9570" y="9279"/>
                    <a:pt x="9297" y="8512"/>
                  </a:cubicBezTo>
                  <a:cubicBezTo>
                    <a:pt x="9029" y="7758"/>
                    <a:pt x="8853" y="7356"/>
                    <a:pt x="8950" y="6834"/>
                  </a:cubicBezTo>
                  <a:cubicBezTo>
                    <a:pt x="9047" y="6335"/>
                    <a:pt x="9509" y="5679"/>
                    <a:pt x="9838" y="4353"/>
                  </a:cubicBezTo>
                  <a:cubicBezTo>
                    <a:pt x="10184" y="3022"/>
                    <a:pt x="9704" y="1715"/>
                    <a:pt x="9454" y="1271"/>
                  </a:cubicBezTo>
                  <a:cubicBezTo>
                    <a:pt x="9181" y="828"/>
                    <a:pt x="8761" y="560"/>
                    <a:pt x="8451" y="541"/>
                  </a:cubicBezTo>
                  <a:cubicBezTo>
                    <a:pt x="8123" y="500"/>
                    <a:pt x="7278" y="0"/>
                    <a:pt x="7278"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0" name="Google Shape;4000;p64"/>
            <p:cNvSpPr/>
            <p:nvPr/>
          </p:nvSpPr>
          <p:spPr>
            <a:xfrm>
              <a:off x="1503262" y="3156350"/>
              <a:ext cx="580047" cy="653248"/>
            </a:xfrm>
            <a:custGeom>
              <a:rect b="b" l="l" r="r" t="t"/>
              <a:pathLst>
                <a:path extrusionOk="0" h="11512" w="10222">
                  <a:moveTo>
                    <a:pt x="7259" y="93"/>
                  </a:moveTo>
                  <a:cubicBezTo>
                    <a:pt x="7278" y="93"/>
                    <a:pt x="7467" y="208"/>
                    <a:pt x="7721" y="347"/>
                  </a:cubicBezTo>
                  <a:cubicBezTo>
                    <a:pt x="7971" y="481"/>
                    <a:pt x="8257" y="615"/>
                    <a:pt x="8451" y="615"/>
                  </a:cubicBezTo>
                  <a:cubicBezTo>
                    <a:pt x="8738" y="652"/>
                    <a:pt x="9144" y="902"/>
                    <a:pt x="9394" y="1327"/>
                  </a:cubicBezTo>
                  <a:cubicBezTo>
                    <a:pt x="9662" y="1770"/>
                    <a:pt x="10124" y="3078"/>
                    <a:pt x="9801" y="4367"/>
                  </a:cubicBezTo>
                  <a:cubicBezTo>
                    <a:pt x="9473" y="5698"/>
                    <a:pt x="9010" y="6331"/>
                    <a:pt x="8913" y="6871"/>
                  </a:cubicBezTo>
                  <a:cubicBezTo>
                    <a:pt x="8816" y="7393"/>
                    <a:pt x="8969" y="7814"/>
                    <a:pt x="9241" y="8567"/>
                  </a:cubicBezTo>
                  <a:cubicBezTo>
                    <a:pt x="9375" y="8932"/>
                    <a:pt x="9454" y="9510"/>
                    <a:pt x="9509" y="9990"/>
                  </a:cubicBezTo>
                  <a:cubicBezTo>
                    <a:pt x="9528" y="10221"/>
                    <a:pt x="9528" y="10452"/>
                    <a:pt x="9528" y="10628"/>
                  </a:cubicBezTo>
                  <a:lnTo>
                    <a:pt x="9528" y="10836"/>
                  </a:lnTo>
                  <a:cubicBezTo>
                    <a:pt x="9509" y="10877"/>
                    <a:pt x="9509" y="10914"/>
                    <a:pt x="9509" y="10914"/>
                  </a:cubicBezTo>
                  <a:cubicBezTo>
                    <a:pt x="9491" y="10914"/>
                    <a:pt x="9473" y="10951"/>
                    <a:pt x="9412" y="10974"/>
                  </a:cubicBezTo>
                  <a:cubicBezTo>
                    <a:pt x="9375" y="11011"/>
                    <a:pt x="9297" y="11048"/>
                    <a:pt x="9200" y="11090"/>
                  </a:cubicBezTo>
                  <a:cubicBezTo>
                    <a:pt x="9010" y="11164"/>
                    <a:pt x="8719" y="11242"/>
                    <a:pt x="8336" y="11321"/>
                  </a:cubicBezTo>
                  <a:cubicBezTo>
                    <a:pt x="7963" y="11375"/>
                    <a:pt x="7490" y="11417"/>
                    <a:pt x="6909" y="11417"/>
                  </a:cubicBezTo>
                  <a:cubicBezTo>
                    <a:pt x="6261" y="11417"/>
                    <a:pt x="5476" y="11365"/>
                    <a:pt x="4542" y="11224"/>
                  </a:cubicBezTo>
                  <a:cubicBezTo>
                    <a:pt x="2791" y="10974"/>
                    <a:pt x="1673" y="10586"/>
                    <a:pt x="998" y="10258"/>
                  </a:cubicBezTo>
                  <a:cubicBezTo>
                    <a:pt x="652" y="10106"/>
                    <a:pt x="421" y="9953"/>
                    <a:pt x="287" y="9856"/>
                  </a:cubicBezTo>
                  <a:cubicBezTo>
                    <a:pt x="153" y="9759"/>
                    <a:pt x="116" y="9722"/>
                    <a:pt x="97" y="9704"/>
                  </a:cubicBezTo>
                  <a:lnTo>
                    <a:pt x="97" y="9644"/>
                  </a:lnTo>
                  <a:cubicBezTo>
                    <a:pt x="116" y="9588"/>
                    <a:pt x="134" y="9491"/>
                    <a:pt x="171" y="9376"/>
                  </a:cubicBezTo>
                  <a:cubicBezTo>
                    <a:pt x="250" y="9126"/>
                    <a:pt x="421" y="8756"/>
                    <a:pt x="790" y="8294"/>
                  </a:cubicBezTo>
                  <a:cubicBezTo>
                    <a:pt x="1174" y="7832"/>
                    <a:pt x="1576" y="7467"/>
                    <a:pt x="1886" y="7121"/>
                  </a:cubicBezTo>
                  <a:cubicBezTo>
                    <a:pt x="2214" y="6774"/>
                    <a:pt x="2445" y="6428"/>
                    <a:pt x="2482" y="5984"/>
                  </a:cubicBezTo>
                  <a:cubicBezTo>
                    <a:pt x="2523" y="5564"/>
                    <a:pt x="2329" y="5102"/>
                    <a:pt x="2177" y="4640"/>
                  </a:cubicBezTo>
                  <a:cubicBezTo>
                    <a:pt x="2020" y="4178"/>
                    <a:pt x="1886" y="3674"/>
                    <a:pt x="2020" y="3156"/>
                  </a:cubicBezTo>
                  <a:cubicBezTo>
                    <a:pt x="2292" y="2098"/>
                    <a:pt x="3138" y="578"/>
                    <a:pt x="3138" y="537"/>
                  </a:cubicBezTo>
                  <a:lnTo>
                    <a:pt x="4348" y="232"/>
                  </a:lnTo>
                  <a:lnTo>
                    <a:pt x="7259" y="93"/>
                  </a:lnTo>
                  <a:close/>
                  <a:moveTo>
                    <a:pt x="7278" y="1"/>
                  </a:moveTo>
                  <a:lnTo>
                    <a:pt x="4330" y="135"/>
                  </a:lnTo>
                  <a:lnTo>
                    <a:pt x="3078" y="463"/>
                  </a:lnTo>
                  <a:lnTo>
                    <a:pt x="3059" y="481"/>
                  </a:lnTo>
                  <a:cubicBezTo>
                    <a:pt x="3059" y="481"/>
                    <a:pt x="2195" y="2038"/>
                    <a:pt x="1922" y="3138"/>
                  </a:cubicBezTo>
                  <a:cubicBezTo>
                    <a:pt x="1788" y="3674"/>
                    <a:pt x="1922" y="4196"/>
                    <a:pt x="2080" y="4677"/>
                  </a:cubicBezTo>
                  <a:cubicBezTo>
                    <a:pt x="2232" y="5139"/>
                    <a:pt x="2408" y="5582"/>
                    <a:pt x="2385" y="5984"/>
                  </a:cubicBezTo>
                  <a:cubicBezTo>
                    <a:pt x="2348" y="6391"/>
                    <a:pt x="2135" y="6719"/>
                    <a:pt x="1807" y="7047"/>
                  </a:cubicBezTo>
                  <a:cubicBezTo>
                    <a:pt x="1502" y="7393"/>
                    <a:pt x="1095" y="7758"/>
                    <a:pt x="712" y="8239"/>
                  </a:cubicBezTo>
                  <a:cubicBezTo>
                    <a:pt x="328" y="8701"/>
                    <a:pt x="153" y="9085"/>
                    <a:pt x="74" y="9334"/>
                  </a:cubicBezTo>
                  <a:cubicBezTo>
                    <a:pt x="37" y="9473"/>
                    <a:pt x="19" y="9565"/>
                    <a:pt x="0" y="9625"/>
                  </a:cubicBezTo>
                  <a:lnTo>
                    <a:pt x="0" y="9741"/>
                  </a:lnTo>
                  <a:lnTo>
                    <a:pt x="0" y="9759"/>
                  </a:lnTo>
                  <a:lnTo>
                    <a:pt x="19" y="9759"/>
                  </a:lnTo>
                  <a:cubicBezTo>
                    <a:pt x="19" y="9759"/>
                    <a:pt x="74" y="9838"/>
                    <a:pt x="231" y="9935"/>
                  </a:cubicBezTo>
                  <a:cubicBezTo>
                    <a:pt x="384" y="10050"/>
                    <a:pt x="615" y="10184"/>
                    <a:pt x="943" y="10355"/>
                  </a:cubicBezTo>
                  <a:cubicBezTo>
                    <a:pt x="1636" y="10683"/>
                    <a:pt x="2773" y="11067"/>
                    <a:pt x="4542" y="11321"/>
                  </a:cubicBezTo>
                  <a:cubicBezTo>
                    <a:pt x="5465" y="11461"/>
                    <a:pt x="6242" y="11511"/>
                    <a:pt x="6886" y="11511"/>
                  </a:cubicBezTo>
                  <a:cubicBezTo>
                    <a:pt x="7478" y="11511"/>
                    <a:pt x="7958" y="11469"/>
                    <a:pt x="8336" y="11413"/>
                  </a:cubicBezTo>
                  <a:cubicBezTo>
                    <a:pt x="8738" y="11339"/>
                    <a:pt x="9047" y="11261"/>
                    <a:pt x="9241" y="11182"/>
                  </a:cubicBezTo>
                  <a:cubicBezTo>
                    <a:pt x="9339" y="11145"/>
                    <a:pt x="9412" y="11108"/>
                    <a:pt x="9473" y="11067"/>
                  </a:cubicBezTo>
                  <a:cubicBezTo>
                    <a:pt x="9528" y="11030"/>
                    <a:pt x="9570" y="11011"/>
                    <a:pt x="9588" y="10974"/>
                  </a:cubicBezTo>
                  <a:cubicBezTo>
                    <a:pt x="9606" y="10933"/>
                    <a:pt x="9606" y="10896"/>
                    <a:pt x="9625" y="10836"/>
                  </a:cubicBezTo>
                  <a:lnTo>
                    <a:pt x="9625" y="10628"/>
                  </a:lnTo>
                  <a:cubicBezTo>
                    <a:pt x="9625" y="10452"/>
                    <a:pt x="9625" y="10221"/>
                    <a:pt x="9606" y="9972"/>
                  </a:cubicBezTo>
                  <a:cubicBezTo>
                    <a:pt x="9570" y="9491"/>
                    <a:pt x="9473" y="8932"/>
                    <a:pt x="9339" y="8525"/>
                  </a:cubicBezTo>
                  <a:cubicBezTo>
                    <a:pt x="9066" y="7777"/>
                    <a:pt x="8913" y="7370"/>
                    <a:pt x="9010" y="6890"/>
                  </a:cubicBezTo>
                  <a:cubicBezTo>
                    <a:pt x="9107" y="6391"/>
                    <a:pt x="9570" y="5735"/>
                    <a:pt x="9893" y="4409"/>
                  </a:cubicBezTo>
                  <a:cubicBezTo>
                    <a:pt x="10221" y="3059"/>
                    <a:pt x="9759" y="1752"/>
                    <a:pt x="9491" y="1290"/>
                  </a:cubicBezTo>
                  <a:cubicBezTo>
                    <a:pt x="9223" y="828"/>
                    <a:pt x="8798" y="555"/>
                    <a:pt x="8451" y="518"/>
                  </a:cubicBezTo>
                  <a:cubicBezTo>
                    <a:pt x="8317" y="518"/>
                    <a:pt x="8008" y="384"/>
                    <a:pt x="7758" y="250"/>
                  </a:cubicBezTo>
                  <a:cubicBezTo>
                    <a:pt x="7509" y="135"/>
                    <a:pt x="7296" y="1"/>
                    <a:pt x="729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1" name="Google Shape;4001;p64"/>
            <p:cNvSpPr/>
            <p:nvPr/>
          </p:nvSpPr>
          <p:spPr>
            <a:xfrm>
              <a:off x="2103974" y="3084055"/>
              <a:ext cx="289740" cy="547589"/>
            </a:xfrm>
            <a:custGeom>
              <a:rect b="b" l="l" r="r" t="t"/>
              <a:pathLst>
                <a:path extrusionOk="0" h="9650" w="5106">
                  <a:moveTo>
                    <a:pt x="3488" y="1"/>
                  </a:moveTo>
                  <a:cubicBezTo>
                    <a:pt x="3436" y="1"/>
                    <a:pt x="3384" y="2"/>
                    <a:pt x="3331" y="4"/>
                  </a:cubicBezTo>
                  <a:cubicBezTo>
                    <a:pt x="2292" y="22"/>
                    <a:pt x="1386" y="369"/>
                    <a:pt x="1386" y="369"/>
                  </a:cubicBezTo>
                  <a:cubicBezTo>
                    <a:pt x="1386" y="369"/>
                    <a:pt x="23" y="7762"/>
                    <a:pt x="0" y="7896"/>
                  </a:cubicBezTo>
                  <a:cubicBezTo>
                    <a:pt x="0" y="7896"/>
                    <a:pt x="1882" y="9649"/>
                    <a:pt x="2867" y="9649"/>
                  </a:cubicBezTo>
                  <a:cubicBezTo>
                    <a:pt x="2888" y="9649"/>
                    <a:pt x="2909" y="9649"/>
                    <a:pt x="2930" y="9647"/>
                  </a:cubicBezTo>
                  <a:cubicBezTo>
                    <a:pt x="3891" y="9550"/>
                    <a:pt x="4219" y="9129"/>
                    <a:pt x="4505" y="8279"/>
                  </a:cubicBezTo>
                  <a:cubicBezTo>
                    <a:pt x="4815" y="7415"/>
                    <a:pt x="5106" y="350"/>
                    <a:pt x="5106" y="350"/>
                  </a:cubicBezTo>
                  <a:cubicBezTo>
                    <a:pt x="5106" y="350"/>
                    <a:pt x="4444" y="1"/>
                    <a:pt x="3488" y="1"/>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2" name="Google Shape;4002;p64"/>
            <p:cNvSpPr/>
            <p:nvPr/>
          </p:nvSpPr>
          <p:spPr>
            <a:xfrm>
              <a:off x="2143299" y="3080821"/>
              <a:ext cx="253593" cy="553264"/>
            </a:xfrm>
            <a:custGeom>
              <a:rect b="b" l="l" r="r" t="t"/>
              <a:pathLst>
                <a:path extrusionOk="0" h="9750" w="4469">
                  <a:moveTo>
                    <a:pt x="2638" y="1"/>
                  </a:moveTo>
                  <a:cubicBezTo>
                    <a:pt x="1580" y="19"/>
                    <a:pt x="675" y="366"/>
                    <a:pt x="675" y="366"/>
                  </a:cubicBezTo>
                  <a:lnTo>
                    <a:pt x="656" y="384"/>
                  </a:lnTo>
                  <a:lnTo>
                    <a:pt x="638" y="407"/>
                  </a:lnTo>
                  <a:cubicBezTo>
                    <a:pt x="638" y="407"/>
                    <a:pt x="328" y="2140"/>
                    <a:pt x="0" y="3891"/>
                  </a:cubicBezTo>
                  <a:lnTo>
                    <a:pt x="97" y="3947"/>
                  </a:lnTo>
                  <a:cubicBezTo>
                    <a:pt x="407" y="2214"/>
                    <a:pt x="735" y="481"/>
                    <a:pt x="735" y="463"/>
                  </a:cubicBezTo>
                  <a:cubicBezTo>
                    <a:pt x="772" y="444"/>
                    <a:pt x="1640" y="116"/>
                    <a:pt x="2638" y="98"/>
                  </a:cubicBezTo>
                  <a:cubicBezTo>
                    <a:pt x="2666" y="97"/>
                    <a:pt x="2693" y="97"/>
                    <a:pt x="2720" y="97"/>
                  </a:cubicBezTo>
                  <a:cubicBezTo>
                    <a:pt x="3678" y="97"/>
                    <a:pt x="4317" y="408"/>
                    <a:pt x="4353" y="426"/>
                  </a:cubicBezTo>
                  <a:cubicBezTo>
                    <a:pt x="4353" y="463"/>
                    <a:pt x="4297" y="2177"/>
                    <a:pt x="4182" y="4044"/>
                  </a:cubicBezTo>
                  <a:cubicBezTo>
                    <a:pt x="4122" y="4968"/>
                    <a:pt x="4066" y="5929"/>
                    <a:pt x="3988" y="6719"/>
                  </a:cubicBezTo>
                  <a:cubicBezTo>
                    <a:pt x="3951" y="7126"/>
                    <a:pt x="3909" y="7454"/>
                    <a:pt x="3891" y="7740"/>
                  </a:cubicBezTo>
                  <a:cubicBezTo>
                    <a:pt x="3854" y="8008"/>
                    <a:pt x="3812" y="8221"/>
                    <a:pt x="3775" y="8318"/>
                  </a:cubicBezTo>
                  <a:cubicBezTo>
                    <a:pt x="3623" y="8743"/>
                    <a:pt x="3466" y="9048"/>
                    <a:pt x="3235" y="9260"/>
                  </a:cubicBezTo>
                  <a:cubicBezTo>
                    <a:pt x="3027" y="9491"/>
                    <a:pt x="2717" y="9607"/>
                    <a:pt x="2237" y="9649"/>
                  </a:cubicBezTo>
                  <a:cubicBezTo>
                    <a:pt x="2215" y="9651"/>
                    <a:pt x="2192" y="9653"/>
                    <a:pt x="2168" y="9653"/>
                  </a:cubicBezTo>
                  <a:cubicBezTo>
                    <a:pt x="2041" y="9653"/>
                    <a:pt x="1877" y="9614"/>
                    <a:pt x="1714" y="9552"/>
                  </a:cubicBezTo>
                  <a:lnTo>
                    <a:pt x="1003" y="9320"/>
                  </a:lnTo>
                  <a:lnTo>
                    <a:pt x="1003" y="9320"/>
                  </a:lnTo>
                  <a:cubicBezTo>
                    <a:pt x="1118" y="9376"/>
                    <a:pt x="1234" y="9454"/>
                    <a:pt x="1349" y="9510"/>
                  </a:cubicBezTo>
                  <a:cubicBezTo>
                    <a:pt x="1632" y="9645"/>
                    <a:pt x="1900" y="9749"/>
                    <a:pt x="2140" y="9749"/>
                  </a:cubicBezTo>
                  <a:cubicBezTo>
                    <a:pt x="2179" y="9749"/>
                    <a:pt x="2218" y="9747"/>
                    <a:pt x="2255" y="9741"/>
                  </a:cubicBezTo>
                  <a:cubicBezTo>
                    <a:pt x="2736" y="9704"/>
                    <a:pt x="3064" y="9570"/>
                    <a:pt x="3313" y="9339"/>
                  </a:cubicBezTo>
                  <a:cubicBezTo>
                    <a:pt x="3563" y="9108"/>
                    <a:pt x="3720" y="8780"/>
                    <a:pt x="3872" y="8355"/>
                  </a:cubicBezTo>
                  <a:cubicBezTo>
                    <a:pt x="3909" y="8221"/>
                    <a:pt x="3951" y="8031"/>
                    <a:pt x="3988" y="7740"/>
                  </a:cubicBezTo>
                  <a:cubicBezTo>
                    <a:pt x="4025" y="7472"/>
                    <a:pt x="4043" y="7126"/>
                    <a:pt x="4085" y="6738"/>
                  </a:cubicBezTo>
                  <a:cubicBezTo>
                    <a:pt x="4159" y="5952"/>
                    <a:pt x="4219" y="4986"/>
                    <a:pt x="4274" y="4044"/>
                  </a:cubicBezTo>
                  <a:cubicBezTo>
                    <a:pt x="4390" y="2177"/>
                    <a:pt x="4468" y="407"/>
                    <a:pt x="4468" y="407"/>
                  </a:cubicBezTo>
                  <a:lnTo>
                    <a:pt x="4468" y="366"/>
                  </a:lnTo>
                  <a:lnTo>
                    <a:pt x="4431" y="347"/>
                  </a:lnTo>
                  <a:cubicBezTo>
                    <a:pt x="4431" y="347"/>
                    <a:pt x="3738" y="1"/>
                    <a:pt x="27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3" name="Google Shape;4003;p64"/>
            <p:cNvSpPr/>
            <p:nvPr/>
          </p:nvSpPr>
          <p:spPr>
            <a:xfrm>
              <a:off x="1286947" y="3288511"/>
              <a:ext cx="298138" cy="329688"/>
            </a:xfrm>
            <a:custGeom>
              <a:rect b="b" l="l" r="r" t="t"/>
              <a:pathLst>
                <a:path extrusionOk="0" h="5810" w="5254">
                  <a:moveTo>
                    <a:pt x="3946" y="0"/>
                  </a:moveTo>
                  <a:cubicBezTo>
                    <a:pt x="3946" y="0"/>
                    <a:pt x="1539" y="790"/>
                    <a:pt x="767" y="1308"/>
                  </a:cubicBezTo>
                  <a:cubicBezTo>
                    <a:pt x="0" y="1830"/>
                    <a:pt x="536" y="2847"/>
                    <a:pt x="827" y="3484"/>
                  </a:cubicBezTo>
                  <a:cubicBezTo>
                    <a:pt x="1114" y="4117"/>
                    <a:pt x="1229" y="5023"/>
                    <a:pt x="2135" y="5563"/>
                  </a:cubicBezTo>
                  <a:cubicBezTo>
                    <a:pt x="2426" y="5734"/>
                    <a:pt x="2715" y="5810"/>
                    <a:pt x="2995" y="5810"/>
                  </a:cubicBezTo>
                  <a:cubicBezTo>
                    <a:pt x="3605" y="5810"/>
                    <a:pt x="4171" y="5449"/>
                    <a:pt x="4621" y="4907"/>
                  </a:cubicBezTo>
                  <a:cubicBezTo>
                    <a:pt x="5254" y="4099"/>
                    <a:pt x="5023" y="3771"/>
                    <a:pt x="5023" y="3771"/>
                  </a:cubicBezTo>
                  <a:lnTo>
                    <a:pt x="3946" y="0"/>
                  </a:ln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4" name="Google Shape;4004;p64"/>
            <p:cNvSpPr/>
            <p:nvPr/>
          </p:nvSpPr>
          <p:spPr>
            <a:xfrm>
              <a:off x="1304254" y="3285106"/>
              <a:ext cx="273227" cy="335476"/>
            </a:xfrm>
            <a:custGeom>
              <a:rect b="b" l="l" r="r" t="t"/>
              <a:pathLst>
                <a:path extrusionOk="0" h="5912" w="4815">
                  <a:moveTo>
                    <a:pt x="3604" y="134"/>
                  </a:moveTo>
                  <a:lnTo>
                    <a:pt x="4662" y="3872"/>
                  </a:lnTo>
                  <a:lnTo>
                    <a:pt x="4681" y="3872"/>
                  </a:lnTo>
                  <a:cubicBezTo>
                    <a:pt x="4681" y="3872"/>
                    <a:pt x="4681" y="3891"/>
                    <a:pt x="4699" y="3909"/>
                  </a:cubicBezTo>
                  <a:cubicBezTo>
                    <a:pt x="4699" y="3946"/>
                    <a:pt x="4718" y="4006"/>
                    <a:pt x="4699" y="4103"/>
                  </a:cubicBezTo>
                  <a:cubicBezTo>
                    <a:pt x="4681" y="4256"/>
                    <a:pt x="4584" y="4524"/>
                    <a:pt x="4274" y="4930"/>
                  </a:cubicBezTo>
                  <a:cubicBezTo>
                    <a:pt x="3951" y="5332"/>
                    <a:pt x="3563" y="5623"/>
                    <a:pt x="3161" y="5739"/>
                  </a:cubicBezTo>
                  <a:cubicBezTo>
                    <a:pt x="3008" y="5789"/>
                    <a:pt x="2851" y="5815"/>
                    <a:pt x="2690" y="5815"/>
                  </a:cubicBezTo>
                  <a:cubicBezTo>
                    <a:pt x="2422" y="5815"/>
                    <a:pt x="2146" y="5742"/>
                    <a:pt x="1872" y="5586"/>
                  </a:cubicBezTo>
                  <a:cubicBezTo>
                    <a:pt x="966" y="5046"/>
                    <a:pt x="869" y="4177"/>
                    <a:pt x="578" y="3526"/>
                  </a:cubicBezTo>
                  <a:cubicBezTo>
                    <a:pt x="425" y="3216"/>
                    <a:pt x="213" y="2791"/>
                    <a:pt x="157" y="2408"/>
                  </a:cubicBezTo>
                  <a:cubicBezTo>
                    <a:pt x="116" y="2213"/>
                    <a:pt x="116" y="2024"/>
                    <a:pt x="157" y="1848"/>
                  </a:cubicBezTo>
                  <a:cubicBezTo>
                    <a:pt x="213" y="1677"/>
                    <a:pt x="310" y="1543"/>
                    <a:pt x="504" y="1405"/>
                  </a:cubicBezTo>
                  <a:cubicBezTo>
                    <a:pt x="869" y="1155"/>
                    <a:pt x="1659" y="827"/>
                    <a:pt x="2352" y="559"/>
                  </a:cubicBezTo>
                  <a:cubicBezTo>
                    <a:pt x="3027" y="310"/>
                    <a:pt x="3563" y="134"/>
                    <a:pt x="3604" y="134"/>
                  </a:cubicBezTo>
                  <a:close/>
                  <a:moveTo>
                    <a:pt x="3678" y="0"/>
                  </a:moveTo>
                  <a:lnTo>
                    <a:pt x="3623" y="19"/>
                  </a:lnTo>
                  <a:cubicBezTo>
                    <a:pt x="3623" y="19"/>
                    <a:pt x="3027" y="213"/>
                    <a:pt x="2334" y="462"/>
                  </a:cubicBezTo>
                  <a:cubicBezTo>
                    <a:pt x="1618" y="735"/>
                    <a:pt x="832" y="1058"/>
                    <a:pt x="444" y="1331"/>
                  </a:cubicBezTo>
                  <a:cubicBezTo>
                    <a:pt x="231" y="1465"/>
                    <a:pt x="116" y="1636"/>
                    <a:pt x="60" y="1830"/>
                  </a:cubicBezTo>
                  <a:cubicBezTo>
                    <a:pt x="0" y="2024"/>
                    <a:pt x="23" y="2213"/>
                    <a:pt x="60" y="2426"/>
                  </a:cubicBezTo>
                  <a:cubicBezTo>
                    <a:pt x="139" y="2833"/>
                    <a:pt x="328" y="3253"/>
                    <a:pt x="485" y="3563"/>
                  </a:cubicBezTo>
                  <a:cubicBezTo>
                    <a:pt x="772" y="4200"/>
                    <a:pt x="887" y="5124"/>
                    <a:pt x="1812" y="5660"/>
                  </a:cubicBezTo>
                  <a:cubicBezTo>
                    <a:pt x="2104" y="5833"/>
                    <a:pt x="2404" y="5911"/>
                    <a:pt x="2693" y="5911"/>
                  </a:cubicBezTo>
                  <a:cubicBezTo>
                    <a:pt x="2860" y="5911"/>
                    <a:pt x="3023" y="5885"/>
                    <a:pt x="3179" y="5836"/>
                  </a:cubicBezTo>
                  <a:cubicBezTo>
                    <a:pt x="3623" y="5702"/>
                    <a:pt x="4025" y="5392"/>
                    <a:pt x="4353" y="4986"/>
                  </a:cubicBezTo>
                  <a:cubicBezTo>
                    <a:pt x="4681" y="4584"/>
                    <a:pt x="4778" y="4293"/>
                    <a:pt x="4796" y="4103"/>
                  </a:cubicBezTo>
                  <a:cubicBezTo>
                    <a:pt x="4815" y="4006"/>
                    <a:pt x="4796" y="3928"/>
                    <a:pt x="4796" y="3891"/>
                  </a:cubicBezTo>
                  <a:cubicBezTo>
                    <a:pt x="4778" y="3831"/>
                    <a:pt x="4760" y="3812"/>
                    <a:pt x="4760" y="3812"/>
                  </a:cubicBezTo>
                  <a:lnTo>
                    <a:pt x="4760" y="3831"/>
                  </a:lnTo>
                  <a:lnTo>
                    <a:pt x="367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5" name="Google Shape;4005;p64"/>
            <p:cNvSpPr/>
            <p:nvPr/>
          </p:nvSpPr>
          <p:spPr>
            <a:xfrm>
              <a:off x="1220327" y="3103803"/>
              <a:ext cx="290591" cy="309771"/>
            </a:xfrm>
            <a:custGeom>
              <a:rect b="b" l="l" r="r" t="t"/>
              <a:pathLst>
                <a:path extrusionOk="0" h="5459" w="5121">
                  <a:moveTo>
                    <a:pt x="3673" y="1"/>
                  </a:moveTo>
                  <a:cubicBezTo>
                    <a:pt x="3472" y="1"/>
                    <a:pt x="3232" y="65"/>
                    <a:pt x="2926" y="173"/>
                  </a:cubicBezTo>
                  <a:cubicBezTo>
                    <a:pt x="1983" y="501"/>
                    <a:pt x="19" y="1694"/>
                    <a:pt x="19" y="2331"/>
                  </a:cubicBezTo>
                  <a:cubicBezTo>
                    <a:pt x="1" y="2983"/>
                    <a:pt x="828" y="5335"/>
                    <a:pt x="1442" y="5432"/>
                  </a:cubicBezTo>
                  <a:cubicBezTo>
                    <a:pt x="1546" y="5448"/>
                    <a:pt x="1663" y="5459"/>
                    <a:pt x="1794" y="5459"/>
                  </a:cubicBezTo>
                  <a:cubicBezTo>
                    <a:pt x="2418" y="5459"/>
                    <a:pt x="3366" y="5209"/>
                    <a:pt x="4737" y="4064"/>
                  </a:cubicBezTo>
                  <a:cubicBezTo>
                    <a:pt x="5120" y="3560"/>
                    <a:pt x="5023" y="1943"/>
                    <a:pt x="4598" y="945"/>
                  </a:cubicBezTo>
                  <a:cubicBezTo>
                    <a:pt x="4317" y="262"/>
                    <a:pt x="4077" y="1"/>
                    <a:pt x="3673" y="1"/>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6" name="Google Shape;4006;p64"/>
            <p:cNvSpPr/>
            <p:nvPr/>
          </p:nvSpPr>
          <p:spPr>
            <a:xfrm>
              <a:off x="1218000" y="3101533"/>
              <a:ext cx="288435" cy="315218"/>
            </a:xfrm>
            <a:custGeom>
              <a:rect b="b" l="l" r="r" t="t"/>
              <a:pathLst>
                <a:path extrusionOk="0" h="5555" w="5083">
                  <a:moveTo>
                    <a:pt x="3716" y="90"/>
                  </a:moveTo>
                  <a:cubicBezTo>
                    <a:pt x="3810" y="90"/>
                    <a:pt x="3893" y="104"/>
                    <a:pt x="3969" y="135"/>
                  </a:cubicBezTo>
                  <a:cubicBezTo>
                    <a:pt x="4219" y="232"/>
                    <a:pt x="4390" y="504"/>
                    <a:pt x="4602" y="985"/>
                  </a:cubicBezTo>
                  <a:cubicBezTo>
                    <a:pt x="4815" y="1484"/>
                    <a:pt x="4949" y="2140"/>
                    <a:pt x="4967" y="2736"/>
                  </a:cubicBezTo>
                  <a:cubicBezTo>
                    <a:pt x="4986" y="3314"/>
                    <a:pt x="4912" y="3831"/>
                    <a:pt x="4736" y="4062"/>
                  </a:cubicBezTo>
                  <a:cubicBezTo>
                    <a:pt x="3378" y="5198"/>
                    <a:pt x="2444" y="5457"/>
                    <a:pt x="1825" y="5457"/>
                  </a:cubicBezTo>
                  <a:cubicBezTo>
                    <a:pt x="1698" y="5457"/>
                    <a:pt x="1585" y="5446"/>
                    <a:pt x="1483" y="5430"/>
                  </a:cubicBezTo>
                  <a:cubicBezTo>
                    <a:pt x="1368" y="5412"/>
                    <a:pt x="1197" y="5259"/>
                    <a:pt x="1040" y="5010"/>
                  </a:cubicBezTo>
                  <a:cubicBezTo>
                    <a:pt x="869" y="4778"/>
                    <a:pt x="712" y="4450"/>
                    <a:pt x="578" y="4104"/>
                  </a:cubicBezTo>
                  <a:cubicBezTo>
                    <a:pt x="444" y="3776"/>
                    <a:pt x="310" y="3411"/>
                    <a:pt x="231" y="3101"/>
                  </a:cubicBezTo>
                  <a:cubicBezTo>
                    <a:pt x="157" y="2792"/>
                    <a:pt x="97" y="2524"/>
                    <a:pt x="97" y="2371"/>
                  </a:cubicBezTo>
                  <a:cubicBezTo>
                    <a:pt x="97" y="2237"/>
                    <a:pt x="213" y="2043"/>
                    <a:pt x="407" y="1849"/>
                  </a:cubicBezTo>
                  <a:cubicBezTo>
                    <a:pt x="596" y="1637"/>
                    <a:pt x="887" y="1429"/>
                    <a:pt x="1174" y="1216"/>
                  </a:cubicBezTo>
                  <a:cubicBezTo>
                    <a:pt x="1793" y="791"/>
                    <a:pt x="2523" y="407"/>
                    <a:pt x="2985" y="250"/>
                  </a:cubicBezTo>
                  <a:cubicBezTo>
                    <a:pt x="3294" y="148"/>
                    <a:pt x="3526" y="90"/>
                    <a:pt x="3716" y="90"/>
                  </a:cubicBezTo>
                  <a:close/>
                  <a:moveTo>
                    <a:pt x="3693" y="0"/>
                  </a:moveTo>
                  <a:cubicBezTo>
                    <a:pt x="3487" y="0"/>
                    <a:pt x="3245" y="63"/>
                    <a:pt x="2948" y="176"/>
                  </a:cubicBezTo>
                  <a:cubicBezTo>
                    <a:pt x="2468" y="329"/>
                    <a:pt x="1751" y="712"/>
                    <a:pt x="1137" y="1137"/>
                  </a:cubicBezTo>
                  <a:cubicBezTo>
                    <a:pt x="827" y="1350"/>
                    <a:pt x="541" y="1563"/>
                    <a:pt x="347" y="1775"/>
                  </a:cubicBezTo>
                  <a:cubicBezTo>
                    <a:pt x="134" y="1983"/>
                    <a:pt x="0" y="2196"/>
                    <a:pt x="0" y="2371"/>
                  </a:cubicBezTo>
                  <a:cubicBezTo>
                    <a:pt x="0" y="2542"/>
                    <a:pt x="60" y="2815"/>
                    <a:pt x="134" y="3120"/>
                  </a:cubicBezTo>
                  <a:cubicBezTo>
                    <a:pt x="231" y="3448"/>
                    <a:pt x="347" y="3794"/>
                    <a:pt x="504" y="4141"/>
                  </a:cubicBezTo>
                  <a:cubicBezTo>
                    <a:pt x="638" y="4487"/>
                    <a:pt x="790" y="4815"/>
                    <a:pt x="966" y="5065"/>
                  </a:cubicBezTo>
                  <a:cubicBezTo>
                    <a:pt x="1118" y="5314"/>
                    <a:pt x="1289" y="5490"/>
                    <a:pt x="1465" y="5527"/>
                  </a:cubicBezTo>
                  <a:cubicBezTo>
                    <a:pt x="1569" y="5543"/>
                    <a:pt x="1686" y="5554"/>
                    <a:pt x="1816" y="5554"/>
                  </a:cubicBezTo>
                  <a:cubicBezTo>
                    <a:pt x="2455" y="5554"/>
                    <a:pt x="3418" y="5292"/>
                    <a:pt x="4796" y="4141"/>
                  </a:cubicBezTo>
                  <a:lnTo>
                    <a:pt x="4796" y="4122"/>
                  </a:lnTo>
                  <a:cubicBezTo>
                    <a:pt x="5009" y="3854"/>
                    <a:pt x="5083" y="3314"/>
                    <a:pt x="5064" y="2718"/>
                  </a:cubicBezTo>
                  <a:cubicBezTo>
                    <a:pt x="5027" y="2122"/>
                    <a:pt x="4912" y="1466"/>
                    <a:pt x="4681" y="967"/>
                  </a:cubicBezTo>
                  <a:cubicBezTo>
                    <a:pt x="4468" y="444"/>
                    <a:pt x="4274" y="158"/>
                    <a:pt x="4006" y="61"/>
                  </a:cubicBezTo>
                  <a:cubicBezTo>
                    <a:pt x="3911" y="20"/>
                    <a:pt x="3807" y="0"/>
                    <a:pt x="369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7" name="Google Shape;4007;p64"/>
            <p:cNvSpPr/>
            <p:nvPr/>
          </p:nvSpPr>
          <p:spPr>
            <a:xfrm>
              <a:off x="1381883" y="2913477"/>
              <a:ext cx="94140" cy="241904"/>
            </a:xfrm>
            <a:custGeom>
              <a:rect b="b" l="l" r="r" t="t"/>
              <a:pathLst>
                <a:path extrusionOk="0" h="4263" w="1659">
                  <a:moveTo>
                    <a:pt x="846" y="1"/>
                  </a:moveTo>
                  <a:cubicBezTo>
                    <a:pt x="691" y="1"/>
                    <a:pt x="515" y="77"/>
                    <a:pt x="365" y="177"/>
                  </a:cubicBezTo>
                  <a:cubicBezTo>
                    <a:pt x="0" y="427"/>
                    <a:pt x="79" y="2622"/>
                    <a:pt x="134" y="3181"/>
                  </a:cubicBezTo>
                  <a:cubicBezTo>
                    <a:pt x="194" y="3721"/>
                    <a:pt x="407" y="4068"/>
                    <a:pt x="407" y="4068"/>
                  </a:cubicBezTo>
                  <a:cubicBezTo>
                    <a:pt x="407" y="4068"/>
                    <a:pt x="617" y="4262"/>
                    <a:pt x="890" y="4262"/>
                  </a:cubicBezTo>
                  <a:cubicBezTo>
                    <a:pt x="915" y="4262"/>
                    <a:pt x="940" y="4261"/>
                    <a:pt x="966" y="4257"/>
                  </a:cubicBezTo>
                  <a:cubicBezTo>
                    <a:pt x="1271" y="4239"/>
                    <a:pt x="1659" y="3837"/>
                    <a:pt x="1659" y="3837"/>
                  </a:cubicBezTo>
                  <a:cubicBezTo>
                    <a:pt x="1659" y="3837"/>
                    <a:pt x="1174" y="1467"/>
                    <a:pt x="1234" y="658"/>
                  </a:cubicBezTo>
                  <a:cubicBezTo>
                    <a:pt x="1256" y="165"/>
                    <a:pt x="1074" y="1"/>
                    <a:pt x="846" y="1"/>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8" name="Google Shape;4008;p64"/>
            <p:cNvSpPr/>
            <p:nvPr/>
          </p:nvSpPr>
          <p:spPr>
            <a:xfrm>
              <a:off x="1384209" y="2910299"/>
              <a:ext cx="94991" cy="238216"/>
            </a:xfrm>
            <a:custGeom>
              <a:rect b="b" l="l" r="r" t="t"/>
              <a:pathLst>
                <a:path extrusionOk="0" h="4198" w="1674">
                  <a:moveTo>
                    <a:pt x="816" y="0"/>
                  </a:moveTo>
                  <a:cubicBezTo>
                    <a:pt x="636" y="0"/>
                    <a:pt x="450" y="91"/>
                    <a:pt x="306" y="196"/>
                  </a:cubicBezTo>
                  <a:cubicBezTo>
                    <a:pt x="250" y="233"/>
                    <a:pt x="190" y="312"/>
                    <a:pt x="172" y="386"/>
                  </a:cubicBezTo>
                  <a:cubicBezTo>
                    <a:pt x="135" y="483"/>
                    <a:pt x="116" y="598"/>
                    <a:pt x="75" y="714"/>
                  </a:cubicBezTo>
                  <a:cubicBezTo>
                    <a:pt x="38" y="964"/>
                    <a:pt x="19" y="1292"/>
                    <a:pt x="19" y="1620"/>
                  </a:cubicBezTo>
                  <a:cubicBezTo>
                    <a:pt x="1" y="2276"/>
                    <a:pt x="19" y="2950"/>
                    <a:pt x="56" y="3237"/>
                  </a:cubicBezTo>
                  <a:cubicBezTo>
                    <a:pt x="93" y="3796"/>
                    <a:pt x="324" y="4142"/>
                    <a:pt x="324" y="4142"/>
                  </a:cubicBezTo>
                  <a:lnTo>
                    <a:pt x="347" y="4142"/>
                  </a:lnTo>
                  <a:lnTo>
                    <a:pt x="403" y="4198"/>
                  </a:lnTo>
                  <a:cubicBezTo>
                    <a:pt x="440" y="4198"/>
                    <a:pt x="481" y="4179"/>
                    <a:pt x="518" y="4179"/>
                  </a:cubicBezTo>
                  <a:cubicBezTo>
                    <a:pt x="463" y="4124"/>
                    <a:pt x="403" y="4082"/>
                    <a:pt x="403" y="4082"/>
                  </a:cubicBezTo>
                  <a:cubicBezTo>
                    <a:pt x="403" y="4082"/>
                    <a:pt x="190" y="3759"/>
                    <a:pt x="135" y="3218"/>
                  </a:cubicBezTo>
                  <a:cubicBezTo>
                    <a:pt x="116" y="2950"/>
                    <a:pt x="75" y="2257"/>
                    <a:pt x="93" y="1620"/>
                  </a:cubicBezTo>
                  <a:cubicBezTo>
                    <a:pt x="116" y="1292"/>
                    <a:pt x="135" y="987"/>
                    <a:pt x="172" y="732"/>
                  </a:cubicBezTo>
                  <a:cubicBezTo>
                    <a:pt x="190" y="617"/>
                    <a:pt x="232" y="501"/>
                    <a:pt x="250" y="428"/>
                  </a:cubicBezTo>
                  <a:cubicBezTo>
                    <a:pt x="287" y="349"/>
                    <a:pt x="324" y="294"/>
                    <a:pt x="347" y="270"/>
                  </a:cubicBezTo>
                  <a:cubicBezTo>
                    <a:pt x="479" y="167"/>
                    <a:pt x="647" y="99"/>
                    <a:pt x="787" y="99"/>
                  </a:cubicBezTo>
                  <a:cubicBezTo>
                    <a:pt x="828" y="99"/>
                    <a:pt x="867" y="105"/>
                    <a:pt x="902" y="118"/>
                  </a:cubicBezTo>
                  <a:cubicBezTo>
                    <a:pt x="980" y="136"/>
                    <a:pt x="1040" y="178"/>
                    <a:pt x="1077" y="270"/>
                  </a:cubicBezTo>
                  <a:cubicBezTo>
                    <a:pt x="1133" y="367"/>
                    <a:pt x="1156" y="501"/>
                    <a:pt x="1133" y="714"/>
                  </a:cubicBezTo>
                  <a:cubicBezTo>
                    <a:pt x="1114" y="1121"/>
                    <a:pt x="1230" y="1929"/>
                    <a:pt x="1345" y="2622"/>
                  </a:cubicBezTo>
                  <a:cubicBezTo>
                    <a:pt x="1461" y="3297"/>
                    <a:pt x="1558" y="3851"/>
                    <a:pt x="1576" y="3874"/>
                  </a:cubicBezTo>
                  <a:lnTo>
                    <a:pt x="1558" y="3893"/>
                  </a:lnTo>
                  <a:lnTo>
                    <a:pt x="1595" y="3990"/>
                  </a:lnTo>
                  <a:cubicBezTo>
                    <a:pt x="1636" y="3948"/>
                    <a:pt x="1655" y="3930"/>
                    <a:pt x="1655" y="3930"/>
                  </a:cubicBezTo>
                  <a:lnTo>
                    <a:pt x="1673" y="3911"/>
                  </a:lnTo>
                  <a:lnTo>
                    <a:pt x="1673" y="3893"/>
                  </a:lnTo>
                  <a:cubicBezTo>
                    <a:pt x="1673" y="3893"/>
                    <a:pt x="1539" y="3297"/>
                    <a:pt x="1424" y="2604"/>
                  </a:cubicBezTo>
                  <a:cubicBezTo>
                    <a:pt x="1327" y="1911"/>
                    <a:pt x="1211" y="1102"/>
                    <a:pt x="1230" y="714"/>
                  </a:cubicBezTo>
                  <a:cubicBezTo>
                    <a:pt x="1248" y="501"/>
                    <a:pt x="1211" y="349"/>
                    <a:pt x="1174" y="233"/>
                  </a:cubicBezTo>
                  <a:cubicBezTo>
                    <a:pt x="1114" y="118"/>
                    <a:pt x="1017" y="62"/>
                    <a:pt x="925" y="21"/>
                  </a:cubicBezTo>
                  <a:cubicBezTo>
                    <a:pt x="902" y="21"/>
                    <a:pt x="883" y="21"/>
                    <a:pt x="865" y="2"/>
                  </a:cubicBezTo>
                  <a:cubicBezTo>
                    <a:pt x="849" y="1"/>
                    <a:pt x="832" y="0"/>
                    <a:pt x="81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9" name="Google Shape;4009;p64"/>
            <p:cNvSpPr/>
            <p:nvPr/>
          </p:nvSpPr>
          <p:spPr>
            <a:xfrm>
              <a:off x="1250970" y="2951157"/>
              <a:ext cx="174718" cy="223916"/>
            </a:xfrm>
            <a:custGeom>
              <a:rect b="b" l="l" r="r" t="t"/>
              <a:pathLst>
                <a:path extrusionOk="0" h="3946" w="3079">
                  <a:moveTo>
                    <a:pt x="652" y="1"/>
                  </a:moveTo>
                  <a:cubicBezTo>
                    <a:pt x="254" y="1"/>
                    <a:pt x="1" y="406"/>
                    <a:pt x="191" y="937"/>
                  </a:cubicBezTo>
                  <a:cubicBezTo>
                    <a:pt x="440" y="1690"/>
                    <a:pt x="1692" y="3751"/>
                    <a:pt x="1692" y="3751"/>
                  </a:cubicBezTo>
                  <a:cubicBezTo>
                    <a:pt x="1692" y="3751"/>
                    <a:pt x="1936" y="3945"/>
                    <a:pt x="2237" y="3945"/>
                  </a:cubicBezTo>
                  <a:cubicBezTo>
                    <a:pt x="2358" y="3945"/>
                    <a:pt x="2489" y="3913"/>
                    <a:pt x="2617" y="3824"/>
                  </a:cubicBezTo>
                  <a:cubicBezTo>
                    <a:pt x="3079" y="3519"/>
                    <a:pt x="2885" y="3362"/>
                    <a:pt x="2885" y="3362"/>
                  </a:cubicBezTo>
                  <a:cubicBezTo>
                    <a:pt x="2885" y="3362"/>
                    <a:pt x="1845" y="766"/>
                    <a:pt x="1193" y="225"/>
                  </a:cubicBezTo>
                  <a:cubicBezTo>
                    <a:pt x="1002" y="69"/>
                    <a:pt x="815" y="1"/>
                    <a:pt x="652" y="1"/>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0" name="Google Shape;4010;p64"/>
            <p:cNvSpPr/>
            <p:nvPr/>
          </p:nvSpPr>
          <p:spPr>
            <a:xfrm>
              <a:off x="1250743" y="2948433"/>
              <a:ext cx="167341" cy="229761"/>
            </a:xfrm>
            <a:custGeom>
              <a:rect b="b" l="l" r="r" t="t"/>
              <a:pathLst>
                <a:path extrusionOk="0" h="4049" w="2949">
                  <a:moveTo>
                    <a:pt x="659" y="0"/>
                  </a:moveTo>
                  <a:cubicBezTo>
                    <a:pt x="534" y="0"/>
                    <a:pt x="425" y="40"/>
                    <a:pt x="329" y="121"/>
                  </a:cubicBezTo>
                  <a:cubicBezTo>
                    <a:pt x="98" y="273"/>
                    <a:pt x="1" y="620"/>
                    <a:pt x="135" y="1008"/>
                  </a:cubicBezTo>
                  <a:cubicBezTo>
                    <a:pt x="273" y="1391"/>
                    <a:pt x="657" y="2084"/>
                    <a:pt x="1003" y="2699"/>
                  </a:cubicBezTo>
                  <a:cubicBezTo>
                    <a:pt x="1350" y="3295"/>
                    <a:pt x="1660" y="3817"/>
                    <a:pt x="1660" y="3817"/>
                  </a:cubicBezTo>
                  <a:lnTo>
                    <a:pt x="1678" y="3835"/>
                  </a:lnTo>
                  <a:cubicBezTo>
                    <a:pt x="1678" y="3835"/>
                    <a:pt x="1794" y="3933"/>
                    <a:pt x="1983" y="3988"/>
                  </a:cubicBezTo>
                  <a:cubicBezTo>
                    <a:pt x="2043" y="4011"/>
                    <a:pt x="2098" y="4030"/>
                    <a:pt x="2177" y="4048"/>
                  </a:cubicBezTo>
                  <a:cubicBezTo>
                    <a:pt x="2195" y="4011"/>
                    <a:pt x="2214" y="3969"/>
                    <a:pt x="2214" y="3951"/>
                  </a:cubicBezTo>
                  <a:cubicBezTo>
                    <a:pt x="2140" y="3951"/>
                    <a:pt x="2080" y="3933"/>
                    <a:pt x="2006" y="3914"/>
                  </a:cubicBezTo>
                  <a:cubicBezTo>
                    <a:pt x="1849" y="3854"/>
                    <a:pt x="1733" y="3757"/>
                    <a:pt x="1733" y="3757"/>
                  </a:cubicBezTo>
                  <a:cubicBezTo>
                    <a:pt x="1733" y="3757"/>
                    <a:pt x="1428" y="3258"/>
                    <a:pt x="1082" y="2643"/>
                  </a:cubicBezTo>
                  <a:cubicBezTo>
                    <a:pt x="735" y="2047"/>
                    <a:pt x="347" y="1331"/>
                    <a:pt x="232" y="966"/>
                  </a:cubicBezTo>
                  <a:cubicBezTo>
                    <a:pt x="98" y="620"/>
                    <a:pt x="195" y="333"/>
                    <a:pt x="389" y="176"/>
                  </a:cubicBezTo>
                  <a:cubicBezTo>
                    <a:pt x="465" y="130"/>
                    <a:pt x="557" y="97"/>
                    <a:pt x="664" y="97"/>
                  </a:cubicBezTo>
                  <a:cubicBezTo>
                    <a:pt x="687" y="97"/>
                    <a:pt x="711" y="99"/>
                    <a:pt x="735" y="102"/>
                  </a:cubicBezTo>
                  <a:cubicBezTo>
                    <a:pt x="869" y="121"/>
                    <a:pt x="1003" y="176"/>
                    <a:pt x="1174" y="315"/>
                  </a:cubicBezTo>
                  <a:cubicBezTo>
                    <a:pt x="1331" y="430"/>
                    <a:pt x="1502" y="698"/>
                    <a:pt x="1696" y="1008"/>
                  </a:cubicBezTo>
                  <a:cubicBezTo>
                    <a:pt x="1891" y="1331"/>
                    <a:pt x="2080" y="1701"/>
                    <a:pt x="2256" y="2066"/>
                  </a:cubicBezTo>
                  <a:cubicBezTo>
                    <a:pt x="2584" y="2740"/>
                    <a:pt x="2815" y="3355"/>
                    <a:pt x="2852" y="3410"/>
                  </a:cubicBezTo>
                  <a:cubicBezTo>
                    <a:pt x="2852" y="3410"/>
                    <a:pt x="2876" y="3421"/>
                    <a:pt x="2905" y="3421"/>
                  </a:cubicBezTo>
                  <a:cubicBezTo>
                    <a:pt x="2919" y="3421"/>
                    <a:pt x="2935" y="3418"/>
                    <a:pt x="2949" y="3410"/>
                  </a:cubicBezTo>
                  <a:cubicBezTo>
                    <a:pt x="2949" y="3392"/>
                    <a:pt x="2930" y="3392"/>
                    <a:pt x="2930" y="3373"/>
                  </a:cubicBezTo>
                  <a:cubicBezTo>
                    <a:pt x="2930" y="3355"/>
                    <a:pt x="2658" y="2717"/>
                    <a:pt x="2329" y="2024"/>
                  </a:cubicBezTo>
                  <a:cubicBezTo>
                    <a:pt x="2159" y="1659"/>
                    <a:pt x="1964" y="1294"/>
                    <a:pt x="1775" y="966"/>
                  </a:cubicBezTo>
                  <a:cubicBezTo>
                    <a:pt x="1581" y="638"/>
                    <a:pt x="1405" y="389"/>
                    <a:pt x="1234" y="236"/>
                  </a:cubicBezTo>
                  <a:cubicBezTo>
                    <a:pt x="1082" y="102"/>
                    <a:pt x="906" y="42"/>
                    <a:pt x="772" y="5"/>
                  </a:cubicBezTo>
                  <a:lnTo>
                    <a:pt x="735" y="5"/>
                  </a:lnTo>
                  <a:cubicBezTo>
                    <a:pt x="709" y="2"/>
                    <a:pt x="684" y="0"/>
                    <a:pt x="65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1" name="Google Shape;4011;p64"/>
            <p:cNvSpPr/>
            <p:nvPr/>
          </p:nvSpPr>
          <p:spPr>
            <a:xfrm>
              <a:off x="1223505" y="3172579"/>
              <a:ext cx="160759" cy="162801"/>
            </a:xfrm>
            <a:custGeom>
              <a:rect b="b" l="l" r="r" t="t"/>
              <a:pathLst>
                <a:path extrusionOk="0" h="2869" w="2833">
                  <a:moveTo>
                    <a:pt x="730" y="1"/>
                  </a:moveTo>
                  <a:cubicBezTo>
                    <a:pt x="730" y="1"/>
                    <a:pt x="365" y="214"/>
                    <a:pt x="194" y="639"/>
                  </a:cubicBezTo>
                  <a:cubicBezTo>
                    <a:pt x="0" y="1041"/>
                    <a:pt x="116" y="962"/>
                    <a:pt x="656" y="1309"/>
                  </a:cubicBezTo>
                  <a:cubicBezTo>
                    <a:pt x="1174" y="1655"/>
                    <a:pt x="943" y="2117"/>
                    <a:pt x="1539" y="2579"/>
                  </a:cubicBezTo>
                  <a:cubicBezTo>
                    <a:pt x="1795" y="2784"/>
                    <a:pt x="2078" y="2868"/>
                    <a:pt x="2314" y="2868"/>
                  </a:cubicBezTo>
                  <a:cubicBezTo>
                    <a:pt x="2610" y="2868"/>
                    <a:pt x="2833" y="2735"/>
                    <a:pt x="2833" y="2542"/>
                  </a:cubicBezTo>
                  <a:cubicBezTo>
                    <a:pt x="2809" y="2177"/>
                    <a:pt x="2717" y="1563"/>
                    <a:pt x="2486" y="1059"/>
                  </a:cubicBezTo>
                  <a:cubicBezTo>
                    <a:pt x="2255" y="579"/>
                    <a:pt x="1770" y="117"/>
                    <a:pt x="809" y="38"/>
                  </a:cubicBezTo>
                  <a:lnTo>
                    <a:pt x="730" y="1"/>
                  </a:ln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2" name="Google Shape;4012;p64"/>
            <p:cNvSpPr/>
            <p:nvPr/>
          </p:nvSpPr>
          <p:spPr>
            <a:xfrm>
              <a:off x="1226909" y="3170536"/>
              <a:ext cx="159453" cy="167228"/>
            </a:xfrm>
            <a:custGeom>
              <a:rect b="b" l="l" r="r" t="t"/>
              <a:pathLst>
                <a:path extrusionOk="0" h="2947" w="2810">
                  <a:moveTo>
                    <a:pt x="693" y="97"/>
                  </a:moveTo>
                  <a:lnTo>
                    <a:pt x="749" y="116"/>
                  </a:lnTo>
                  <a:cubicBezTo>
                    <a:pt x="1691" y="213"/>
                    <a:pt x="2153" y="633"/>
                    <a:pt x="2384" y="1114"/>
                  </a:cubicBezTo>
                  <a:cubicBezTo>
                    <a:pt x="2615" y="1617"/>
                    <a:pt x="2713" y="2232"/>
                    <a:pt x="2713" y="2578"/>
                  </a:cubicBezTo>
                  <a:cubicBezTo>
                    <a:pt x="2713" y="2657"/>
                    <a:pt x="2676" y="2712"/>
                    <a:pt x="2615" y="2754"/>
                  </a:cubicBezTo>
                  <a:cubicBezTo>
                    <a:pt x="2560" y="2809"/>
                    <a:pt x="2463" y="2846"/>
                    <a:pt x="2347" y="2846"/>
                  </a:cubicBezTo>
                  <a:cubicBezTo>
                    <a:pt x="2305" y="2853"/>
                    <a:pt x="2261" y="2857"/>
                    <a:pt x="2216" y="2857"/>
                  </a:cubicBezTo>
                  <a:cubicBezTo>
                    <a:pt x="1994" y="2857"/>
                    <a:pt x="1740" y="2770"/>
                    <a:pt x="1502" y="2578"/>
                  </a:cubicBezTo>
                  <a:cubicBezTo>
                    <a:pt x="1211" y="2347"/>
                    <a:pt x="1132" y="2135"/>
                    <a:pt x="1058" y="1922"/>
                  </a:cubicBezTo>
                  <a:cubicBezTo>
                    <a:pt x="961" y="1714"/>
                    <a:pt x="883" y="1483"/>
                    <a:pt x="615" y="1308"/>
                  </a:cubicBezTo>
                  <a:cubicBezTo>
                    <a:pt x="347" y="1137"/>
                    <a:pt x="171" y="1058"/>
                    <a:pt x="116" y="998"/>
                  </a:cubicBezTo>
                  <a:cubicBezTo>
                    <a:pt x="93" y="961"/>
                    <a:pt x="93" y="943"/>
                    <a:pt x="93" y="906"/>
                  </a:cubicBezTo>
                  <a:cubicBezTo>
                    <a:pt x="93" y="846"/>
                    <a:pt x="116" y="790"/>
                    <a:pt x="171" y="693"/>
                  </a:cubicBezTo>
                  <a:cubicBezTo>
                    <a:pt x="324" y="305"/>
                    <a:pt x="652" y="116"/>
                    <a:pt x="693" y="97"/>
                  </a:cubicBezTo>
                  <a:close/>
                  <a:moveTo>
                    <a:pt x="652" y="0"/>
                  </a:moveTo>
                  <a:cubicBezTo>
                    <a:pt x="652" y="0"/>
                    <a:pt x="268" y="231"/>
                    <a:pt x="74" y="652"/>
                  </a:cubicBezTo>
                  <a:cubicBezTo>
                    <a:pt x="37" y="749"/>
                    <a:pt x="0" y="827"/>
                    <a:pt x="0" y="883"/>
                  </a:cubicBezTo>
                  <a:cubicBezTo>
                    <a:pt x="0" y="961"/>
                    <a:pt x="19" y="1021"/>
                    <a:pt x="56" y="1058"/>
                  </a:cubicBezTo>
                  <a:cubicBezTo>
                    <a:pt x="134" y="1155"/>
                    <a:pt x="305" y="1211"/>
                    <a:pt x="555" y="1386"/>
                  </a:cubicBezTo>
                  <a:cubicBezTo>
                    <a:pt x="809" y="1557"/>
                    <a:pt x="883" y="1733"/>
                    <a:pt x="961" y="1945"/>
                  </a:cubicBezTo>
                  <a:cubicBezTo>
                    <a:pt x="1040" y="2176"/>
                    <a:pt x="1132" y="2407"/>
                    <a:pt x="1442" y="2657"/>
                  </a:cubicBezTo>
                  <a:cubicBezTo>
                    <a:pt x="1722" y="2866"/>
                    <a:pt x="2016" y="2946"/>
                    <a:pt x="2268" y="2946"/>
                  </a:cubicBezTo>
                  <a:cubicBezTo>
                    <a:pt x="2295" y="2946"/>
                    <a:pt x="2322" y="2945"/>
                    <a:pt x="2347" y="2943"/>
                  </a:cubicBezTo>
                  <a:cubicBezTo>
                    <a:pt x="2481" y="2943"/>
                    <a:pt x="2597" y="2906"/>
                    <a:pt x="2676" y="2828"/>
                  </a:cubicBezTo>
                  <a:cubicBezTo>
                    <a:pt x="2749" y="2772"/>
                    <a:pt x="2810" y="2675"/>
                    <a:pt x="2810" y="2578"/>
                  </a:cubicBezTo>
                  <a:cubicBezTo>
                    <a:pt x="2810" y="2213"/>
                    <a:pt x="2713" y="1599"/>
                    <a:pt x="2463" y="1077"/>
                  </a:cubicBezTo>
                  <a:cubicBezTo>
                    <a:pt x="2232" y="578"/>
                    <a:pt x="1733" y="116"/>
                    <a:pt x="767" y="37"/>
                  </a:cubicBezTo>
                  <a:lnTo>
                    <a:pt x="67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3" name="Google Shape;4013;p64"/>
            <p:cNvSpPr/>
            <p:nvPr/>
          </p:nvSpPr>
          <p:spPr>
            <a:xfrm>
              <a:off x="1264929" y="3120884"/>
              <a:ext cx="168362" cy="155652"/>
            </a:xfrm>
            <a:custGeom>
              <a:rect b="b" l="l" r="r" t="t"/>
              <a:pathLst>
                <a:path extrusionOk="0" h="2743" w="2967">
                  <a:moveTo>
                    <a:pt x="1257" y="0"/>
                  </a:moveTo>
                  <a:cubicBezTo>
                    <a:pt x="1134" y="0"/>
                    <a:pt x="1003" y="20"/>
                    <a:pt x="869" y="66"/>
                  </a:cubicBezTo>
                  <a:cubicBezTo>
                    <a:pt x="231" y="297"/>
                    <a:pt x="0" y="912"/>
                    <a:pt x="0" y="912"/>
                  </a:cubicBezTo>
                  <a:cubicBezTo>
                    <a:pt x="0" y="912"/>
                    <a:pt x="79" y="949"/>
                    <a:pt x="559" y="1240"/>
                  </a:cubicBezTo>
                  <a:cubicBezTo>
                    <a:pt x="1040" y="1527"/>
                    <a:pt x="1271" y="1508"/>
                    <a:pt x="1580" y="2012"/>
                  </a:cubicBezTo>
                  <a:cubicBezTo>
                    <a:pt x="1879" y="2493"/>
                    <a:pt x="2032" y="2743"/>
                    <a:pt x="2354" y="2743"/>
                  </a:cubicBezTo>
                  <a:cubicBezTo>
                    <a:pt x="2365" y="2743"/>
                    <a:pt x="2377" y="2742"/>
                    <a:pt x="2389" y="2742"/>
                  </a:cubicBezTo>
                  <a:cubicBezTo>
                    <a:pt x="2736" y="2723"/>
                    <a:pt x="2967" y="2358"/>
                    <a:pt x="2948" y="2012"/>
                  </a:cubicBezTo>
                  <a:cubicBezTo>
                    <a:pt x="2948" y="1642"/>
                    <a:pt x="2449" y="662"/>
                    <a:pt x="2237" y="431"/>
                  </a:cubicBezTo>
                  <a:cubicBezTo>
                    <a:pt x="2056" y="251"/>
                    <a:pt x="1698" y="0"/>
                    <a:pt x="1257" y="0"/>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4" name="Google Shape;4014;p64"/>
            <p:cNvSpPr/>
            <p:nvPr/>
          </p:nvSpPr>
          <p:spPr>
            <a:xfrm>
              <a:off x="1261751" y="3118046"/>
              <a:ext cx="173640" cy="160702"/>
            </a:xfrm>
            <a:custGeom>
              <a:rect b="b" l="l" r="r" t="t"/>
              <a:pathLst>
                <a:path extrusionOk="0" h="2832" w="3060">
                  <a:moveTo>
                    <a:pt x="1368" y="98"/>
                  </a:moveTo>
                  <a:cubicBezTo>
                    <a:pt x="1502" y="98"/>
                    <a:pt x="1618" y="135"/>
                    <a:pt x="1733" y="172"/>
                  </a:cubicBezTo>
                  <a:cubicBezTo>
                    <a:pt x="1965" y="269"/>
                    <a:pt x="2135" y="403"/>
                    <a:pt x="2251" y="518"/>
                  </a:cubicBezTo>
                  <a:cubicBezTo>
                    <a:pt x="2348" y="615"/>
                    <a:pt x="2542" y="925"/>
                    <a:pt x="2676" y="1230"/>
                  </a:cubicBezTo>
                  <a:cubicBezTo>
                    <a:pt x="2829" y="1558"/>
                    <a:pt x="2944" y="1905"/>
                    <a:pt x="2967" y="2062"/>
                  </a:cubicBezTo>
                  <a:cubicBezTo>
                    <a:pt x="2967" y="2233"/>
                    <a:pt x="2907" y="2385"/>
                    <a:pt x="2829" y="2524"/>
                  </a:cubicBezTo>
                  <a:cubicBezTo>
                    <a:pt x="2736" y="2658"/>
                    <a:pt x="2598" y="2732"/>
                    <a:pt x="2445" y="2732"/>
                  </a:cubicBezTo>
                  <a:cubicBezTo>
                    <a:pt x="2421" y="2735"/>
                    <a:pt x="2398" y="2737"/>
                    <a:pt x="2376" y="2737"/>
                  </a:cubicBezTo>
                  <a:cubicBezTo>
                    <a:pt x="2246" y="2737"/>
                    <a:pt x="2161" y="2678"/>
                    <a:pt x="2062" y="2579"/>
                  </a:cubicBezTo>
                  <a:cubicBezTo>
                    <a:pt x="1946" y="2464"/>
                    <a:pt x="1831" y="2293"/>
                    <a:pt x="1673" y="2039"/>
                  </a:cubicBezTo>
                  <a:cubicBezTo>
                    <a:pt x="1521" y="1789"/>
                    <a:pt x="1368" y="1655"/>
                    <a:pt x="1211" y="1558"/>
                  </a:cubicBezTo>
                  <a:cubicBezTo>
                    <a:pt x="1059" y="1461"/>
                    <a:pt x="888" y="1406"/>
                    <a:pt x="634" y="1253"/>
                  </a:cubicBezTo>
                  <a:cubicBezTo>
                    <a:pt x="195" y="980"/>
                    <a:pt x="135" y="962"/>
                    <a:pt x="135" y="962"/>
                  </a:cubicBezTo>
                  <a:cubicBezTo>
                    <a:pt x="153" y="907"/>
                    <a:pt x="366" y="384"/>
                    <a:pt x="925" y="172"/>
                  </a:cubicBezTo>
                  <a:cubicBezTo>
                    <a:pt x="1077" y="116"/>
                    <a:pt x="1234" y="98"/>
                    <a:pt x="1368" y="98"/>
                  </a:cubicBezTo>
                  <a:close/>
                  <a:moveTo>
                    <a:pt x="1368" y="1"/>
                  </a:moveTo>
                  <a:cubicBezTo>
                    <a:pt x="1211" y="1"/>
                    <a:pt x="1059" y="19"/>
                    <a:pt x="906" y="75"/>
                  </a:cubicBezTo>
                  <a:cubicBezTo>
                    <a:pt x="250" y="306"/>
                    <a:pt x="19" y="962"/>
                    <a:pt x="19" y="962"/>
                  </a:cubicBezTo>
                  <a:lnTo>
                    <a:pt x="1" y="999"/>
                  </a:lnTo>
                  <a:lnTo>
                    <a:pt x="56" y="1022"/>
                  </a:lnTo>
                  <a:cubicBezTo>
                    <a:pt x="56" y="1022"/>
                    <a:pt x="116" y="1041"/>
                    <a:pt x="597" y="1327"/>
                  </a:cubicBezTo>
                  <a:cubicBezTo>
                    <a:pt x="846" y="1484"/>
                    <a:pt x="1022" y="1540"/>
                    <a:pt x="1174" y="1637"/>
                  </a:cubicBezTo>
                  <a:cubicBezTo>
                    <a:pt x="1308" y="1734"/>
                    <a:pt x="1442" y="1849"/>
                    <a:pt x="1600" y="2080"/>
                  </a:cubicBezTo>
                  <a:cubicBezTo>
                    <a:pt x="1752" y="2330"/>
                    <a:pt x="1867" y="2524"/>
                    <a:pt x="1983" y="2658"/>
                  </a:cubicBezTo>
                  <a:cubicBezTo>
                    <a:pt x="2103" y="2761"/>
                    <a:pt x="2242" y="2832"/>
                    <a:pt x="2393" y="2832"/>
                  </a:cubicBezTo>
                  <a:cubicBezTo>
                    <a:pt x="2410" y="2832"/>
                    <a:pt x="2427" y="2831"/>
                    <a:pt x="2445" y="2829"/>
                  </a:cubicBezTo>
                  <a:cubicBezTo>
                    <a:pt x="2639" y="2829"/>
                    <a:pt x="2792" y="2713"/>
                    <a:pt x="2889" y="2579"/>
                  </a:cubicBezTo>
                  <a:cubicBezTo>
                    <a:pt x="3004" y="2427"/>
                    <a:pt x="3060" y="2251"/>
                    <a:pt x="3060" y="2062"/>
                  </a:cubicBezTo>
                  <a:cubicBezTo>
                    <a:pt x="3041" y="1849"/>
                    <a:pt x="2926" y="1521"/>
                    <a:pt x="2773" y="1193"/>
                  </a:cubicBezTo>
                  <a:cubicBezTo>
                    <a:pt x="2621" y="883"/>
                    <a:pt x="2445" y="578"/>
                    <a:pt x="2311" y="444"/>
                  </a:cubicBezTo>
                  <a:cubicBezTo>
                    <a:pt x="2196" y="329"/>
                    <a:pt x="2001" y="172"/>
                    <a:pt x="1770" y="98"/>
                  </a:cubicBezTo>
                  <a:cubicBezTo>
                    <a:pt x="1636" y="38"/>
                    <a:pt x="1502" y="19"/>
                    <a:pt x="136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5" name="Google Shape;4015;p64"/>
            <p:cNvSpPr/>
            <p:nvPr/>
          </p:nvSpPr>
          <p:spPr>
            <a:xfrm>
              <a:off x="1449751" y="3076962"/>
              <a:ext cx="108099" cy="250926"/>
            </a:xfrm>
            <a:custGeom>
              <a:rect b="b" l="l" r="r" t="t"/>
              <a:pathLst>
                <a:path extrusionOk="0" h="4422" w="1905">
                  <a:moveTo>
                    <a:pt x="846" y="1"/>
                  </a:moveTo>
                  <a:cubicBezTo>
                    <a:pt x="799" y="1"/>
                    <a:pt x="748" y="5"/>
                    <a:pt x="694" y="13"/>
                  </a:cubicBezTo>
                  <a:cubicBezTo>
                    <a:pt x="347" y="69"/>
                    <a:pt x="232" y="568"/>
                    <a:pt x="190" y="1376"/>
                  </a:cubicBezTo>
                  <a:cubicBezTo>
                    <a:pt x="135" y="2185"/>
                    <a:pt x="421" y="2227"/>
                    <a:pt x="209" y="3132"/>
                  </a:cubicBezTo>
                  <a:cubicBezTo>
                    <a:pt x="1" y="4015"/>
                    <a:pt x="786" y="4421"/>
                    <a:pt x="786" y="4421"/>
                  </a:cubicBezTo>
                  <a:cubicBezTo>
                    <a:pt x="1271" y="4033"/>
                    <a:pt x="1655" y="3091"/>
                    <a:pt x="1789" y="2629"/>
                  </a:cubicBezTo>
                  <a:cubicBezTo>
                    <a:pt x="1904" y="2167"/>
                    <a:pt x="1618" y="1436"/>
                    <a:pt x="1521" y="822"/>
                  </a:cubicBezTo>
                  <a:cubicBezTo>
                    <a:pt x="1418" y="286"/>
                    <a:pt x="1238" y="1"/>
                    <a:pt x="846" y="1"/>
                  </a:cubicBezTo>
                  <a:close/>
                </a:path>
              </a:pathLst>
            </a:custGeom>
            <a:solidFill>
              <a:srgbClr val="FFE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6" name="Google Shape;4016;p64"/>
            <p:cNvSpPr/>
            <p:nvPr/>
          </p:nvSpPr>
          <p:spPr>
            <a:xfrm>
              <a:off x="1456333" y="3074295"/>
              <a:ext cx="100439" cy="256714"/>
            </a:xfrm>
            <a:custGeom>
              <a:rect b="b" l="l" r="r" t="t"/>
              <a:pathLst>
                <a:path extrusionOk="0" h="4524" w="1770">
                  <a:moveTo>
                    <a:pt x="846" y="0"/>
                  </a:moveTo>
                  <a:cubicBezTo>
                    <a:pt x="749" y="0"/>
                    <a:pt x="670" y="0"/>
                    <a:pt x="578" y="19"/>
                  </a:cubicBezTo>
                  <a:cubicBezTo>
                    <a:pt x="384" y="60"/>
                    <a:pt x="250" y="213"/>
                    <a:pt x="171" y="444"/>
                  </a:cubicBezTo>
                  <a:cubicBezTo>
                    <a:pt x="93" y="693"/>
                    <a:pt x="56" y="1021"/>
                    <a:pt x="19" y="1423"/>
                  </a:cubicBezTo>
                  <a:cubicBezTo>
                    <a:pt x="0" y="1830"/>
                    <a:pt x="56" y="2043"/>
                    <a:pt x="93" y="2274"/>
                  </a:cubicBezTo>
                  <a:cubicBezTo>
                    <a:pt x="116" y="2348"/>
                    <a:pt x="116" y="2408"/>
                    <a:pt x="116" y="2486"/>
                  </a:cubicBezTo>
                  <a:lnTo>
                    <a:pt x="208" y="2579"/>
                  </a:lnTo>
                  <a:cubicBezTo>
                    <a:pt x="208" y="2463"/>
                    <a:pt x="208" y="2348"/>
                    <a:pt x="190" y="2255"/>
                  </a:cubicBezTo>
                  <a:cubicBezTo>
                    <a:pt x="153" y="2024"/>
                    <a:pt x="93" y="1830"/>
                    <a:pt x="116" y="1423"/>
                  </a:cubicBezTo>
                  <a:cubicBezTo>
                    <a:pt x="134" y="1021"/>
                    <a:pt x="190" y="693"/>
                    <a:pt x="250" y="481"/>
                  </a:cubicBezTo>
                  <a:cubicBezTo>
                    <a:pt x="324" y="250"/>
                    <a:pt x="439" y="134"/>
                    <a:pt x="596" y="116"/>
                  </a:cubicBezTo>
                  <a:cubicBezTo>
                    <a:pt x="645" y="100"/>
                    <a:pt x="691" y="94"/>
                    <a:pt x="733" y="94"/>
                  </a:cubicBezTo>
                  <a:cubicBezTo>
                    <a:pt x="790" y="94"/>
                    <a:pt x="840" y="105"/>
                    <a:pt x="883" y="116"/>
                  </a:cubicBezTo>
                  <a:cubicBezTo>
                    <a:pt x="980" y="134"/>
                    <a:pt x="1040" y="176"/>
                    <a:pt x="1095" y="231"/>
                  </a:cubicBezTo>
                  <a:cubicBezTo>
                    <a:pt x="1211" y="365"/>
                    <a:pt x="1308" y="578"/>
                    <a:pt x="1345" y="887"/>
                  </a:cubicBezTo>
                  <a:cubicBezTo>
                    <a:pt x="1405" y="1192"/>
                    <a:pt x="1502" y="1520"/>
                    <a:pt x="1576" y="1830"/>
                  </a:cubicBezTo>
                  <a:cubicBezTo>
                    <a:pt x="1636" y="2158"/>
                    <a:pt x="1673" y="2445"/>
                    <a:pt x="1617" y="2657"/>
                  </a:cubicBezTo>
                  <a:cubicBezTo>
                    <a:pt x="1502" y="3119"/>
                    <a:pt x="1114" y="4025"/>
                    <a:pt x="670" y="4408"/>
                  </a:cubicBezTo>
                  <a:lnTo>
                    <a:pt x="652" y="4390"/>
                  </a:lnTo>
                  <a:cubicBezTo>
                    <a:pt x="633" y="4427"/>
                    <a:pt x="615" y="4450"/>
                    <a:pt x="596" y="4468"/>
                  </a:cubicBezTo>
                  <a:cubicBezTo>
                    <a:pt x="633" y="4505"/>
                    <a:pt x="652" y="4505"/>
                    <a:pt x="652" y="4505"/>
                  </a:cubicBezTo>
                  <a:lnTo>
                    <a:pt x="670" y="4524"/>
                  </a:lnTo>
                  <a:lnTo>
                    <a:pt x="712" y="4505"/>
                  </a:lnTo>
                  <a:cubicBezTo>
                    <a:pt x="1192" y="4103"/>
                    <a:pt x="1594" y="3156"/>
                    <a:pt x="1710" y="2694"/>
                  </a:cubicBezTo>
                  <a:cubicBezTo>
                    <a:pt x="1770" y="2445"/>
                    <a:pt x="1733" y="2140"/>
                    <a:pt x="1654" y="1812"/>
                  </a:cubicBezTo>
                  <a:cubicBezTo>
                    <a:pt x="1594" y="1502"/>
                    <a:pt x="1502" y="1174"/>
                    <a:pt x="1442" y="869"/>
                  </a:cubicBezTo>
                  <a:cubicBezTo>
                    <a:pt x="1386" y="559"/>
                    <a:pt x="1308" y="328"/>
                    <a:pt x="1174" y="176"/>
                  </a:cubicBezTo>
                  <a:cubicBezTo>
                    <a:pt x="1095" y="97"/>
                    <a:pt x="1017" y="60"/>
                    <a:pt x="924" y="19"/>
                  </a:cubicBezTo>
                  <a:cubicBezTo>
                    <a:pt x="883" y="19"/>
                    <a:pt x="864" y="19"/>
                    <a:pt x="8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7" name="Google Shape;4017;p64"/>
            <p:cNvSpPr/>
            <p:nvPr/>
          </p:nvSpPr>
          <p:spPr>
            <a:xfrm>
              <a:off x="1739211" y="3089503"/>
              <a:ext cx="221873" cy="109915"/>
            </a:xfrm>
            <a:custGeom>
              <a:rect b="b" l="l" r="r" t="t"/>
              <a:pathLst>
                <a:path extrusionOk="0" h="1937" w="3910">
                  <a:moveTo>
                    <a:pt x="3041" y="0"/>
                  </a:moveTo>
                  <a:cubicBezTo>
                    <a:pt x="2773" y="23"/>
                    <a:pt x="2524" y="60"/>
                    <a:pt x="2251" y="79"/>
                  </a:cubicBezTo>
                  <a:cubicBezTo>
                    <a:pt x="1946" y="97"/>
                    <a:pt x="1673" y="139"/>
                    <a:pt x="1369" y="139"/>
                  </a:cubicBezTo>
                  <a:cubicBezTo>
                    <a:pt x="1253" y="139"/>
                    <a:pt x="1077" y="116"/>
                    <a:pt x="962" y="79"/>
                  </a:cubicBezTo>
                  <a:cubicBezTo>
                    <a:pt x="897" y="64"/>
                    <a:pt x="827" y="56"/>
                    <a:pt x="758" y="56"/>
                  </a:cubicBezTo>
                  <a:cubicBezTo>
                    <a:pt x="562" y="56"/>
                    <a:pt x="368" y="121"/>
                    <a:pt x="269" y="291"/>
                  </a:cubicBezTo>
                  <a:cubicBezTo>
                    <a:pt x="153" y="485"/>
                    <a:pt x="232" y="716"/>
                    <a:pt x="172" y="924"/>
                  </a:cubicBezTo>
                  <a:cubicBezTo>
                    <a:pt x="116" y="1137"/>
                    <a:pt x="1" y="1386"/>
                    <a:pt x="98" y="1617"/>
                  </a:cubicBezTo>
                  <a:cubicBezTo>
                    <a:pt x="213" y="1812"/>
                    <a:pt x="463" y="1872"/>
                    <a:pt x="675" y="1909"/>
                  </a:cubicBezTo>
                  <a:cubicBezTo>
                    <a:pt x="901" y="1929"/>
                    <a:pt x="1130" y="1937"/>
                    <a:pt x="1359" y="1937"/>
                  </a:cubicBezTo>
                  <a:cubicBezTo>
                    <a:pt x="1753" y="1937"/>
                    <a:pt x="2151" y="1913"/>
                    <a:pt x="2542" y="1890"/>
                  </a:cubicBezTo>
                  <a:cubicBezTo>
                    <a:pt x="2889" y="1872"/>
                    <a:pt x="3217" y="1872"/>
                    <a:pt x="3540" y="1812"/>
                  </a:cubicBezTo>
                  <a:cubicBezTo>
                    <a:pt x="3697" y="1793"/>
                    <a:pt x="3910" y="1715"/>
                    <a:pt x="3887" y="1525"/>
                  </a:cubicBezTo>
                  <a:cubicBezTo>
                    <a:pt x="3887" y="1294"/>
                    <a:pt x="3697" y="1137"/>
                    <a:pt x="3679" y="924"/>
                  </a:cubicBezTo>
                  <a:cubicBezTo>
                    <a:pt x="3637" y="675"/>
                    <a:pt x="3716" y="425"/>
                    <a:pt x="3600" y="194"/>
                  </a:cubicBezTo>
                  <a:cubicBezTo>
                    <a:pt x="3466" y="23"/>
                    <a:pt x="3235" y="0"/>
                    <a:pt x="3041" y="0"/>
                  </a:cubicBezTo>
                  <a:close/>
                </a:path>
              </a:pathLst>
            </a:custGeom>
            <a:solidFill>
              <a:srgbClr val="FFC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8" name="Google Shape;4018;p64"/>
            <p:cNvSpPr/>
            <p:nvPr/>
          </p:nvSpPr>
          <p:spPr>
            <a:xfrm>
              <a:off x="1735807" y="3087403"/>
              <a:ext cx="227377" cy="114568"/>
            </a:xfrm>
            <a:custGeom>
              <a:rect b="b" l="l" r="r" t="t"/>
              <a:pathLst>
                <a:path extrusionOk="0" h="2019" w="4007">
                  <a:moveTo>
                    <a:pt x="3101" y="97"/>
                  </a:moveTo>
                  <a:cubicBezTo>
                    <a:pt x="3295" y="97"/>
                    <a:pt x="3508" y="116"/>
                    <a:pt x="3623" y="268"/>
                  </a:cubicBezTo>
                  <a:cubicBezTo>
                    <a:pt x="3660" y="365"/>
                    <a:pt x="3679" y="462"/>
                    <a:pt x="3679" y="596"/>
                  </a:cubicBezTo>
                  <a:cubicBezTo>
                    <a:pt x="3679" y="712"/>
                    <a:pt x="3660" y="827"/>
                    <a:pt x="3679" y="961"/>
                  </a:cubicBezTo>
                  <a:cubicBezTo>
                    <a:pt x="3697" y="1077"/>
                    <a:pt x="3757" y="1174"/>
                    <a:pt x="3794" y="1271"/>
                  </a:cubicBezTo>
                  <a:cubicBezTo>
                    <a:pt x="3854" y="1368"/>
                    <a:pt x="3891" y="1465"/>
                    <a:pt x="3891" y="1562"/>
                  </a:cubicBezTo>
                  <a:cubicBezTo>
                    <a:pt x="3910" y="1636"/>
                    <a:pt x="3873" y="1696"/>
                    <a:pt x="3813" y="1733"/>
                  </a:cubicBezTo>
                  <a:cubicBezTo>
                    <a:pt x="3757" y="1770"/>
                    <a:pt x="3679" y="1793"/>
                    <a:pt x="3600" y="1812"/>
                  </a:cubicBezTo>
                  <a:cubicBezTo>
                    <a:pt x="3277" y="1849"/>
                    <a:pt x="2930" y="1849"/>
                    <a:pt x="2602" y="1867"/>
                  </a:cubicBezTo>
                  <a:cubicBezTo>
                    <a:pt x="2217" y="1893"/>
                    <a:pt x="1826" y="1917"/>
                    <a:pt x="1442" y="1917"/>
                  </a:cubicBezTo>
                  <a:cubicBezTo>
                    <a:pt x="1209" y="1917"/>
                    <a:pt x="979" y="1908"/>
                    <a:pt x="754" y="1886"/>
                  </a:cubicBezTo>
                  <a:cubicBezTo>
                    <a:pt x="541" y="1867"/>
                    <a:pt x="310" y="1812"/>
                    <a:pt x="195" y="1618"/>
                  </a:cubicBezTo>
                  <a:cubicBezTo>
                    <a:pt x="116" y="1423"/>
                    <a:pt x="232" y="1192"/>
                    <a:pt x="273" y="961"/>
                  </a:cubicBezTo>
                  <a:cubicBezTo>
                    <a:pt x="310" y="869"/>
                    <a:pt x="310" y="753"/>
                    <a:pt x="310" y="638"/>
                  </a:cubicBezTo>
                  <a:cubicBezTo>
                    <a:pt x="310" y="541"/>
                    <a:pt x="310" y="444"/>
                    <a:pt x="366" y="365"/>
                  </a:cubicBezTo>
                  <a:cubicBezTo>
                    <a:pt x="426" y="250"/>
                    <a:pt x="523" y="194"/>
                    <a:pt x="638" y="176"/>
                  </a:cubicBezTo>
                  <a:cubicBezTo>
                    <a:pt x="705" y="155"/>
                    <a:pt x="768" y="145"/>
                    <a:pt x="830" y="145"/>
                  </a:cubicBezTo>
                  <a:cubicBezTo>
                    <a:pt x="893" y="145"/>
                    <a:pt x="955" y="155"/>
                    <a:pt x="1022" y="176"/>
                  </a:cubicBezTo>
                  <a:lnTo>
                    <a:pt x="1003" y="153"/>
                  </a:lnTo>
                  <a:lnTo>
                    <a:pt x="1003" y="153"/>
                  </a:lnTo>
                  <a:cubicBezTo>
                    <a:pt x="1137" y="213"/>
                    <a:pt x="1313" y="213"/>
                    <a:pt x="1429" y="213"/>
                  </a:cubicBezTo>
                  <a:cubicBezTo>
                    <a:pt x="1490" y="216"/>
                    <a:pt x="1550" y="218"/>
                    <a:pt x="1607" y="218"/>
                  </a:cubicBezTo>
                  <a:cubicBezTo>
                    <a:pt x="1851" y="218"/>
                    <a:pt x="2064" y="191"/>
                    <a:pt x="2311" y="176"/>
                  </a:cubicBezTo>
                  <a:cubicBezTo>
                    <a:pt x="2584" y="153"/>
                    <a:pt x="2852" y="97"/>
                    <a:pt x="3101" y="97"/>
                  </a:cubicBezTo>
                  <a:close/>
                  <a:moveTo>
                    <a:pt x="3101" y="0"/>
                  </a:moveTo>
                  <a:cubicBezTo>
                    <a:pt x="2833" y="0"/>
                    <a:pt x="2561" y="60"/>
                    <a:pt x="2311" y="60"/>
                  </a:cubicBezTo>
                  <a:cubicBezTo>
                    <a:pt x="2062" y="91"/>
                    <a:pt x="1835" y="121"/>
                    <a:pt x="1594" y="121"/>
                  </a:cubicBezTo>
                  <a:cubicBezTo>
                    <a:pt x="1539" y="121"/>
                    <a:pt x="1484" y="119"/>
                    <a:pt x="1429" y="116"/>
                  </a:cubicBezTo>
                  <a:cubicBezTo>
                    <a:pt x="1313" y="116"/>
                    <a:pt x="1137" y="116"/>
                    <a:pt x="1040" y="79"/>
                  </a:cubicBezTo>
                  <a:lnTo>
                    <a:pt x="1040" y="60"/>
                  </a:lnTo>
                  <a:cubicBezTo>
                    <a:pt x="973" y="49"/>
                    <a:pt x="902" y="43"/>
                    <a:pt x="830" y="43"/>
                  </a:cubicBezTo>
                  <a:cubicBezTo>
                    <a:pt x="759" y="43"/>
                    <a:pt x="687" y="49"/>
                    <a:pt x="620" y="60"/>
                  </a:cubicBezTo>
                  <a:cubicBezTo>
                    <a:pt x="481" y="97"/>
                    <a:pt x="347" y="176"/>
                    <a:pt x="273" y="310"/>
                  </a:cubicBezTo>
                  <a:cubicBezTo>
                    <a:pt x="213" y="425"/>
                    <a:pt x="213" y="541"/>
                    <a:pt x="195" y="638"/>
                  </a:cubicBezTo>
                  <a:cubicBezTo>
                    <a:pt x="195" y="753"/>
                    <a:pt x="213" y="846"/>
                    <a:pt x="176" y="943"/>
                  </a:cubicBezTo>
                  <a:cubicBezTo>
                    <a:pt x="135" y="1155"/>
                    <a:pt x="1" y="1405"/>
                    <a:pt x="116" y="1678"/>
                  </a:cubicBezTo>
                  <a:cubicBezTo>
                    <a:pt x="232" y="1909"/>
                    <a:pt x="504" y="1964"/>
                    <a:pt x="735" y="2001"/>
                  </a:cubicBezTo>
                  <a:cubicBezTo>
                    <a:pt x="933" y="2014"/>
                    <a:pt x="1129" y="2019"/>
                    <a:pt x="1324" y="2019"/>
                  </a:cubicBezTo>
                  <a:cubicBezTo>
                    <a:pt x="1753" y="2019"/>
                    <a:pt x="2176" y="1995"/>
                    <a:pt x="2602" y="1983"/>
                  </a:cubicBezTo>
                  <a:cubicBezTo>
                    <a:pt x="2949" y="1946"/>
                    <a:pt x="3277" y="1946"/>
                    <a:pt x="3600" y="1909"/>
                  </a:cubicBezTo>
                  <a:cubicBezTo>
                    <a:pt x="3697" y="1886"/>
                    <a:pt x="3794" y="1867"/>
                    <a:pt x="3873" y="1812"/>
                  </a:cubicBezTo>
                  <a:cubicBezTo>
                    <a:pt x="3947" y="1752"/>
                    <a:pt x="4007" y="1654"/>
                    <a:pt x="3988" y="1539"/>
                  </a:cubicBezTo>
                  <a:cubicBezTo>
                    <a:pt x="3988" y="1423"/>
                    <a:pt x="3947" y="1331"/>
                    <a:pt x="3891" y="1234"/>
                  </a:cubicBezTo>
                  <a:cubicBezTo>
                    <a:pt x="3831" y="1137"/>
                    <a:pt x="3794" y="1040"/>
                    <a:pt x="3776" y="943"/>
                  </a:cubicBezTo>
                  <a:cubicBezTo>
                    <a:pt x="3757" y="827"/>
                    <a:pt x="3776" y="712"/>
                    <a:pt x="3776" y="596"/>
                  </a:cubicBezTo>
                  <a:cubicBezTo>
                    <a:pt x="3776" y="462"/>
                    <a:pt x="3776" y="328"/>
                    <a:pt x="3697" y="213"/>
                  </a:cubicBezTo>
                  <a:cubicBezTo>
                    <a:pt x="3563" y="19"/>
                    <a:pt x="3295" y="0"/>
                    <a:pt x="310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9" name="Google Shape;4019;p64"/>
            <p:cNvSpPr/>
            <p:nvPr/>
          </p:nvSpPr>
          <p:spPr>
            <a:xfrm>
              <a:off x="2215366" y="2913250"/>
              <a:ext cx="10044" cy="31720"/>
            </a:xfrm>
            <a:custGeom>
              <a:rect b="b" l="l" r="r" t="t"/>
              <a:pathLst>
                <a:path extrusionOk="0" h="559" w="177">
                  <a:moveTo>
                    <a:pt x="116" y="1"/>
                  </a:moveTo>
                  <a:cubicBezTo>
                    <a:pt x="98" y="1"/>
                    <a:pt x="79" y="16"/>
                    <a:pt x="79" y="29"/>
                  </a:cubicBezTo>
                  <a:cubicBezTo>
                    <a:pt x="42" y="126"/>
                    <a:pt x="24" y="200"/>
                    <a:pt x="24" y="278"/>
                  </a:cubicBezTo>
                  <a:cubicBezTo>
                    <a:pt x="1" y="357"/>
                    <a:pt x="24" y="449"/>
                    <a:pt x="79" y="528"/>
                  </a:cubicBezTo>
                  <a:cubicBezTo>
                    <a:pt x="90" y="550"/>
                    <a:pt x="101" y="559"/>
                    <a:pt x="116" y="559"/>
                  </a:cubicBezTo>
                  <a:cubicBezTo>
                    <a:pt x="127" y="559"/>
                    <a:pt x="141" y="554"/>
                    <a:pt x="158" y="546"/>
                  </a:cubicBezTo>
                  <a:cubicBezTo>
                    <a:pt x="176" y="528"/>
                    <a:pt x="176" y="510"/>
                    <a:pt x="158" y="491"/>
                  </a:cubicBezTo>
                  <a:cubicBezTo>
                    <a:pt x="116" y="412"/>
                    <a:pt x="116" y="357"/>
                    <a:pt x="116" y="278"/>
                  </a:cubicBezTo>
                  <a:cubicBezTo>
                    <a:pt x="116" y="218"/>
                    <a:pt x="139" y="144"/>
                    <a:pt x="176" y="66"/>
                  </a:cubicBezTo>
                  <a:cubicBezTo>
                    <a:pt x="176" y="47"/>
                    <a:pt x="158" y="10"/>
                    <a:pt x="139" y="10"/>
                  </a:cubicBezTo>
                  <a:cubicBezTo>
                    <a:pt x="133" y="4"/>
                    <a:pt x="124" y="1"/>
                    <a:pt x="11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0" name="Google Shape;4020;p64"/>
            <p:cNvSpPr/>
            <p:nvPr/>
          </p:nvSpPr>
          <p:spPr>
            <a:xfrm>
              <a:off x="2184950" y="2950759"/>
              <a:ext cx="29451" cy="11576"/>
            </a:xfrm>
            <a:custGeom>
              <a:rect b="b" l="l" r="r" t="t"/>
              <a:pathLst>
                <a:path extrusionOk="0" h="204" w="519">
                  <a:moveTo>
                    <a:pt x="444" y="1"/>
                  </a:moveTo>
                  <a:cubicBezTo>
                    <a:pt x="357" y="89"/>
                    <a:pt x="269" y="99"/>
                    <a:pt x="164" y="99"/>
                  </a:cubicBezTo>
                  <a:cubicBezTo>
                    <a:pt x="130" y="99"/>
                    <a:pt x="94" y="98"/>
                    <a:pt x="56" y="98"/>
                  </a:cubicBezTo>
                  <a:cubicBezTo>
                    <a:pt x="19" y="98"/>
                    <a:pt x="1" y="117"/>
                    <a:pt x="1" y="135"/>
                  </a:cubicBezTo>
                  <a:cubicBezTo>
                    <a:pt x="1" y="177"/>
                    <a:pt x="19" y="195"/>
                    <a:pt x="38" y="195"/>
                  </a:cubicBezTo>
                  <a:cubicBezTo>
                    <a:pt x="79" y="200"/>
                    <a:pt x="122" y="204"/>
                    <a:pt x="165" y="204"/>
                  </a:cubicBezTo>
                  <a:cubicBezTo>
                    <a:pt x="282" y="204"/>
                    <a:pt x="402" y="177"/>
                    <a:pt x="500" y="80"/>
                  </a:cubicBezTo>
                  <a:cubicBezTo>
                    <a:pt x="518" y="61"/>
                    <a:pt x="518" y="43"/>
                    <a:pt x="500" y="19"/>
                  </a:cubicBezTo>
                  <a:cubicBezTo>
                    <a:pt x="500" y="1"/>
                    <a:pt x="481" y="1"/>
                    <a:pt x="48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1" name="Google Shape;4021;p64"/>
            <p:cNvSpPr/>
            <p:nvPr/>
          </p:nvSpPr>
          <p:spPr>
            <a:xfrm>
              <a:off x="1902072" y="2858888"/>
              <a:ext cx="40402" cy="45112"/>
            </a:xfrm>
            <a:custGeom>
              <a:rect b="b" l="l" r="r" t="t"/>
              <a:pathLst>
                <a:path extrusionOk="0" h="795" w="712">
                  <a:moveTo>
                    <a:pt x="268" y="0"/>
                  </a:moveTo>
                  <a:cubicBezTo>
                    <a:pt x="143" y="0"/>
                    <a:pt x="91" y="83"/>
                    <a:pt x="74" y="100"/>
                  </a:cubicBezTo>
                  <a:cubicBezTo>
                    <a:pt x="19" y="178"/>
                    <a:pt x="0" y="312"/>
                    <a:pt x="19" y="465"/>
                  </a:cubicBezTo>
                  <a:cubicBezTo>
                    <a:pt x="54" y="648"/>
                    <a:pt x="175" y="794"/>
                    <a:pt x="270" y="794"/>
                  </a:cubicBezTo>
                  <a:cubicBezTo>
                    <a:pt x="276" y="794"/>
                    <a:pt x="281" y="794"/>
                    <a:pt x="287" y="793"/>
                  </a:cubicBezTo>
                  <a:cubicBezTo>
                    <a:pt x="402" y="774"/>
                    <a:pt x="462" y="599"/>
                    <a:pt x="421" y="391"/>
                  </a:cubicBezTo>
                  <a:cubicBezTo>
                    <a:pt x="402" y="275"/>
                    <a:pt x="365" y="178"/>
                    <a:pt x="305" y="118"/>
                  </a:cubicBezTo>
                  <a:cubicBezTo>
                    <a:pt x="384" y="118"/>
                    <a:pt x="439" y="137"/>
                    <a:pt x="499" y="178"/>
                  </a:cubicBezTo>
                  <a:cubicBezTo>
                    <a:pt x="563" y="208"/>
                    <a:pt x="599" y="290"/>
                    <a:pt x="631" y="290"/>
                  </a:cubicBezTo>
                  <a:cubicBezTo>
                    <a:pt x="638" y="290"/>
                    <a:pt x="645" y="286"/>
                    <a:pt x="652" y="275"/>
                  </a:cubicBezTo>
                  <a:cubicBezTo>
                    <a:pt x="712" y="215"/>
                    <a:pt x="712" y="81"/>
                    <a:pt x="712" y="81"/>
                  </a:cubicBezTo>
                  <a:lnTo>
                    <a:pt x="712" y="81"/>
                  </a:lnTo>
                  <a:cubicBezTo>
                    <a:pt x="712" y="81"/>
                    <a:pt x="693" y="118"/>
                    <a:pt x="615" y="118"/>
                  </a:cubicBezTo>
                  <a:cubicBezTo>
                    <a:pt x="555" y="100"/>
                    <a:pt x="518" y="44"/>
                    <a:pt x="324" y="3"/>
                  </a:cubicBezTo>
                  <a:lnTo>
                    <a:pt x="305" y="3"/>
                  </a:lnTo>
                  <a:cubicBezTo>
                    <a:pt x="292" y="1"/>
                    <a:pt x="280" y="0"/>
                    <a:pt x="26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2" name="Google Shape;4022;p64"/>
            <p:cNvSpPr/>
            <p:nvPr/>
          </p:nvSpPr>
          <p:spPr>
            <a:xfrm>
              <a:off x="1721677" y="2879770"/>
              <a:ext cx="44885" cy="43864"/>
            </a:xfrm>
            <a:custGeom>
              <a:rect b="b" l="l" r="r" t="t"/>
              <a:pathLst>
                <a:path extrusionOk="0" h="773" w="791">
                  <a:moveTo>
                    <a:pt x="477" y="0"/>
                  </a:moveTo>
                  <a:cubicBezTo>
                    <a:pt x="446" y="0"/>
                    <a:pt x="409" y="6"/>
                    <a:pt x="365" y="23"/>
                  </a:cubicBezTo>
                  <a:cubicBezTo>
                    <a:pt x="365" y="23"/>
                    <a:pt x="347" y="23"/>
                    <a:pt x="347" y="41"/>
                  </a:cubicBezTo>
                  <a:cubicBezTo>
                    <a:pt x="176" y="115"/>
                    <a:pt x="153" y="175"/>
                    <a:pt x="97" y="212"/>
                  </a:cubicBezTo>
                  <a:cubicBezTo>
                    <a:pt x="77" y="219"/>
                    <a:pt x="60" y="221"/>
                    <a:pt x="45" y="221"/>
                  </a:cubicBezTo>
                  <a:cubicBezTo>
                    <a:pt x="17" y="221"/>
                    <a:pt x="0" y="212"/>
                    <a:pt x="0" y="212"/>
                  </a:cubicBezTo>
                  <a:lnTo>
                    <a:pt x="0" y="212"/>
                  </a:lnTo>
                  <a:cubicBezTo>
                    <a:pt x="0" y="212"/>
                    <a:pt x="37" y="328"/>
                    <a:pt x="97" y="369"/>
                  </a:cubicBezTo>
                  <a:cubicBezTo>
                    <a:pt x="109" y="375"/>
                    <a:pt x="119" y="378"/>
                    <a:pt x="127" y="378"/>
                  </a:cubicBezTo>
                  <a:cubicBezTo>
                    <a:pt x="171" y="378"/>
                    <a:pt x="165" y="298"/>
                    <a:pt x="231" y="231"/>
                  </a:cubicBezTo>
                  <a:cubicBezTo>
                    <a:pt x="268" y="194"/>
                    <a:pt x="328" y="157"/>
                    <a:pt x="407" y="138"/>
                  </a:cubicBezTo>
                  <a:lnTo>
                    <a:pt x="407" y="138"/>
                  </a:lnTo>
                  <a:cubicBezTo>
                    <a:pt x="365" y="212"/>
                    <a:pt x="347" y="309"/>
                    <a:pt x="365" y="425"/>
                  </a:cubicBezTo>
                  <a:cubicBezTo>
                    <a:pt x="383" y="626"/>
                    <a:pt x="470" y="773"/>
                    <a:pt x="577" y="773"/>
                  </a:cubicBezTo>
                  <a:cubicBezTo>
                    <a:pt x="584" y="773"/>
                    <a:pt x="590" y="772"/>
                    <a:pt x="596" y="771"/>
                  </a:cubicBezTo>
                  <a:cubicBezTo>
                    <a:pt x="712" y="771"/>
                    <a:pt x="790" y="600"/>
                    <a:pt x="772" y="388"/>
                  </a:cubicBezTo>
                  <a:cubicBezTo>
                    <a:pt x="753" y="231"/>
                    <a:pt x="693" y="97"/>
                    <a:pt x="615" y="41"/>
                  </a:cubicBezTo>
                  <a:cubicBezTo>
                    <a:pt x="601" y="41"/>
                    <a:pt x="559" y="0"/>
                    <a:pt x="47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3" name="Google Shape;4023;p64"/>
            <p:cNvSpPr/>
            <p:nvPr/>
          </p:nvSpPr>
          <p:spPr>
            <a:xfrm>
              <a:off x="1829948" y="2892822"/>
              <a:ext cx="29451" cy="41878"/>
            </a:xfrm>
            <a:custGeom>
              <a:rect b="b" l="l" r="r" t="t"/>
              <a:pathLst>
                <a:path extrusionOk="0" h="738" w="519">
                  <a:moveTo>
                    <a:pt x="190" y="1"/>
                  </a:moveTo>
                  <a:cubicBezTo>
                    <a:pt x="190" y="195"/>
                    <a:pt x="287" y="232"/>
                    <a:pt x="347" y="370"/>
                  </a:cubicBezTo>
                  <a:cubicBezTo>
                    <a:pt x="384" y="523"/>
                    <a:pt x="287" y="638"/>
                    <a:pt x="172" y="657"/>
                  </a:cubicBezTo>
                  <a:cubicBezTo>
                    <a:pt x="148" y="661"/>
                    <a:pt x="128" y="662"/>
                    <a:pt x="109" y="662"/>
                  </a:cubicBezTo>
                  <a:cubicBezTo>
                    <a:pt x="36" y="662"/>
                    <a:pt x="1" y="639"/>
                    <a:pt x="1" y="638"/>
                  </a:cubicBezTo>
                  <a:lnTo>
                    <a:pt x="1" y="638"/>
                  </a:lnTo>
                  <a:cubicBezTo>
                    <a:pt x="1" y="639"/>
                    <a:pt x="99" y="737"/>
                    <a:pt x="217" y="737"/>
                  </a:cubicBezTo>
                  <a:cubicBezTo>
                    <a:pt x="246" y="737"/>
                    <a:pt x="276" y="731"/>
                    <a:pt x="306" y="717"/>
                  </a:cubicBezTo>
                  <a:cubicBezTo>
                    <a:pt x="481" y="620"/>
                    <a:pt x="518" y="444"/>
                    <a:pt x="440" y="310"/>
                  </a:cubicBezTo>
                  <a:cubicBezTo>
                    <a:pt x="366" y="195"/>
                    <a:pt x="306" y="195"/>
                    <a:pt x="250" y="116"/>
                  </a:cubicBezTo>
                  <a:cubicBezTo>
                    <a:pt x="190" y="43"/>
                    <a:pt x="190" y="1"/>
                    <a:pt x="19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4" name="Google Shape;4024;p64"/>
            <p:cNvSpPr/>
            <p:nvPr/>
          </p:nvSpPr>
          <p:spPr>
            <a:xfrm>
              <a:off x="1788240" y="2947638"/>
              <a:ext cx="117008" cy="82621"/>
            </a:xfrm>
            <a:custGeom>
              <a:rect b="b" l="l" r="r" t="t"/>
              <a:pathLst>
                <a:path extrusionOk="0" h="1456" w="2062">
                  <a:moveTo>
                    <a:pt x="2025" y="1"/>
                  </a:moveTo>
                  <a:cubicBezTo>
                    <a:pt x="2025" y="1"/>
                    <a:pt x="1581" y="172"/>
                    <a:pt x="1004" y="269"/>
                  </a:cubicBezTo>
                  <a:cubicBezTo>
                    <a:pt x="709" y="327"/>
                    <a:pt x="454" y="342"/>
                    <a:pt x="275" y="342"/>
                  </a:cubicBezTo>
                  <a:cubicBezTo>
                    <a:pt x="103" y="342"/>
                    <a:pt x="1" y="329"/>
                    <a:pt x="1" y="329"/>
                  </a:cubicBezTo>
                  <a:lnTo>
                    <a:pt x="1" y="329"/>
                  </a:lnTo>
                  <a:cubicBezTo>
                    <a:pt x="1" y="329"/>
                    <a:pt x="157" y="1456"/>
                    <a:pt x="962" y="1456"/>
                  </a:cubicBezTo>
                  <a:cubicBezTo>
                    <a:pt x="1012" y="1456"/>
                    <a:pt x="1064" y="1451"/>
                    <a:pt x="1119" y="1442"/>
                  </a:cubicBezTo>
                  <a:cubicBezTo>
                    <a:pt x="2062" y="1290"/>
                    <a:pt x="2025" y="463"/>
                    <a:pt x="2025" y="306"/>
                  </a:cubicBezTo>
                  <a:lnTo>
                    <a:pt x="2025" y="1"/>
                  </a:lnTo>
                  <a:close/>
                </a:path>
              </a:pathLst>
            </a:custGeom>
            <a:solidFill>
              <a:srgbClr val="D9434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5" name="Google Shape;4025;p64"/>
            <p:cNvSpPr/>
            <p:nvPr/>
          </p:nvSpPr>
          <p:spPr>
            <a:xfrm>
              <a:off x="1785119" y="2945255"/>
              <a:ext cx="121207" cy="88295"/>
            </a:xfrm>
            <a:custGeom>
              <a:rect b="b" l="l" r="r" t="t"/>
              <a:pathLst>
                <a:path extrusionOk="0" h="1556" w="2136">
                  <a:moveTo>
                    <a:pt x="2020" y="116"/>
                  </a:moveTo>
                  <a:cubicBezTo>
                    <a:pt x="2020" y="158"/>
                    <a:pt x="2038" y="232"/>
                    <a:pt x="2038" y="348"/>
                  </a:cubicBezTo>
                  <a:cubicBezTo>
                    <a:pt x="2038" y="445"/>
                    <a:pt x="2038" y="676"/>
                    <a:pt x="1946" y="907"/>
                  </a:cubicBezTo>
                  <a:cubicBezTo>
                    <a:pt x="1830" y="1138"/>
                    <a:pt x="1636" y="1369"/>
                    <a:pt x="1174" y="1429"/>
                  </a:cubicBezTo>
                  <a:cubicBezTo>
                    <a:pt x="1115" y="1438"/>
                    <a:pt x="1059" y="1443"/>
                    <a:pt x="1007" y="1443"/>
                  </a:cubicBezTo>
                  <a:cubicBezTo>
                    <a:pt x="856" y="1443"/>
                    <a:pt x="733" y="1404"/>
                    <a:pt x="633" y="1332"/>
                  </a:cubicBezTo>
                  <a:cubicBezTo>
                    <a:pt x="499" y="1235"/>
                    <a:pt x="384" y="1101"/>
                    <a:pt x="305" y="967"/>
                  </a:cubicBezTo>
                  <a:cubicBezTo>
                    <a:pt x="171" y="694"/>
                    <a:pt x="134" y="463"/>
                    <a:pt x="116" y="408"/>
                  </a:cubicBezTo>
                  <a:cubicBezTo>
                    <a:pt x="146" y="408"/>
                    <a:pt x="269" y="424"/>
                    <a:pt x="461" y="424"/>
                  </a:cubicBezTo>
                  <a:cubicBezTo>
                    <a:pt x="622" y="424"/>
                    <a:pt x="831" y="413"/>
                    <a:pt x="1077" y="371"/>
                  </a:cubicBezTo>
                  <a:cubicBezTo>
                    <a:pt x="1618" y="274"/>
                    <a:pt x="1964" y="140"/>
                    <a:pt x="2020" y="116"/>
                  </a:cubicBezTo>
                  <a:close/>
                  <a:moveTo>
                    <a:pt x="2020" y="1"/>
                  </a:moveTo>
                  <a:cubicBezTo>
                    <a:pt x="1983" y="24"/>
                    <a:pt x="1599" y="158"/>
                    <a:pt x="1059" y="274"/>
                  </a:cubicBezTo>
                  <a:cubicBezTo>
                    <a:pt x="800" y="317"/>
                    <a:pt x="573" y="329"/>
                    <a:pt x="400" y="329"/>
                  </a:cubicBezTo>
                  <a:cubicBezTo>
                    <a:pt x="186" y="329"/>
                    <a:pt x="56" y="311"/>
                    <a:pt x="56" y="311"/>
                  </a:cubicBezTo>
                  <a:lnTo>
                    <a:pt x="0" y="311"/>
                  </a:lnTo>
                  <a:lnTo>
                    <a:pt x="0" y="371"/>
                  </a:lnTo>
                  <a:cubicBezTo>
                    <a:pt x="0" y="371"/>
                    <a:pt x="56" y="694"/>
                    <a:pt x="231" y="1004"/>
                  </a:cubicBezTo>
                  <a:cubicBezTo>
                    <a:pt x="305" y="1156"/>
                    <a:pt x="421" y="1313"/>
                    <a:pt x="578" y="1410"/>
                  </a:cubicBezTo>
                  <a:cubicBezTo>
                    <a:pt x="699" y="1502"/>
                    <a:pt x="857" y="1556"/>
                    <a:pt x="1042" y="1556"/>
                  </a:cubicBezTo>
                  <a:cubicBezTo>
                    <a:pt x="1091" y="1556"/>
                    <a:pt x="1141" y="1552"/>
                    <a:pt x="1193" y="1544"/>
                  </a:cubicBezTo>
                  <a:cubicBezTo>
                    <a:pt x="1673" y="1466"/>
                    <a:pt x="1923" y="1198"/>
                    <a:pt x="2038" y="948"/>
                  </a:cubicBezTo>
                  <a:cubicBezTo>
                    <a:pt x="2135" y="694"/>
                    <a:pt x="2135" y="426"/>
                    <a:pt x="2135" y="348"/>
                  </a:cubicBezTo>
                  <a:cubicBezTo>
                    <a:pt x="2135" y="195"/>
                    <a:pt x="2117" y="43"/>
                    <a:pt x="2117" y="43"/>
                  </a:cubicBezTo>
                  <a:lnTo>
                    <a:pt x="2080" y="80"/>
                  </a:lnTo>
                  <a:lnTo>
                    <a:pt x="208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6" name="Google Shape;4026;p64"/>
            <p:cNvSpPr/>
            <p:nvPr/>
          </p:nvSpPr>
          <p:spPr>
            <a:xfrm>
              <a:off x="1794822" y="2948716"/>
              <a:ext cx="104922" cy="34501"/>
            </a:xfrm>
            <a:custGeom>
              <a:rect b="b" l="l" r="r" t="t"/>
              <a:pathLst>
                <a:path extrusionOk="0" h="608" w="1849">
                  <a:moveTo>
                    <a:pt x="1849" y="0"/>
                  </a:moveTo>
                  <a:cubicBezTo>
                    <a:pt x="1715" y="55"/>
                    <a:pt x="1350" y="171"/>
                    <a:pt x="888" y="250"/>
                  </a:cubicBezTo>
                  <a:cubicBezTo>
                    <a:pt x="629" y="302"/>
                    <a:pt x="396" y="320"/>
                    <a:pt x="218" y="320"/>
                  </a:cubicBezTo>
                  <a:cubicBezTo>
                    <a:pt x="131" y="320"/>
                    <a:pt x="58" y="316"/>
                    <a:pt x="0" y="310"/>
                  </a:cubicBezTo>
                  <a:lnTo>
                    <a:pt x="0" y="310"/>
                  </a:lnTo>
                  <a:cubicBezTo>
                    <a:pt x="53" y="443"/>
                    <a:pt x="116" y="607"/>
                    <a:pt x="425" y="607"/>
                  </a:cubicBezTo>
                  <a:cubicBezTo>
                    <a:pt x="471" y="607"/>
                    <a:pt x="521" y="604"/>
                    <a:pt x="578" y="596"/>
                  </a:cubicBezTo>
                  <a:cubicBezTo>
                    <a:pt x="1040" y="541"/>
                    <a:pt x="1752" y="287"/>
                    <a:pt x="1812" y="194"/>
                  </a:cubicBezTo>
                  <a:cubicBezTo>
                    <a:pt x="1849" y="153"/>
                    <a:pt x="1849" y="79"/>
                    <a:pt x="184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7" name="Google Shape;4027;p64"/>
            <p:cNvSpPr/>
            <p:nvPr/>
          </p:nvSpPr>
          <p:spPr>
            <a:xfrm>
              <a:off x="1790623" y="2946617"/>
              <a:ext cx="112525" cy="38984"/>
            </a:xfrm>
            <a:custGeom>
              <a:rect b="b" l="l" r="r" t="t"/>
              <a:pathLst>
                <a:path extrusionOk="0" h="687" w="1983">
                  <a:moveTo>
                    <a:pt x="1867" y="116"/>
                  </a:moveTo>
                  <a:cubicBezTo>
                    <a:pt x="1867" y="153"/>
                    <a:pt x="1867" y="190"/>
                    <a:pt x="1849" y="208"/>
                  </a:cubicBezTo>
                  <a:cubicBezTo>
                    <a:pt x="1849" y="208"/>
                    <a:pt x="1849" y="231"/>
                    <a:pt x="1807" y="231"/>
                  </a:cubicBezTo>
                  <a:cubicBezTo>
                    <a:pt x="1789" y="250"/>
                    <a:pt x="1752" y="268"/>
                    <a:pt x="1710" y="287"/>
                  </a:cubicBezTo>
                  <a:cubicBezTo>
                    <a:pt x="1636" y="324"/>
                    <a:pt x="1521" y="365"/>
                    <a:pt x="1405" y="402"/>
                  </a:cubicBezTo>
                  <a:cubicBezTo>
                    <a:pt x="1156" y="481"/>
                    <a:pt x="865" y="555"/>
                    <a:pt x="652" y="578"/>
                  </a:cubicBezTo>
                  <a:cubicBezTo>
                    <a:pt x="588" y="588"/>
                    <a:pt x="533" y="592"/>
                    <a:pt x="486" y="592"/>
                  </a:cubicBezTo>
                  <a:cubicBezTo>
                    <a:pt x="362" y="592"/>
                    <a:pt x="290" y="561"/>
                    <a:pt x="250" y="518"/>
                  </a:cubicBezTo>
                  <a:cubicBezTo>
                    <a:pt x="190" y="481"/>
                    <a:pt x="190" y="439"/>
                    <a:pt x="171" y="402"/>
                  </a:cubicBezTo>
                  <a:cubicBezTo>
                    <a:pt x="347" y="402"/>
                    <a:pt x="615" y="402"/>
                    <a:pt x="980" y="347"/>
                  </a:cubicBezTo>
                  <a:cubicBezTo>
                    <a:pt x="1405" y="268"/>
                    <a:pt x="1710" y="153"/>
                    <a:pt x="1867" y="116"/>
                  </a:cubicBezTo>
                  <a:close/>
                  <a:moveTo>
                    <a:pt x="1904" y="0"/>
                  </a:moveTo>
                  <a:cubicBezTo>
                    <a:pt x="1770" y="37"/>
                    <a:pt x="1405" y="153"/>
                    <a:pt x="962" y="250"/>
                  </a:cubicBezTo>
                  <a:cubicBezTo>
                    <a:pt x="555" y="305"/>
                    <a:pt x="250" y="305"/>
                    <a:pt x="74" y="305"/>
                  </a:cubicBezTo>
                  <a:lnTo>
                    <a:pt x="0" y="287"/>
                  </a:lnTo>
                  <a:lnTo>
                    <a:pt x="0" y="287"/>
                  </a:lnTo>
                  <a:lnTo>
                    <a:pt x="37" y="365"/>
                  </a:lnTo>
                  <a:cubicBezTo>
                    <a:pt x="56" y="439"/>
                    <a:pt x="93" y="536"/>
                    <a:pt x="190" y="596"/>
                  </a:cubicBezTo>
                  <a:cubicBezTo>
                    <a:pt x="260" y="650"/>
                    <a:pt x="351" y="687"/>
                    <a:pt x="483" y="687"/>
                  </a:cubicBezTo>
                  <a:cubicBezTo>
                    <a:pt x="533" y="687"/>
                    <a:pt x="589" y="681"/>
                    <a:pt x="652" y="670"/>
                  </a:cubicBezTo>
                  <a:cubicBezTo>
                    <a:pt x="883" y="652"/>
                    <a:pt x="1193" y="578"/>
                    <a:pt x="1442" y="499"/>
                  </a:cubicBezTo>
                  <a:cubicBezTo>
                    <a:pt x="1558" y="462"/>
                    <a:pt x="1673" y="402"/>
                    <a:pt x="1752" y="384"/>
                  </a:cubicBezTo>
                  <a:cubicBezTo>
                    <a:pt x="1789" y="365"/>
                    <a:pt x="1826" y="347"/>
                    <a:pt x="1867" y="324"/>
                  </a:cubicBezTo>
                  <a:lnTo>
                    <a:pt x="1923" y="268"/>
                  </a:lnTo>
                  <a:cubicBezTo>
                    <a:pt x="1983" y="208"/>
                    <a:pt x="1983" y="116"/>
                    <a:pt x="1964" y="37"/>
                  </a:cubicBezTo>
                  <a:lnTo>
                    <a:pt x="196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8" name="Google Shape;4028;p64"/>
            <p:cNvSpPr/>
            <p:nvPr/>
          </p:nvSpPr>
          <p:spPr>
            <a:xfrm>
              <a:off x="1812357" y="2990765"/>
              <a:ext cx="83188" cy="39665"/>
            </a:xfrm>
            <a:custGeom>
              <a:rect b="b" l="l" r="r" t="t"/>
              <a:pathLst>
                <a:path extrusionOk="0" h="699" w="1466">
                  <a:moveTo>
                    <a:pt x="905" y="0"/>
                  </a:moveTo>
                  <a:cubicBezTo>
                    <a:pt x="806" y="0"/>
                    <a:pt x="691" y="19"/>
                    <a:pt x="579" y="49"/>
                  </a:cubicBezTo>
                  <a:cubicBezTo>
                    <a:pt x="269" y="146"/>
                    <a:pt x="98" y="317"/>
                    <a:pt x="1" y="470"/>
                  </a:cubicBezTo>
                  <a:cubicBezTo>
                    <a:pt x="125" y="598"/>
                    <a:pt x="302" y="698"/>
                    <a:pt x="531" y="698"/>
                  </a:cubicBezTo>
                  <a:cubicBezTo>
                    <a:pt x="583" y="698"/>
                    <a:pt x="637" y="693"/>
                    <a:pt x="694" y="682"/>
                  </a:cubicBezTo>
                  <a:cubicBezTo>
                    <a:pt x="1119" y="627"/>
                    <a:pt x="1327" y="433"/>
                    <a:pt x="1466" y="220"/>
                  </a:cubicBezTo>
                  <a:cubicBezTo>
                    <a:pt x="1369" y="146"/>
                    <a:pt x="1212" y="49"/>
                    <a:pt x="1004" y="8"/>
                  </a:cubicBezTo>
                  <a:cubicBezTo>
                    <a:pt x="973" y="3"/>
                    <a:pt x="940" y="0"/>
                    <a:pt x="905" y="0"/>
                  </a:cubicBezTo>
                  <a:close/>
                </a:path>
              </a:pathLst>
            </a:custGeom>
            <a:solidFill>
              <a:srgbClr val="FFB2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9" name="Google Shape;4029;p64"/>
            <p:cNvSpPr/>
            <p:nvPr/>
          </p:nvSpPr>
          <p:spPr>
            <a:xfrm>
              <a:off x="1807931" y="2988439"/>
              <a:ext cx="90792" cy="44885"/>
            </a:xfrm>
            <a:custGeom>
              <a:rect b="b" l="l" r="r" t="t"/>
              <a:pathLst>
                <a:path extrusionOk="0" h="791" w="1600">
                  <a:moveTo>
                    <a:pt x="946" y="98"/>
                  </a:moveTo>
                  <a:cubicBezTo>
                    <a:pt x="994" y="98"/>
                    <a:pt x="1039" y="102"/>
                    <a:pt x="1082" y="109"/>
                  </a:cubicBezTo>
                  <a:cubicBezTo>
                    <a:pt x="1253" y="127"/>
                    <a:pt x="1368" y="206"/>
                    <a:pt x="1447" y="280"/>
                  </a:cubicBezTo>
                  <a:cubicBezTo>
                    <a:pt x="1331" y="455"/>
                    <a:pt x="1137" y="608"/>
                    <a:pt x="772" y="668"/>
                  </a:cubicBezTo>
                  <a:cubicBezTo>
                    <a:pt x="719" y="679"/>
                    <a:pt x="670" y="684"/>
                    <a:pt x="622" y="684"/>
                  </a:cubicBezTo>
                  <a:cubicBezTo>
                    <a:pt x="429" y="684"/>
                    <a:pt x="280" y="600"/>
                    <a:pt x="158" y="492"/>
                  </a:cubicBezTo>
                  <a:cubicBezTo>
                    <a:pt x="250" y="377"/>
                    <a:pt x="407" y="224"/>
                    <a:pt x="675" y="146"/>
                  </a:cubicBezTo>
                  <a:cubicBezTo>
                    <a:pt x="772" y="110"/>
                    <a:pt x="863" y="98"/>
                    <a:pt x="946" y="98"/>
                  </a:cubicBezTo>
                  <a:close/>
                  <a:moveTo>
                    <a:pt x="929" y="1"/>
                  </a:moveTo>
                  <a:cubicBezTo>
                    <a:pt x="840" y="1"/>
                    <a:pt x="746" y="13"/>
                    <a:pt x="638" y="49"/>
                  </a:cubicBezTo>
                  <a:cubicBezTo>
                    <a:pt x="328" y="146"/>
                    <a:pt x="134" y="321"/>
                    <a:pt x="42" y="474"/>
                  </a:cubicBezTo>
                  <a:lnTo>
                    <a:pt x="0" y="511"/>
                  </a:lnTo>
                  <a:lnTo>
                    <a:pt x="42" y="534"/>
                  </a:lnTo>
                  <a:cubicBezTo>
                    <a:pt x="191" y="683"/>
                    <a:pt x="401" y="790"/>
                    <a:pt x="670" y="790"/>
                  </a:cubicBezTo>
                  <a:cubicBezTo>
                    <a:pt x="709" y="790"/>
                    <a:pt x="749" y="788"/>
                    <a:pt x="791" y="783"/>
                  </a:cubicBezTo>
                  <a:cubicBezTo>
                    <a:pt x="1216" y="705"/>
                    <a:pt x="1447" y="511"/>
                    <a:pt x="1581" y="280"/>
                  </a:cubicBezTo>
                  <a:lnTo>
                    <a:pt x="1599" y="243"/>
                  </a:lnTo>
                  <a:lnTo>
                    <a:pt x="1562" y="224"/>
                  </a:lnTo>
                  <a:cubicBezTo>
                    <a:pt x="1465" y="127"/>
                    <a:pt x="1313" y="30"/>
                    <a:pt x="1082" y="12"/>
                  </a:cubicBezTo>
                  <a:cubicBezTo>
                    <a:pt x="1031" y="5"/>
                    <a:pt x="981" y="1"/>
                    <a:pt x="92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0" name="Google Shape;4030;p64"/>
            <p:cNvSpPr/>
            <p:nvPr/>
          </p:nvSpPr>
          <p:spPr>
            <a:xfrm>
              <a:off x="1878977" y="2806511"/>
              <a:ext cx="82110" cy="28713"/>
            </a:xfrm>
            <a:custGeom>
              <a:rect b="b" l="l" r="r" t="t"/>
              <a:pathLst>
                <a:path extrusionOk="0" h="506" w="1447">
                  <a:moveTo>
                    <a:pt x="846" y="1"/>
                  </a:moveTo>
                  <a:cubicBezTo>
                    <a:pt x="834" y="1"/>
                    <a:pt x="822" y="1"/>
                    <a:pt x="809" y="2"/>
                  </a:cubicBezTo>
                  <a:cubicBezTo>
                    <a:pt x="463" y="20"/>
                    <a:pt x="135" y="117"/>
                    <a:pt x="79" y="251"/>
                  </a:cubicBezTo>
                  <a:cubicBezTo>
                    <a:pt x="1" y="408"/>
                    <a:pt x="61" y="482"/>
                    <a:pt x="135" y="505"/>
                  </a:cubicBezTo>
                  <a:cubicBezTo>
                    <a:pt x="195" y="505"/>
                    <a:pt x="366" y="233"/>
                    <a:pt x="638" y="214"/>
                  </a:cubicBezTo>
                  <a:cubicBezTo>
                    <a:pt x="650" y="213"/>
                    <a:pt x="662" y="213"/>
                    <a:pt x="674" y="213"/>
                  </a:cubicBezTo>
                  <a:cubicBezTo>
                    <a:pt x="949" y="213"/>
                    <a:pt x="1220" y="408"/>
                    <a:pt x="1308" y="408"/>
                  </a:cubicBezTo>
                  <a:cubicBezTo>
                    <a:pt x="1318" y="410"/>
                    <a:pt x="1326" y="412"/>
                    <a:pt x="1334" y="412"/>
                  </a:cubicBezTo>
                  <a:cubicBezTo>
                    <a:pt x="1395" y="412"/>
                    <a:pt x="1426" y="351"/>
                    <a:pt x="1447" y="233"/>
                  </a:cubicBezTo>
                  <a:cubicBezTo>
                    <a:pt x="1447" y="233"/>
                    <a:pt x="1176" y="1"/>
                    <a:pt x="846" y="1"/>
                  </a:cubicBezTo>
                  <a:close/>
                </a:path>
              </a:pathLst>
            </a:custGeom>
            <a:solidFill>
              <a:srgbClr val="00A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1" name="Google Shape;4031;p64"/>
            <p:cNvSpPr/>
            <p:nvPr/>
          </p:nvSpPr>
          <p:spPr>
            <a:xfrm>
              <a:off x="1877955" y="2803390"/>
              <a:ext cx="85231" cy="33934"/>
            </a:xfrm>
            <a:custGeom>
              <a:rect b="b" l="l" r="r" t="t"/>
              <a:pathLst>
                <a:path extrusionOk="0" h="598" w="1502">
                  <a:moveTo>
                    <a:pt x="827" y="98"/>
                  </a:moveTo>
                  <a:cubicBezTo>
                    <a:pt x="1118" y="98"/>
                    <a:pt x="1368" y="288"/>
                    <a:pt x="1405" y="306"/>
                  </a:cubicBezTo>
                  <a:cubicBezTo>
                    <a:pt x="1386" y="348"/>
                    <a:pt x="1386" y="385"/>
                    <a:pt x="1368" y="403"/>
                  </a:cubicBezTo>
                  <a:cubicBezTo>
                    <a:pt x="1368" y="422"/>
                    <a:pt x="1368" y="422"/>
                    <a:pt x="1326" y="422"/>
                  </a:cubicBezTo>
                  <a:cubicBezTo>
                    <a:pt x="1326" y="422"/>
                    <a:pt x="1289" y="403"/>
                    <a:pt x="1234" y="385"/>
                  </a:cubicBezTo>
                  <a:cubicBezTo>
                    <a:pt x="1192" y="366"/>
                    <a:pt x="1137" y="348"/>
                    <a:pt x="1077" y="306"/>
                  </a:cubicBezTo>
                  <a:cubicBezTo>
                    <a:pt x="977" y="274"/>
                    <a:pt x="850" y="229"/>
                    <a:pt x="719" y="229"/>
                  </a:cubicBezTo>
                  <a:cubicBezTo>
                    <a:pt x="698" y="229"/>
                    <a:pt x="677" y="230"/>
                    <a:pt x="656" y="232"/>
                  </a:cubicBezTo>
                  <a:cubicBezTo>
                    <a:pt x="499" y="232"/>
                    <a:pt x="384" y="306"/>
                    <a:pt x="287" y="385"/>
                  </a:cubicBezTo>
                  <a:cubicBezTo>
                    <a:pt x="250" y="422"/>
                    <a:pt x="213" y="463"/>
                    <a:pt x="194" y="482"/>
                  </a:cubicBezTo>
                  <a:cubicBezTo>
                    <a:pt x="171" y="482"/>
                    <a:pt x="153" y="500"/>
                    <a:pt x="153" y="500"/>
                  </a:cubicBezTo>
                  <a:cubicBezTo>
                    <a:pt x="134" y="500"/>
                    <a:pt x="116" y="500"/>
                    <a:pt x="116" y="463"/>
                  </a:cubicBezTo>
                  <a:cubicBezTo>
                    <a:pt x="116" y="445"/>
                    <a:pt x="116" y="403"/>
                    <a:pt x="134" y="348"/>
                  </a:cubicBezTo>
                  <a:cubicBezTo>
                    <a:pt x="153" y="288"/>
                    <a:pt x="250" y="232"/>
                    <a:pt x="365" y="191"/>
                  </a:cubicBezTo>
                  <a:cubicBezTo>
                    <a:pt x="499" y="135"/>
                    <a:pt x="656" y="117"/>
                    <a:pt x="827" y="98"/>
                  </a:cubicBezTo>
                  <a:close/>
                  <a:moveTo>
                    <a:pt x="863" y="0"/>
                  </a:moveTo>
                  <a:cubicBezTo>
                    <a:pt x="851" y="0"/>
                    <a:pt x="839" y="1"/>
                    <a:pt x="827" y="1"/>
                  </a:cubicBezTo>
                  <a:cubicBezTo>
                    <a:pt x="633" y="20"/>
                    <a:pt x="462" y="38"/>
                    <a:pt x="328" y="98"/>
                  </a:cubicBezTo>
                  <a:cubicBezTo>
                    <a:pt x="194" y="135"/>
                    <a:pt x="97" y="214"/>
                    <a:pt x="37" y="288"/>
                  </a:cubicBezTo>
                  <a:cubicBezTo>
                    <a:pt x="0" y="366"/>
                    <a:pt x="0" y="445"/>
                    <a:pt x="19" y="500"/>
                  </a:cubicBezTo>
                  <a:cubicBezTo>
                    <a:pt x="37" y="560"/>
                    <a:pt x="79" y="597"/>
                    <a:pt x="134" y="597"/>
                  </a:cubicBezTo>
                  <a:cubicBezTo>
                    <a:pt x="171" y="597"/>
                    <a:pt x="194" y="597"/>
                    <a:pt x="194" y="579"/>
                  </a:cubicBezTo>
                  <a:cubicBezTo>
                    <a:pt x="213" y="579"/>
                    <a:pt x="231" y="560"/>
                    <a:pt x="250" y="560"/>
                  </a:cubicBezTo>
                  <a:cubicBezTo>
                    <a:pt x="268" y="519"/>
                    <a:pt x="310" y="500"/>
                    <a:pt x="347" y="463"/>
                  </a:cubicBezTo>
                  <a:cubicBezTo>
                    <a:pt x="444" y="403"/>
                    <a:pt x="541" y="329"/>
                    <a:pt x="656" y="329"/>
                  </a:cubicBezTo>
                  <a:cubicBezTo>
                    <a:pt x="677" y="326"/>
                    <a:pt x="698" y="324"/>
                    <a:pt x="718" y="324"/>
                  </a:cubicBezTo>
                  <a:cubicBezTo>
                    <a:pt x="831" y="324"/>
                    <a:pt x="942" y="372"/>
                    <a:pt x="1040" y="403"/>
                  </a:cubicBezTo>
                  <a:cubicBezTo>
                    <a:pt x="1095" y="422"/>
                    <a:pt x="1155" y="463"/>
                    <a:pt x="1192" y="482"/>
                  </a:cubicBezTo>
                  <a:cubicBezTo>
                    <a:pt x="1252" y="500"/>
                    <a:pt x="1271" y="519"/>
                    <a:pt x="1308" y="519"/>
                  </a:cubicBezTo>
                  <a:cubicBezTo>
                    <a:pt x="1319" y="522"/>
                    <a:pt x="1330" y="524"/>
                    <a:pt x="1340" y="524"/>
                  </a:cubicBezTo>
                  <a:cubicBezTo>
                    <a:pt x="1388" y="524"/>
                    <a:pt x="1431" y="493"/>
                    <a:pt x="1465" y="463"/>
                  </a:cubicBezTo>
                  <a:cubicBezTo>
                    <a:pt x="1483" y="422"/>
                    <a:pt x="1502" y="366"/>
                    <a:pt x="1502" y="288"/>
                  </a:cubicBezTo>
                  <a:lnTo>
                    <a:pt x="1502" y="269"/>
                  </a:lnTo>
                  <a:lnTo>
                    <a:pt x="1483" y="251"/>
                  </a:lnTo>
                  <a:cubicBezTo>
                    <a:pt x="1483" y="251"/>
                    <a:pt x="1211" y="0"/>
                    <a:pt x="86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2" name="Google Shape;4032;p64"/>
            <p:cNvSpPr/>
            <p:nvPr/>
          </p:nvSpPr>
          <p:spPr>
            <a:xfrm>
              <a:off x="1690977" y="2826770"/>
              <a:ext cx="81089" cy="31891"/>
            </a:xfrm>
            <a:custGeom>
              <a:rect b="b" l="l" r="r" t="t"/>
              <a:pathLst>
                <a:path extrusionOk="0" h="562" w="1429">
                  <a:moveTo>
                    <a:pt x="911" y="0"/>
                  </a:moveTo>
                  <a:cubicBezTo>
                    <a:pt x="802" y="0"/>
                    <a:pt x="682" y="12"/>
                    <a:pt x="560" y="33"/>
                  </a:cubicBezTo>
                  <a:cubicBezTo>
                    <a:pt x="213" y="88"/>
                    <a:pt x="1" y="416"/>
                    <a:pt x="1" y="416"/>
                  </a:cubicBezTo>
                  <a:cubicBezTo>
                    <a:pt x="34" y="508"/>
                    <a:pt x="64" y="562"/>
                    <a:pt x="123" y="562"/>
                  </a:cubicBezTo>
                  <a:cubicBezTo>
                    <a:pt x="139" y="562"/>
                    <a:pt x="156" y="558"/>
                    <a:pt x="176" y="550"/>
                  </a:cubicBezTo>
                  <a:cubicBezTo>
                    <a:pt x="255" y="513"/>
                    <a:pt x="504" y="264"/>
                    <a:pt x="772" y="204"/>
                  </a:cubicBezTo>
                  <a:cubicBezTo>
                    <a:pt x="794" y="201"/>
                    <a:pt x="815" y="199"/>
                    <a:pt x="836" y="199"/>
                  </a:cubicBezTo>
                  <a:cubicBezTo>
                    <a:pt x="1063" y="199"/>
                    <a:pt x="1254" y="358"/>
                    <a:pt x="1321" y="358"/>
                  </a:cubicBezTo>
                  <a:cubicBezTo>
                    <a:pt x="1325" y="358"/>
                    <a:pt x="1328" y="357"/>
                    <a:pt x="1331" y="356"/>
                  </a:cubicBezTo>
                  <a:cubicBezTo>
                    <a:pt x="1410" y="338"/>
                    <a:pt x="1428" y="241"/>
                    <a:pt x="1331" y="125"/>
                  </a:cubicBezTo>
                  <a:cubicBezTo>
                    <a:pt x="1269" y="39"/>
                    <a:pt x="1109" y="0"/>
                    <a:pt x="911" y="0"/>
                  </a:cubicBezTo>
                  <a:close/>
                </a:path>
              </a:pathLst>
            </a:custGeom>
            <a:solidFill>
              <a:srgbClr val="00A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3" name="Google Shape;4033;p64"/>
            <p:cNvSpPr/>
            <p:nvPr/>
          </p:nvSpPr>
          <p:spPr>
            <a:xfrm>
              <a:off x="1686778" y="2823762"/>
              <a:ext cx="86309" cy="38076"/>
            </a:xfrm>
            <a:custGeom>
              <a:rect b="b" l="l" r="r" t="t"/>
              <a:pathLst>
                <a:path extrusionOk="0" h="671" w="1521">
                  <a:moveTo>
                    <a:pt x="1096" y="104"/>
                  </a:moveTo>
                  <a:cubicBezTo>
                    <a:pt x="1230" y="123"/>
                    <a:pt x="1327" y="160"/>
                    <a:pt x="1368" y="201"/>
                  </a:cubicBezTo>
                  <a:cubicBezTo>
                    <a:pt x="1405" y="257"/>
                    <a:pt x="1424" y="294"/>
                    <a:pt x="1424" y="335"/>
                  </a:cubicBezTo>
                  <a:cubicBezTo>
                    <a:pt x="1424" y="354"/>
                    <a:pt x="1405" y="354"/>
                    <a:pt x="1387" y="372"/>
                  </a:cubicBezTo>
                  <a:cubicBezTo>
                    <a:pt x="1387" y="372"/>
                    <a:pt x="1368" y="354"/>
                    <a:pt x="1345" y="354"/>
                  </a:cubicBezTo>
                  <a:cubicBezTo>
                    <a:pt x="1327" y="335"/>
                    <a:pt x="1271" y="317"/>
                    <a:pt x="1230" y="294"/>
                  </a:cubicBezTo>
                  <a:cubicBezTo>
                    <a:pt x="1135" y="248"/>
                    <a:pt x="1027" y="215"/>
                    <a:pt x="917" y="215"/>
                  </a:cubicBezTo>
                  <a:cubicBezTo>
                    <a:pt x="894" y="215"/>
                    <a:pt x="870" y="217"/>
                    <a:pt x="846" y="220"/>
                  </a:cubicBezTo>
                  <a:cubicBezTo>
                    <a:pt x="694" y="238"/>
                    <a:pt x="560" y="317"/>
                    <a:pt x="444" y="391"/>
                  </a:cubicBezTo>
                  <a:cubicBezTo>
                    <a:pt x="384" y="432"/>
                    <a:pt x="347" y="469"/>
                    <a:pt x="306" y="506"/>
                  </a:cubicBezTo>
                  <a:cubicBezTo>
                    <a:pt x="269" y="548"/>
                    <a:pt x="232" y="566"/>
                    <a:pt x="232" y="566"/>
                  </a:cubicBezTo>
                  <a:cubicBezTo>
                    <a:pt x="218" y="573"/>
                    <a:pt x="209" y="575"/>
                    <a:pt x="202" y="575"/>
                  </a:cubicBezTo>
                  <a:cubicBezTo>
                    <a:pt x="188" y="575"/>
                    <a:pt x="184" y="566"/>
                    <a:pt x="172" y="566"/>
                  </a:cubicBezTo>
                  <a:cubicBezTo>
                    <a:pt x="172" y="548"/>
                    <a:pt x="153" y="506"/>
                    <a:pt x="135" y="469"/>
                  </a:cubicBezTo>
                  <a:cubicBezTo>
                    <a:pt x="153" y="432"/>
                    <a:pt x="347" y="201"/>
                    <a:pt x="634" y="141"/>
                  </a:cubicBezTo>
                  <a:cubicBezTo>
                    <a:pt x="809" y="104"/>
                    <a:pt x="980" y="104"/>
                    <a:pt x="1096" y="104"/>
                  </a:cubicBezTo>
                  <a:close/>
                  <a:moveTo>
                    <a:pt x="999" y="0"/>
                  </a:moveTo>
                  <a:cubicBezTo>
                    <a:pt x="887" y="0"/>
                    <a:pt x="757" y="17"/>
                    <a:pt x="615" y="44"/>
                  </a:cubicBezTo>
                  <a:cubicBezTo>
                    <a:pt x="287" y="104"/>
                    <a:pt x="75" y="372"/>
                    <a:pt x="56" y="409"/>
                  </a:cubicBezTo>
                  <a:lnTo>
                    <a:pt x="1" y="409"/>
                  </a:lnTo>
                  <a:lnTo>
                    <a:pt x="19" y="488"/>
                  </a:lnTo>
                  <a:cubicBezTo>
                    <a:pt x="38" y="548"/>
                    <a:pt x="75" y="585"/>
                    <a:pt x="116" y="622"/>
                  </a:cubicBezTo>
                  <a:cubicBezTo>
                    <a:pt x="143" y="652"/>
                    <a:pt x="183" y="671"/>
                    <a:pt x="225" y="671"/>
                  </a:cubicBezTo>
                  <a:cubicBezTo>
                    <a:pt x="239" y="671"/>
                    <a:pt x="254" y="668"/>
                    <a:pt x="269" y="663"/>
                  </a:cubicBezTo>
                  <a:cubicBezTo>
                    <a:pt x="287" y="640"/>
                    <a:pt x="329" y="622"/>
                    <a:pt x="366" y="585"/>
                  </a:cubicBezTo>
                  <a:cubicBezTo>
                    <a:pt x="403" y="548"/>
                    <a:pt x="444" y="506"/>
                    <a:pt x="500" y="488"/>
                  </a:cubicBezTo>
                  <a:cubicBezTo>
                    <a:pt x="597" y="409"/>
                    <a:pt x="731" y="335"/>
                    <a:pt x="846" y="317"/>
                  </a:cubicBezTo>
                  <a:cubicBezTo>
                    <a:pt x="873" y="312"/>
                    <a:pt x="899" y="310"/>
                    <a:pt x="924" y="310"/>
                  </a:cubicBezTo>
                  <a:cubicBezTo>
                    <a:pt x="1025" y="310"/>
                    <a:pt x="1112" y="343"/>
                    <a:pt x="1174" y="372"/>
                  </a:cubicBezTo>
                  <a:cubicBezTo>
                    <a:pt x="1230" y="391"/>
                    <a:pt x="1271" y="432"/>
                    <a:pt x="1308" y="451"/>
                  </a:cubicBezTo>
                  <a:cubicBezTo>
                    <a:pt x="1327" y="451"/>
                    <a:pt x="1345" y="451"/>
                    <a:pt x="1368" y="469"/>
                  </a:cubicBezTo>
                  <a:lnTo>
                    <a:pt x="1424" y="469"/>
                  </a:lnTo>
                  <a:cubicBezTo>
                    <a:pt x="1484" y="451"/>
                    <a:pt x="1521" y="391"/>
                    <a:pt x="1521" y="335"/>
                  </a:cubicBezTo>
                  <a:cubicBezTo>
                    <a:pt x="1521" y="275"/>
                    <a:pt x="1502" y="220"/>
                    <a:pt x="1442" y="141"/>
                  </a:cubicBezTo>
                  <a:cubicBezTo>
                    <a:pt x="1387" y="63"/>
                    <a:pt x="1271" y="26"/>
                    <a:pt x="1114" y="7"/>
                  </a:cubicBezTo>
                  <a:cubicBezTo>
                    <a:pt x="1078" y="2"/>
                    <a:pt x="1040" y="0"/>
                    <a:pt x="99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7" name="Shape 4037"/>
        <p:cNvGrpSpPr/>
        <p:nvPr/>
      </p:nvGrpSpPr>
      <p:grpSpPr>
        <a:xfrm>
          <a:off x="0" y="0"/>
          <a:ext cx="0" cy="0"/>
          <a:chOff x="0" y="0"/>
          <a:chExt cx="0" cy="0"/>
        </a:xfrm>
      </p:grpSpPr>
      <p:sp>
        <p:nvSpPr>
          <p:cNvPr id="4038" name="Google Shape;4038;p65"/>
          <p:cNvSpPr txBox="1"/>
          <p:nvPr>
            <p:ph idx="1" type="body"/>
          </p:nvPr>
        </p:nvSpPr>
        <p:spPr>
          <a:xfrm>
            <a:off x="1440000" y="2431503"/>
            <a:ext cx="15408000" cy="6832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sz="2400">
                <a:solidFill>
                  <a:schemeClr val="dk1"/>
                </a:solidFill>
              </a:rPr>
              <a:t>Did you like the resources on this template? Get them for free at our other websites: </a:t>
            </a:r>
            <a:endParaRPr sz="2400">
              <a:solidFill>
                <a:schemeClr val="dk1"/>
              </a:solidFill>
            </a:endParaRPr>
          </a:p>
          <a:p>
            <a:pPr indent="0" lvl="0" marL="0" rtl="0" algn="l">
              <a:spcBef>
                <a:spcPts val="2000"/>
              </a:spcBef>
              <a:spcAft>
                <a:spcPts val="0"/>
              </a:spcAft>
              <a:buClr>
                <a:schemeClr val="dk1"/>
              </a:buClr>
              <a:buSzPts val="2200"/>
              <a:buFont typeface="Arial"/>
              <a:buNone/>
            </a:pPr>
            <a:r>
              <a:rPr b="1" lang="en" sz="2800">
                <a:solidFill>
                  <a:schemeClr val="dk1"/>
                </a:solidFill>
                <a:latin typeface="Montserrat"/>
                <a:ea typeface="Montserrat"/>
                <a:cs typeface="Montserrat"/>
                <a:sym typeface="Montserrat"/>
              </a:rPr>
              <a:t>Vectors</a:t>
            </a:r>
            <a:endParaRPr b="1" sz="2800">
              <a:solidFill>
                <a:schemeClr val="dk1"/>
              </a:solidFill>
              <a:latin typeface="Montserrat"/>
              <a:ea typeface="Montserrat"/>
              <a:cs typeface="Montserrat"/>
              <a:sym typeface="Montserrat"/>
            </a:endParaRPr>
          </a:p>
          <a:p>
            <a:pPr indent="-406400" lvl="0" marL="482600" rtl="0" algn="l">
              <a:spcBef>
                <a:spcPts val="600"/>
              </a:spcBef>
              <a:spcAft>
                <a:spcPts val="0"/>
              </a:spcAft>
              <a:buClr>
                <a:schemeClr val="accent1"/>
              </a:buClr>
              <a:buSzPts val="2400"/>
              <a:buFont typeface="Inter"/>
              <a:buChar char="●"/>
            </a:pPr>
            <a:r>
              <a:rPr lang="en" sz="2400">
                <a:solidFill>
                  <a:schemeClr val="dk1"/>
                </a:solidFill>
                <a:uFill>
                  <a:noFill/>
                </a:uFill>
                <a:hlinkClick r:id="rId3">
                  <a:extLst>
                    <a:ext uri="{A12FA001-AC4F-418D-AE19-62706E023703}">
                      <ahyp:hlinkClr val="tx"/>
                    </a:ext>
                  </a:extLst>
                </a:hlinkClick>
              </a:rPr>
              <a:t>Hand drawn website hosting illustration</a:t>
            </a:r>
            <a:endParaRPr sz="2400">
              <a:solidFill>
                <a:schemeClr val="dk1"/>
              </a:solidFill>
            </a:endParaRPr>
          </a:p>
          <a:p>
            <a:pPr indent="-406400" lvl="0" marL="482600" rtl="0" algn="l">
              <a:spcBef>
                <a:spcPts val="600"/>
              </a:spcBef>
              <a:spcAft>
                <a:spcPts val="0"/>
              </a:spcAft>
              <a:buClr>
                <a:schemeClr val="accent1"/>
              </a:buClr>
              <a:buSzPts val="2400"/>
              <a:buFont typeface="Inter Light"/>
              <a:buChar char="●"/>
            </a:pPr>
            <a:r>
              <a:rPr lang="en" sz="2400">
                <a:solidFill>
                  <a:schemeClr val="dk1"/>
                </a:solidFill>
                <a:uFill>
                  <a:noFill/>
                </a:uFill>
                <a:hlinkClick r:id="rId4">
                  <a:extLst>
                    <a:ext uri="{A12FA001-AC4F-418D-AE19-62706E023703}">
                      <ahyp:hlinkClr val="tx"/>
                    </a:ext>
                  </a:extLst>
                </a:hlinkClick>
              </a:rPr>
              <a:t>Hand drawn flat design gamification illustration</a:t>
            </a:r>
            <a:endParaRPr sz="2400">
              <a:solidFill>
                <a:schemeClr val="dk1"/>
              </a:solidFill>
            </a:endParaRPr>
          </a:p>
          <a:p>
            <a:pPr indent="-406400" lvl="0" marL="482600" rtl="0" algn="l">
              <a:spcBef>
                <a:spcPts val="600"/>
              </a:spcBef>
              <a:spcAft>
                <a:spcPts val="0"/>
              </a:spcAft>
              <a:buClr>
                <a:schemeClr val="accent1"/>
              </a:buClr>
              <a:buSzPts val="2400"/>
              <a:buFont typeface="Inter Light"/>
              <a:buChar char="●"/>
            </a:pPr>
            <a:r>
              <a:rPr lang="en" sz="2400">
                <a:solidFill>
                  <a:schemeClr val="dk1"/>
                </a:solidFill>
                <a:uFill>
                  <a:noFill/>
                </a:uFill>
                <a:hlinkClick r:id="rId5">
                  <a:extLst>
                    <a:ext uri="{A12FA001-AC4F-418D-AE19-62706E023703}">
                      <ahyp:hlinkClr val="tx"/>
                    </a:ext>
                  </a:extLst>
                </a:hlinkClick>
              </a:rPr>
              <a:t>Hand drawn flat design</a:t>
            </a:r>
            <a:r>
              <a:rPr lang="en" sz="2400">
                <a:solidFill>
                  <a:schemeClr val="dk1"/>
                </a:solidFill>
                <a:uFill>
                  <a:noFill/>
                </a:uFill>
                <a:hlinkClick r:id="rId6">
                  <a:extLst>
                    <a:ext uri="{A12FA001-AC4F-418D-AE19-62706E023703}">
                      <ahyp:hlinkClr val="tx"/>
                    </a:ext>
                  </a:extLst>
                </a:hlinkClick>
              </a:rPr>
              <a:t> </a:t>
            </a:r>
            <a:r>
              <a:rPr lang="en" sz="2400">
                <a:solidFill>
                  <a:schemeClr val="dk1"/>
                </a:solidFill>
                <a:uFill>
                  <a:noFill/>
                </a:uFill>
                <a:hlinkClick r:id="rId7">
                  <a:extLst>
                    <a:ext uri="{A12FA001-AC4F-418D-AE19-62706E023703}">
                      <ahyp:hlinkClr val="tx"/>
                    </a:ext>
                  </a:extLst>
                </a:hlinkClick>
              </a:rPr>
              <a:t>npl illustration</a:t>
            </a:r>
            <a:endParaRPr sz="2400">
              <a:solidFill>
                <a:schemeClr val="dk1"/>
              </a:solidFill>
            </a:endParaRPr>
          </a:p>
          <a:p>
            <a:pPr indent="0" lvl="0" marL="0" rtl="0" algn="l">
              <a:spcBef>
                <a:spcPts val="600"/>
              </a:spcBef>
              <a:spcAft>
                <a:spcPts val="0"/>
              </a:spcAft>
              <a:buNone/>
            </a:pPr>
            <a:r>
              <a:rPr b="1" lang="en" sz="2800">
                <a:solidFill>
                  <a:schemeClr val="dk1"/>
                </a:solidFill>
                <a:latin typeface="Montserrat"/>
                <a:ea typeface="Montserrat"/>
                <a:cs typeface="Montserrat"/>
                <a:sym typeface="Montserrat"/>
              </a:rPr>
              <a:t>Photos</a:t>
            </a:r>
            <a:endParaRPr b="1" sz="2800">
              <a:solidFill>
                <a:schemeClr val="dk1"/>
              </a:solidFill>
              <a:latin typeface="Montserrat"/>
              <a:ea typeface="Montserrat"/>
              <a:cs typeface="Montserrat"/>
              <a:sym typeface="Montserrat"/>
            </a:endParaRPr>
          </a:p>
          <a:p>
            <a:pPr indent="-406400" lvl="0" marL="482600" rtl="0" algn="l">
              <a:spcBef>
                <a:spcPts val="600"/>
              </a:spcBef>
              <a:spcAft>
                <a:spcPts val="0"/>
              </a:spcAft>
              <a:buClr>
                <a:schemeClr val="accent1"/>
              </a:buClr>
              <a:buSzPts val="2400"/>
              <a:buFont typeface="Inter"/>
              <a:buChar char="●"/>
            </a:pPr>
            <a:r>
              <a:rPr lang="en" sz="2400">
                <a:solidFill>
                  <a:schemeClr val="dk1"/>
                </a:solidFill>
                <a:uFill>
                  <a:noFill/>
                </a:uFill>
                <a:hlinkClick r:id="rId8">
                  <a:extLst>
                    <a:ext uri="{A12FA001-AC4F-418D-AE19-62706E023703}">
                      <ahyp:hlinkClr val="tx"/>
                    </a:ext>
                  </a:extLst>
                </a:hlinkClick>
              </a:rPr>
              <a:t>Technology background texture</a:t>
            </a:r>
            <a:endParaRPr sz="2400">
              <a:solidFill>
                <a:schemeClr val="dk1"/>
              </a:solidFill>
            </a:endParaRPr>
          </a:p>
          <a:p>
            <a:pPr indent="-406400" lvl="0" marL="482600" rtl="0" algn="l">
              <a:spcBef>
                <a:spcPts val="600"/>
              </a:spcBef>
              <a:spcAft>
                <a:spcPts val="0"/>
              </a:spcAft>
              <a:buClr>
                <a:schemeClr val="accent1"/>
              </a:buClr>
              <a:buSzPts val="2400"/>
              <a:buFont typeface="Inter Light"/>
              <a:buChar char="●"/>
            </a:pPr>
            <a:r>
              <a:rPr lang="en" sz="2400">
                <a:solidFill>
                  <a:schemeClr val="dk1"/>
                </a:solidFill>
                <a:uFill>
                  <a:noFill/>
                </a:uFill>
                <a:hlinkClick r:id="rId9">
                  <a:extLst>
                    <a:ext uri="{A12FA001-AC4F-418D-AE19-62706E023703}">
                      <ahyp:hlinkClr val="tx"/>
                    </a:ext>
                  </a:extLst>
                </a:hlinkClick>
              </a:rPr>
              <a:t>Close up of laptop</a:t>
            </a:r>
            <a:endParaRPr sz="2400">
              <a:solidFill>
                <a:schemeClr val="dk1"/>
              </a:solidFill>
            </a:endParaRPr>
          </a:p>
          <a:p>
            <a:pPr indent="-406400" lvl="0" marL="482600" rtl="0" algn="l">
              <a:spcBef>
                <a:spcPts val="600"/>
              </a:spcBef>
              <a:spcAft>
                <a:spcPts val="0"/>
              </a:spcAft>
              <a:buClr>
                <a:schemeClr val="accent1"/>
              </a:buClr>
              <a:buSzPts val="2400"/>
              <a:buFont typeface="Inter Light"/>
              <a:buChar char="●"/>
            </a:pPr>
            <a:r>
              <a:rPr lang="en" sz="2400">
                <a:solidFill>
                  <a:schemeClr val="dk1"/>
                </a:solidFill>
                <a:uFill>
                  <a:noFill/>
                </a:uFill>
                <a:hlinkClick r:id="rId10">
                  <a:extLst>
                    <a:ext uri="{A12FA001-AC4F-418D-AE19-62706E023703}">
                      <ahyp:hlinkClr val="tx"/>
                    </a:ext>
                  </a:extLst>
                </a:hlinkClick>
              </a:rPr>
              <a:t>High angle woman on laptop using mouse</a:t>
            </a:r>
            <a:endParaRPr sz="2400">
              <a:solidFill>
                <a:schemeClr val="dk1"/>
              </a:solidFill>
            </a:endParaRPr>
          </a:p>
          <a:p>
            <a:pPr indent="-406400" lvl="0" marL="482600" rtl="0" algn="l">
              <a:spcBef>
                <a:spcPts val="600"/>
              </a:spcBef>
              <a:spcAft>
                <a:spcPts val="0"/>
              </a:spcAft>
              <a:buClr>
                <a:schemeClr val="accent1"/>
              </a:buClr>
              <a:buSzPts val="2400"/>
              <a:buFont typeface="Inter Light"/>
              <a:buChar char="●"/>
            </a:pPr>
            <a:r>
              <a:rPr lang="en" sz="2400">
                <a:solidFill>
                  <a:schemeClr val="dk1"/>
                </a:solidFill>
                <a:uFill>
                  <a:noFill/>
                </a:uFill>
                <a:hlinkClick r:id="rId11">
                  <a:extLst>
                    <a:ext uri="{A12FA001-AC4F-418D-AE19-62706E023703}">
                      <ahyp:hlinkClr val="tx"/>
                    </a:ext>
                  </a:extLst>
                </a:hlinkClick>
              </a:rPr>
              <a:t>Hands close-up of busy entrepreneur with her laptop</a:t>
            </a:r>
            <a:endParaRPr sz="2400">
              <a:solidFill>
                <a:schemeClr val="dk1"/>
              </a:solidFill>
            </a:endParaRPr>
          </a:p>
          <a:p>
            <a:pPr indent="-406400" lvl="0" marL="482600" rtl="0" algn="l">
              <a:spcBef>
                <a:spcPts val="600"/>
              </a:spcBef>
              <a:spcAft>
                <a:spcPts val="0"/>
              </a:spcAft>
              <a:buClr>
                <a:schemeClr val="accent1"/>
              </a:buClr>
              <a:buSzPts val="2400"/>
              <a:buFont typeface="Inter Light"/>
              <a:buChar char="●"/>
            </a:pPr>
            <a:r>
              <a:rPr lang="en" sz="2400">
                <a:solidFill>
                  <a:schemeClr val="dk1"/>
                </a:solidFill>
                <a:uFill>
                  <a:noFill/>
                </a:uFill>
                <a:hlinkClick r:id="rId12">
                  <a:extLst>
                    <a:ext uri="{A12FA001-AC4F-418D-AE19-62706E023703}">
                      <ahyp:hlinkClr val="tx"/>
                    </a:ext>
                  </a:extLst>
                </a:hlinkClick>
              </a:rPr>
              <a:t>Classmates writing and learning together during study session</a:t>
            </a:r>
            <a:endParaRPr sz="2400">
              <a:solidFill>
                <a:schemeClr val="dk1"/>
              </a:solidFill>
            </a:endParaRPr>
          </a:p>
          <a:p>
            <a:pPr indent="0" lvl="0" marL="0" rtl="0" algn="l">
              <a:spcBef>
                <a:spcPts val="600"/>
              </a:spcBef>
              <a:spcAft>
                <a:spcPts val="0"/>
              </a:spcAft>
              <a:buNone/>
            </a:pPr>
            <a:r>
              <a:rPr b="1" lang="en" sz="2800">
                <a:solidFill>
                  <a:schemeClr val="dk1"/>
                </a:solidFill>
                <a:latin typeface="Montserrat"/>
                <a:ea typeface="Montserrat"/>
                <a:cs typeface="Montserrat"/>
                <a:sym typeface="Montserrat"/>
              </a:rPr>
              <a:t>Icon</a:t>
            </a:r>
            <a:endParaRPr b="1" sz="2800">
              <a:solidFill>
                <a:schemeClr val="dk1"/>
              </a:solidFill>
              <a:latin typeface="Montserrat"/>
              <a:ea typeface="Montserrat"/>
              <a:cs typeface="Montserrat"/>
              <a:sym typeface="Montserrat"/>
            </a:endParaRPr>
          </a:p>
          <a:p>
            <a:pPr indent="-381000" lvl="0" marL="457200" rtl="0" algn="l">
              <a:spcBef>
                <a:spcPts val="0"/>
              </a:spcBef>
              <a:spcAft>
                <a:spcPts val="0"/>
              </a:spcAft>
              <a:buClr>
                <a:schemeClr val="accent1"/>
              </a:buClr>
              <a:buSzPts val="2400"/>
              <a:buChar char="●"/>
            </a:pPr>
            <a:r>
              <a:rPr lang="en" sz="2400">
                <a:solidFill>
                  <a:schemeClr val="dk1"/>
                </a:solidFill>
                <a:uFill>
                  <a:noFill/>
                </a:uFill>
                <a:hlinkClick r:id="rId13">
                  <a:extLst>
                    <a:ext uri="{A12FA001-AC4F-418D-AE19-62706E023703}">
                      <ahyp:hlinkClr val="tx"/>
                    </a:ext>
                  </a:extLst>
                </a:hlinkClick>
              </a:rPr>
              <a:t>Icon Pack: Computer | Lineal color</a:t>
            </a:r>
            <a:endParaRPr sz="2400">
              <a:solidFill>
                <a:schemeClr val="dk1"/>
              </a:solidFill>
            </a:endParaRPr>
          </a:p>
        </p:txBody>
      </p:sp>
      <p:sp>
        <p:nvSpPr>
          <p:cNvPr id="4039" name="Google Shape;4039;p65"/>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Resources</a:t>
            </a:r>
            <a:endParaRPr/>
          </a:p>
        </p:txBody>
      </p:sp>
      <p:sp>
        <p:nvSpPr>
          <p:cNvPr id="4040" name="Google Shape;4040;p65"/>
          <p:cNvSpPr/>
          <p:nvPr/>
        </p:nvSpPr>
        <p:spPr>
          <a:xfrm>
            <a:off x="11956000" y="7956450"/>
            <a:ext cx="4785000" cy="925200"/>
          </a:xfrm>
          <a:prstGeom prst="ellipse">
            <a:avLst/>
          </a:prstGeom>
          <a:solidFill>
            <a:srgbClr val="3E285A">
              <a:alpha val="1384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41" name="Google Shape;4041;p65"/>
          <p:cNvGrpSpPr/>
          <p:nvPr/>
        </p:nvGrpSpPr>
        <p:grpSpPr>
          <a:xfrm>
            <a:off x="12287981" y="5143475"/>
            <a:ext cx="4560011" cy="3382118"/>
            <a:chOff x="3790320" y="631277"/>
            <a:chExt cx="4717578" cy="3498984"/>
          </a:xfrm>
        </p:grpSpPr>
        <p:sp>
          <p:nvSpPr>
            <p:cNvPr id="4042" name="Google Shape;4042;p65"/>
            <p:cNvSpPr/>
            <p:nvPr/>
          </p:nvSpPr>
          <p:spPr>
            <a:xfrm>
              <a:off x="5441192" y="3349436"/>
              <a:ext cx="939711" cy="653123"/>
            </a:xfrm>
            <a:custGeom>
              <a:rect b="b" l="l" r="r" t="t"/>
              <a:pathLst>
                <a:path extrusionOk="0" h="4583" w="6594">
                  <a:moveTo>
                    <a:pt x="288" y="0"/>
                  </a:moveTo>
                  <a:cubicBezTo>
                    <a:pt x="131" y="0"/>
                    <a:pt x="0" y="110"/>
                    <a:pt x="0" y="262"/>
                  </a:cubicBezTo>
                  <a:lnTo>
                    <a:pt x="0" y="4300"/>
                  </a:lnTo>
                  <a:cubicBezTo>
                    <a:pt x="0" y="4452"/>
                    <a:pt x="131" y="4583"/>
                    <a:pt x="288" y="4583"/>
                  </a:cubicBezTo>
                  <a:lnTo>
                    <a:pt x="6332" y="4583"/>
                  </a:lnTo>
                  <a:cubicBezTo>
                    <a:pt x="6484" y="4583"/>
                    <a:pt x="6594" y="4452"/>
                    <a:pt x="6594" y="4300"/>
                  </a:cubicBezTo>
                  <a:lnTo>
                    <a:pt x="6594" y="262"/>
                  </a:lnTo>
                  <a:cubicBezTo>
                    <a:pt x="6594" y="110"/>
                    <a:pt x="6484" y="0"/>
                    <a:pt x="6332"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3" name="Google Shape;4043;p65"/>
            <p:cNvSpPr/>
            <p:nvPr/>
          </p:nvSpPr>
          <p:spPr>
            <a:xfrm>
              <a:off x="5435206" y="3339745"/>
              <a:ext cx="954674" cy="668799"/>
            </a:xfrm>
            <a:custGeom>
              <a:rect b="b" l="l" r="r" t="t"/>
              <a:pathLst>
                <a:path extrusionOk="0" h="4693" w="6699">
                  <a:moveTo>
                    <a:pt x="6374" y="110"/>
                  </a:moveTo>
                  <a:cubicBezTo>
                    <a:pt x="6484" y="110"/>
                    <a:pt x="6588" y="220"/>
                    <a:pt x="6588" y="330"/>
                  </a:cubicBezTo>
                  <a:lnTo>
                    <a:pt x="6588" y="4368"/>
                  </a:lnTo>
                  <a:cubicBezTo>
                    <a:pt x="6588" y="4499"/>
                    <a:pt x="6484" y="4583"/>
                    <a:pt x="6374" y="4583"/>
                  </a:cubicBezTo>
                  <a:lnTo>
                    <a:pt x="330" y="4583"/>
                  </a:lnTo>
                  <a:cubicBezTo>
                    <a:pt x="199" y="4583"/>
                    <a:pt x="110" y="4499"/>
                    <a:pt x="110" y="4368"/>
                  </a:cubicBezTo>
                  <a:lnTo>
                    <a:pt x="110" y="330"/>
                  </a:lnTo>
                  <a:cubicBezTo>
                    <a:pt x="110" y="220"/>
                    <a:pt x="199" y="110"/>
                    <a:pt x="330" y="110"/>
                  </a:cubicBezTo>
                  <a:close/>
                  <a:moveTo>
                    <a:pt x="330" y="0"/>
                  </a:moveTo>
                  <a:cubicBezTo>
                    <a:pt x="152" y="0"/>
                    <a:pt x="0" y="157"/>
                    <a:pt x="0" y="330"/>
                  </a:cubicBezTo>
                  <a:lnTo>
                    <a:pt x="0" y="4368"/>
                  </a:lnTo>
                  <a:cubicBezTo>
                    <a:pt x="0" y="4541"/>
                    <a:pt x="152" y="4693"/>
                    <a:pt x="330" y="4693"/>
                  </a:cubicBezTo>
                  <a:lnTo>
                    <a:pt x="6374" y="4693"/>
                  </a:lnTo>
                  <a:cubicBezTo>
                    <a:pt x="6547" y="4693"/>
                    <a:pt x="6698" y="4541"/>
                    <a:pt x="6698" y="4368"/>
                  </a:cubicBezTo>
                  <a:lnTo>
                    <a:pt x="6698" y="330"/>
                  </a:lnTo>
                  <a:cubicBezTo>
                    <a:pt x="6698" y="157"/>
                    <a:pt x="6547" y="0"/>
                    <a:pt x="637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4" name="Google Shape;4044;p65"/>
            <p:cNvSpPr/>
            <p:nvPr/>
          </p:nvSpPr>
          <p:spPr>
            <a:xfrm>
              <a:off x="5357537" y="3843531"/>
              <a:ext cx="1107018" cy="277039"/>
            </a:xfrm>
            <a:custGeom>
              <a:rect b="b" l="l" r="r" t="t"/>
              <a:pathLst>
                <a:path extrusionOk="0" h="1944" w="7768">
                  <a:moveTo>
                    <a:pt x="284" y="0"/>
                  </a:moveTo>
                  <a:cubicBezTo>
                    <a:pt x="132" y="0"/>
                    <a:pt x="1" y="110"/>
                    <a:pt x="1" y="262"/>
                  </a:cubicBezTo>
                  <a:lnTo>
                    <a:pt x="1" y="1681"/>
                  </a:lnTo>
                  <a:cubicBezTo>
                    <a:pt x="1" y="1833"/>
                    <a:pt x="132" y="1943"/>
                    <a:pt x="284" y="1943"/>
                  </a:cubicBezTo>
                  <a:lnTo>
                    <a:pt x="7505" y="1943"/>
                  </a:lnTo>
                  <a:cubicBezTo>
                    <a:pt x="7657" y="1943"/>
                    <a:pt x="7767" y="1833"/>
                    <a:pt x="7767" y="1681"/>
                  </a:cubicBezTo>
                  <a:lnTo>
                    <a:pt x="7767" y="262"/>
                  </a:lnTo>
                  <a:cubicBezTo>
                    <a:pt x="7767" y="110"/>
                    <a:pt x="7657" y="0"/>
                    <a:pt x="7505"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5" name="Google Shape;4045;p65"/>
            <p:cNvSpPr/>
            <p:nvPr/>
          </p:nvSpPr>
          <p:spPr>
            <a:xfrm>
              <a:off x="5351551" y="3834552"/>
              <a:ext cx="1122694" cy="295708"/>
            </a:xfrm>
            <a:custGeom>
              <a:rect b="b" l="l" r="r" t="t"/>
              <a:pathLst>
                <a:path extrusionOk="0" h="2075" w="7878">
                  <a:moveTo>
                    <a:pt x="7547" y="110"/>
                  </a:moveTo>
                  <a:cubicBezTo>
                    <a:pt x="7657" y="110"/>
                    <a:pt x="7767" y="220"/>
                    <a:pt x="7767" y="325"/>
                  </a:cubicBezTo>
                  <a:lnTo>
                    <a:pt x="7767" y="1744"/>
                  </a:lnTo>
                  <a:cubicBezTo>
                    <a:pt x="7767" y="1854"/>
                    <a:pt x="7657" y="1964"/>
                    <a:pt x="7547" y="1964"/>
                  </a:cubicBezTo>
                  <a:lnTo>
                    <a:pt x="326" y="1964"/>
                  </a:lnTo>
                  <a:cubicBezTo>
                    <a:pt x="195" y="1964"/>
                    <a:pt x="106" y="1854"/>
                    <a:pt x="106" y="1744"/>
                  </a:cubicBezTo>
                  <a:lnTo>
                    <a:pt x="106" y="325"/>
                  </a:lnTo>
                  <a:cubicBezTo>
                    <a:pt x="106" y="220"/>
                    <a:pt x="195" y="110"/>
                    <a:pt x="326" y="110"/>
                  </a:cubicBezTo>
                  <a:close/>
                  <a:moveTo>
                    <a:pt x="326" y="0"/>
                  </a:moveTo>
                  <a:cubicBezTo>
                    <a:pt x="153" y="0"/>
                    <a:pt x="1" y="152"/>
                    <a:pt x="1" y="325"/>
                  </a:cubicBezTo>
                  <a:lnTo>
                    <a:pt x="1" y="1744"/>
                  </a:lnTo>
                  <a:cubicBezTo>
                    <a:pt x="1" y="1922"/>
                    <a:pt x="153" y="2074"/>
                    <a:pt x="326" y="2074"/>
                  </a:cubicBezTo>
                  <a:lnTo>
                    <a:pt x="7547" y="2074"/>
                  </a:lnTo>
                  <a:cubicBezTo>
                    <a:pt x="7725" y="2074"/>
                    <a:pt x="7877" y="1922"/>
                    <a:pt x="7877" y="1744"/>
                  </a:cubicBezTo>
                  <a:lnTo>
                    <a:pt x="7877" y="325"/>
                  </a:lnTo>
                  <a:cubicBezTo>
                    <a:pt x="7877" y="152"/>
                    <a:pt x="7725" y="0"/>
                    <a:pt x="75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6" name="Google Shape;4046;p65"/>
            <p:cNvSpPr/>
            <p:nvPr/>
          </p:nvSpPr>
          <p:spPr>
            <a:xfrm>
              <a:off x="3799298" y="820820"/>
              <a:ext cx="4226419" cy="2630877"/>
            </a:xfrm>
            <a:custGeom>
              <a:rect b="b" l="l" r="r" t="t"/>
              <a:pathLst>
                <a:path extrusionOk="0" h="18461" w="29657">
                  <a:moveTo>
                    <a:pt x="1356" y="1"/>
                  </a:moveTo>
                  <a:cubicBezTo>
                    <a:pt x="613" y="1"/>
                    <a:pt x="0" y="593"/>
                    <a:pt x="0" y="1357"/>
                  </a:cubicBezTo>
                  <a:lnTo>
                    <a:pt x="0" y="17089"/>
                  </a:lnTo>
                  <a:cubicBezTo>
                    <a:pt x="0" y="17853"/>
                    <a:pt x="613" y="18461"/>
                    <a:pt x="1356" y="18461"/>
                  </a:cubicBezTo>
                  <a:lnTo>
                    <a:pt x="28279" y="18461"/>
                  </a:lnTo>
                  <a:cubicBezTo>
                    <a:pt x="29044" y="18461"/>
                    <a:pt x="29657" y="17853"/>
                    <a:pt x="29657" y="17089"/>
                  </a:cubicBezTo>
                  <a:lnTo>
                    <a:pt x="29657" y="1357"/>
                  </a:lnTo>
                  <a:cubicBezTo>
                    <a:pt x="29657" y="593"/>
                    <a:pt x="29044" y="1"/>
                    <a:pt x="28279"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7" name="Google Shape;4047;p65"/>
            <p:cNvSpPr/>
            <p:nvPr/>
          </p:nvSpPr>
          <p:spPr>
            <a:xfrm>
              <a:off x="3790320" y="811841"/>
              <a:ext cx="4244375" cy="2646553"/>
            </a:xfrm>
            <a:custGeom>
              <a:rect b="b" l="l" r="r" t="t"/>
              <a:pathLst>
                <a:path extrusionOk="0" h="18571" w="29783">
                  <a:moveTo>
                    <a:pt x="28342" y="111"/>
                  </a:moveTo>
                  <a:cubicBezTo>
                    <a:pt x="29086" y="111"/>
                    <a:pt x="29652" y="697"/>
                    <a:pt x="29652" y="1420"/>
                  </a:cubicBezTo>
                  <a:lnTo>
                    <a:pt x="29652" y="17152"/>
                  </a:lnTo>
                  <a:cubicBezTo>
                    <a:pt x="29652" y="17869"/>
                    <a:pt x="29086" y="18461"/>
                    <a:pt x="28342" y="18461"/>
                  </a:cubicBezTo>
                  <a:lnTo>
                    <a:pt x="1419" y="18461"/>
                  </a:lnTo>
                  <a:cubicBezTo>
                    <a:pt x="697" y="18461"/>
                    <a:pt x="110" y="17869"/>
                    <a:pt x="110" y="17152"/>
                  </a:cubicBezTo>
                  <a:lnTo>
                    <a:pt x="110" y="1420"/>
                  </a:lnTo>
                  <a:cubicBezTo>
                    <a:pt x="110" y="697"/>
                    <a:pt x="697" y="111"/>
                    <a:pt x="1419" y="111"/>
                  </a:cubicBezTo>
                  <a:close/>
                  <a:moveTo>
                    <a:pt x="1419" y="1"/>
                  </a:moveTo>
                  <a:cubicBezTo>
                    <a:pt x="634" y="1"/>
                    <a:pt x="0" y="635"/>
                    <a:pt x="0" y="1420"/>
                  </a:cubicBezTo>
                  <a:lnTo>
                    <a:pt x="0" y="17152"/>
                  </a:lnTo>
                  <a:cubicBezTo>
                    <a:pt x="0" y="17937"/>
                    <a:pt x="634" y="18571"/>
                    <a:pt x="1419" y="18571"/>
                  </a:cubicBezTo>
                  <a:lnTo>
                    <a:pt x="28342" y="18571"/>
                  </a:lnTo>
                  <a:cubicBezTo>
                    <a:pt x="29128" y="18571"/>
                    <a:pt x="29782" y="17937"/>
                    <a:pt x="29782" y="17152"/>
                  </a:cubicBezTo>
                  <a:lnTo>
                    <a:pt x="29782" y="1420"/>
                  </a:lnTo>
                  <a:cubicBezTo>
                    <a:pt x="29782" y="635"/>
                    <a:pt x="29128" y="1"/>
                    <a:pt x="2834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8" name="Google Shape;4048;p65"/>
            <p:cNvSpPr/>
            <p:nvPr/>
          </p:nvSpPr>
          <p:spPr>
            <a:xfrm>
              <a:off x="3961193" y="955210"/>
              <a:ext cx="3899644" cy="2359966"/>
            </a:xfrm>
            <a:custGeom>
              <a:rect b="b" l="l" r="r" t="t"/>
              <a:pathLst>
                <a:path extrusionOk="0" h="16560" w="27364">
                  <a:moveTo>
                    <a:pt x="1268" y="0"/>
                  </a:moveTo>
                  <a:cubicBezTo>
                    <a:pt x="566" y="0"/>
                    <a:pt x="1" y="566"/>
                    <a:pt x="1" y="1262"/>
                  </a:cubicBezTo>
                  <a:lnTo>
                    <a:pt x="1" y="15292"/>
                  </a:lnTo>
                  <a:cubicBezTo>
                    <a:pt x="1" y="15994"/>
                    <a:pt x="566" y="16560"/>
                    <a:pt x="1268" y="16560"/>
                  </a:cubicBezTo>
                  <a:lnTo>
                    <a:pt x="26096" y="16560"/>
                  </a:lnTo>
                  <a:cubicBezTo>
                    <a:pt x="26798" y="16560"/>
                    <a:pt x="27363" y="15994"/>
                    <a:pt x="27363" y="15292"/>
                  </a:cubicBezTo>
                  <a:lnTo>
                    <a:pt x="27363" y="1262"/>
                  </a:lnTo>
                  <a:cubicBezTo>
                    <a:pt x="27363" y="566"/>
                    <a:pt x="26798" y="0"/>
                    <a:pt x="2609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9" name="Google Shape;4049;p65"/>
            <p:cNvSpPr/>
            <p:nvPr/>
          </p:nvSpPr>
          <p:spPr>
            <a:xfrm>
              <a:off x="3955208" y="945519"/>
              <a:ext cx="3915320" cy="2379347"/>
            </a:xfrm>
            <a:custGeom>
              <a:rect b="b" l="l" r="r" t="t"/>
              <a:pathLst>
                <a:path extrusionOk="0" h="16696" w="27474">
                  <a:moveTo>
                    <a:pt x="26138" y="110"/>
                  </a:moveTo>
                  <a:cubicBezTo>
                    <a:pt x="26819" y="110"/>
                    <a:pt x="27363" y="655"/>
                    <a:pt x="27363" y="1330"/>
                  </a:cubicBezTo>
                  <a:lnTo>
                    <a:pt x="27363" y="15360"/>
                  </a:lnTo>
                  <a:cubicBezTo>
                    <a:pt x="27363" y="16041"/>
                    <a:pt x="26819" y="16586"/>
                    <a:pt x="26138" y="16586"/>
                  </a:cubicBezTo>
                  <a:lnTo>
                    <a:pt x="1310" y="16586"/>
                  </a:lnTo>
                  <a:cubicBezTo>
                    <a:pt x="655" y="16586"/>
                    <a:pt x="111" y="16041"/>
                    <a:pt x="111" y="15360"/>
                  </a:cubicBezTo>
                  <a:lnTo>
                    <a:pt x="111" y="1330"/>
                  </a:lnTo>
                  <a:cubicBezTo>
                    <a:pt x="111" y="655"/>
                    <a:pt x="655" y="110"/>
                    <a:pt x="1310" y="110"/>
                  </a:cubicBezTo>
                  <a:close/>
                  <a:moveTo>
                    <a:pt x="1310" y="0"/>
                  </a:moveTo>
                  <a:cubicBezTo>
                    <a:pt x="587" y="0"/>
                    <a:pt x="1" y="592"/>
                    <a:pt x="1" y="1330"/>
                  </a:cubicBezTo>
                  <a:lnTo>
                    <a:pt x="1" y="15360"/>
                  </a:lnTo>
                  <a:cubicBezTo>
                    <a:pt x="1" y="16104"/>
                    <a:pt x="587" y="16696"/>
                    <a:pt x="1310" y="16696"/>
                  </a:cubicBezTo>
                  <a:lnTo>
                    <a:pt x="26138" y="16696"/>
                  </a:lnTo>
                  <a:cubicBezTo>
                    <a:pt x="26882" y="16696"/>
                    <a:pt x="27473" y="16104"/>
                    <a:pt x="27473" y="15360"/>
                  </a:cubicBezTo>
                  <a:lnTo>
                    <a:pt x="27473" y="1330"/>
                  </a:lnTo>
                  <a:cubicBezTo>
                    <a:pt x="27473" y="592"/>
                    <a:pt x="26882" y="0"/>
                    <a:pt x="2613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0" name="Google Shape;4050;p65"/>
            <p:cNvSpPr/>
            <p:nvPr/>
          </p:nvSpPr>
          <p:spPr>
            <a:xfrm>
              <a:off x="5948681" y="1057392"/>
              <a:ext cx="1818855" cy="2142923"/>
            </a:xfrm>
            <a:custGeom>
              <a:rect b="b" l="l" r="r" t="t"/>
              <a:pathLst>
                <a:path extrusionOk="0" h="15037" w="12763">
                  <a:moveTo>
                    <a:pt x="262" y="1"/>
                  </a:moveTo>
                  <a:cubicBezTo>
                    <a:pt x="105" y="1"/>
                    <a:pt x="0" y="132"/>
                    <a:pt x="0" y="284"/>
                  </a:cubicBezTo>
                  <a:lnTo>
                    <a:pt x="0" y="14753"/>
                  </a:lnTo>
                  <a:cubicBezTo>
                    <a:pt x="0" y="14905"/>
                    <a:pt x="105" y="15036"/>
                    <a:pt x="262" y="15036"/>
                  </a:cubicBezTo>
                  <a:lnTo>
                    <a:pt x="12501" y="15036"/>
                  </a:lnTo>
                  <a:cubicBezTo>
                    <a:pt x="12653" y="15036"/>
                    <a:pt x="12763" y="14905"/>
                    <a:pt x="12763" y="14753"/>
                  </a:cubicBezTo>
                  <a:lnTo>
                    <a:pt x="12763" y="284"/>
                  </a:lnTo>
                  <a:cubicBezTo>
                    <a:pt x="12763" y="132"/>
                    <a:pt x="12653" y="1"/>
                    <a:pt x="12501"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1" name="Google Shape;4051;p65"/>
            <p:cNvSpPr/>
            <p:nvPr/>
          </p:nvSpPr>
          <p:spPr>
            <a:xfrm>
              <a:off x="6131526" y="1197768"/>
              <a:ext cx="1518159" cy="1050869"/>
            </a:xfrm>
            <a:custGeom>
              <a:rect b="b" l="l" r="r" t="t"/>
              <a:pathLst>
                <a:path extrusionOk="0" h="7374" w="10653">
                  <a:moveTo>
                    <a:pt x="262" y="0"/>
                  </a:moveTo>
                  <a:cubicBezTo>
                    <a:pt x="110" y="0"/>
                    <a:pt x="0" y="105"/>
                    <a:pt x="0" y="262"/>
                  </a:cubicBezTo>
                  <a:lnTo>
                    <a:pt x="0" y="7091"/>
                  </a:lnTo>
                  <a:cubicBezTo>
                    <a:pt x="0" y="7243"/>
                    <a:pt x="110" y="7374"/>
                    <a:pt x="262" y="7374"/>
                  </a:cubicBezTo>
                  <a:lnTo>
                    <a:pt x="10369" y="7374"/>
                  </a:lnTo>
                  <a:cubicBezTo>
                    <a:pt x="10521" y="7374"/>
                    <a:pt x="10652" y="7243"/>
                    <a:pt x="10652" y="7091"/>
                  </a:cubicBezTo>
                  <a:lnTo>
                    <a:pt x="10652" y="262"/>
                  </a:lnTo>
                  <a:cubicBezTo>
                    <a:pt x="10652" y="105"/>
                    <a:pt x="10521" y="0"/>
                    <a:pt x="103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2" name="Google Shape;4052;p65"/>
            <p:cNvSpPr/>
            <p:nvPr/>
          </p:nvSpPr>
          <p:spPr>
            <a:xfrm>
              <a:off x="3805997" y="640968"/>
              <a:ext cx="2055422" cy="643433"/>
            </a:xfrm>
            <a:custGeom>
              <a:rect b="b" l="l" r="r" t="t"/>
              <a:pathLst>
                <a:path extrusionOk="0" h="4515" w="14423">
                  <a:moveTo>
                    <a:pt x="1550" y="1"/>
                  </a:moveTo>
                  <a:cubicBezTo>
                    <a:pt x="697" y="1"/>
                    <a:pt x="0" y="697"/>
                    <a:pt x="0" y="1551"/>
                  </a:cubicBezTo>
                  <a:lnTo>
                    <a:pt x="0" y="2965"/>
                  </a:lnTo>
                  <a:cubicBezTo>
                    <a:pt x="0" y="3839"/>
                    <a:pt x="697" y="4515"/>
                    <a:pt x="1550" y="4515"/>
                  </a:cubicBezTo>
                  <a:lnTo>
                    <a:pt x="12873" y="4515"/>
                  </a:lnTo>
                  <a:cubicBezTo>
                    <a:pt x="13747" y="4515"/>
                    <a:pt x="14423" y="3839"/>
                    <a:pt x="14423" y="2965"/>
                  </a:cubicBezTo>
                  <a:lnTo>
                    <a:pt x="14423" y="1551"/>
                  </a:lnTo>
                  <a:cubicBezTo>
                    <a:pt x="14423" y="697"/>
                    <a:pt x="13747" y="1"/>
                    <a:pt x="12873"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3" name="Google Shape;4053;p65"/>
            <p:cNvSpPr/>
            <p:nvPr/>
          </p:nvSpPr>
          <p:spPr>
            <a:xfrm>
              <a:off x="3799298" y="631277"/>
              <a:ext cx="2071098" cy="662814"/>
            </a:xfrm>
            <a:custGeom>
              <a:rect b="b" l="l" r="r" t="t"/>
              <a:pathLst>
                <a:path extrusionOk="0" h="4651" w="14533">
                  <a:moveTo>
                    <a:pt x="12920" y="111"/>
                  </a:moveTo>
                  <a:cubicBezTo>
                    <a:pt x="13747" y="111"/>
                    <a:pt x="14428" y="786"/>
                    <a:pt x="14428" y="1619"/>
                  </a:cubicBezTo>
                  <a:lnTo>
                    <a:pt x="14428" y="3033"/>
                  </a:lnTo>
                  <a:cubicBezTo>
                    <a:pt x="14428" y="3865"/>
                    <a:pt x="13747" y="4541"/>
                    <a:pt x="12920" y="4541"/>
                  </a:cubicBezTo>
                  <a:lnTo>
                    <a:pt x="1597" y="4541"/>
                  </a:lnTo>
                  <a:cubicBezTo>
                    <a:pt x="765" y="4541"/>
                    <a:pt x="110" y="3865"/>
                    <a:pt x="110" y="3033"/>
                  </a:cubicBezTo>
                  <a:lnTo>
                    <a:pt x="110" y="1619"/>
                  </a:lnTo>
                  <a:cubicBezTo>
                    <a:pt x="110" y="786"/>
                    <a:pt x="765" y="111"/>
                    <a:pt x="1597" y="111"/>
                  </a:cubicBezTo>
                  <a:close/>
                  <a:moveTo>
                    <a:pt x="1597" y="1"/>
                  </a:moveTo>
                  <a:cubicBezTo>
                    <a:pt x="723" y="1"/>
                    <a:pt x="0" y="723"/>
                    <a:pt x="0" y="1619"/>
                  </a:cubicBezTo>
                  <a:lnTo>
                    <a:pt x="0" y="3033"/>
                  </a:lnTo>
                  <a:cubicBezTo>
                    <a:pt x="0" y="3928"/>
                    <a:pt x="723" y="4651"/>
                    <a:pt x="1597" y="4651"/>
                  </a:cubicBezTo>
                  <a:lnTo>
                    <a:pt x="12920" y="4651"/>
                  </a:lnTo>
                  <a:cubicBezTo>
                    <a:pt x="13815" y="4651"/>
                    <a:pt x="14532" y="3928"/>
                    <a:pt x="14532" y="3033"/>
                  </a:cubicBezTo>
                  <a:lnTo>
                    <a:pt x="14532" y="1619"/>
                  </a:lnTo>
                  <a:cubicBezTo>
                    <a:pt x="14532" y="723"/>
                    <a:pt x="13815" y="1"/>
                    <a:pt x="1292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4" name="Google Shape;4054;p65"/>
            <p:cNvSpPr/>
            <p:nvPr/>
          </p:nvSpPr>
          <p:spPr>
            <a:xfrm>
              <a:off x="3873833" y="820820"/>
              <a:ext cx="1515166" cy="280032"/>
            </a:xfrm>
            <a:custGeom>
              <a:rect b="b" l="l" r="r" t="t"/>
              <a:pathLst>
                <a:path extrusionOk="0" h="1965" w="10632">
                  <a:moveTo>
                    <a:pt x="875" y="1"/>
                  </a:moveTo>
                  <a:cubicBezTo>
                    <a:pt x="394" y="1"/>
                    <a:pt x="1" y="441"/>
                    <a:pt x="1" y="943"/>
                  </a:cubicBezTo>
                  <a:lnTo>
                    <a:pt x="1" y="1027"/>
                  </a:lnTo>
                  <a:cubicBezTo>
                    <a:pt x="1" y="1551"/>
                    <a:pt x="394" y="1965"/>
                    <a:pt x="875" y="1965"/>
                  </a:cubicBezTo>
                  <a:lnTo>
                    <a:pt x="9757" y="1965"/>
                  </a:lnTo>
                  <a:cubicBezTo>
                    <a:pt x="10260" y="1965"/>
                    <a:pt x="10632" y="1551"/>
                    <a:pt x="10632" y="1027"/>
                  </a:cubicBezTo>
                  <a:lnTo>
                    <a:pt x="10632" y="943"/>
                  </a:lnTo>
                  <a:cubicBezTo>
                    <a:pt x="10632" y="441"/>
                    <a:pt x="10260" y="1"/>
                    <a:pt x="9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5" name="Google Shape;4055;p65"/>
            <p:cNvSpPr/>
            <p:nvPr/>
          </p:nvSpPr>
          <p:spPr>
            <a:xfrm>
              <a:off x="3867847" y="814834"/>
              <a:ext cx="1530130" cy="295708"/>
            </a:xfrm>
            <a:custGeom>
              <a:rect b="b" l="l" r="r" t="t"/>
              <a:pathLst>
                <a:path extrusionOk="0" h="2075" w="10737">
                  <a:moveTo>
                    <a:pt x="9799" y="111"/>
                  </a:moveTo>
                  <a:cubicBezTo>
                    <a:pt x="10255" y="111"/>
                    <a:pt x="10627" y="504"/>
                    <a:pt x="10627" y="985"/>
                  </a:cubicBezTo>
                  <a:lnTo>
                    <a:pt x="10627" y="1069"/>
                  </a:lnTo>
                  <a:cubicBezTo>
                    <a:pt x="10627" y="1572"/>
                    <a:pt x="10255" y="1965"/>
                    <a:pt x="9799" y="1965"/>
                  </a:cubicBezTo>
                  <a:lnTo>
                    <a:pt x="917" y="1965"/>
                  </a:lnTo>
                  <a:cubicBezTo>
                    <a:pt x="483" y="1965"/>
                    <a:pt x="111" y="1572"/>
                    <a:pt x="111" y="1069"/>
                  </a:cubicBezTo>
                  <a:lnTo>
                    <a:pt x="111" y="985"/>
                  </a:lnTo>
                  <a:cubicBezTo>
                    <a:pt x="111" y="504"/>
                    <a:pt x="483" y="111"/>
                    <a:pt x="917" y="111"/>
                  </a:cubicBezTo>
                  <a:close/>
                  <a:moveTo>
                    <a:pt x="917" y="1"/>
                  </a:moveTo>
                  <a:cubicBezTo>
                    <a:pt x="415" y="1"/>
                    <a:pt x="1" y="436"/>
                    <a:pt x="1" y="985"/>
                  </a:cubicBezTo>
                  <a:lnTo>
                    <a:pt x="1" y="1069"/>
                  </a:lnTo>
                  <a:cubicBezTo>
                    <a:pt x="1" y="1640"/>
                    <a:pt x="415" y="2075"/>
                    <a:pt x="917" y="2075"/>
                  </a:cubicBezTo>
                  <a:lnTo>
                    <a:pt x="9799" y="2075"/>
                  </a:lnTo>
                  <a:cubicBezTo>
                    <a:pt x="10323" y="2075"/>
                    <a:pt x="10737" y="1640"/>
                    <a:pt x="10737" y="1069"/>
                  </a:cubicBezTo>
                  <a:lnTo>
                    <a:pt x="10737" y="985"/>
                  </a:lnTo>
                  <a:cubicBezTo>
                    <a:pt x="10737" y="436"/>
                    <a:pt x="10323" y="1"/>
                    <a:pt x="979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6" name="Google Shape;4056;p65"/>
            <p:cNvSpPr/>
            <p:nvPr/>
          </p:nvSpPr>
          <p:spPr>
            <a:xfrm>
              <a:off x="4060525" y="1542508"/>
              <a:ext cx="1697864" cy="700294"/>
            </a:xfrm>
            <a:custGeom>
              <a:rect b="b" l="l" r="r" t="t"/>
              <a:pathLst>
                <a:path extrusionOk="0" h="4914" w="11914">
                  <a:moveTo>
                    <a:pt x="288" y="1"/>
                  </a:moveTo>
                  <a:cubicBezTo>
                    <a:pt x="131" y="1"/>
                    <a:pt x="0" y="132"/>
                    <a:pt x="0" y="284"/>
                  </a:cubicBezTo>
                  <a:lnTo>
                    <a:pt x="0" y="4651"/>
                  </a:lnTo>
                  <a:cubicBezTo>
                    <a:pt x="0" y="4803"/>
                    <a:pt x="131" y="4913"/>
                    <a:pt x="288" y="4913"/>
                  </a:cubicBezTo>
                  <a:lnTo>
                    <a:pt x="11631" y="4913"/>
                  </a:lnTo>
                  <a:cubicBezTo>
                    <a:pt x="11783" y="4913"/>
                    <a:pt x="11914" y="4803"/>
                    <a:pt x="11914" y="4651"/>
                  </a:cubicBezTo>
                  <a:lnTo>
                    <a:pt x="11914" y="284"/>
                  </a:lnTo>
                  <a:cubicBezTo>
                    <a:pt x="11914" y="132"/>
                    <a:pt x="11783" y="1"/>
                    <a:pt x="11631"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7" name="Google Shape;4057;p65"/>
            <p:cNvSpPr/>
            <p:nvPr/>
          </p:nvSpPr>
          <p:spPr>
            <a:xfrm>
              <a:off x="4051547" y="1533530"/>
              <a:ext cx="1716675" cy="718108"/>
            </a:xfrm>
            <a:custGeom>
              <a:rect b="b" l="l" r="r" t="t"/>
              <a:pathLst>
                <a:path extrusionOk="0" h="5039" w="12046">
                  <a:moveTo>
                    <a:pt x="11694" y="132"/>
                  </a:moveTo>
                  <a:cubicBezTo>
                    <a:pt x="11825" y="132"/>
                    <a:pt x="11935" y="216"/>
                    <a:pt x="11935" y="347"/>
                  </a:cubicBezTo>
                  <a:lnTo>
                    <a:pt x="11935" y="4714"/>
                  </a:lnTo>
                  <a:cubicBezTo>
                    <a:pt x="11935" y="4819"/>
                    <a:pt x="11825" y="4929"/>
                    <a:pt x="11694" y="4929"/>
                  </a:cubicBezTo>
                  <a:lnTo>
                    <a:pt x="351" y="4929"/>
                  </a:lnTo>
                  <a:cubicBezTo>
                    <a:pt x="220" y="4929"/>
                    <a:pt x="131" y="4819"/>
                    <a:pt x="131" y="4714"/>
                  </a:cubicBezTo>
                  <a:lnTo>
                    <a:pt x="131" y="347"/>
                  </a:lnTo>
                  <a:cubicBezTo>
                    <a:pt x="131" y="216"/>
                    <a:pt x="220" y="132"/>
                    <a:pt x="351" y="132"/>
                  </a:cubicBezTo>
                  <a:close/>
                  <a:moveTo>
                    <a:pt x="351" y="1"/>
                  </a:moveTo>
                  <a:cubicBezTo>
                    <a:pt x="152" y="1"/>
                    <a:pt x="0" y="153"/>
                    <a:pt x="0" y="347"/>
                  </a:cubicBezTo>
                  <a:lnTo>
                    <a:pt x="0" y="4714"/>
                  </a:lnTo>
                  <a:cubicBezTo>
                    <a:pt x="0" y="4887"/>
                    <a:pt x="152" y="5039"/>
                    <a:pt x="351" y="5039"/>
                  </a:cubicBezTo>
                  <a:lnTo>
                    <a:pt x="11694" y="5039"/>
                  </a:lnTo>
                  <a:cubicBezTo>
                    <a:pt x="11893" y="5039"/>
                    <a:pt x="12045" y="4887"/>
                    <a:pt x="12045" y="4714"/>
                  </a:cubicBezTo>
                  <a:lnTo>
                    <a:pt x="12045" y="347"/>
                  </a:lnTo>
                  <a:cubicBezTo>
                    <a:pt x="12045" y="153"/>
                    <a:pt x="11893" y="1"/>
                    <a:pt x="116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8" name="Google Shape;4058;p65"/>
            <p:cNvSpPr/>
            <p:nvPr/>
          </p:nvSpPr>
          <p:spPr>
            <a:xfrm>
              <a:off x="4060525" y="2335880"/>
              <a:ext cx="1697864" cy="699439"/>
            </a:xfrm>
            <a:custGeom>
              <a:rect b="b" l="l" r="r" t="t"/>
              <a:pathLst>
                <a:path extrusionOk="0" h="4908" w="11914">
                  <a:moveTo>
                    <a:pt x="288" y="1"/>
                  </a:moveTo>
                  <a:cubicBezTo>
                    <a:pt x="131" y="1"/>
                    <a:pt x="0" y="132"/>
                    <a:pt x="0" y="283"/>
                  </a:cubicBezTo>
                  <a:lnTo>
                    <a:pt x="0" y="4646"/>
                  </a:lnTo>
                  <a:cubicBezTo>
                    <a:pt x="0" y="4798"/>
                    <a:pt x="131" y="4908"/>
                    <a:pt x="288" y="4908"/>
                  </a:cubicBezTo>
                  <a:lnTo>
                    <a:pt x="11631" y="4908"/>
                  </a:lnTo>
                  <a:cubicBezTo>
                    <a:pt x="11783" y="4908"/>
                    <a:pt x="11914" y="4798"/>
                    <a:pt x="11914" y="4646"/>
                  </a:cubicBezTo>
                  <a:lnTo>
                    <a:pt x="11914" y="283"/>
                  </a:lnTo>
                  <a:cubicBezTo>
                    <a:pt x="11914" y="132"/>
                    <a:pt x="11783" y="1"/>
                    <a:pt x="11631"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9" name="Google Shape;4059;p65"/>
            <p:cNvSpPr/>
            <p:nvPr/>
          </p:nvSpPr>
          <p:spPr>
            <a:xfrm>
              <a:off x="4051547" y="2329182"/>
              <a:ext cx="1716675" cy="715828"/>
            </a:xfrm>
            <a:custGeom>
              <a:rect b="b" l="l" r="r" t="t"/>
              <a:pathLst>
                <a:path extrusionOk="0" h="5023" w="12046">
                  <a:moveTo>
                    <a:pt x="11694" y="111"/>
                  </a:moveTo>
                  <a:cubicBezTo>
                    <a:pt x="11825" y="111"/>
                    <a:pt x="11935" y="200"/>
                    <a:pt x="11935" y="330"/>
                  </a:cubicBezTo>
                  <a:lnTo>
                    <a:pt x="11935" y="4693"/>
                  </a:lnTo>
                  <a:cubicBezTo>
                    <a:pt x="11935" y="4803"/>
                    <a:pt x="11825" y="4913"/>
                    <a:pt x="11694" y="4913"/>
                  </a:cubicBezTo>
                  <a:lnTo>
                    <a:pt x="351" y="4913"/>
                  </a:lnTo>
                  <a:cubicBezTo>
                    <a:pt x="220" y="4913"/>
                    <a:pt x="131" y="4803"/>
                    <a:pt x="131" y="4693"/>
                  </a:cubicBezTo>
                  <a:lnTo>
                    <a:pt x="131" y="330"/>
                  </a:lnTo>
                  <a:cubicBezTo>
                    <a:pt x="131" y="200"/>
                    <a:pt x="220" y="111"/>
                    <a:pt x="351" y="111"/>
                  </a:cubicBezTo>
                  <a:close/>
                  <a:moveTo>
                    <a:pt x="351" y="1"/>
                  </a:moveTo>
                  <a:cubicBezTo>
                    <a:pt x="152" y="1"/>
                    <a:pt x="0" y="131"/>
                    <a:pt x="0" y="330"/>
                  </a:cubicBezTo>
                  <a:lnTo>
                    <a:pt x="0" y="4693"/>
                  </a:lnTo>
                  <a:cubicBezTo>
                    <a:pt x="0" y="4866"/>
                    <a:pt x="152" y="5023"/>
                    <a:pt x="351" y="5023"/>
                  </a:cubicBezTo>
                  <a:lnTo>
                    <a:pt x="11694" y="5023"/>
                  </a:lnTo>
                  <a:cubicBezTo>
                    <a:pt x="11893" y="5023"/>
                    <a:pt x="12045" y="4866"/>
                    <a:pt x="12045" y="4693"/>
                  </a:cubicBezTo>
                  <a:lnTo>
                    <a:pt x="12045" y="330"/>
                  </a:lnTo>
                  <a:cubicBezTo>
                    <a:pt x="12045" y="131"/>
                    <a:pt x="11893" y="1"/>
                    <a:pt x="116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0" name="Google Shape;4060;p65"/>
            <p:cNvSpPr/>
            <p:nvPr/>
          </p:nvSpPr>
          <p:spPr>
            <a:xfrm>
              <a:off x="4129070" y="1654524"/>
              <a:ext cx="1560770" cy="109020"/>
            </a:xfrm>
            <a:custGeom>
              <a:rect b="b" l="l" r="r" t="t"/>
              <a:pathLst>
                <a:path extrusionOk="0" h="765" w="10952">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1" name="Google Shape;4061;p65"/>
            <p:cNvSpPr/>
            <p:nvPr/>
          </p:nvSpPr>
          <p:spPr>
            <a:xfrm>
              <a:off x="4113706" y="1648538"/>
              <a:ext cx="1577158" cy="120991"/>
            </a:xfrm>
            <a:custGeom>
              <a:rect b="b" l="l" r="r" t="t"/>
              <a:pathLst>
                <a:path extrusionOk="0" h="849" w="11067">
                  <a:moveTo>
                    <a:pt x="10737" y="110"/>
                  </a:moveTo>
                  <a:cubicBezTo>
                    <a:pt x="10867" y="110"/>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10"/>
                    <a:pt x="352" y="110"/>
                  </a:cubicBezTo>
                  <a:close/>
                  <a:moveTo>
                    <a:pt x="352" y="0"/>
                  </a:moveTo>
                  <a:cubicBezTo>
                    <a:pt x="153" y="0"/>
                    <a:pt x="1" y="131"/>
                    <a:pt x="1" y="325"/>
                  </a:cubicBezTo>
                  <a:lnTo>
                    <a:pt x="1" y="524"/>
                  </a:lnTo>
                  <a:cubicBezTo>
                    <a:pt x="1" y="697"/>
                    <a:pt x="153" y="849"/>
                    <a:pt x="352" y="849"/>
                  </a:cubicBezTo>
                  <a:lnTo>
                    <a:pt x="10737" y="849"/>
                  </a:lnTo>
                  <a:cubicBezTo>
                    <a:pt x="10909" y="849"/>
                    <a:pt x="11066" y="697"/>
                    <a:pt x="11066" y="524"/>
                  </a:cubicBezTo>
                  <a:lnTo>
                    <a:pt x="11066" y="325"/>
                  </a:lnTo>
                  <a:cubicBezTo>
                    <a:pt x="11066" y="131"/>
                    <a:pt x="10909" y="0"/>
                    <a:pt x="10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2" name="Google Shape;4062;p65"/>
            <p:cNvSpPr/>
            <p:nvPr/>
          </p:nvSpPr>
          <p:spPr>
            <a:xfrm>
              <a:off x="4129070" y="2447896"/>
              <a:ext cx="1560770" cy="108308"/>
            </a:xfrm>
            <a:custGeom>
              <a:rect b="b" l="l" r="r" t="t"/>
              <a:pathLst>
                <a:path extrusionOk="0" h="760" w="10952">
                  <a:moveTo>
                    <a:pt x="284" y="0"/>
                  </a:moveTo>
                  <a:cubicBezTo>
                    <a:pt x="132" y="0"/>
                    <a:pt x="1" y="131"/>
                    <a:pt x="1" y="283"/>
                  </a:cubicBezTo>
                  <a:lnTo>
                    <a:pt x="1" y="477"/>
                  </a:lnTo>
                  <a:cubicBezTo>
                    <a:pt x="1" y="629"/>
                    <a:pt x="132" y="760"/>
                    <a:pt x="284" y="760"/>
                  </a:cubicBezTo>
                  <a:lnTo>
                    <a:pt x="10669" y="760"/>
                  </a:lnTo>
                  <a:cubicBezTo>
                    <a:pt x="10820" y="760"/>
                    <a:pt x="10951" y="629"/>
                    <a:pt x="10951" y="477"/>
                  </a:cubicBezTo>
                  <a:lnTo>
                    <a:pt x="10951" y="283"/>
                  </a:lnTo>
                  <a:cubicBezTo>
                    <a:pt x="10951" y="131"/>
                    <a:pt x="10820" y="0"/>
                    <a:pt x="1066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3" name="Google Shape;4063;p65"/>
            <p:cNvSpPr/>
            <p:nvPr/>
          </p:nvSpPr>
          <p:spPr>
            <a:xfrm>
              <a:off x="4113706" y="2441198"/>
              <a:ext cx="1577158" cy="121704"/>
            </a:xfrm>
            <a:custGeom>
              <a:rect b="b" l="l" r="r" t="t"/>
              <a:pathLst>
                <a:path extrusionOk="0" h="854" w="11067">
                  <a:moveTo>
                    <a:pt x="10737" y="110"/>
                  </a:moveTo>
                  <a:cubicBezTo>
                    <a:pt x="10867" y="110"/>
                    <a:pt x="10956" y="199"/>
                    <a:pt x="10956" y="330"/>
                  </a:cubicBezTo>
                  <a:lnTo>
                    <a:pt x="10956" y="524"/>
                  </a:lnTo>
                  <a:cubicBezTo>
                    <a:pt x="10956" y="655"/>
                    <a:pt x="10867" y="744"/>
                    <a:pt x="10737" y="744"/>
                  </a:cubicBezTo>
                  <a:lnTo>
                    <a:pt x="352" y="744"/>
                  </a:lnTo>
                  <a:cubicBezTo>
                    <a:pt x="221" y="744"/>
                    <a:pt x="132" y="655"/>
                    <a:pt x="132" y="524"/>
                  </a:cubicBezTo>
                  <a:lnTo>
                    <a:pt x="132" y="330"/>
                  </a:lnTo>
                  <a:cubicBezTo>
                    <a:pt x="132" y="199"/>
                    <a:pt x="221" y="110"/>
                    <a:pt x="352" y="110"/>
                  </a:cubicBezTo>
                  <a:close/>
                  <a:moveTo>
                    <a:pt x="352" y="0"/>
                  </a:moveTo>
                  <a:cubicBezTo>
                    <a:pt x="153" y="0"/>
                    <a:pt x="1" y="131"/>
                    <a:pt x="1" y="330"/>
                  </a:cubicBezTo>
                  <a:lnTo>
                    <a:pt x="1" y="524"/>
                  </a:lnTo>
                  <a:cubicBezTo>
                    <a:pt x="1" y="723"/>
                    <a:pt x="153" y="854"/>
                    <a:pt x="352" y="854"/>
                  </a:cubicBezTo>
                  <a:lnTo>
                    <a:pt x="10737" y="854"/>
                  </a:lnTo>
                  <a:cubicBezTo>
                    <a:pt x="10909" y="854"/>
                    <a:pt x="11066" y="723"/>
                    <a:pt x="11066" y="524"/>
                  </a:cubicBezTo>
                  <a:lnTo>
                    <a:pt x="11066" y="330"/>
                  </a:lnTo>
                  <a:cubicBezTo>
                    <a:pt x="11066" y="131"/>
                    <a:pt x="10909" y="0"/>
                    <a:pt x="10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4" name="Google Shape;4064;p65"/>
            <p:cNvSpPr/>
            <p:nvPr/>
          </p:nvSpPr>
          <p:spPr>
            <a:xfrm>
              <a:off x="4120095" y="1819412"/>
              <a:ext cx="1560770" cy="106170"/>
            </a:xfrm>
            <a:custGeom>
              <a:rect b="b" l="l" r="r" t="t"/>
              <a:pathLst>
                <a:path extrusionOk="0" h="745" w="10952">
                  <a:moveTo>
                    <a:pt x="284" y="1"/>
                  </a:moveTo>
                  <a:cubicBezTo>
                    <a:pt x="132" y="1"/>
                    <a:pt x="1" y="111"/>
                    <a:pt x="1" y="263"/>
                  </a:cubicBezTo>
                  <a:lnTo>
                    <a:pt x="1" y="456"/>
                  </a:lnTo>
                  <a:cubicBezTo>
                    <a:pt x="1" y="613"/>
                    <a:pt x="132" y="744"/>
                    <a:pt x="284" y="744"/>
                  </a:cubicBezTo>
                  <a:lnTo>
                    <a:pt x="10669" y="744"/>
                  </a:lnTo>
                  <a:cubicBezTo>
                    <a:pt x="10820" y="744"/>
                    <a:pt x="10951" y="613"/>
                    <a:pt x="10951" y="456"/>
                  </a:cubicBezTo>
                  <a:lnTo>
                    <a:pt x="10951" y="263"/>
                  </a:lnTo>
                  <a:cubicBezTo>
                    <a:pt x="10951" y="111"/>
                    <a:pt x="10820" y="1"/>
                    <a:pt x="1066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5" name="Google Shape;4065;p65"/>
            <p:cNvSpPr/>
            <p:nvPr/>
          </p:nvSpPr>
          <p:spPr>
            <a:xfrm>
              <a:off x="4113706" y="1809721"/>
              <a:ext cx="1577158" cy="124839"/>
            </a:xfrm>
            <a:custGeom>
              <a:rect b="b" l="l" r="r" t="t"/>
              <a:pathLst>
                <a:path extrusionOk="0" h="876" w="11067">
                  <a:moveTo>
                    <a:pt x="10737" y="111"/>
                  </a:moveTo>
                  <a:cubicBezTo>
                    <a:pt x="10867" y="111"/>
                    <a:pt x="10956" y="221"/>
                    <a:pt x="10956" y="331"/>
                  </a:cubicBezTo>
                  <a:lnTo>
                    <a:pt x="10956" y="524"/>
                  </a:lnTo>
                  <a:cubicBezTo>
                    <a:pt x="10956" y="655"/>
                    <a:pt x="10867" y="744"/>
                    <a:pt x="10737" y="744"/>
                  </a:cubicBezTo>
                  <a:lnTo>
                    <a:pt x="352" y="744"/>
                  </a:lnTo>
                  <a:cubicBezTo>
                    <a:pt x="221" y="744"/>
                    <a:pt x="132" y="655"/>
                    <a:pt x="132" y="524"/>
                  </a:cubicBezTo>
                  <a:lnTo>
                    <a:pt x="132" y="331"/>
                  </a:lnTo>
                  <a:cubicBezTo>
                    <a:pt x="132" y="221"/>
                    <a:pt x="221" y="111"/>
                    <a:pt x="352" y="111"/>
                  </a:cubicBezTo>
                  <a:close/>
                  <a:moveTo>
                    <a:pt x="352" y="1"/>
                  </a:moveTo>
                  <a:cubicBezTo>
                    <a:pt x="153" y="1"/>
                    <a:pt x="1" y="158"/>
                    <a:pt x="1" y="331"/>
                  </a:cubicBezTo>
                  <a:lnTo>
                    <a:pt x="1" y="524"/>
                  </a:lnTo>
                  <a:cubicBezTo>
                    <a:pt x="1" y="723"/>
                    <a:pt x="153" y="875"/>
                    <a:pt x="352" y="875"/>
                  </a:cubicBezTo>
                  <a:lnTo>
                    <a:pt x="10737" y="875"/>
                  </a:lnTo>
                  <a:cubicBezTo>
                    <a:pt x="10909" y="875"/>
                    <a:pt x="11066" y="723"/>
                    <a:pt x="11066" y="524"/>
                  </a:cubicBezTo>
                  <a:lnTo>
                    <a:pt x="11066" y="331"/>
                  </a:lnTo>
                  <a:cubicBezTo>
                    <a:pt x="11066" y="158"/>
                    <a:pt x="10909" y="1"/>
                    <a:pt x="107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6" name="Google Shape;4066;p65"/>
            <p:cNvSpPr/>
            <p:nvPr/>
          </p:nvSpPr>
          <p:spPr>
            <a:xfrm>
              <a:off x="4120095" y="2612072"/>
              <a:ext cx="1560770" cy="106027"/>
            </a:xfrm>
            <a:custGeom>
              <a:rect b="b" l="l" r="r" t="t"/>
              <a:pathLst>
                <a:path extrusionOk="0" h="744" w="10952">
                  <a:moveTo>
                    <a:pt x="284" y="0"/>
                  </a:moveTo>
                  <a:cubicBezTo>
                    <a:pt x="132" y="0"/>
                    <a:pt x="1" y="110"/>
                    <a:pt x="1" y="262"/>
                  </a:cubicBezTo>
                  <a:lnTo>
                    <a:pt x="1" y="482"/>
                  </a:lnTo>
                  <a:cubicBezTo>
                    <a:pt x="1" y="634"/>
                    <a:pt x="132" y="744"/>
                    <a:pt x="284" y="744"/>
                  </a:cubicBezTo>
                  <a:lnTo>
                    <a:pt x="10669" y="744"/>
                  </a:lnTo>
                  <a:cubicBezTo>
                    <a:pt x="10820" y="744"/>
                    <a:pt x="10951" y="634"/>
                    <a:pt x="10951" y="482"/>
                  </a:cubicBezTo>
                  <a:lnTo>
                    <a:pt x="10951" y="262"/>
                  </a:lnTo>
                  <a:cubicBezTo>
                    <a:pt x="10951" y="110"/>
                    <a:pt x="10820" y="0"/>
                    <a:pt x="1066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7" name="Google Shape;4067;p65"/>
            <p:cNvSpPr/>
            <p:nvPr/>
          </p:nvSpPr>
          <p:spPr>
            <a:xfrm>
              <a:off x="4113706" y="2603093"/>
              <a:ext cx="1577158" cy="124839"/>
            </a:xfrm>
            <a:custGeom>
              <a:rect b="b" l="l" r="r" t="t"/>
              <a:pathLst>
                <a:path extrusionOk="0" h="876" w="11067">
                  <a:moveTo>
                    <a:pt x="10737" y="110"/>
                  </a:moveTo>
                  <a:cubicBezTo>
                    <a:pt x="10867" y="110"/>
                    <a:pt x="10956" y="220"/>
                    <a:pt x="10956" y="325"/>
                  </a:cubicBezTo>
                  <a:lnTo>
                    <a:pt x="10956" y="545"/>
                  </a:lnTo>
                  <a:cubicBezTo>
                    <a:pt x="10956" y="655"/>
                    <a:pt x="10867" y="765"/>
                    <a:pt x="10737" y="765"/>
                  </a:cubicBezTo>
                  <a:lnTo>
                    <a:pt x="352" y="765"/>
                  </a:lnTo>
                  <a:cubicBezTo>
                    <a:pt x="221" y="765"/>
                    <a:pt x="132" y="655"/>
                    <a:pt x="132" y="545"/>
                  </a:cubicBezTo>
                  <a:lnTo>
                    <a:pt x="132" y="325"/>
                  </a:lnTo>
                  <a:cubicBezTo>
                    <a:pt x="132" y="220"/>
                    <a:pt x="221" y="110"/>
                    <a:pt x="352" y="110"/>
                  </a:cubicBezTo>
                  <a:close/>
                  <a:moveTo>
                    <a:pt x="352" y="0"/>
                  </a:moveTo>
                  <a:cubicBezTo>
                    <a:pt x="153" y="0"/>
                    <a:pt x="1" y="152"/>
                    <a:pt x="1" y="325"/>
                  </a:cubicBezTo>
                  <a:lnTo>
                    <a:pt x="1" y="545"/>
                  </a:lnTo>
                  <a:cubicBezTo>
                    <a:pt x="1" y="718"/>
                    <a:pt x="153" y="875"/>
                    <a:pt x="352" y="875"/>
                  </a:cubicBezTo>
                  <a:lnTo>
                    <a:pt x="10737" y="875"/>
                  </a:lnTo>
                  <a:cubicBezTo>
                    <a:pt x="10909" y="875"/>
                    <a:pt x="11066" y="718"/>
                    <a:pt x="11066" y="545"/>
                  </a:cubicBezTo>
                  <a:lnTo>
                    <a:pt x="11066" y="325"/>
                  </a:lnTo>
                  <a:cubicBezTo>
                    <a:pt x="11066" y="152"/>
                    <a:pt x="10909" y="0"/>
                    <a:pt x="10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8" name="Google Shape;4068;p65"/>
            <p:cNvSpPr/>
            <p:nvPr/>
          </p:nvSpPr>
          <p:spPr>
            <a:xfrm>
              <a:off x="4120095" y="1968766"/>
              <a:ext cx="1560770" cy="109020"/>
            </a:xfrm>
            <a:custGeom>
              <a:rect b="b" l="l" r="r" t="t"/>
              <a:pathLst>
                <a:path extrusionOk="0" h="765" w="10952">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9" name="Google Shape;4069;p65"/>
            <p:cNvSpPr/>
            <p:nvPr/>
          </p:nvSpPr>
          <p:spPr>
            <a:xfrm>
              <a:off x="4113706" y="1962780"/>
              <a:ext cx="1577158" cy="120991"/>
            </a:xfrm>
            <a:custGeom>
              <a:rect b="b" l="l" r="r" t="t"/>
              <a:pathLst>
                <a:path extrusionOk="0" h="849" w="11067">
                  <a:moveTo>
                    <a:pt x="10737" y="105"/>
                  </a:moveTo>
                  <a:cubicBezTo>
                    <a:pt x="10867" y="105"/>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05"/>
                    <a:pt x="352" y="105"/>
                  </a:cubicBezTo>
                  <a:close/>
                  <a:moveTo>
                    <a:pt x="352" y="0"/>
                  </a:moveTo>
                  <a:cubicBezTo>
                    <a:pt x="153" y="0"/>
                    <a:pt x="1" y="131"/>
                    <a:pt x="1" y="325"/>
                  </a:cubicBezTo>
                  <a:lnTo>
                    <a:pt x="1" y="524"/>
                  </a:lnTo>
                  <a:cubicBezTo>
                    <a:pt x="1" y="718"/>
                    <a:pt x="153" y="849"/>
                    <a:pt x="352" y="849"/>
                  </a:cubicBezTo>
                  <a:lnTo>
                    <a:pt x="10737" y="849"/>
                  </a:lnTo>
                  <a:cubicBezTo>
                    <a:pt x="10909" y="849"/>
                    <a:pt x="11066" y="718"/>
                    <a:pt x="11066" y="524"/>
                  </a:cubicBezTo>
                  <a:lnTo>
                    <a:pt x="11066" y="325"/>
                  </a:lnTo>
                  <a:cubicBezTo>
                    <a:pt x="11066" y="131"/>
                    <a:pt x="10909" y="0"/>
                    <a:pt x="1073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0" name="Google Shape;4070;p65"/>
            <p:cNvSpPr/>
            <p:nvPr/>
          </p:nvSpPr>
          <p:spPr>
            <a:xfrm>
              <a:off x="4120095" y="2761283"/>
              <a:ext cx="1560770" cy="109163"/>
            </a:xfrm>
            <a:custGeom>
              <a:rect b="b" l="l" r="r" t="t"/>
              <a:pathLst>
                <a:path extrusionOk="0" h="766" w="10952">
                  <a:moveTo>
                    <a:pt x="284" y="1"/>
                  </a:moveTo>
                  <a:cubicBezTo>
                    <a:pt x="132" y="1"/>
                    <a:pt x="1" y="132"/>
                    <a:pt x="1" y="289"/>
                  </a:cubicBezTo>
                  <a:lnTo>
                    <a:pt x="1" y="483"/>
                  </a:lnTo>
                  <a:cubicBezTo>
                    <a:pt x="1" y="634"/>
                    <a:pt x="132" y="765"/>
                    <a:pt x="284" y="765"/>
                  </a:cubicBezTo>
                  <a:lnTo>
                    <a:pt x="10669" y="765"/>
                  </a:lnTo>
                  <a:cubicBezTo>
                    <a:pt x="10820" y="765"/>
                    <a:pt x="10951" y="634"/>
                    <a:pt x="10951" y="483"/>
                  </a:cubicBezTo>
                  <a:lnTo>
                    <a:pt x="10951" y="289"/>
                  </a:lnTo>
                  <a:cubicBezTo>
                    <a:pt x="10951" y="132"/>
                    <a:pt x="10820" y="1"/>
                    <a:pt x="10669"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1" name="Google Shape;4071;p65"/>
            <p:cNvSpPr/>
            <p:nvPr/>
          </p:nvSpPr>
          <p:spPr>
            <a:xfrm>
              <a:off x="4113706" y="2755298"/>
              <a:ext cx="1577158" cy="121846"/>
            </a:xfrm>
            <a:custGeom>
              <a:rect b="b" l="l" r="r" t="t"/>
              <a:pathLst>
                <a:path extrusionOk="0" h="855" w="11067">
                  <a:moveTo>
                    <a:pt x="10737" y="111"/>
                  </a:moveTo>
                  <a:cubicBezTo>
                    <a:pt x="10867" y="111"/>
                    <a:pt x="10956" y="200"/>
                    <a:pt x="10956" y="331"/>
                  </a:cubicBezTo>
                  <a:lnTo>
                    <a:pt x="10956" y="525"/>
                  </a:lnTo>
                  <a:cubicBezTo>
                    <a:pt x="10956" y="655"/>
                    <a:pt x="10867" y="744"/>
                    <a:pt x="10737" y="744"/>
                  </a:cubicBezTo>
                  <a:lnTo>
                    <a:pt x="352" y="744"/>
                  </a:lnTo>
                  <a:cubicBezTo>
                    <a:pt x="221" y="744"/>
                    <a:pt x="132" y="655"/>
                    <a:pt x="132" y="525"/>
                  </a:cubicBezTo>
                  <a:lnTo>
                    <a:pt x="132" y="331"/>
                  </a:lnTo>
                  <a:cubicBezTo>
                    <a:pt x="132" y="200"/>
                    <a:pt x="221" y="111"/>
                    <a:pt x="352" y="111"/>
                  </a:cubicBezTo>
                  <a:close/>
                  <a:moveTo>
                    <a:pt x="352" y="1"/>
                  </a:moveTo>
                  <a:cubicBezTo>
                    <a:pt x="153" y="1"/>
                    <a:pt x="1" y="153"/>
                    <a:pt x="1" y="331"/>
                  </a:cubicBezTo>
                  <a:lnTo>
                    <a:pt x="1" y="525"/>
                  </a:lnTo>
                  <a:cubicBezTo>
                    <a:pt x="1" y="724"/>
                    <a:pt x="153" y="854"/>
                    <a:pt x="352" y="854"/>
                  </a:cubicBezTo>
                  <a:lnTo>
                    <a:pt x="10737" y="854"/>
                  </a:lnTo>
                  <a:cubicBezTo>
                    <a:pt x="10909" y="854"/>
                    <a:pt x="11066" y="724"/>
                    <a:pt x="11066" y="525"/>
                  </a:cubicBezTo>
                  <a:lnTo>
                    <a:pt x="11066" y="331"/>
                  </a:lnTo>
                  <a:cubicBezTo>
                    <a:pt x="11066" y="153"/>
                    <a:pt x="10909" y="1"/>
                    <a:pt x="1073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2" name="Google Shape;4072;p65"/>
            <p:cNvSpPr/>
            <p:nvPr/>
          </p:nvSpPr>
          <p:spPr>
            <a:xfrm>
              <a:off x="5938990" y="1051406"/>
              <a:ext cx="1838236" cy="2157744"/>
            </a:xfrm>
            <a:custGeom>
              <a:rect b="b" l="l" r="r" t="t"/>
              <a:pathLst>
                <a:path extrusionOk="0" h="15141" w="12899">
                  <a:moveTo>
                    <a:pt x="12569" y="111"/>
                  </a:moveTo>
                  <a:cubicBezTo>
                    <a:pt x="12679" y="111"/>
                    <a:pt x="12789" y="195"/>
                    <a:pt x="12789" y="326"/>
                  </a:cubicBezTo>
                  <a:lnTo>
                    <a:pt x="12789" y="14795"/>
                  </a:lnTo>
                  <a:cubicBezTo>
                    <a:pt x="12789" y="14926"/>
                    <a:pt x="12679" y="15010"/>
                    <a:pt x="12569" y="15010"/>
                  </a:cubicBezTo>
                  <a:lnTo>
                    <a:pt x="330" y="15010"/>
                  </a:lnTo>
                  <a:cubicBezTo>
                    <a:pt x="220" y="15010"/>
                    <a:pt x="110" y="14926"/>
                    <a:pt x="110" y="14795"/>
                  </a:cubicBezTo>
                  <a:lnTo>
                    <a:pt x="110" y="326"/>
                  </a:lnTo>
                  <a:cubicBezTo>
                    <a:pt x="110" y="195"/>
                    <a:pt x="220" y="111"/>
                    <a:pt x="330" y="111"/>
                  </a:cubicBezTo>
                  <a:close/>
                  <a:moveTo>
                    <a:pt x="330" y="1"/>
                  </a:moveTo>
                  <a:cubicBezTo>
                    <a:pt x="152" y="1"/>
                    <a:pt x="0" y="132"/>
                    <a:pt x="0" y="326"/>
                  </a:cubicBezTo>
                  <a:lnTo>
                    <a:pt x="0" y="14795"/>
                  </a:lnTo>
                  <a:cubicBezTo>
                    <a:pt x="0" y="14989"/>
                    <a:pt x="152" y="15141"/>
                    <a:pt x="330" y="15141"/>
                  </a:cubicBezTo>
                  <a:lnTo>
                    <a:pt x="12569" y="15141"/>
                  </a:lnTo>
                  <a:cubicBezTo>
                    <a:pt x="12742" y="15141"/>
                    <a:pt x="12899" y="14989"/>
                    <a:pt x="12899" y="14795"/>
                  </a:cubicBezTo>
                  <a:lnTo>
                    <a:pt x="12899" y="326"/>
                  </a:lnTo>
                  <a:cubicBezTo>
                    <a:pt x="12899" y="132"/>
                    <a:pt x="12742" y="1"/>
                    <a:pt x="1256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3" name="Google Shape;4073;p65"/>
            <p:cNvSpPr/>
            <p:nvPr/>
          </p:nvSpPr>
          <p:spPr>
            <a:xfrm>
              <a:off x="6980761" y="1436620"/>
              <a:ext cx="1517446" cy="1051724"/>
            </a:xfrm>
            <a:custGeom>
              <a:rect b="b" l="l" r="r" t="t"/>
              <a:pathLst>
                <a:path extrusionOk="0" h="7380" w="10648">
                  <a:moveTo>
                    <a:pt x="284" y="0"/>
                  </a:moveTo>
                  <a:cubicBezTo>
                    <a:pt x="132" y="0"/>
                    <a:pt x="1" y="110"/>
                    <a:pt x="1" y="262"/>
                  </a:cubicBezTo>
                  <a:lnTo>
                    <a:pt x="1" y="7096"/>
                  </a:lnTo>
                  <a:cubicBezTo>
                    <a:pt x="1" y="7248"/>
                    <a:pt x="132" y="7379"/>
                    <a:pt x="284" y="7379"/>
                  </a:cubicBezTo>
                  <a:lnTo>
                    <a:pt x="10386" y="7379"/>
                  </a:lnTo>
                  <a:cubicBezTo>
                    <a:pt x="10538" y="7379"/>
                    <a:pt x="10648" y="7248"/>
                    <a:pt x="10648" y="7096"/>
                  </a:cubicBezTo>
                  <a:lnTo>
                    <a:pt x="10648" y="262"/>
                  </a:lnTo>
                  <a:cubicBezTo>
                    <a:pt x="10648" y="110"/>
                    <a:pt x="10538" y="0"/>
                    <a:pt x="10386"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4" name="Google Shape;4074;p65"/>
            <p:cNvSpPr/>
            <p:nvPr/>
          </p:nvSpPr>
          <p:spPr>
            <a:xfrm>
              <a:off x="6974918" y="1427642"/>
              <a:ext cx="1532980" cy="1069538"/>
            </a:xfrm>
            <a:custGeom>
              <a:rect b="b" l="l" r="r" t="t"/>
              <a:pathLst>
                <a:path extrusionOk="0" h="7505" w="10757">
                  <a:moveTo>
                    <a:pt x="10427" y="110"/>
                  </a:moveTo>
                  <a:cubicBezTo>
                    <a:pt x="10537" y="110"/>
                    <a:pt x="10647" y="220"/>
                    <a:pt x="10647" y="325"/>
                  </a:cubicBezTo>
                  <a:lnTo>
                    <a:pt x="10647" y="7159"/>
                  </a:lnTo>
                  <a:cubicBezTo>
                    <a:pt x="10647" y="7290"/>
                    <a:pt x="10537" y="7374"/>
                    <a:pt x="10427" y="7374"/>
                  </a:cubicBezTo>
                  <a:lnTo>
                    <a:pt x="325" y="7374"/>
                  </a:lnTo>
                  <a:cubicBezTo>
                    <a:pt x="194" y="7374"/>
                    <a:pt x="105" y="7290"/>
                    <a:pt x="105" y="7159"/>
                  </a:cubicBezTo>
                  <a:lnTo>
                    <a:pt x="105" y="325"/>
                  </a:lnTo>
                  <a:cubicBezTo>
                    <a:pt x="105" y="220"/>
                    <a:pt x="194" y="110"/>
                    <a:pt x="325" y="110"/>
                  </a:cubicBezTo>
                  <a:close/>
                  <a:moveTo>
                    <a:pt x="325" y="0"/>
                  </a:moveTo>
                  <a:cubicBezTo>
                    <a:pt x="131" y="0"/>
                    <a:pt x="0" y="152"/>
                    <a:pt x="0" y="325"/>
                  </a:cubicBezTo>
                  <a:lnTo>
                    <a:pt x="0" y="7159"/>
                  </a:lnTo>
                  <a:cubicBezTo>
                    <a:pt x="0" y="7353"/>
                    <a:pt x="131" y="7505"/>
                    <a:pt x="325" y="7505"/>
                  </a:cubicBezTo>
                  <a:lnTo>
                    <a:pt x="10427" y="7505"/>
                  </a:lnTo>
                  <a:cubicBezTo>
                    <a:pt x="10605" y="7505"/>
                    <a:pt x="10757" y="7353"/>
                    <a:pt x="10757" y="7159"/>
                  </a:cubicBezTo>
                  <a:lnTo>
                    <a:pt x="10757" y="325"/>
                  </a:lnTo>
                  <a:cubicBezTo>
                    <a:pt x="10757" y="152"/>
                    <a:pt x="10605" y="0"/>
                    <a:pt x="1042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5" name="Google Shape;4075;p65"/>
            <p:cNvSpPr/>
            <p:nvPr/>
          </p:nvSpPr>
          <p:spPr>
            <a:xfrm>
              <a:off x="7524876" y="1735044"/>
              <a:ext cx="447909" cy="448051"/>
            </a:xfrm>
            <a:custGeom>
              <a:rect b="b" l="l" r="r" t="t"/>
              <a:pathLst>
                <a:path extrusionOk="0" h="3144" w="3143">
                  <a:moveTo>
                    <a:pt x="1572" y="1"/>
                  </a:moveTo>
                  <a:cubicBezTo>
                    <a:pt x="697" y="1"/>
                    <a:pt x="1" y="703"/>
                    <a:pt x="1" y="1572"/>
                  </a:cubicBezTo>
                  <a:cubicBezTo>
                    <a:pt x="1" y="2447"/>
                    <a:pt x="697" y="3143"/>
                    <a:pt x="1572" y="3143"/>
                  </a:cubicBezTo>
                  <a:cubicBezTo>
                    <a:pt x="2446" y="3143"/>
                    <a:pt x="3143" y="2447"/>
                    <a:pt x="3143" y="1572"/>
                  </a:cubicBezTo>
                  <a:cubicBezTo>
                    <a:pt x="3143" y="703"/>
                    <a:pt x="2446" y="1"/>
                    <a:pt x="15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6" name="Google Shape;4076;p65"/>
            <p:cNvSpPr/>
            <p:nvPr/>
          </p:nvSpPr>
          <p:spPr>
            <a:xfrm>
              <a:off x="7518891" y="1729201"/>
              <a:ext cx="463585" cy="460592"/>
            </a:xfrm>
            <a:custGeom>
              <a:rect b="b" l="l" r="r" t="t"/>
              <a:pathLst>
                <a:path extrusionOk="0" h="3232" w="3253">
                  <a:moveTo>
                    <a:pt x="1614" y="110"/>
                  </a:moveTo>
                  <a:cubicBezTo>
                    <a:pt x="2441" y="110"/>
                    <a:pt x="3122" y="786"/>
                    <a:pt x="3122" y="1613"/>
                  </a:cubicBezTo>
                  <a:cubicBezTo>
                    <a:pt x="3122" y="2446"/>
                    <a:pt x="2441" y="3121"/>
                    <a:pt x="1614" y="3121"/>
                  </a:cubicBezTo>
                  <a:cubicBezTo>
                    <a:pt x="786" y="3121"/>
                    <a:pt x="111" y="2446"/>
                    <a:pt x="111" y="1613"/>
                  </a:cubicBezTo>
                  <a:cubicBezTo>
                    <a:pt x="111" y="786"/>
                    <a:pt x="786" y="110"/>
                    <a:pt x="1614" y="110"/>
                  </a:cubicBezTo>
                  <a:close/>
                  <a:moveTo>
                    <a:pt x="1614" y="0"/>
                  </a:moveTo>
                  <a:cubicBezTo>
                    <a:pt x="718" y="0"/>
                    <a:pt x="1" y="723"/>
                    <a:pt x="1" y="1613"/>
                  </a:cubicBezTo>
                  <a:cubicBezTo>
                    <a:pt x="1" y="2509"/>
                    <a:pt x="718" y="3231"/>
                    <a:pt x="1614" y="3231"/>
                  </a:cubicBezTo>
                  <a:cubicBezTo>
                    <a:pt x="2509" y="3231"/>
                    <a:pt x="3253" y="2509"/>
                    <a:pt x="3253" y="1613"/>
                  </a:cubicBezTo>
                  <a:cubicBezTo>
                    <a:pt x="3253" y="723"/>
                    <a:pt x="2509" y="0"/>
                    <a:pt x="161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7" name="Google Shape;4077;p65"/>
            <p:cNvSpPr/>
            <p:nvPr/>
          </p:nvSpPr>
          <p:spPr>
            <a:xfrm>
              <a:off x="7698742" y="1875419"/>
              <a:ext cx="165169" cy="174005"/>
            </a:xfrm>
            <a:custGeom>
              <a:rect b="b" l="l" r="r" t="t"/>
              <a:pathLst>
                <a:path extrusionOk="0" h="1221" w="1159">
                  <a:moveTo>
                    <a:pt x="1" y="1"/>
                  </a:moveTo>
                  <a:lnTo>
                    <a:pt x="1" y="1221"/>
                  </a:lnTo>
                  <a:lnTo>
                    <a:pt x="1158" y="655"/>
                  </a:lnTo>
                  <a:lnTo>
                    <a:pt x="1"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8" name="Google Shape;4078;p65"/>
            <p:cNvSpPr/>
            <p:nvPr/>
          </p:nvSpPr>
          <p:spPr>
            <a:xfrm>
              <a:off x="7689906" y="1862736"/>
              <a:ext cx="189681" cy="199371"/>
            </a:xfrm>
            <a:custGeom>
              <a:rect b="b" l="l" r="r" t="t"/>
              <a:pathLst>
                <a:path extrusionOk="0" h="1399" w="1331">
                  <a:moveTo>
                    <a:pt x="110" y="199"/>
                  </a:moveTo>
                  <a:lnTo>
                    <a:pt x="1089" y="744"/>
                  </a:lnTo>
                  <a:lnTo>
                    <a:pt x="110" y="1226"/>
                  </a:lnTo>
                  <a:lnTo>
                    <a:pt x="110" y="199"/>
                  </a:lnTo>
                  <a:close/>
                  <a:moveTo>
                    <a:pt x="0" y="0"/>
                  </a:moveTo>
                  <a:lnTo>
                    <a:pt x="0" y="90"/>
                  </a:lnTo>
                  <a:lnTo>
                    <a:pt x="0" y="1399"/>
                  </a:lnTo>
                  <a:lnTo>
                    <a:pt x="1330" y="744"/>
                  </a:lnTo>
                  <a:lnTo>
                    <a:pt x="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9" name="Google Shape;4079;p65"/>
            <p:cNvSpPr/>
            <p:nvPr/>
          </p:nvSpPr>
          <p:spPr>
            <a:xfrm>
              <a:off x="6069532" y="2947833"/>
              <a:ext cx="1545806" cy="121846"/>
            </a:xfrm>
            <a:custGeom>
              <a:rect b="b" l="l" r="r" t="t"/>
              <a:pathLst>
                <a:path extrusionOk="0" h="855" w="10847">
                  <a:moveTo>
                    <a:pt x="435" y="1"/>
                  </a:moveTo>
                  <a:cubicBezTo>
                    <a:pt x="200" y="1"/>
                    <a:pt x="1" y="179"/>
                    <a:pt x="1" y="420"/>
                  </a:cubicBezTo>
                  <a:cubicBezTo>
                    <a:pt x="1" y="656"/>
                    <a:pt x="200" y="855"/>
                    <a:pt x="435" y="855"/>
                  </a:cubicBezTo>
                  <a:lnTo>
                    <a:pt x="10412" y="855"/>
                  </a:lnTo>
                  <a:cubicBezTo>
                    <a:pt x="10647" y="855"/>
                    <a:pt x="10846" y="656"/>
                    <a:pt x="10846" y="420"/>
                  </a:cubicBezTo>
                  <a:cubicBezTo>
                    <a:pt x="10846" y="179"/>
                    <a:pt x="10647" y="1"/>
                    <a:pt x="104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0" name="Google Shape;4080;p65"/>
            <p:cNvSpPr/>
            <p:nvPr/>
          </p:nvSpPr>
          <p:spPr>
            <a:xfrm>
              <a:off x="6076217" y="2938997"/>
              <a:ext cx="1563762" cy="139660"/>
            </a:xfrm>
            <a:custGeom>
              <a:rect b="b" l="l" r="r" t="t"/>
              <a:pathLst>
                <a:path extrusionOk="0" h="980" w="10973">
                  <a:moveTo>
                    <a:pt x="10475" y="110"/>
                  </a:moveTo>
                  <a:cubicBezTo>
                    <a:pt x="10689" y="110"/>
                    <a:pt x="10841" y="283"/>
                    <a:pt x="10841" y="482"/>
                  </a:cubicBezTo>
                  <a:cubicBezTo>
                    <a:pt x="10841" y="697"/>
                    <a:pt x="10689" y="848"/>
                    <a:pt x="10475" y="848"/>
                  </a:cubicBezTo>
                  <a:lnTo>
                    <a:pt x="498" y="848"/>
                  </a:lnTo>
                  <a:cubicBezTo>
                    <a:pt x="284" y="848"/>
                    <a:pt x="106" y="697"/>
                    <a:pt x="106" y="482"/>
                  </a:cubicBezTo>
                  <a:cubicBezTo>
                    <a:pt x="106" y="283"/>
                    <a:pt x="284" y="110"/>
                    <a:pt x="498" y="110"/>
                  </a:cubicBezTo>
                  <a:close/>
                  <a:moveTo>
                    <a:pt x="498" y="0"/>
                  </a:moveTo>
                  <a:cubicBezTo>
                    <a:pt x="216" y="0"/>
                    <a:pt x="1" y="220"/>
                    <a:pt x="1" y="482"/>
                  </a:cubicBezTo>
                  <a:cubicBezTo>
                    <a:pt x="1" y="765"/>
                    <a:pt x="216" y="979"/>
                    <a:pt x="498" y="979"/>
                  </a:cubicBezTo>
                  <a:lnTo>
                    <a:pt x="10475" y="979"/>
                  </a:lnTo>
                  <a:cubicBezTo>
                    <a:pt x="10757" y="979"/>
                    <a:pt x="10972" y="765"/>
                    <a:pt x="10972" y="482"/>
                  </a:cubicBezTo>
                  <a:cubicBezTo>
                    <a:pt x="10972" y="220"/>
                    <a:pt x="10757" y="0"/>
                    <a:pt x="1047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1" name="Google Shape;4081;p65"/>
            <p:cNvSpPr/>
            <p:nvPr/>
          </p:nvSpPr>
          <p:spPr>
            <a:xfrm>
              <a:off x="6069532" y="2752305"/>
              <a:ext cx="1545806" cy="121133"/>
            </a:xfrm>
            <a:custGeom>
              <a:rect b="b" l="l" r="r" t="t"/>
              <a:pathLst>
                <a:path extrusionOk="0" h="850" w="10847">
                  <a:moveTo>
                    <a:pt x="435" y="1"/>
                  </a:moveTo>
                  <a:cubicBezTo>
                    <a:pt x="200" y="1"/>
                    <a:pt x="1" y="195"/>
                    <a:pt x="1" y="436"/>
                  </a:cubicBezTo>
                  <a:cubicBezTo>
                    <a:pt x="1" y="676"/>
                    <a:pt x="200" y="849"/>
                    <a:pt x="435" y="849"/>
                  </a:cubicBezTo>
                  <a:lnTo>
                    <a:pt x="10412" y="849"/>
                  </a:lnTo>
                  <a:cubicBezTo>
                    <a:pt x="10647" y="849"/>
                    <a:pt x="10846" y="676"/>
                    <a:pt x="10846" y="436"/>
                  </a:cubicBezTo>
                  <a:cubicBezTo>
                    <a:pt x="10846" y="195"/>
                    <a:pt x="10647" y="1"/>
                    <a:pt x="104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2" name="Google Shape;4082;p65"/>
            <p:cNvSpPr/>
            <p:nvPr/>
          </p:nvSpPr>
          <p:spPr>
            <a:xfrm>
              <a:off x="6076217" y="2742614"/>
              <a:ext cx="1563762" cy="140515"/>
            </a:xfrm>
            <a:custGeom>
              <a:rect b="b" l="l" r="r" t="t"/>
              <a:pathLst>
                <a:path extrusionOk="0" h="986" w="10973">
                  <a:moveTo>
                    <a:pt x="10475" y="111"/>
                  </a:moveTo>
                  <a:cubicBezTo>
                    <a:pt x="10689" y="111"/>
                    <a:pt x="10841" y="289"/>
                    <a:pt x="10841" y="504"/>
                  </a:cubicBezTo>
                  <a:cubicBezTo>
                    <a:pt x="10841" y="703"/>
                    <a:pt x="10689" y="875"/>
                    <a:pt x="10475" y="875"/>
                  </a:cubicBezTo>
                  <a:lnTo>
                    <a:pt x="498" y="875"/>
                  </a:lnTo>
                  <a:cubicBezTo>
                    <a:pt x="284" y="875"/>
                    <a:pt x="106" y="703"/>
                    <a:pt x="106" y="504"/>
                  </a:cubicBezTo>
                  <a:cubicBezTo>
                    <a:pt x="106" y="289"/>
                    <a:pt x="284" y="111"/>
                    <a:pt x="498" y="111"/>
                  </a:cubicBezTo>
                  <a:close/>
                  <a:moveTo>
                    <a:pt x="498" y="1"/>
                  </a:moveTo>
                  <a:cubicBezTo>
                    <a:pt x="216" y="1"/>
                    <a:pt x="1" y="221"/>
                    <a:pt x="1" y="504"/>
                  </a:cubicBezTo>
                  <a:cubicBezTo>
                    <a:pt x="1" y="765"/>
                    <a:pt x="216" y="985"/>
                    <a:pt x="498" y="985"/>
                  </a:cubicBezTo>
                  <a:lnTo>
                    <a:pt x="10475" y="985"/>
                  </a:lnTo>
                  <a:cubicBezTo>
                    <a:pt x="10757" y="985"/>
                    <a:pt x="10972" y="765"/>
                    <a:pt x="10972" y="504"/>
                  </a:cubicBezTo>
                  <a:cubicBezTo>
                    <a:pt x="10972" y="221"/>
                    <a:pt x="10757" y="1"/>
                    <a:pt x="1047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3" name="Google Shape;4083;p65"/>
            <p:cNvSpPr/>
            <p:nvPr/>
          </p:nvSpPr>
          <p:spPr>
            <a:xfrm>
              <a:off x="6069532" y="2544093"/>
              <a:ext cx="1545806" cy="124126"/>
            </a:xfrm>
            <a:custGeom>
              <a:rect b="b" l="l" r="r" t="t"/>
              <a:pathLst>
                <a:path extrusionOk="0" h="871" w="10847">
                  <a:moveTo>
                    <a:pt x="435" y="1"/>
                  </a:moveTo>
                  <a:cubicBezTo>
                    <a:pt x="200" y="1"/>
                    <a:pt x="1" y="195"/>
                    <a:pt x="1" y="435"/>
                  </a:cubicBezTo>
                  <a:cubicBezTo>
                    <a:pt x="1" y="676"/>
                    <a:pt x="200" y="870"/>
                    <a:pt x="435" y="870"/>
                  </a:cubicBezTo>
                  <a:lnTo>
                    <a:pt x="10412" y="870"/>
                  </a:lnTo>
                  <a:cubicBezTo>
                    <a:pt x="10647" y="870"/>
                    <a:pt x="10846" y="676"/>
                    <a:pt x="10846" y="435"/>
                  </a:cubicBezTo>
                  <a:cubicBezTo>
                    <a:pt x="10846" y="195"/>
                    <a:pt x="10647" y="1"/>
                    <a:pt x="104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4" name="Google Shape;4084;p65"/>
            <p:cNvSpPr/>
            <p:nvPr/>
          </p:nvSpPr>
          <p:spPr>
            <a:xfrm>
              <a:off x="6076217" y="2537395"/>
              <a:ext cx="1563762" cy="140515"/>
            </a:xfrm>
            <a:custGeom>
              <a:rect b="b" l="l" r="r" t="t"/>
              <a:pathLst>
                <a:path extrusionOk="0" h="986" w="10973">
                  <a:moveTo>
                    <a:pt x="10475" y="111"/>
                  </a:moveTo>
                  <a:cubicBezTo>
                    <a:pt x="10689" y="111"/>
                    <a:pt x="10841" y="289"/>
                    <a:pt x="10841" y="482"/>
                  </a:cubicBezTo>
                  <a:cubicBezTo>
                    <a:pt x="10841" y="702"/>
                    <a:pt x="10689" y="854"/>
                    <a:pt x="10475" y="854"/>
                  </a:cubicBezTo>
                  <a:lnTo>
                    <a:pt x="498" y="854"/>
                  </a:lnTo>
                  <a:cubicBezTo>
                    <a:pt x="284" y="854"/>
                    <a:pt x="106" y="702"/>
                    <a:pt x="106" y="482"/>
                  </a:cubicBezTo>
                  <a:cubicBezTo>
                    <a:pt x="106" y="289"/>
                    <a:pt x="284" y="111"/>
                    <a:pt x="498" y="111"/>
                  </a:cubicBezTo>
                  <a:close/>
                  <a:moveTo>
                    <a:pt x="498" y="1"/>
                  </a:moveTo>
                  <a:cubicBezTo>
                    <a:pt x="216" y="1"/>
                    <a:pt x="1" y="221"/>
                    <a:pt x="1" y="482"/>
                  </a:cubicBezTo>
                  <a:cubicBezTo>
                    <a:pt x="1" y="765"/>
                    <a:pt x="216" y="985"/>
                    <a:pt x="498" y="985"/>
                  </a:cubicBezTo>
                  <a:lnTo>
                    <a:pt x="10475" y="985"/>
                  </a:lnTo>
                  <a:cubicBezTo>
                    <a:pt x="10757" y="985"/>
                    <a:pt x="10972" y="765"/>
                    <a:pt x="10972" y="482"/>
                  </a:cubicBezTo>
                  <a:cubicBezTo>
                    <a:pt x="10972" y="221"/>
                    <a:pt x="10757" y="1"/>
                    <a:pt x="1047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5" name="Google Shape;4085;p65"/>
            <p:cNvSpPr/>
            <p:nvPr/>
          </p:nvSpPr>
          <p:spPr>
            <a:xfrm>
              <a:off x="5609072" y="933690"/>
              <a:ext cx="215048" cy="208065"/>
            </a:xfrm>
            <a:custGeom>
              <a:rect b="b" l="l" r="r" t="t"/>
              <a:pathLst>
                <a:path extrusionOk="0" h="1460" w="1509">
                  <a:moveTo>
                    <a:pt x="273" y="1"/>
                  </a:moveTo>
                  <a:cubicBezTo>
                    <a:pt x="210" y="1"/>
                    <a:pt x="145" y="28"/>
                    <a:pt x="90" y="83"/>
                  </a:cubicBezTo>
                  <a:cubicBezTo>
                    <a:pt x="1" y="172"/>
                    <a:pt x="1" y="324"/>
                    <a:pt x="90" y="434"/>
                  </a:cubicBezTo>
                  <a:lnTo>
                    <a:pt x="1048" y="1393"/>
                  </a:lnTo>
                  <a:cubicBezTo>
                    <a:pt x="1103" y="1437"/>
                    <a:pt x="1168" y="1459"/>
                    <a:pt x="1231" y="1459"/>
                  </a:cubicBezTo>
                  <a:cubicBezTo>
                    <a:pt x="1294" y="1459"/>
                    <a:pt x="1354" y="1437"/>
                    <a:pt x="1399" y="1393"/>
                  </a:cubicBezTo>
                  <a:cubicBezTo>
                    <a:pt x="1509" y="1283"/>
                    <a:pt x="1509" y="1131"/>
                    <a:pt x="1399" y="1042"/>
                  </a:cubicBezTo>
                  <a:lnTo>
                    <a:pt x="440" y="83"/>
                  </a:lnTo>
                  <a:cubicBezTo>
                    <a:pt x="396" y="28"/>
                    <a:pt x="336" y="1"/>
                    <a:pt x="2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6" name="Google Shape;4086;p65"/>
            <p:cNvSpPr/>
            <p:nvPr/>
          </p:nvSpPr>
          <p:spPr>
            <a:xfrm>
              <a:off x="5600094" y="927705"/>
              <a:ext cx="230011" cy="222173"/>
            </a:xfrm>
            <a:custGeom>
              <a:rect b="b" l="l" r="r" t="t"/>
              <a:pathLst>
                <a:path extrusionOk="0" h="1559" w="1614">
                  <a:moveTo>
                    <a:pt x="327" y="104"/>
                  </a:moveTo>
                  <a:cubicBezTo>
                    <a:pt x="376" y="104"/>
                    <a:pt x="425" y="125"/>
                    <a:pt x="456" y="167"/>
                  </a:cubicBezTo>
                  <a:lnTo>
                    <a:pt x="1420" y="1131"/>
                  </a:lnTo>
                  <a:cubicBezTo>
                    <a:pt x="1504" y="1194"/>
                    <a:pt x="1504" y="1325"/>
                    <a:pt x="1420" y="1393"/>
                  </a:cubicBezTo>
                  <a:cubicBezTo>
                    <a:pt x="1386" y="1424"/>
                    <a:pt x="1341" y="1440"/>
                    <a:pt x="1295" y="1440"/>
                  </a:cubicBezTo>
                  <a:cubicBezTo>
                    <a:pt x="1248" y="1440"/>
                    <a:pt x="1200" y="1424"/>
                    <a:pt x="1158" y="1393"/>
                  </a:cubicBezTo>
                  <a:lnTo>
                    <a:pt x="195" y="429"/>
                  </a:lnTo>
                  <a:cubicBezTo>
                    <a:pt x="132" y="345"/>
                    <a:pt x="132" y="235"/>
                    <a:pt x="195" y="167"/>
                  </a:cubicBezTo>
                  <a:cubicBezTo>
                    <a:pt x="229" y="125"/>
                    <a:pt x="278" y="104"/>
                    <a:pt x="327" y="104"/>
                  </a:cubicBezTo>
                  <a:close/>
                  <a:moveTo>
                    <a:pt x="336" y="1"/>
                  </a:moveTo>
                  <a:cubicBezTo>
                    <a:pt x="257" y="1"/>
                    <a:pt x="176" y="28"/>
                    <a:pt x="111" y="83"/>
                  </a:cubicBezTo>
                  <a:cubicBezTo>
                    <a:pt x="1" y="193"/>
                    <a:pt x="1" y="387"/>
                    <a:pt x="111" y="518"/>
                  </a:cubicBezTo>
                  <a:lnTo>
                    <a:pt x="1069" y="1476"/>
                  </a:lnTo>
                  <a:cubicBezTo>
                    <a:pt x="1135" y="1531"/>
                    <a:pt x="1217" y="1559"/>
                    <a:pt x="1296" y="1559"/>
                  </a:cubicBezTo>
                  <a:cubicBezTo>
                    <a:pt x="1375" y="1559"/>
                    <a:pt x="1451" y="1531"/>
                    <a:pt x="1504" y="1476"/>
                  </a:cubicBezTo>
                  <a:cubicBezTo>
                    <a:pt x="1614" y="1346"/>
                    <a:pt x="1614" y="1152"/>
                    <a:pt x="1504" y="1042"/>
                  </a:cubicBezTo>
                  <a:lnTo>
                    <a:pt x="545" y="83"/>
                  </a:lnTo>
                  <a:cubicBezTo>
                    <a:pt x="490" y="28"/>
                    <a:pt x="414" y="1"/>
                    <a:pt x="3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7" name="Google Shape;4087;p65"/>
            <p:cNvSpPr/>
            <p:nvPr/>
          </p:nvSpPr>
          <p:spPr>
            <a:xfrm>
              <a:off x="5432214" y="768375"/>
              <a:ext cx="280032" cy="255093"/>
            </a:xfrm>
            <a:custGeom>
              <a:rect b="b" l="l" r="r" t="t"/>
              <a:pathLst>
                <a:path extrusionOk="0" h="1790" w="1965">
                  <a:moveTo>
                    <a:pt x="982" y="1"/>
                  </a:moveTo>
                  <a:cubicBezTo>
                    <a:pt x="753" y="1"/>
                    <a:pt x="524" y="89"/>
                    <a:pt x="351" y="264"/>
                  </a:cubicBezTo>
                  <a:cubicBezTo>
                    <a:pt x="0" y="610"/>
                    <a:pt x="0" y="1180"/>
                    <a:pt x="351" y="1526"/>
                  </a:cubicBezTo>
                  <a:cubicBezTo>
                    <a:pt x="524" y="1702"/>
                    <a:pt x="753" y="1789"/>
                    <a:pt x="982" y="1789"/>
                  </a:cubicBezTo>
                  <a:cubicBezTo>
                    <a:pt x="1211" y="1789"/>
                    <a:pt x="1441" y="1702"/>
                    <a:pt x="1613" y="1526"/>
                  </a:cubicBezTo>
                  <a:cubicBezTo>
                    <a:pt x="1964" y="1180"/>
                    <a:pt x="1964" y="610"/>
                    <a:pt x="1613" y="264"/>
                  </a:cubicBezTo>
                  <a:cubicBezTo>
                    <a:pt x="1441" y="89"/>
                    <a:pt x="1211" y="1"/>
                    <a:pt x="9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8" name="Google Shape;4088;p65"/>
            <p:cNvSpPr/>
            <p:nvPr/>
          </p:nvSpPr>
          <p:spPr>
            <a:xfrm>
              <a:off x="5422523" y="759396"/>
              <a:ext cx="298701" cy="272479"/>
            </a:xfrm>
            <a:custGeom>
              <a:rect b="b" l="l" r="r" t="t"/>
              <a:pathLst>
                <a:path extrusionOk="0" h="1912" w="2096">
                  <a:moveTo>
                    <a:pt x="1048" y="121"/>
                  </a:moveTo>
                  <a:cubicBezTo>
                    <a:pt x="1261" y="121"/>
                    <a:pt x="1475" y="204"/>
                    <a:pt x="1640" y="369"/>
                  </a:cubicBezTo>
                  <a:cubicBezTo>
                    <a:pt x="1964" y="694"/>
                    <a:pt x="1964" y="1217"/>
                    <a:pt x="1640" y="1547"/>
                  </a:cubicBezTo>
                  <a:cubicBezTo>
                    <a:pt x="1475" y="1710"/>
                    <a:pt x="1261" y="1791"/>
                    <a:pt x="1048" y="1791"/>
                  </a:cubicBezTo>
                  <a:cubicBezTo>
                    <a:pt x="836" y="1791"/>
                    <a:pt x="624" y="1710"/>
                    <a:pt x="461" y="1547"/>
                  </a:cubicBezTo>
                  <a:cubicBezTo>
                    <a:pt x="131" y="1217"/>
                    <a:pt x="131" y="694"/>
                    <a:pt x="461" y="369"/>
                  </a:cubicBezTo>
                  <a:cubicBezTo>
                    <a:pt x="624" y="204"/>
                    <a:pt x="836" y="121"/>
                    <a:pt x="1048" y="121"/>
                  </a:cubicBezTo>
                  <a:close/>
                  <a:moveTo>
                    <a:pt x="1050" y="1"/>
                  </a:moveTo>
                  <a:cubicBezTo>
                    <a:pt x="804" y="1"/>
                    <a:pt x="558" y="94"/>
                    <a:pt x="372" y="280"/>
                  </a:cubicBezTo>
                  <a:cubicBezTo>
                    <a:pt x="0" y="652"/>
                    <a:pt x="0" y="1264"/>
                    <a:pt x="372" y="1636"/>
                  </a:cubicBezTo>
                  <a:cubicBezTo>
                    <a:pt x="558" y="1820"/>
                    <a:pt x="804" y="1911"/>
                    <a:pt x="1050" y="1911"/>
                  </a:cubicBezTo>
                  <a:cubicBezTo>
                    <a:pt x="1296" y="1911"/>
                    <a:pt x="1543" y="1820"/>
                    <a:pt x="1729" y="1636"/>
                  </a:cubicBezTo>
                  <a:cubicBezTo>
                    <a:pt x="2095" y="1264"/>
                    <a:pt x="2095" y="652"/>
                    <a:pt x="1729" y="280"/>
                  </a:cubicBezTo>
                  <a:cubicBezTo>
                    <a:pt x="1543" y="94"/>
                    <a:pt x="1296" y="1"/>
                    <a:pt x="105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9" name="Google Shape;4089;p65"/>
            <p:cNvSpPr/>
            <p:nvPr/>
          </p:nvSpPr>
          <p:spPr>
            <a:xfrm>
              <a:off x="5466559" y="799585"/>
              <a:ext cx="211342" cy="189681"/>
            </a:xfrm>
            <a:custGeom>
              <a:rect b="b" l="l" r="r" t="t"/>
              <a:pathLst>
                <a:path extrusionOk="0" h="1331" w="1483">
                  <a:moveTo>
                    <a:pt x="741" y="0"/>
                  </a:moveTo>
                  <a:cubicBezTo>
                    <a:pt x="567" y="0"/>
                    <a:pt x="393" y="66"/>
                    <a:pt x="262" y="197"/>
                  </a:cubicBezTo>
                  <a:cubicBezTo>
                    <a:pt x="0" y="459"/>
                    <a:pt x="0" y="893"/>
                    <a:pt x="262" y="1134"/>
                  </a:cubicBezTo>
                  <a:cubicBezTo>
                    <a:pt x="393" y="1265"/>
                    <a:pt x="567" y="1331"/>
                    <a:pt x="741" y="1331"/>
                  </a:cubicBezTo>
                  <a:cubicBezTo>
                    <a:pt x="915" y="1331"/>
                    <a:pt x="1090" y="1265"/>
                    <a:pt x="1221" y="1134"/>
                  </a:cubicBezTo>
                  <a:cubicBezTo>
                    <a:pt x="1482" y="893"/>
                    <a:pt x="1482" y="459"/>
                    <a:pt x="1221" y="197"/>
                  </a:cubicBezTo>
                  <a:cubicBezTo>
                    <a:pt x="1090" y="66"/>
                    <a:pt x="915" y="0"/>
                    <a:pt x="7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0" name="Google Shape;4090;p65"/>
            <p:cNvSpPr/>
            <p:nvPr/>
          </p:nvSpPr>
          <p:spPr>
            <a:xfrm>
              <a:off x="5459861" y="790607"/>
              <a:ext cx="227731" cy="206925"/>
            </a:xfrm>
            <a:custGeom>
              <a:rect b="b" l="l" r="r" t="t"/>
              <a:pathLst>
                <a:path extrusionOk="0" h="1452" w="1598">
                  <a:moveTo>
                    <a:pt x="788" y="121"/>
                  </a:moveTo>
                  <a:cubicBezTo>
                    <a:pt x="947" y="121"/>
                    <a:pt x="1105" y="181"/>
                    <a:pt x="1226" y="302"/>
                  </a:cubicBezTo>
                  <a:cubicBezTo>
                    <a:pt x="1467" y="543"/>
                    <a:pt x="1467" y="935"/>
                    <a:pt x="1226" y="1176"/>
                  </a:cubicBezTo>
                  <a:cubicBezTo>
                    <a:pt x="1105" y="1297"/>
                    <a:pt x="947" y="1357"/>
                    <a:pt x="788" y="1357"/>
                  </a:cubicBezTo>
                  <a:cubicBezTo>
                    <a:pt x="630" y="1357"/>
                    <a:pt x="472" y="1297"/>
                    <a:pt x="351" y="1176"/>
                  </a:cubicBezTo>
                  <a:cubicBezTo>
                    <a:pt x="110" y="935"/>
                    <a:pt x="110" y="543"/>
                    <a:pt x="351" y="302"/>
                  </a:cubicBezTo>
                  <a:cubicBezTo>
                    <a:pt x="472" y="181"/>
                    <a:pt x="630" y="121"/>
                    <a:pt x="788" y="121"/>
                  </a:cubicBezTo>
                  <a:close/>
                  <a:moveTo>
                    <a:pt x="799" y="1"/>
                  </a:moveTo>
                  <a:cubicBezTo>
                    <a:pt x="614" y="1"/>
                    <a:pt x="430" y="71"/>
                    <a:pt x="288" y="213"/>
                  </a:cubicBezTo>
                  <a:cubicBezTo>
                    <a:pt x="0" y="501"/>
                    <a:pt x="0" y="956"/>
                    <a:pt x="288" y="1239"/>
                  </a:cubicBezTo>
                  <a:cubicBezTo>
                    <a:pt x="430" y="1381"/>
                    <a:pt x="614" y="1451"/>
                    <a:pt x="799" y="1451"/>
                  </a:cubicBezTo>
                  <a:cubicBezTo>
                    <a:pt x="983" y="1451"/>
                    <a:pt x="1168" y="1381"/>
                    <a:pt x="1309" y="1239"/>
                  </a:cubicBezTo>
                  <a:cubicBezTo>
                    <a:pt x="1597" y="956"/>
                    <a:pt x="1597" y="501"/>
                    <a:pt x="1309" y="213"/>
                  </a:cubicBezTo>
                  <a:cubicBezTo>
                    <a:pt x="1168" y="71"/>
                    <a:pt x="983" y="1"/>
                    <a:pt x="79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94" name="Shape 4094"/>
        <p:cNvGrpSpPr/>
        <p:nvPr/>
      </p:nvGrpSpPr>
      <p:grpSpPr>
        <a:xfrm>
          <a:off x="0" y="0"/>
          <a:ext cx="0" cy="0"/>
          <a:chOff x="0" y="0"/>
          <a:chExt cx="0" cy="0"/>
        </a:xfrm>
      </p:grpSpPr>
      <p:sp>
        <p:nvSpPr>
          <p:cNvPr id="4095" name="Google Shape;4095;p66"/>
          <p:cNvSpPr txBox="1"/>
          <p:nvPr>
            <p:ph type="title"/>
          </p:nvPr>
        </p:nvSpPr>
        <p:spPr>
          <a:xfrm>
            <a:off x="1440000" y="1022050"/>
            <a:ext cx="154080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Instructions for use</a:t>
            </a:r>
            <a:endParaRPr/>
          </a:p>
        </p:txBody>
      </p:sp>
      <p:sp>
        <p:nvSpPr>
          <p:cNvPr id="4096" name="Google Shape;4096;p66"/>
          <p:cNvSpPr txBox="1"/>
          <p:nvPr/>
        </p:nvSpPr>
        <p:spPr>
          <a:xfrm>
            <a:off x="1440000" y="2376000"/>
            <a:ext cx="15408000" cy="688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Clr>
                <a:srgbClr val="0E2A47"/>
              </a:buClr>
              <a:buSzPts val="2200"/>
              <a:buFont typeface="Arial"/>
              <a:buNone/>
            </a:pPr>
            <a:r>
              <a:rPr lang="en" sz="2200">
                <a:solidFill>
                  <a:schemeClr val="lt1"/>
                </a:solidFill>
              </a:rPr>
              <a:t>If you have a free account, in order to use this template, you must credit </a:t>
            </a:r>
            <a:r>
              <a:rPr b="1" lang="en" sz="2200" u="sng">
                <a:solidFill>
                  <a:schemeClr val="hlink"/>
                </a:solidFill>
                <a:hlinkClick r:id="rId3"/>
              </a:rPr>
              <a:t>Slidesgo</a:t>
            </a:r>
            <a:r>
              <a:rPr b="1" lang="en" sz="2200">
                <a:solidFill>
                  <a:schemeClr val="hlink"/>
                </a:solidFill>
              </a:rPr>
              <a:t> </a:t>
            </a:r>
            <a:r>
              <a:rPr lang="en" sz="2200">
                <a:solidFill>
                  <a:schemeClr val="lt1"/>
                </a:solidFill>
              </a:rPr>
              <a:t>by keeping the </a:t>
            </a:r>
            <a:r>
              <a:rPr b="1" lang="en" sz="2200" u="sng">
                <a:solidFill>
                  <a:schemeClr val="hlink"/>
                </a:solidFill>
                <a:hlinkClick action="ppaction://hlinksldjump" r:id="rId4"/>
              </a:rPr>
              <a:t>Thanks</a:t>
            </a:r>
            <a:r>
              <a:rPr b="1" lang="en" sz="2200">
                <a:solidFill>
                  <a:schemeClr val="hlink"/>
                </a:solidFill>
              </a:rPr>
              <a:t> </a:t>
            </a:r>
            <a:r>
              <a:rPr lang="en" sz="2200">
                <a:solidFill>
                  <a:schemeClr val="lt1"/>
                </a:solidFill>
              </a:rPr>
              <a:t>slide. Please refer to the next slide to read the instructions for premium users.</a:t>
            </a:r>
            <a:endParaRPr sz="2200">
              <a:solidFill>
                <a:schemeClr val="lt1"/>
              </a:solidFill>
            </a:endParaRPr>
          </a:p>
          <a:p>
            <a:pPr indent="0" lvl="0" marL="0" rtl="0" algn="l">
              <a:spcBef>
                <a:spcPts val="2000"/>
              </a:spcBef>
              <a:spcAft>
                <a:spcPts val="0"/>
              </a:spcAft>
              <a:buClr>
                <a:srgbClr val="0E2A47"/>
              </a:buClr>
              <a:buSzPts val="2200"/>
              <a:buFont typeface="Arial"/>
              <a:buNone/>
            </a:pPr>
            <a:r>
              <a:rPr b="1" lang="en" sz="2200">
                <a:solidFill>
                  <a:schemeClr val="hlink"/>
                </a:solidFill>
              </a:rPr>
              <a:t>As a Free user, you are allowed to:</a:t>
            </a:r>
            <a:endParaRPr b="1" sz="2200">
              <a:solidFill>
                <a:schemeClr val="hlink"/>
              </a:solidFill>
            </a:endParaRPr>
          </a:p>
          <a:p>
            <a:pPr indent="-596900" lvl="0" marL="914400" rtl="0" algn="l">
              <a:spcBef>
                <a:spcPts val="800"/>
              </a:spcBef>
              <a:spcAft>
                <a:spcPts val="0"/>
              </a:spcAft>
              <a:buClr>
                <a:schemeClr val="lt1"/>
              </a:buClr>
              <a:buSzPts val="2200"/>
              <a:buChar char="●"/>
            </a:pPr>
            <a:r>
              <a:rPr lang="en" sz="2200">
                <a:solidFill>
                  <a:schemeClr val="lt1"/>
                </a:solidFill>
              </a:rPr>
              <a:t>Modify this template.</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Use it for both personal and commercial projects.</a:t>
            </a:r>
            <a:endParaRPr sz="2200">
              <a:solidFill>
                <a:schemeClr val="lt1"/>
              </a:solidFill>
            </a:endParaRPr>
          </a:p>
          <a:p>
            <a:pPr indent="0" lvl="0" marL="0" rtl="0" algn="l">
              <a:spcBef>
                <a:spcPts val="2800"/>
              </a:spcBef>
              <a:spcAft>
                <a:spcPts val="0"/>
              </a:spcAft>
              <a:buClr>
                <a:srgbClr val="0E2A47"/>
              </a:buClr>
              <a:buSzPts val="2200"/>
              <a:buFont typeface="Arial"/>
              <a:buNone/>
            </a:pPr>
            <a:r>
              <a:rPr b="1" lang="en" sz="2200">
                <a:solidFill>
                  <a:schemeClr val="hlink"/>
                </a:solidFill>
              </a:rPr>
              <a:t>You are not allowed to:</a:t>
            </a:r>
            <a:endParaRPr b="1" sz="2200">
              <a:solidFill>
                <a:schemeClr val="hlink"/>
              </a:solidFill>
            </a:endParaRPr>
          </a:p>
          <a:p>
            <a:pPr indent="-596900" lvl="0" marL="914400" rtl="0" algn="l">
              <a:spcBef>
                <a:spcPts val="0"/>
              </a:spcBef>
              <a:spcAft>
                <a:spcPts val="0"/>
              </a:spcAft>
              <a:buClr>
                <a:schemeClr val="lt1"/>
              </a:buClr>
              <a:buSzPts val="2200"/>
              <a:buChar char="●"/>
            </a:pPr>
            <a:r>
              <a:rPr lang="en" sz="2200">
                <a:solidFill>
                  <a:schemeClr val="lt1"/>
                </a:solidFill>
              </a:rPr>
              <a:t>Sublicense, sell or rent any of Slidesgo Content (or a modified version of Slidesgo Content).</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Distribute Slidesgo Content unless it has been expressly authorized by Slidesgo.</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Include Slidesgo Content in an online or offline database or file.</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Offer Slidesgo templates (or modified versions of Slidesgo templates) for download.</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Acquire the copyright of Slidesgo Content.</a:t>
            </a:r>
            <a:endParaRPr sz="2200">
              <a:solidFill>
                <a:schemeClr val="lt1"/>
              </a:solidFill>
            </a:endParaRPr>
          </a:p>
          <a:p>
            <a:pPr indent="0" lvl="0" marL="0" rtl="0" algn="l">
              <a:spcBef>
                <a:spcPts val="0"/>
              </a:spcBef>
              <a:spcAft>
                <a:spcPts val="0"/>
              </a:spcAft>
              <a:buClr>
                <a:srgbClr val="0E2A47"/>
              </a:buClr>
              <a:buSzPts val="2200"/>
              <a:buFont typeface="Arial"/>
              <a:buNone/>
            </a:pPr>
            <a:r>
              <a:t/>
            </a:r>
            <a:endParaRPr sz="2200">
              <a:solidFill>
                <a:schemeClr val="lt1"/>
              </a:solidFill>
            </a:endParaRPr>
          </a:p>
          <a:p>
            <a:pPr indent="0" lvl="0" marL="0" rtl="0" algn="ctr">
              <a:spcBef>
                <a:spcPts val="0"/>
              </a:spcBef>
              <a:spcAft>
                <a:spcPts val="0"/>
              </a:spcAft>
              <a:buClr>
                <a:srgbClr val="0E2A47"/>
              </a:buClr>
              <a:buSzPts val="2200"/>
              <a:buFont typeface="Arial"/>
              <a:buNone/>
            </a:pPr>
            <a:r>
              <a:t/>
            </a:r>
            <a:endParaRPr sz="2200">
              <a:solidFill>
                <a:schemeClr val="lt1"/>
              </a:solidFill>
            </a:endParaRPr>
          </a:p>
          <a:p>
            <a:pPr indent="0" lvl="0" marL="0" rtl="0" algn="ctr">
              <a:spcBef>
                <a:spcPts val="0"/>
              </a:spcBef>
              <a:spcAft>
                <a:spcPts val="0"/>
              </a:spcAft>
              <a:buClr>
                <a:srgbClr val="0E2A47"/>
              </a:buClr>
              <a:buSzPts val="2200"/>
              <a:buFont typeface="Arial"/>
              <a:buNone/>
            </a:pPr>
            <a:r>
              <a:t/>
            </a:r>
            <a:endParaRPr sz="2200">
              <a:solidFill>
                <a:schemeClr val="lt1"/>
              </a:solidFill>
            </a:endParaRPr>
          </a:p>
          <a:p>
            <a:pPr indent="0" lvl="0" marL="0" rtl="0" algn="ctr">
              <a:spcBef>
                <a:spcPts val="0"/>
              </a:spcBef>
              <a:spcAft>
                <a:spcPts val="0"/>
              </a:spcAft>
              <a:buClr>
                <a:srgbClr val="0E2A47"/>
              </a:buClr>
              <a:buSzPts val="2200"/>
              <a:buFont typeface="Arial"/>
              <a:buNone/>
            </a:pPr>
            <a:r>
              <a:t/>
            </a:r>
            <a:endParaRPr sz="2200">
              <a:solidFill>
                <a:schemeClr val="lt1"/>
              </a:solidFill>
            </a:endParaRPr>
          </a:p>
          <a:p>
            <a:pPr indent="0" lvl="0" marL="0" rtl="0" algn="ctr">
              <a:spcBef>
                <a:spcPts val="0"/>
              </a:spcBef>
              <a:spcAft>
                <a:spcPts val="0"/>
              </a:spcAft>
              <a:buClr>
                <a:srgbClr val="0E2A47"/>
              </a:buClr>
              <a:buSzPts val="2200"/>
              <a:buFont typeface="Arial"/>
              <a:buNone/>
            </a:pPr>
            <a:r>
              <a:rPr lang="en" sz="2200">
                <a:solidFill>
                  <a:schemeClr val="lt1"/>
                </a:solidFill>
              </a:rPr>
              <a:t>For more information about editing slides, please read our FAQs or visit our blog:</a:t>
            </a:r>
            <a:endParaRPr sz="2200">
              <a:solidFill>
                <a:schemeClr val="lt1"/>
              </a:solidFill>
            </a:endParaRPr>
          </a:p>
          <a:p>
            <a:pPr indent="0" lvl="0" marL="0" rtl="0" algn="ctr">
              <a:spcBef>
                <a:spcPts val="0"/>
              </a:spcBef>
              <a:spcAft>
                <a:spcPts val="0"/>
              </a:spcAft>
              <a:buClr>
                <a:srgbClr val="0E2A47"/>
              </a:buClr>
              <a:buSzPts val="2200"/>
              <a:buFont typeface="Arial"/>
              <a:buNone/>
            </a:pPr>
            <a:r>
              <a:rPr b="1" lang="en" sz="2200" u="sng">
                <a:solidFill>
                  <a:schemeClr val="hlink"/>
                </a:solidFill>
                <a:hlinkClick r:id="rId5"/>
              </a:rPr>
              <a:t>https://slidesgo.com/faqs</a:t>
            </a:r>
            <a:r>
              <a:rPr lang="en" sz="2200">
                <a:solidFill>
                  <a:schemeClr val="lt1"/>
                </a:solidFill>
              </a:rPr>
              <a:t> and </a:t>
            </a:r>
            <a:r>
              <a:rPr b="1" lang="en" sz="2200" u="sng">
                <a:solidFill>
                  <a:schemeClr val="hlink"/>
                </a:solidFill>
                <a:hlinkClick r:id="rId6"/>
              </a:rPr>
              <a:t>https://slidesgo.com/slidesgo-school</a:t>
            </a:r>
            <a:endParaRPr sz="2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100" name="Shape 4100"/>
        <p:cNvGrpSpPr/>
        <p:nvPr/>
      </p:nvGrpSpPr>
      <p:grpSpPr>
        <a:xfrm>
          <a:off x="0" y="0"/>
          <a:ext cx="0" cy="0"/>
          <a:chOff x="0" y="0"/>
          <a:chExt cx="0" cy="0"/>
        </a:xfrm>
      </p:grpSpPr>
      <p:sp>
        <p:nvSpPr>
          <p:cNvPr id="4101" name="Google Shape;4101;p67"/>
          <p:cNvSpPr txBox="1"/>
          <p:nvPr/>
        </p:nvSpPr>
        <p:spPr>
          <a:xfrm>
            <a:off x="1440000" y="2376000"/>
            <a:ext cx="15408000" cy="688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200">
                <a:solidFill>
                  <a:schemeClr val="lt1"/>
                </a:solidFill>
              </a:rPr>
              <a:t>As a Premium user, you can use this template without attributing </a:t>
            </a:r>
            <a:r>
              <a:rPr b="1" lang="en" sz="2200" u="sng">
                <a:solidFill>
                  <a:schemeClr val="hlink"/>
                </a:solidFill>
                <a:hlinkClick r:id="rId3"/>
              </a:rPr>
              <a:t>Slidesgo</a:t>
            </a:r>
            <a:r>
              <a:rPr b="1" lang="en" sz="2200">
                <a:solidFill>
                  <a:schemeClr val="hlink"/>
                </a:solidFill>
              </a:rPr>
              <a:t> </a:t>
            </a:r>
            <a:r>
              <a:rPr lang="en" sz="2200">
                <a:solidFill>
                  <a:schemeClr val="lt1"/>
                </a:solidFill>
              </a:rPr>
              <a:t>or keeping the </a:t>
            </a:r>
            <a:r>
              <a:rPr b="1" lang="en" sz="2200" u="sng">
                <a:solidFill>
                  <a:schemeClr val="hlink"/>
                </a:solidFill>
                <a:hlinkClick action="ppaction://hlinksldjump" r:id="rId4"/>
              </a:rPr>
              <a:t>Thanks</a:t>
            </a:r>
            <a:r>
              <a:rPr lang="en" sz="2200">
                <a:solidFill>
                  <a:schemeClr val="lt1"/>
                </a:solidFill>
              </a:rPr>
              <a:t> slide.</a:t>
            </a:r>
            <a:endParaRPr sz="2200">
              <a:solidFill>
                <a:schemeClr val="lt1"/>
              </a:solidFill>
            </a:endParaRPr>
          </a:p>
          <a:p>
            <a:pPr indent="0" lvl="0" marL="0" rtl="0" algn="l">
              <a:spcBef>
                <a:spcPts val="2000"/>
              </a:spcBef>
              <a:spcAft>
                <a:spcPts val="0"/>
              </a:spcAft>
              <a:buNone/>
            </a:pPr>
            <a:r>
              <a:rPr b="1" lang="en" sz="2200">
                <a:solidFill>
                  <a:schemeClr val="hlink"/>
                </a:solidFill>
              </a:rPr>
              <a:t>You are allowed to:</a:t>
            </a:r>
            <a:endParaRPr b="1" sz="2200">
              <a:solidFill>
                <a:schemeClr val="hlink"/>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Modify this template.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Use it for both personal and commercial purposes.</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Hide or delete the “Thanks” slide and the mention to Slidesgo in the credits.</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Share this template in an editable format with people who are not part of your team.</a:t>
            </a:r>
            <a:endParaRPr sz="2200">
              <a:solidFill>
                <a:schemeClr val="lt1"/>
              </a:solidFill>
            </a:endParaRPr>
          </a:p>
          <a:p>
            <a:pPr indent="0" lvl="0" marL="0" rtl="0" algn="l">
              <a:spcBef>
                <a:spcPts val="2000"/>
              </a:spcBef>
              <a:spcAft>
                <a:spcPts val="0"/>
              </a:spcAft>
              <a:buNone/>
            </a:pPr>
            <a:r>
              <a:rPr b="1" lang="en" sz="2200">
                <a:solidFill>
                  <a:schemeClr val="hlink"/>
                </a:solidFill>
              </a:rPr>
              <a:t>You are not allowed to:</a:t>
            </a:r>
            <a:endParaRPr b="1" sz="2200">
              <a:solidFill>
                <a:schemeClr val="hlink"/>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Sublicense, sell or rent this Slidesgo Template (or a modified version of this Slidesgo Template).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Use any of the elements that are part of this Slidesgo Template in an isolated and separated way from this Template.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Register any of the elements that are part of this template as a trademark or logo, or register it as a work in an intellectual property registry or similar.</a:t>
            </a:r>
            <a:endParaRPr sz="2200">
              <a:solidFill>
                <a:schemeClr val="lt1"/>
              </a:solidFill>
            </a:endParaRPr>
          </a:p>
          <a:p>
            <a:pPr indent="0" lvl="0" marL="0" rtl="0" algn="l">
              <a:spcBef>
                <a:spcPts val="0"/>
              </a:spcBef>
              <a:spcAft>
                <a:spcPts val="0"/>
              </a:spcAft>
              <a:buNone/>
            </a:pPr>
            <a:r>
              <a:t/>
            </a:r>
            <a:endParaRPr sz="2200">
              <a:solidFill>
                <a:schemeClr val="lt1"/>
              </a:solidFill>
            </a:endParaRPr>
          </a:p>
          <a:p>
            <a:pPr indent="0" lvl="0" marL="0" rtl="0" algn="ctr">
              <a:spcBef>
                <a:spcPts val="0"/>
              </a:spcBef>
              <a:spcAft>
                <a:spcPts val="0"/>
              </a:spcAft>
              <a:buNone/>
            </a:pPr>
            <a:r>
              <a:rPr lang="en" sz="2200">
                <a:solidFill>
                  <a:schemeClr val="lt1"/>
                </a:solidFill>
              </a:rPr>
              <a:t>For more information about editing slides, please read our FAQs or visit our blog:</a:t>
            </a:r>
            <a:endParaRPr sz="2200">
              <a:solidFill>
                <a:schemeClr val="lt1"/>
              </a:solidFill>
            </a:endParaRPr>
          </a:p>
          <a:p>
            <a:pPr indent="0" lvl="0" marL="0" rtl="0" algn="ctr">
              <a:spcBef>
                <a:spcPts val="0"/>
              </a:spcBef>
              <a:spcAft>
                <a:spcPts val="0"/>
              </a:spcAft>
              <a:buNone/>
            </a:pPr>
            <a:r>
              <a:rPr b="1" lang="en" sz="2200" u="sng">
                <a:solidFill>
                  <a:schemeClr val="hlink"/>
                </a:solidFill>
                <a:hlinkClick r:id="rId5"/>
              </a:rPr>
              <a:t>https://slidesgo.com/faqs</a:t>
            </a:r>
            <a:r>
              <a:rPr lang="en" sz="2200">
                <a:solidFill>
                  <a:schemeClr val="lt1"/>
                </a:solidFill>
              </a:rPr>
              <a:t> and </a:t>
            </a:r>
            <a:r>
              <a:rPr b="1" lang="en" sz="2200" u="sng">
                <a:solidFill>
                  <a:schemeClr val="hlink"/>
                </a:solidFill>
                <a:hlinkClick r:id="rId6"/>
              </a:rPr>
              <a:t>https://slidesgo.com/slidesgo-school</a:t>
            </a:r>
            <a:endParaRPr sz="2000">
              <a:solidFill>
                <a:schemeClr val="lt1"/>
              </a:solidFill>
            </a:endParaRPr>
          </a:p>
          <a:p>
            <a:pPr indent="0" lvl="0" marL="0" rtl="0" algn="l">
              <a:lnSpc>
                <a:spcPct val="115000"/>
              </a:lnSpc>
              <a:spcBef>
                <a:spcPts val="0"/>
              </a:spcBef>
              <a:spcAft>
                <a:spcPts val="0"/>
              </a:spcAft>
              <a:buNone/>
            </a:pPr>
            <a:r>
              <a:t/>
            </a:r>
            <a:endParaRPr sz="2000">
              <a:solidFill>
                <a:srgbClr val="FFFFFF"/>
              </a:solidFill>
            </a:endParaRPr>
          </a:p>
          <a:p>
            <a:pPr indent="0" lvl="0" marL="0" rtl="0" algn="l">
              <a:lnSpc>
                <a:spcPct val="115000"/>
              </a:lnSpc>
              <a:spcBef>
                <a:spcPts val="0"/>
              </a:spcBef>
              <a:spcAft>
                <a:spcPts val="0"/>
              </a:spcAft>
              <a:buNone/>
            </a:pPr>
            <a:r>
              <a:t/>
            </a:r>
            <a:endParaRPr sz="2000">
              <a:solidFill>
                <a:srgbClr val="FFFFFF"/>
              </a:solidFill>
            </a:endParaRPr>
          </a:p>
        </p:txBody>
      </p:sp>
      <p:sp>
        <p:nvSpPr>
          <p:cNvPr id="4102" name="Google Shape;4102;p67"/>
          <p:cNvSpPr txBox="1"/>
          <p:nvPr>
            <p:ph type="title"/>
          </p:nvPr>
        </p:nvSpPr>
        <p:spPr>
          <a:xfrm>
            <a:off x="1440000" y="1022050"/>
            <a:ext cx="154080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106" name="Shape 4106"/>
        <p:cNvGrpSpPr/>
        <p:nvPr/>
      </p:nvGrpSpPr>
      <p:grpSpPr>
        <a:xfrm>
          <a:off x="0" y="0"/>
          <a:ext cx="0" cy="0"/>
          <a:chOff x="0" y="0"/>
          <a:chExt cx="0" cy="0"/>
        </a:xfrm>
      </p:grpSpPr>
      <p:sp>
        <p:nvSpPr>
          <p:cNvPr id="4107" name="Google Shape;4107;p68"/>
          <p:cNvSpPr txBox="1"/>
          <p:nvPr/>
        </p:nvSpPr>
        <p:spPr>
          <a:xfrm>
            <a:off x="1440000" y="2376000"/>
            <a:ext cx="15408000" cy="34470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sz="2200">
                <a:solidFill>
                  <a:schemeClr val="lt1"/>
                </a:solidFill>
              </a:rPr>
              <a:t>This presentation ha</a:t>
            </a:r>
            <a:r>
              <a:rPr lang="en" sz="2200">
                <a:solidFill>
                  <a:schemeClr val="lt1"/>
                </a:solidFill>
              </a:rPr>
              <a:t>s been made using the following fonts:</a:t>
            </a:r>
            <a:endParaRPr sz="2200">
              <a:solidFill>
                <a:schemeClr val="lt1"/>
              </a:solidFill>
            </a:endParaRPr>
          </a:p>
          <a:p>
            <a:pPr indent="0" lvl="0" marL="0" rtl="0" algn="ctr">
              <a:spcBef>
                <a:spcPts val="2000"/>
              </a:spcBef>
              <a:spcAft>
                <a:spcPts val="0"/>
              </a:spcAft>
              <a:buClr>
                <a:schemeClr val="dk1"/>
              </a:buClr>
              <a:buSzPts val="2200"/>
              <a:buFont typeface="Arial"/>
              <a:buNone/>
            </a:pPr>
            <a:r>
              <a:rPr b="1" lang="en" sz="2200">
                <a:solidFill>
                  <a:schemeClr val="lt1"/>
                </a:solidFill>
              </a:rPr>
              <a:t>Montserrat</a:t>
            </a:r>
            <a:endParaRPr b="1" sz="2200">
              <a:solidFill>
                <a:schemeClr val="lt1"/>
              </a:solidFill>
            </a:endParaRPr>
          </a:p>
          <a:p>
            <a:pPr indent="0" lvl="0" marL="0" rtl="0" algn="ctr">
              <a:spcBef>
                <a:spcPts val="0"/>
              </a:spcBef>
              <a:spcAft>
                <a:spcPts val="0"/>
              </a:spcAft>
              <a:buClr>
                <a:schemeClr val="dk1"/>
              </a:buClr>
              <a:buSzPts val="2200"/>
              <a:buFont typeface="Arial"/>
              <a:buNone/>
            </a:pPr>
            <a:r>
              <a:rPr lang="en" sz="2200">
                <a:solidFill>
                  <a:schemeClr val="lt1"/>
                </a:solidFill>
              </a:rPr>
              <a:t>(</a:t>
            </a:r>
            <a:r>
              <a:rPr lang="en" sz="2200">
                <a:solidFill>
                  <a:schemeClr val="lt1"/>
                </a:solidFill>
                <a:uFill>
                  <a:noFill/>
                </a:uFill>
                <a:hlinkClick r:id="rId3">
                  <a:extLst>
                    <a:ext uri="{A12FA001-AC4F-418D-AE19-62706E023703}">
                      <ahyp:hlinkClr val="tx"/>
                    </a:ext>
                  </a:extLst>
                </a:hlinkClick>
              </a:rPr>
              <a:t>https://fonts.google.com/specimen/Montserrat</a:t>
            </a:r>
            <a:r>
              <a:rPr lang="en" sz="2200">
                <a:solidFill>
                  <a:schemeClr val="lt1"/>
                </a:solidFill>
              </a:rPr>
              <a:t>)</a:t>
            </a:r>
            <a:endParaRPr sz="2200">
              <a:solidFill>
                <a:schemeClr val="lt1"/>
              </a:solidFill>
            </a:endParaRPr>
          </a:p>
          <a:p>
            <a:pPr indent="0" lvl="0" marL="0" rtl="0" algn="ctr">
              <a:spcBef>
                <a:spcPts val="0"/>
              </a:spcBef>
              <a:spcAft>
                <a:spcPts val="0"/>
              </a:spcAft>
              <a:buClr>
                <a:schemeClr val="dk1"/>
              </a:buClr>
              <a:buSzPts val="2200"/>
              <a:buFont typeface="Arial"/>
              <a:buNone/>
            </a:pPr>
            <a:r>
              <a:t/>
            </a:r>
            <a:endParaRPr sz="2200">
              <a:solidFill>
                <a:schemeClr val="lt1"/>
              </a:solidFill>
            </a:endParaRPr>
          </a:p>
          <a:p>
            <a:pPr indent="0" lvl="0" marL="0" rtl="0" algn="ctr">
              <a:spcBef>
                <a:spcPts val="0"/>
              </a:spcBef>
              <a:spcAft>
                <a:spcPts val="0"/>
              </a:spcAft>
              <a:buClr>
                <a:schemeClr val="dk1"/>
              </a:buClr>
              <a:buSzPts val="2200"/>
              <a:buFont typeface="Arial"/>
              <a:buNone/>
            </a:pPr>
            <a:r>
              <a:rPr b="1" lang="en" sz="2200">
                <a:solidFill>
                  <a:schemeClr val="lt1"/>
                </a:solidFill>
              </a:rPr>
              <a:t>Inter</a:t>
            </a:r>
            <a:endParaRPr b="1" sz="2200">
              <a:solidFill>
                <a:schemeClr val="lt1"/>
              </a:solidFill>
            </a:endParaRPr>
          </a:p>
          <a:p>
            <a:pPr indent="0" lvl="0" marL="0" rtl="0" algn="ctr">
              <a:spcBef>
                <a:spcPts val="0"/>
              </a:spcBef>
              <a:spcAft>
                <a:spcPts val="0"/>
              </a:spcAft>
              <a:buClr>
                <a:schemeClr val="dk1"/>
              </a:buClr>
              <a:buSzPts val="2200"/>
              <a:buFont typeface="Arial"/>
              <a:buNone/>
            </a:pPr>
            <a:r>
              <a:rPr lang="en" sz="2200">
                <a:solidFill>
                  <a:schemeClr val="lt1"/>
                </a:solidFill>
              </a:rPr>
              <a:t>(</a:t>
            </a:r>
            <a:r>
              <a:rPr lang="en" sz="2200">
                <a:solidFill>
                  <a:schemeClr val="lt1"/>
                </a:solidFill>
                <a:uFill>
                  <a:noFill/>
                </a:uFill>
                <a:hlinkClick r:id="rId4">
                  <a:extLst>
                    <a:ext uri="{A12FA001-AC4F-418D-AE19-62706E023703}">
                      <ahyp:hlinkClr val="tx"/>
                    </a:ext>
                  </a:extLst>
                </a:hlinkClick>
              </a:rPr>
              <a:t>https://fonts.google.com/specimen/Inter</a:t>
            </a:r>
            <a:r>
              <a:rPr lang="en" sz="2200">
                <a:solidFill>
                  <a:schemeClr val="lt1"/>
                </a:solidFill>
              </a:rPr>
              <a:t>)</a:t>
            </a:r>
            <a:endParaRPr sz="2200">
              <a:solidFill>
                <a:schemeClr val="lt1"/>
              </a:solidFill>
            </a:endParaRPr>
          </a:p>
        </p:txBody>
      </p:sp>
      <p:sp>
        <p:nvSpPr>
          <p:cNvPr id="4108" name="Google Shape;4108;p68"/>
          <p:cNvSpPr/>
          <p:nvPr/>
        </p:nvSpPr>
        <p:spPr>
          <a:xfrm>
            <a:off x="4105300" y="5894350"/>
            <a:ext cx="1582800" cy="1508400"/>
          </a:xfrm>
          <a:prstGeom prst="roundRect">
            <a:avLst>
              <a:gd fmla="val 16667" name="adj"/>
            </a:avLst>
          </a:prstGeom>
          <a:solidFill>
            <a:srgbClr val="112E54"/>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9" name="Google Shape;4109;p68"/>
          <p:cNvSpPr/>
          <p:nvPr/>
        </p:nvSpPr>
        <p:spPr>
          <a:xfrm>
            <a:off x="6228939" y="5894350"/>
            <a:ext cx="1582800" cy="1508400"/>
          </a:xfrm>
          <a:prstGeom prst="roundRect">
            <a:avLst>
              <a:gd fmla="val 16667" name="adj"/>
            </a:avLst>
          </a:prstGeom>
          <a:solidFill>
            <a:srgbClr val="AEE2F4"/>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10" name="Google Shape;4110;p68"/>
          <p:cNvSpPr/>
          <p:nvPr/>
        </p:nvSpPr>
        <p:spPr>
          <a:xfrm>
            <a:off x="8352579" y="5894350"/>
            <a:ext cx="1582800" cy="1508400"/>
          </a:xfrm>
          <a:prstGeom prst="roundRect">
            <a:avLst>
              <a:gd fmla="val 16667" name="adj"/>
            </a:avLst>
          </a:prstGeom>
          <a:solidFill>
            <a:srgbClr val="FFE188"/>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11" name="Google Shape;4111;p68"/>
          <p:cNvSpPr txBox="1"/>
          <p:nvPr/>
        </p:nvSpPr>
        <p:spPr>
          <a:xfrm>
            <a:off x="410530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#112e54</a:t>
            </a:r>
            <a:endParaRPr sz="2000">
              <a:solidFill>
                <a:srgbClr val="FFFFFF"/>
              </a:solidFill>
            </a:endParaRPr>
          </a:p>
        </p:txBody>
      </p:sp>
      <p:sp>
        <p:nvSpPr>
          <p:cNvPr id="4112" name="Google Shape;4112;p68"/>
          <p:cNvSpPr txBox="1"/>
          <p:nvPr/>
        </p:nvSpPr>
        <p:spPr>
          <a:xfrm>
            <a:off x="622895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chemeClr val="dk1"/>
                </a:solidFill>
              </a:rPr>
              <a:t>#aee2f4</a:t>
            </a:r>
            <a:endParaRPr sz="2000">
              <a:solidFill>
                <a:schemeClr val="dk1"/>
              </a:solidFill>
            </a:endParaRPr>
          </a:p>
        </p:txBody>
      </p:sp>
      <p:sp>
        <p:nvSpPr>
          <p:cNvPr id="4113" name="Google Shape;4113;p68"/>
          <p:cNvSpPr txBox="1"/>
          <p:nvPr/>
        </p:nvSpPr>
        <p:spPr>
          <a:xfrm>
            <a:off x="835260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chemeClr val="dk1"/>
                </a:solidFill>
              </a:rPr>
              <a:t>#ffe188</a:t>
            </a:r>
            <a:endParaRPr sz="2000">
              <a:solidFill>
                <a:schemeClr val="dk1"/>
              </a:solidFill>
            </a:endParaRPr>
          </a:p>
        </p:txBody>
      </p:sp>
      <p:sp>
        <p:nvSpPr>
          <p:cNvPr id="4114" name="Google Shape;4114;p68"/>
          <p:cNvSpPr/>
          <p:nvPr/>
        </p:nvSpPr>
        <p:spPr>
          <a:xfrm>
            <a:off x="10476250" y="5894350"/>
            <a:ext cx="1582800" cy="1508400"/>
          </a:xfrm>
          <a:prstGeom prst="roundRect">
            <a:avLst>
              <a:gd fmla="val 16667" name="adj"/>
            </a:avLst>
          </a:prstGeom>
          <a:solidFill>
            <a:srgbClr val="FF93A9"/>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15" name="Google Shape;4115;p68"/>
          <p:cNvSpPr txBox="1"/>
          <p:nvPr/>
        </p:nvSpPr>
        <p:spPr>
          <a:xfrm>
            <a:off x="1047625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#ff93a9</a:t>
            </a:r>
            <a:endParaRPr sz="2000">
              <a:solidFill>
                <a:srgbClr val="FFFFFF"/>
              </a:solidFill>
            </a:endParaRPr>
          </a:p>
        </p:txBody>
      </p:sp>
      <p:sp>
        <p:nvSpPr>
          <p:cNvPr id="4116" name="Google Shape;4116;p68"/>
          <p:cNvSpPr/>
          <p:nvPr/>
        </p:nvSpPr>
        <p:spPr>
          <a:xfrm>
            <a:off x="4105300" y="7756550"/>
            <a:ext cx="1582800" cy="1508400"/>
          </a:xfrm>
          <a:prstGeom prst="roundRect">
            <a:avLst>
              <a:gd fmla="val 16667" name="adj"/>
            </a:avLst>
          </a:prstGeom>
          <a:solidFill>
            <a:srgbClr val="F5FBFF"/>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7" name="Google Shape;4117;p68"/>
          <p:cNvSpPr/>
          <p:nvPr/>
        </p:nvSpPr>
        <p:spPr>
          <a:xfrm>
            <a:off x="6228939" y="7756550"/>
            <a:ext cx="1582800" cy="1508400"/>
          </a:xfrm>
          <a:prstGeom prst="roundRect">
            <a:avLst>
              <a:gd fmla="val 16667" name="adj"/>
            </a:avLst>
          </a:prstGeom>
          <a:solidFill>
            <a:srgbClr val="00C7E6"/>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18" name="Google Shape;4118;p68"/>
          <p:cNvSpPr/>
          <p:nvPr/>
        </p:nvSpPr>
        <p:spPr>
          <a:xfrm>
            <a:off x="8352579" y="7756550"/>
            <a:ext cx="1582800" cy="1508400"/>
          </a:xfrm>
          <a:prstGeom prst="roundRect">
            <a:avLst>
              <a:gd fmla="val 16667" name="adj"/>
            </a:avLst>
          </a:prstGeom>
          <a:solidFill>
            <a:srgbClr val="356B90"/>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19" name="Google Shape;4119;p68"/>
          <p:cNvSpPr txBox="1"/>
          <p:nvPr/>
        </p:nvSpPr>
        <p:spPr>
          <a:xfrm>
            <a:off x="4105300" y="80706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chemeClr val="dk1"/>
                </a:solidFill>
              </a:rPr>
              <a:t>#f5fbff</a:t>
            </a:r>
            <a:endParaRPr sz="2000">
              <a:solidFill>
                <a:schemeClr val="dk1"/>
              </a:solidFill>
            </a:endParaRPr>
          </a:p>
        </p:txBody>
      </p:sp>
      <p:sp>
        <p:nvSpPr>
          <p:cNvPr id="4120" name="Google Shape;4120;p68"/>
          <p:cNvSpPr txBox="1"/>
          <p:nvPr/>
        </p:nvSpPr>
        <p:spPr>
          <a:xfrm>
            <a:off x="6228950" y="80706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chemeClr val="dk1"/>
                </a:solidFill>
              </a:rPr>
              <a:t>#00c7e6</a:t>
            </a:r>
            <a:endParaRPr sz="2000">
              <a:solidFill>
                <a:schemeClr val="dk1"/>
              </a:solidFill>
            </a:endParaRPr>
          </a:p>
        </p:txBody>
      </p:sp>
      <p:sp>
        <p:nvSpPr>
          <p:cNvPr id="4121" name="Google Shape;4121;p68"/>
          <p:cNvSpPr txBox="1"/>
          <p:nvPr/>
        </p:nvSpPr>
        <p:spPr>
          <a:xfrm>
            <a:off x="8352600" y="80706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#356b90</a:t>
            </a:r>
            <a:endParaRPr sz="2000">
              <a:solidFill>
                <a:srgbClr val="FFFFFF"/>
              </a:solidFill>
            </a:endParaRPr>
          </a:p>
        </p:txBody>
      </p:sp>
      <p:sp>
        <p:nvSpPr>
          <p:cNvPr id="4122" name="Google Shape;4122;p68"/>
          <p:cNvSpPr/>
          <p:nvPr/>
        </p:nvSpPr>
        <p:spPr>
          <a:xfrm>
            <a:off x="10476250" y="7756550"/>
            <a:ext cx="1582800" cy="1508400"/>
          </a:xfrm>
          <a:prstGeom prst="roundRect">
            <a:avLst>
              <a:gd fmla="val 16667" name="adj"/>
            </a:avLst>
          </a:prstGeom>
          <a:solidFill>
            <a:srgbClr val="866AAC"/>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23" name="Google Shape;4123;p68"/>
          <p:cNvSpPr txBox="1"/>
          <p:nvPr/>
        </p:nvSpPr>
        <p:spPr>
          <a:xfrm>
            <a:off x="10476250" y="80706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#866aac</a:t>
            </a:r>
            <a:endParaRPr sz="2000">
              <a:solidFill>
                <a:srgbClr val="FFFFFF"/>
              </a:solidFill>
            </a:endParaRPr>
          </a:p>
        </p:txBody>
      </p:sp>
      <p:sp>
        <p:nvSpPr>
          <p:cNvPr id="4124" name="Google Shape;4124;p68"/>
          <p:cNvSpPr/>
          <p:nvPr/>
        </p:nvSpPr>
        <p:spPr>
          <a:xfrm>
            <a:off x="12599900" y="5894350"/>
            <a:ext cx="1582800" cy="1508400"/>
          </a:xfrm>
          <a:prstGeom prst="roundRect">
            <a:avLst>
              <a:gd fmla="val 16667" name="adj"/>
            </a:avLst>
          </a:prstGeom>
          <a:solidFill>
            <a:srgbClr val="FF6180"/>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25" name="Google Shape;4125;p68"/>
          <p:cNvSpPr txBox="1"/>
          <p:nvPr/>
        </p:nvSpPr>
        <p:spPr>
          <a:xfrm>
            <a:off x="1259990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#ff6180</a:t>
            </a:r>
            <a:endParaRPr sz="2000">
              <a:solidFill>
                <a:srgbClr val="FFFFFF"/>
              </a:solidFill>
            </a:endParaRPr>
          </a:p>
        </p:txBody>
      </p:sp>
      <p:sp>
        <p:nvSpPr>
          <p:cNvPr id="4126" name="Google Shape;4126;p68"/>
          <p:cNvSpPr/>
          <p:nvPr/>
        </p:nvSpPr>
        <p:spPr>
          <a:xfrm>
            <a:off x="12599900" y="7756550"/>
            <a:ext cx="1582800" cy="1508400"/>
          </a:xfrm>
          <a:prstGeom prst="roundRect">
            <a:avLst>
              <a:gd fmla="val 16667" name="adj"/>
            </a:avLst>
          </a:prstGeom>
          <a:solidFill>
            <a:srgbClr val="3E285A"/>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27" name="Google Shape;4127;p68"/>
          <p:cNvSpPr txBox="1"/>
          <p:nvPr/>
        </p:nvSpPr>
        <p:spPr>
          <a:xfrm>
            <a:off x="12599900" y="80706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#3e285a</a:t>
            </a:r>
            <a:endParaRPr sz="2000">
              <a:solidFill>
                <a:srgbClr val="FFFFFF"/>
              </a:solidFill>
            </a:endParaRPr>
          </a:p>
        </p:txBody>
      </p:sp>
      <p:sp>
        <p:nvSpPr>
          <p:cNvPr id="4128" name="Google Shape;4128;p68"/>
          <p:cNvSpPr txBox="1"/>
          <p:nvPr>
            <p:ph type="title"/>
          </p:nvPr>
        </p:nvSpPr>
        <p:spPr>
          <a:xfrm>
            <a:off x="1440000" y="1022050"/>
            <a:ext cx="154080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132" name="Shape 4132"/>
        <p:cNvGrpSpPr/>
        <p:nvPr/>
      </p:nvGrpSpPr>
      <p:grpSpPr>
        <a:xfrm>
          <a:off x="0" y="0"/>
          <a:ext cx="0" cy="0"/>
          <a:chOff x="0" y="0"/>
          <a:chExt cx="0" cy="0"/>
        </a:xfrm>
      </p:grpSpPr>
      <p:sp>
        <p:nvSpPr>
          <p:cNvPr id="4133" name="Google Shape;4133;p69"/>
          <p:cNvSpPr txBox="1"/>
          <p:nvPr/>
        </p:nvSpPr>
        <p:spPr>
          <a:xfrm>
            <a:off x="2996200" y="2376000"/>
            <a:ext cx="12295200" cy="17052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2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2200">
                <a:solidFill>
                  <a:schemeClr val="dk2"/>
                </a:solidFill>
              </a:rPr>
              <a:t>h</a:t>
            </a:r>
            <a:r>
              <a:rPr b="1" lang="en" sz="2200">
                <a:solidFill>
                  <a:schemeClr val="dk2"/>
                </a:solidFill>
                <a:uFill>
                  <a:noFill/>
                </a:uFill>
                <a:hlinkClick r:id="rId3">
                  <a:extLst>
                    <a:ext uri="{A12FA001-AC4F-418D-AE19-62706E023703}">
                      <ahyp:hlinkClr val="tx"/>
                    </a:ext>
                  </a:extLst>
                </a:hlinkClick>
              </a:rPr>
              <a:t>ow it works</a:t>
            </a:r>
            <a:r>
              <a:rPr lang="en" sz="2200">
                <a:solidFill>
                  <a:schemeClr val="lt1"/>
                </a:solidFill>
                <a:uFill>
                  <a:noFill/>
                </a:uFill>
                <a:hlinkClick r:id="rId4">
                  <a:extLst>
                    <a:ext uri="{A12FA001-AC4F-418D-AE19-62706E023703}">
                      <ahyp:hlinkClr val="tx"/>
                    </a:ext>
                  </a:extLst>
                </a:hlinkClick>
              </a:rPr>
              <a:t>.</a:t>
            </a:r>
            <a:endParaRPr sz="2200">
              <a:solidFill>
                <a:srgbClr val="869FB2"/>
              </a:solidFill>
            </a:endParaRPr>
          </a:p>
        </p:txBody>
      </p:sp>
      <p:sp>
        <p:nvSpPr>
          <p:cNvPr id="4134" name="Google Shape;4134;p69"/>
          <p:cNvSpPr txBox="1"/>
          <p:nvPr>
            <p:ph type="title"/>
          </p:nvPr>
        </p:nvSpPr>
        <p:spPr>
          <a:xfrm>
            <a:off x="1440000" y="1022050"/>
            <a:ext cx="154080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solidFill>
                  <a:schemeClr val="lt1"/>
                </a:solidFill>
              </a:rPr>
              <a:t>Storyset</a:t>
            </a:r>
            <a:endParaRPr/>
          </a:p>
        </p:txBody>
      </p:sp>
      <p:pic>
        <p:nvPicPr>
          <p:cNvPr id="4135" name="Google Shape;4135;p69"/>
          <p:cNvPicPr preferRelativeResize="0"/>
          <p:nvPr/>
        </p:nvPicPr>
        <p:blipFill rotWithShape="1">
          <a:blip r:embed="rId5">
            <a:alphaModFix/>
          </a:blip>
          <a:srcRect b="16540" l="0" r="0" t="16547"/>
          <a:stretch/>
        </p:blipFill>
        <p:spPr>
          <a:xfrm>
            <a:off x="1446800" y="5214250"/>
            <a:ext cx="3045230" cy="2037600"/>
          </a:xfrm>
          <a:prstGeom prst="rect">
            <a:avLst/>
          </a:prstGeom>
          <a:noFill/>
          <a:ln>
            <a:noFill/>
          </a:ln>
        </p:spPr>
      </p:pic>
      <p:sp>
        <p:nvSpPr>
          <p:cNvPr id="4136" name="Google Shape;4136;p69">
            <a:hlinkClick r:id="rId6"/>
          </p:cNvPr>
          <p:cNvSpPr txBox="1"/>
          <p:nvPr/>
        </p:nvSpPr>
        <p:spPr>
          <a:xfrm>
            <a:off x="1763715"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7">
                  <a:extLst>
                    <a:ext uri="{A12FA001-AC4F-418D-AE19-62706E023703}">
                      <ahyp:hlinkClr val="tx"/>
                    </a:ext>
                  </a:extLst>
                </a:hlinkClick>
              </a:rPr>
              <a:t>Pana</a:t>
            </a:r>
            <a:endParaRPr b="1" sz="2800">
              <a:solidFill>
                <a:srgbClr val="869FB2"/>
              </a:solidFill>
            </a:endParaRPr>
          </a:p>
        </p:txBody>
      </p:sp>
      <p:sp>
        <p:nvSpPr>
          <p:cNvPr id="4137" name="Google Shape;4137;p69">
            <a:hlinkClick r:id="rId8"/>
          </p:cNvPr>
          <p:cNvSpPr txBox="1"/>
          <p:nvPr/>
        </p:nvSpPr>
        <p:spPr>
          <a:xfrm>
            <a:off x="4805945"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9">
                  <a:extLst>
                    <a:ext uri="{A12FA001-AC4F-418D-AE19-62706E023703}">
                      <ahyp:hlinkClr val="tx"/>
                    </a:ext>
                  </a:extLst>
                </a:hlinkClick>
              </a:rPr>
              <a:t>Amico</a:t>
            </a:r>
            <a:endParaRPr b="1" sz="2800">
              <a:solidFill>
                <a:srgbClr val="869FB2"/>
              </a:solidFill>
            </a:endParaRPr>
          </a:p>
        </p:txBody>
      </p:sp>
      <p:sp>
        <p:nvSpPr>
          <p:cNvPr id="4138" name="Google Shape;4138;p69">
            <a:hlinkClick r:id="rId10"/>
          </p:cNvPr>
          <p:cNvSpPr txBox="1"/>
          <p:nvPr/>
        </p:nvSpPr>
        <p:spPr>
          <a:xfrm>
            <a:off x="784817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11">
                  <a:extLst>
                    <a:ext uri="{A12FA001-AC4F-418D-AE19-62706E023703}">
                      <ahyp:hlinkClr val="tx"/>
                    </a:ext>
                  </a:extLst>
                </a:hlinkClick>
              </a:rPr>
              <a:t>Bro</a:t>
            </a:r>
            <a:endParaRPr b="1" sz="2800">
              <a:solidFill>
                <a:srgbClr val="869FB2"/>
              </a:solidFill>
            </a:endParaRPr>
          </a:p>
        </p:txBody>
      </p:sp>
      <p:sp>
        <p:nvSpPr>
          <p:cNvPr id="4139" name="Google Shape;4139;p69">
            <a:hlinkClick r:id="rId12"/>
          </p:cNvPr>
          <p:cNvSpPr txBox="1"/>
          <p:nvPr/>
        </p:nvSpPr>
        <p:spPr>
          <a:xfrm>
            <a:off x="1089040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13">
                  <a:extLst>
                    <a:ext uri="{A12FA001-AC4F-418D-AE19-62706E023703}">
                      <ahyp:hlinkClr val="tx"/>
                    </a:ext>
                  </a:extLst>
                </a:hlinkClick>
              </a:rPr>
              <a:t>Rafiki</a:t>
            </a:r>
            <a:endParaRPr b="1" sz="2800">
              <a:solidFill>
                <a:srgbClr val="869FB2"/>
              </a:solidFill>
            </a:endParaRPr>
          </a:p>
        </p:txBody>
      </p:sp>
      <p:pic>
        <p:nvPicPr>
          <p:cNvPr id="4140" name="Google Shape;4140;p69"/>
          <p:cNvPicPr preferRelativeResize="0"/>
          <p:nvPr/>
        </p:nvPicPr>
        <p:blipFill rotWithShape="1">
          <a:blip r:embed="rId14">
            <a:alphaModFix/>
          </a:blip>
          <a:srcRect b="0" l="0" r="0" t="0"/>
          <a:stretch/>
        </p:blipFill>
        <p:spPr>
          <a:xfrm>
            <a:off x="4752709" y="4962615"/>
            <a:ext cx="2540840" cy="2540870"/>
          </a:xfrm>
          <a:prstGeom prst="rect">
            <a:avLst/>
          </a:prstGeom>
          <a:noFill/>
          <a:ln>
            <a:noFill/>
          </a:ln>
        </p:spPr>
      </p:pic>
      <p:pic>
        <p:nvPicPr>
          <p:cNvPr id="4141" name="Google Shape;4141;p69"/>
          <p:cNvPicPr preferRelativeResize="0"/>
          <p:nvPr/>
        </p:nvPicPr>
        <p:blipFill rotWithShape="1">
          <a:blip r:embed="rId15">
            <a:alphaModFix/>
          </a:blip>
          <a:srcRect b="6377" l="0" r="0" t="6377"/>
          <a:stretch/>
        </p:blipFill>
        <p:spPr>
          <a:xfrm>
            <a:off x="7632061" y="5035600"/>
            <a:ext cx="2744990" cy="2394900"/>
          </a:xfrm>
          <a:prstGeom prst="rect">
            <a:avLst/>
          </a:prstGeom>
          <a:noFill/>
          <a:ln>
            <a:noFill/>
          </a:ln>
        </p:spPr>
      </p:pic>
      <p:pic>
        <p:nvPicPr>
          <p:cNvPr id="4142" name="Google Shape;4142;p69"/>
          <p:cNvPicPr preferRelativeResize="0"/>
          <p:nvPr/>
        </p:nvPicPr>
        <p:blipFill rotWithShape="1">
          <a:blip r:embed="rId16">
            <a:alphaModFix/>
          </a:blip>
          <a:srcRect b="9256" l="0" r="0" t="9256"/>
          <a:stretch/>
        </p:blipFill>
        <p:spPr>
          <a:xfrm>
            <a:off x="10613502" y="5114660"/>
            <a:ext cx="2744950" cy="2236780"/>
          </a:xfrm>
          <a:prstGeom prst="rect">
            <a:avLst/>
          </a:prstGeom>
          <a:noFill/>
          <a:ln>
            <a:noFill/>
          </a:ln>
        </p:spPr>
      </p:pic>
      <p:pic>
        <p:nvPicPr>
          <p:cNvPr id="4143" name="Google Shape;4143;p69"/>
          <p:cNvPicPr preferRelativeResize="0"/>
          <p:nvPr/>
        </p:nvPicPr>
        <p:blipFill rotWithShape="1">
          <a:blip r:embed="rId17">
            <a:alphaModFix/>
          </a:blip>
          <a:srcRect b="14844" l="0" r="0" t="14837"/>
          <a:stretch/>
        </p:blipFill>
        <p:spPr>
          <a:xfrm>
            <a:off x="13435469" y="5035590"/>
            <a:ext cx="3405730" cy="2394920"/>
          </a:xfrm>
          <a:prstGeom prst="rect">
            <a:avLst/>
          </a:prstGeom>
          <a:noFill/>
          <a:ln>
            <a:noFill/>
          </a:ln>
        </p:spPr>
      </p:pic>
      <p:sp>
        <p:nvSpPr>
          <p:cNvPr id="4144" name="Google Shape;4144;p69">
            <a:hlinkClick r:id="rId18"/>
          </p:cNvPr>
          <p:cNvSpPr txBox="1"/>
          <p:nvPr/>
        </p:nvSpPr>
        <p:spPr>
          <a:xfrm>
            <a:off x="1393263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19">
                  <a:extLst>
                    <a:ext uri="{A12FA001-AC4F-418D-AE19-62706E023703}">
                      <ahyp:hlinkClr val="tx"/>
                    </a:ext>
                  </a:extLst>
                </a:hlinkClick>
              </a:rPr>
              <a:t>Cuate</a:t>
            </a:r>
            <a:endParaRPr b="1" sz="2800">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148" name="Shape 4148"/>
        <p:cNvGrpSpPr/>
        <p:nvPr/>
      </p:nvGrpSpPr>
      <p:grpSpPr>
        <a:xfrm>
          <a:off x="0" y="0"/>
          <a:ext cx="0" cy="0"/>
          <a:chOff x="0" y="0"/>
          <a:chExt cx="0" cy="0"/>
        </a:xfrm>
      </p:grpSpPr>
      <p:sp>
        <p:nvSpPr>
          <p:cNvPr id="4149" name="Google Shape;4149;p70"/>
          <p:cNvSpPr txBox="1"/>
          <p:nvPr/>
        </p:nvSpPr>
        <p:spPr>
          <a:xfrm>
            <a:off x="1440000" y="2376000"/>
            <a:ext cx="15408000" cy="1373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200">
                <a:solidFill>
                  <a:schemeClr val="lt1"/>
                </a:solidFill>
              </a:rPr>
              <a:t>You can easily </a:t>
            </a:r>
            <a:r>
              <a:rPr b="1" lang="en" sz="2200">
                <a:solidFill>
                  <a:schemeClr val="dk2"/>
                </a:solidFill>
              </a:rPr>
              <a:t>resize </a:t>
            </a:r>
            <a:r>
              <a:rPr lang="en" sz="2200">
                <a:solidFill>
                  <a:schemeClr val="lt1"/>
                </a:solidFill>
              </a:rPr>
              <a:t>these resources without losing quality. To </a:t>
            </a:r>
            <a:r>
              <a:rPr b="1" lang="en" sz="2200">
                <a:solidFill>
                  <a:schemeClr val="dk2"/>
                </a:solidFill>
              </a:rPr>
              <a:t>change the color</a:t>
            </a:r>
            <a:r>
              <a:rPr lang="en" sz="2200">
                <a:solidFill>
                  <a:schemeClr val="lt1"/>
                </a:solidFill>
              </a:rPr>
              <a:t>, just ungroup the resource and click on the object you want to change. Then, click on the paint bucket and select the color you want. Group the resource again when you’re done. You can also look for more </a:t>
            </a:r>
            <a:r>
              <a:rPr b="1" lang="en" sz="2200">
                <a:solidFill>
                  <a:schemeClr val="dk2"/>
                </a:solidFill>
                <a:uFill>
                  <a:noFill/>
                </a:uFill>
                <a:hlinkClick r:id="rId3">
                  <a:extLst>
                    <a:ext uri="{A12FA001-AC4F-418D-AE19-62706E023703}">
                      <ahyp:hlinkClr val="tx"/>
                    </a:ext>
                  </a:extLst>
                </a:hlinkClick>
              </a:rPr>
              <a:t>infographics</a:t>
            </a:r>
            <a:r>
              <a:rPr b="1" lang="en" sz="2200">
                <a:solidFill>
                  <a:schemeClr val="dk2"/>
                </a:solidFill>
              </a:rPr>
              <a:t> </a:t>
            </a:r>
            <a:r>
              <a:rPr lang="en" sz="2200">
                <a:solidFill>
                  <a:schemeClr val="lt1"/>
                </a:solidFill>
              </a:rPr>
              <a:t>on Slidesgo.</a:t>
            </a:r>
            <a:endParaRPr sz="2200">
              <a:solidFill>
                <a:srgbClr val="FFFFFF"/>
              </a:solidFill>
            </a:endParaRPr>
          </a:p>
        </p:txBody>
      </p:sp>
      <p:sp>
        <p:nvSpPr>
          <p:cNvPr id="4150" name="Google Shape;4150;p70"/>
          <p:cNvSpPr txBox="1"/>
          <p:nvPr>
            <p:ph type="title"/>
          </p:nvPr>
        </p:nvSpPr>
        <p:spPr>
          <a:xfrm>
            <a:off x="1440000" y="1022050"/>
            <a:ext cx="154080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4151" name="Google Shape;4151;p70"/>
          <p:cNvGrpSpPr/>
          <p:nvPr/>
        </p:nvGrpSpPr>
        <p:grpSpPr>
          <a:xfrm>
            <a:off x="10097088" y="5886769"/>
            <a:ext cx="885681" cy="1028542"/>
            <a:chOff x="4727025" y="1332775"/>
            <a:chExt cx="59900" cy="69625"/>
          </a:xfrm>
        </p:grpSpPr>
        <p:sp>
          <p:nvSpPr>
            <p:cNvPr id="4152" name="Google Shape;4152;p7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3" name="Google Shape;4153;p7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54" name="Google Shape;4154;p70"/>
          <p:cNvGrpSpPr/>
          <p:nvPr/>
        </p:nvGrpSpPr>
        <p:grpSpPr>
          <a:xfrm>
            <a:off x="11447721" y="4381745"/>
            <a:ext cx="1001818" cy="1001798"/>
            <a:chOff x="4820425" y="1329900"/>
            <a:chExt cx="70175" cy="70350"/>
          </a:xfrm>
        </p:grpSpPr>
        <p:sp>
          <p:nvSpPr>
            <p:cNvPr id="4155" name="Google Shape;4155;p7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6" name="Google Shape;4156;p7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7" name="Google Shape;4157;p7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8" name="Google Shape;4158;p7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59" name="Google Shape;4159;p70"/>
          <p:cNvGrpSpPr/>
          <p:nvPr/>
        </p:nvGrpSpPr>
        <p:grpSpPr>
          <a:xfrm>
            <a:off x="12752967" y="4405323"/>
            <a:ext cx="1076270" cy="986239"/>
            <a:chOff x="4903200" y="1331525"/>
            <a:chExt cx="73575" cy="67425"/>
          </a:xfrm>
        </p:grpSpPr>
        <p:sp>
          <p:nvSpPr>
            <p:cNvPr id="4160" name="Google Shape;4160;p7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61" name="Google Shape;4161;p7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62" name="Google Shape;4162;p70"/>
          <p:cNvGrpSpPr/>
          <p:nvPr/>
        </p:nvGrpSpPr>
        <p:grpSpPr>
          <a:xfrm>
            <a:off x="11272869" y="5889279"/>
            <a:ext cx="1089125" cy="1023790"/>
            <a:chOff x="4815575" y="1416800"/>
            <a:chExt cx="73750" cy="71400"/>
          </a:xfrm>
        </p:grpSpPr>
        <p:sp>
          <p:nvSpPr>
            <p:cNvPr id="4163" name="Google Shape;4163;p7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4" name="Google Shape;4164;p7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5" name="Google Shape;4165;p7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66" name="Google Shape;4166;p70"/>
          <p:cNvGrpSpPr/>
          <p:nvPr/>
        </p:nvGrpSpPr>
        <p:grpSpPr>
          <a:xfrm>
            <a:off x="12666120" y="5888692"/>
            <a:ext cx="1205827" cy="1024954"/>
            <a:chOff x="4902475" y="1418875"/>
            <a:chExt cx="74500" cy="63775"/>
          </a:xfrm>
        </p:grpSpPr>
        <p:sp>
          <p:nvSpPr>
            <p:cNvPr id="4167" name="Google Shape;4167;p7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8" name="Google Shape;4168;p7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69" name="Google Shape;4169;p70"/>
          <p:cNvGrpSpPr/>
          <p:nvPr/>
        </p:nvGrpSpPr>
        <p:grpSpPr>
          <a:xfrm>
            <a:off x="11497864" y="7367169"/>
            <a:ext cx="1030782" cy="1051398"/>
            <a:chOff x="4818100" y="1507675"/>
            <a:chExt cx="71225" cy="71625"/>
          </a:xfrm>
        </p:grpSpPr>
        <p:sp>
          <p:nvSpPr>
            <p:cNvPr id="4170" name="Google Shape;4170;p7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1" name="Google Shape;4171;p7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2" name="Google Shape;4172;p7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3" name="Google Shape;4173;p7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74" name="Google Shape;4174;p70"/>
          <p:cNvGrpSpPr/>
          <p:nvPr/>
        </p:nvGrpSpPr>
        <p:grpSpPr>
          <a:xfrm>
            <a:off x="10174069" y="7410234"/>
            <a:ext cx="1045912" cy="979737"/>
            <a:chOff x="4721450" y="1509475"/>
            <a:chExt cx="79350" cy="74325"/>
          </a:xfrm>
        </p:grpSpPr>
        <p:sp>
          <p:nvSpPr>
            <p:cNvPr id="4175" name="Google Shape;4175;p7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6" name="Google Shape;4176;p7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7" name="Google Shape;4177;p7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8" name="Google Shape;4178;p7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79" name="Google Shape;4179;p70"/>
          <p:cNvGrpSpPr/>
          <p:nvPr/>
        </p:nvGrpSpPr>
        <p:grpSpPr>
          <a:xfrm>
            <a:off x="12820554" y="7369737"/>
            <a:ext cx="1051409" cy="1070873"/>
            <a:chOff x="4906800" y="1507500"/>
            <a:chExt cx="70350" cy="71075"/>
          </a:xfrm>
        </p:grpSpPr>
        <p:sp>
          <p:nvSpPr>
            <p:cNvPr id="4180" name="Google Shape;4180;p7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1" name="Google Shape;4181;p7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2" name="Google Shape;4182;p7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3" name="Google Shape;4183;p7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4" name="Google Shape;4184;p7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85" name="Google Shape;4185;p70"/>
          <p:cNvGrpSpPr/>
          <p:nvPr/>
        </p:nvGrpSpPr>
        <p:grpSpPr>
          <a:xfrm>
            <a:off x="8886198" y="4381700"/>
            <a:ext cx="1016109" cy="1016190"/>
            <a:chOff x="3736598" y="2170606"/>
            <a:chExt cx="404889" cy="404889"/>
          </a:xfrm>
        </p:grpSpPr>
        <p:sp>
          <p:nvSpPr>
            <p:cNvPr id="4186" name="Google Shape;4186;p7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7" name="Google Shape;4187;p7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8" name="Google Shape;4188;p7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9" name="Google Shape;4189;p7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90" name="Google Shape;4190;p70"/>
          <p:cNvGrpSpPr/>
          <p:nvPr/>
        </p:nvGrpSpPr>
        <p:grpSpPr>
          <a:xfrm>
            <a:off x="7462278" y="4381890"/>
            <a:ext cx="1151580" cy="1015809"/>
            <a:chOff x="3161917" y="2170682"/>
            <a:chExt cx="458870" cy="404737"/>
          </a:xfrm>
        </p:grpSpPr>
        <p:sp>
          <p:nvSpPr>
            <p:cNvPr id="4191" name="Google Shape;4191;p7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92" name="Google Shape;4192;p7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3" name="Google Shape;4193;p7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94" name="Google Shape;4194;p70"/>
          <p:cNvGrpSpPr/>
          <p:nvPr/>
        </p:nvGrpSpPr>
        <p:grpSpPr>
          <a:xfrm>
            <a:off x="7517338" y="5902635"/>
            <a:ext cx="1041460" cy="997135"/>
            <a:chOff x="3179914" y="2889488"/>
            <a:chExt cx="422876" cy="404911"/>
          </a:xfrm>
        </p:grpSpPr>
        <p:sp>
          <p:nvSpPr>
            <p:cNvPr id="4195" name="Google Shape;4195;p7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6" name="Google Shape;4196;p7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7" name="Google Shape;4197;p7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8" name="Google Shape;4198;p7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9" name="Google Shape;4199;p7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0" name="Google Shape;4200;p7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01" name="Google Shape;4201;p70"/>
          <p:cNvGrpSpPr/>
          <p:nvPr/>
        </p:nvGrpSpPr>
        <p:grpSpPr>
          <a:xfrm>
            <a:off x="8774698" y="5902554"/>
            <a:ext cx="1032289" cy="997297"/>
            <a:chOff x="3729467" y="2889422"/>
            <a:chExt cx="419153" cy="404977"/>
          </a:xfrm>
        </p:grpSpPr>
        <p:sp>
          <p:nvSpPr>
            <p:cNvPr id="4202" name="Google Shape;4202;p7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3" name="Google Shape;4203;p7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4" name="Google Shape;4204;p7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5" name="Google Shape;4205;p7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6" name="Google Shape;4206;p7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7" name="Google Shape;4207;p7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8" name="Google Shape;4208;p7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209" name="Google Shape;4209;p70"/>
          <p:cNvSpPr/>
          <p:nvPr/>
        </p:nvSpPr>
        <p:spPr>
          <a:xfrm>
            <a:off x="14811149" y="4396544"/>
            <a:ext cx="370820" cy="188013"/>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0" name="Google Shape;4210;p70"/>
          <p:cNvSpPr/>
          <p:nvPr/>
        </p:nvSpPr>
        <p:spPr>
          <a:xfrm>
            <a:off x="14210057" y="4361350"/>
            <a:ext cx="343541" cy="25839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1" name="Google Shape;4211;p70"/>
          <p:cNvSpPr/>
          <p:nvPr/>
        </p:nvSpPr>
        <p:spPr>
          <a:xfrm>
            <a:off x="15454635" y="4374258"/>
            <a:ext cx="335626" cy="233555"/>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2" name="Google Shape;4212;p70"/>
          <p:cNvSpPr/>
          <p:nvPr/>
        </p:nvSpPr>
        <p:spPr>
          <a:xfrm>
            <a:off x="16044045" y="4361350"/>
            <a:ext cx="327710" cy="25839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213" name="Google Shape;4213;p70"/>
          <p:cNvGrpSpPr/>
          <p:nvPr/>
        </p:nvGrpSpPr>
        <p:grpSpPr>
          <a:xfrm>
            <a:off x="14215354" y="4796324"/>
            <a:ext cx="332947" cy="282993"/>
            <a:chOff x="4660325" y="1866850"/>
            <a:chExt cx="68350" cy="58100"/>
          </a:xfrm>
        </p:grpSpPr>
        <p:sp>
          <p:nvSpPr>
            <p:cNvPr id="4214" name="Google Shape;4214;p7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5" name="Google Shape;4215;p7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16" name="Google Shape;4216;p70"/>
          <p:cNvGrpSpPr/>
          <p:nvPr/>
        </p:nvGrpSpPr>
        <p:grpSpPr>
          <a:xfrm>
            <a:off x="14834043" y="4847772"/>
            <a:ext cx="325031" cy="180098"/>
            <a:chOff x="4791775" y="1877500"/>
            <a:chExt cx="66725" cy="36975"/>
          </a:xfrm>
        </p:grpSpPr>
        <p:sp>
          <p:nvSpPr>
            <p:cNvPr id="4217" name="Google Shape;4217;p7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8" name="Google Shape;4218;p7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19" name="Google Shape;4219;p70"/>
          <p:cNvGrpSpPr/>
          <p:nvPr/>
        </p:nvGrpSpPr>
        <p:grpSpPr>
          <a:xfrm>
            <a:off x="15477469" y="4847772"/>
            <a:ext cx="289958" cy="180098"/>
            <a:chOff x="4923925" y="1877500"/>
            <a:chExt cx="59525" cy="36975"/>
          </a:xfrm>
        </p:grpSpPr>
        <p:sp>
          <p:nvSpPr>
            <p:cNvPr id="4220" name="Google Shape;4220;p7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1" name="Google Shape;4221;p7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22" name="Google Shape;4222;p70"/>
          <p:cNvGrpSpPr/>
          <p:nvPr/>
        </p:nvGrpSpPr>
        <p:grpSpPr>
          <a:xfrm>
            <a:off x="16066452" y="4812154"/>
            <a:ext cx="282895" cy="251333"/>
            <a:chOff x="5058450" y="1870100"/>
            <a:chExt cx="58075" cy="51600"/>
          </a:xfrm>
        </p:grpSpPr>
        <p:sp>
          <p:nvSpPr>
            <p:cNvPr id="4223" name="Google Shape;4223;p7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4" name="Google Shape;4224;p7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25" name="Google Shape;4225;p70"/>
          <p:cNvGrpSpPr/>
          <p:nvPr/>
        </p:nvGrpSpPr>
        <p:grpSpPr>
          <a:xfrm>
            <a:off x="14895481" y="5656970"/>
            <a:ext cx="202155" cy="215289"/>
            <a:chOff x="4811425" y="2065025"/>
            <a:chExt cx="41500" cy="44200"/>
          </a:xfrm>
        </p:grpSpPr>
        <p:sp>
          <p:nvSpPr>
            <p:cNvPr id="4226" name="Google Shape;4226;p7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7" name="Google Shape;4227;p7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28" name="Google Shape;4228;p70"/>
          <p:cNvGrpSpPr/>
          <p:nvPr/>
        </p:nvGrpSpPr>
        <p:grpSpPr>
          <a:xfrm>
            <a:off x="15480356" y="5657396"/>
            <a:ext cx="241733" cy="214437"/>
            <a:chOff x="4929875" y="2065025"/>
            <a:chExt cx="49625" cy="44025"/>
          </a:xfrm>
        </p:grpSpPr>
        <p:sp>
          <p:nvSpPr>
            <p:cNvPr id="4229" name="Google Shape;4229;p7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0" name="Google Shape;4230;p7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31" name="Google Shape;4231;p70"/>
          <p:cNvGrpSpPr/>
          <p:nvPr/>
        </p:nvGrpSpPr>
        <p:grpSpPr>
          <a:xfrm>
            <a:off x="16137694" y="5663424"/>
            <a:ext cx="140412" cy="202382"/>
            <a:chOff x="5083925" y="2066350"/>
            <a:chExt cx="28825" cy="41550"/>
          </a:xfrm>
        </p:grpSpPr>
        <p:sp>
          <p:nvSpPr>
            <p:cNvPr id="4232" name="Google Shape;4232;p7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3" name="Google Shape;4233;p7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34" name="Google Shape;4234;p70"/>
          <p:cNvGrpSpPr/>
          <p:nvPr/>
        </p:nvGrpSpPr>
        <p:grpSpPr>
          <a:xfrm>
            <a:off x="14200802" y="5694719"/>
            <a:ext cx="362052" cy="139792"/>
            <a:chOff x="4659775" y="2072775"/>
            <a:chExt cx="74325" cy="28700"/>
          </a:xfrm>
        </p:grpSpPr>
        <p:sp>
          <p:nvSpPr>
            <p:cNvPr id="4235" name="Google Shape;4235;p7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6" name="Google Shape;4236;p7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7" name="Google Shape;4237;p7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38" name="Google Shape;4238;p70"/>
          <p:cNvGrpSpPr/>
          <p:nvPr/>
        </p:nvGrpSpPr>
        <p:grpSpPr>
          <a:xfrm>
            <a:off x="16040513" y="5275848"/>
            <a:ext cx="334773" cy="178393"/>
            <a:chOff x="4662475" y="1976500"/>
            <a:chExt cx="68725" cy="36625"/>
          </a:xfrm>
        </p:grpSpPr>
        <p:sp>
          <p:nvSpPr>
            <p:cNvPr id="4239" name="Google Shape;4239;p7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0" name="Google Shape;4240;p7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1" name="Google Shape;4241;p7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42" name="Google Shape;4242;p70"/>
          <p:cNvGrpSpPr/>
          <p:nvPr/>
        </p:nvGrpSpPr>
        <p:grpSpPr>
          <a:xfrm>
            <a:off x="15434323" y="5282728"/>
            <a:ext cx="333799" cy="164633"/>
            <a:chOff x="4920150" y="1977875"/>
            <a:chExt cx="68525" cy="33800"/>
          </a:xfrm>
        </p:grpSpPr>
        <p:sp>
          <p:nvSpPr>
            <p:cNvPr id="4243" name="Google Shape;4243;p7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4" name="Google Shape;4244;p7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5" name="Google Shape;4245;p7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46" name="Google Shape;4246;p70"/>
          <p:cNvGrpSpPr/>
          <p:nvPr/>
        </p:nvGrpSpPr>
        <p:grpSpPr>
          <a:xfrm>
            <a:off x="14256638" y="6090564"/>
            <a:ext cx="250380" cy="255717"/>
            <a:chOff x="4676550" y="2160575"/>
            <a:chExt cx="51400" cy="52500"/>
          </a:xfrm>
        </p:grpSpPr>
        <p:sp>
          <p:nvSpPr>
            <p:cNvPr id="4247" name="Google Shape;4247;p7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8" name="Google Shape;4248;p7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9" name="Google Shape;4249;p7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50" name="Google Shape;4250;p70"/>
          <p:cNvGrpSpPr/>
          <p:nvPr/>
        </p:nvGrpSpPr>
        <p:grpSpPr>
          <a:xfrm>
            <a:off x="14851153" y="6104629"/>
            <a:ext cx="290811" cy="227588"/>
            <a:chOff x="4768325" y="2163475"/>
            <a:chExt cx="59700" cy="46725"/>
          </a:xfrm>
        </p:grpSpPr>
        <p:sp>
          <p:nvSpPr>
            <p:cNvPr id="4251" name="Google Shape;4251;p7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2" name="Google Shape;4252;p7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253" name="Google Shape;4253;p70"/>
          <p:cNvSpPr/>
          <p:nvPr/>
        </p:nvSpPr>
        <p:spPr>
          <a:xfrm>
            <a:off x="15515064" y="6087642"/>
            <a:ext cx="172319" cy="261562"/>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4" name="Google Shape;4254;p70"/>
          <p:cNvSpPr/>
          <p:nvPr/>
        </p:nvSpPr>
        <p:spPr>
          <a:xfrm>
            <a:off x="16059815" y="8101811"/>
            <a:ext cx="296169" cy="325978"/>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5" name="Google Shape;4255;p70"/>
          <p:cNvSpPr/>
          <p:nvPr/>
        </p:nvSpPr>
        <p:spPr>
          <a:xfrm>
            <a:off x="14262727" y="6558254"/>
            <a:ext cx="238202" cy="326831"/>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6" name="Google Shape;4256;p70"/>
          <p:cNvSpPr/>
          <p:nvPr/>
        </p:nvSpPr>
        <p:spPr>
          <a:xfrm>
            <a:off x="14198670" y="8133472"/>
            <a:ext cx="366314" cy="262658"/>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7" name="Google Shape;4257;p70"/>
          <p:cNvSpPr/>
          <p:nvPr/>
        </p:nvSpPr>
        <p:spPr>
          <a:xfrm>
            <a:off x="14233317" y="7096761"/>
            <a:ext cx="297021" cy="225031"/>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8" name="Google Shape;4258;p70"/>
          <p:cNvSpPr/>
          <p:nvPr/>
        </p:nvSpPr>
        <p:spPr>
          <a:xfrm>
            <a:off x="15500815" y="7060595"/>
            <a:ext cx="200815" cy="297362"/>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259" name="Google Shape;4259;p70"/>
          <p:cNvGrpSpPr/>
          <p:nvPr/>
        </p:nvGrpSpPr>
        <p:grpSpPr>
          <a:xfrm>
            <a:off x="14883790" y="6614816"/>
            <a:ext cx="225537" cy="213706"/>
            <a:chOff x="4768575" y="2253950"/>
            <a:chExt cx="46300" cy="43875"/>
          </a:xfrm>
        </p:grpSpPr>
        <p:sp>
          <p:nvSpPr>
            <p:cNvPr id="4260" name="Google Shape;4260;p7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1" name="Google Shape;4261;p7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62" name="Google Shape;4262;p70"/>
          <p:cNvGrpSpPr/>
          <p:nvPr/>
        </p:nvGrpSpPr>
        <p:grpSpPr>
          <a:xfrm>
            <a:off x="15483035" y="7592868"/>
            <a:ext cx="236375" cy="292492"/>
            <a:chOff x="4960900" y="2433225"/>
            <a:chExt cx="48525" cy="60050"/>
          </a:xfrm>
        </p:grpSpPr>
        <p:sp>
          <p:nvSpPr>
            <p:cNvPr id="4263" name="Google Shape;4263;p7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4" name="Google Shape;4264;p7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65" name="Google Shape;4265;p70"/>
          <p:cNvGrpSpPr/>
          <p:nvPr/>
        </p:nvGrpSpPr>
        <p:grpSpPr>
          <a:xfrm>
            <a:off x="14860165" y="8120990"/>
            <a:ext cx="272787" cy="287621"/>
            <a:chOff x="4854075" y="2527625"/>
            <a:chExt cx="56000" cy="59050"/>
          </a:xfrm>
        </p:grpSpPr>
        <p:sp>
          <p:nvSpPr>
            <p:cNvPr id="4266" name="Google Shape;4266;p7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7" name="Google Shape;4267;p7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268" name="Google Shape;4268;p70"/>
          <p:cNvSpPr/>
          <p:nvPr/>
        </p:nvSpPr>
        <p:spPr>
          <a:xfrm>
            <a:off x="14890671" y="7606445"/>
            <a:ext cx="211775" cy="265337"/>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9" name="Google Shape;4269;p70"/>
          <p:cNvSpPr/>
          <p:nvPr/>
        </p:nvSpPr>
        <p:spPr>
          <a:xfrm>
            <a:off x="16048003" y="6085754"/>
            <a:ext cx="319794" cy="265337"/>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0" name="Google Shape;4270;p70"/>
          <p:cNvSpPr/>
          <p:nvPr/>
        </p:nvSpPr>
        <p:spPr>
          <a:xfrm>
            <a:off x="14246530" y="7606445"/>
            <a:ext cx="270595" cy="265337"/>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271" name="Google Shape;4271;p70"/>
          <p:cNvGrpSpPr/>
          <p:nvPr/>
        </p:nvGrpSpPr>
        <p:grpSpPr>
          <a:xfrm>
            <a:off x="16108588" y="7048479"/>
            <a:ext cx="198623" cy="321595"/>
            <a:chOff x="5059700" y="2334775"/>
            <a:chExt cx="40775" cy="66025"/>
          </a:xfrm>
        </p:grpSpPr>
        <p:sp>
          <p:nvSpPr>
            <p:cNvPr id="4272" name="Google Shape;4272;p7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3" name="Google Shape;4273;p7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4" name="Google Shape;4274;p7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5" name="Google Shape;4275;p7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6" name="Google Shape;4276;p7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7" name="Google Shape;4277;p7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8" name="Google Shape;4278;p7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9" name="Google Shape;4279;p7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0" name="Google Shape;4280;p7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81" name="Google Shape;4281;p70"/>
          <p:cNvGrpSpPr/>
          <p:nvPr/>
        </p:nvGrpSpPr>
        <p:grpSpPr>
          <a:xfrm>
            <a:off x="16022916" y="7578743"/>
            <a:ext cx="369968" cy="320742"/>
            <a:chOff x="5037700" y="2430325"/>
            <a:chExt cx="75950" cy="65850"/>
          </a:xfrm>
        </p:grpSpPr>
        <p:sp>
          <p:nvSpPr>
            <p:cNvPr id="4282" name="Google Shape;4282;p7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3" name="Google Shape;4283;p7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84" name="Google Shape;4284;p70"/>
          <p:cNvGrpSpPr/>
          <p:nvPr/>
        </p:nvGrpSpPr>
        <p:grpSpPr>
          <a:xfrm>
            <a:off x="14861927" y="7111647"/>
            <a:ext cx="346028" cy="195259"/>
            <a:chOff x="4756975" y="2341800"/>
            <a:chExt cx="91975" cy="51925"/>
          </a:xfrm>
        </p:grpSpPr>
        <p:sp>
          <p:nvSpPr>
            <p:cNvPr id="4285" name="Google Shape;4285;p7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6" name="Google Shape;4286;p7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7" name="Google Shape;4287;p7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8" name="Google Shape;4288;p7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9" name="Google Shape;4289;p7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0" name="Google Shape;4290;p7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1" name="Google Shape;4291;p7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2" name="Google Shape;4292;p7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3" name="Google Shape;4293;p7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4" name="Google Shape;4294;p7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5" name="Google Shape;4295;p7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6" name="Google Shape;4296;p7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7" name="Google Shape;4297;p7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8" name="Google Shape;4298;p7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9" name="Google Shape;4299;p7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0" name="Google Shape;4300;p7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1" name="Google Shape;4301;p7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2" name="Google Shape;4302;p7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3" name="Google Shape;4303;p7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4" name="Google Shape;4304;p7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05" name="Google Shape;4305;p70"/>
          <p:cNvGrpSpPr/>
          <p:nvPr/>
        </p:nvGrpSpPr>
        <p:grpSpPr>
          <a:xfrm>
            <a:off x="15395801" y="8089039"/>
            <a:ext cx="424993" cy="351522"/>
            <a:chOff x="4943575" y="2516350"/>
            <a:chExt cx="98675" cy="81700"/>
          </a:xfrm>
        </p:grpSpPr>
        <p:sp>
          <p:nvSpPr>
            <p:cNvPr id="4306" name="Google Shape;4306;p7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7" name="Google Shape;4307;p7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8" name="Google Shape;4308;p7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9" name="Google Shape;4309;p7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0" name="Google Shape;4310;p7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1" name="Google Shape;4311;p7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2" name="Google Shape;4312;p7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3" name="Google Shape;4313;p7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4" name="Google Shape;4314;p7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5" name="Google Shape;4315;p7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6" name="Google Shape;4316;p7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7" name="Google Shape;4317;p7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8" name="Google Shape;4318;p7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9" name="Google Shape;4319;p7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0" name="Google Shape;4320;p7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1" name="Google Shape;4321;p7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2" name="Google Shape;4322;p7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3" name="Google Shape;4323;p7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4" name="Google Shape;4324;p7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5" name="Google Shape;4325;p7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6" name="Google Shape;4326;p7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7" name="Google Shape;4327;p7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8" name="Google Shape;4328;p7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9" name="Google Shape;4329;p7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0" name="Google Shape;4330;p7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1" name="Google Shape;4331;p7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2" name="Google Shape;4332;p7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3" name="Google Shape;4333;p7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4" name="Google Shape;4334;p7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5" name="Google Shape;4335;p7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6" name="Google Shape;4336;p7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7" name="Google Shape;4337;p7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8" name="Google Shape;4338;p7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9" name="Google Shape;4339;p7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0" name="Google Shape;4340;p7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1" name="Google Shape;4341;p7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2" name="Google Shape;4342;p7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3" name="Google Shape;4343;p7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4" name="Google Shape;4344;p7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5" name="Google Shape;4345;p7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6" name="Google Shape;4346;p7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7" name="Google Shape;4347;p7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8" name="Google Shape;4348;p7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9" name="Google Shape;4349;p7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0" name="Google Shape;4350;p7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1" name="Google Shape;4351;p7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2" name="Google Shape;4352;p7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3" name="Google Shape;4353;p7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4" name="Google Shape;4354;p7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5" name="Google Shape;4355;p7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6" name="Google Shape;4356;p7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7" name="Google Shape;4357;p7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8" name="Google Shape;4358;p7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9" name="Google Shape;4359;p7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0" name="Google Shape;4360;p7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1" name="Google Shape;4361;p7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2" name="Google Shape;4362;p7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3" name="Google Shape;4363;p7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4" name="Google Shape;4364;p7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5" name="Google Shape;4365;p7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6" name="Google Shape;4366;p7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7" name="Google Shape;4367;p7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8" name="Google Shape;4368;p7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9" name="Google Shape;4369;p7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0" name="Google Shape;4370;p7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1" name="Google Shape;4371;p7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2" name="Google Shape;4372;p7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3" name="Google Shape;4373;p7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4" name="Google Shape;4374;p7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5" name="Google Shape;4375;p7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6" name="Google Shape;4376;p7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7" name="Google Shape;4377;p7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8" name="Google Shape;4378;p7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9" name="Google Shape;4379;p7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0" name="Google Shape;4380;p7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1" name="Google Shape;4381;p7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2" name="Google Shape;4382;p7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3" name="Google Shape;4383;p7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84" name="Google Shape;4384;p70"/>
          <p:cNvGrpSpPr/>
          <p:nvPr/>
        </p:nvGrpSpPr>
        <p:grpSpPr>
          <a:xfrm>
            <a:off x="3911924" y="6541526"/>
            <a:ext cx="1930703" cy="269221"/>
            <a:chOff x="4411970" y="2962952"/>
            <a:chExt cx="706544" cy="104212"/>
          </a:xfrm>
        </p:grpSpPr>
        <p:sp>
          <p:nvSpPr>
            <p:cNvPr id="4385" name="Google Shape;4385;p7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6" name="Google Shape;4386;p7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7" name="Google Shape;4387;p7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8" name="Google Shape;4388;p7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89" name="Google Shape;4389;p70"/>
          <p:cNvGrpSpPr/>
          <p:nvPr/>
        </p:nvGrpSpPr>
        <p:grpSpPr>
          <a:xfrm>
            <a:off x="3911924" y="5719355"/>
            <a:ext cx="1920316" cy="578343"/>
            <a:chOff x="4411970" y="2726085"/>
            <a:chExt cx="643107" cy="193659"/>
          </a:xfrm>
        </p:grpSpPr>
        <p:sp>
          <p:nvSpPr>
            <p:cNvPr id="4390" name="Google Shape;4390;p7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1" name="Google Shape;4391;p7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2" name="Google Shape;4392;p7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93" name="Google Shape;4393;p70"/>
          <p:cNvGrpSpPr/>
          <p:nvPr/>
        </p:nvGrpSpPr>
        <p:grpSpPr>
          <a:xfrm>
            <a:off x="1917708" y="6251573"/>
            <a:ext cx="1666345" cy="518419"/>
            <a:chOff x="4411970" y="4340222"/>
            <a:chExt cx="779467" cy="242683"/>
          </a:xfrm>
        </p:grpSpPr>
        <p:sp>
          <p:nvSpPr>
            <p:cNvPr id="4394" name="Google Shape;4394;p7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5" name="Google Shape;4395;p7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6" name="Google Shape;4396;p7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97" name="Google Shape;4397;p70"/>
          <p:cNvGrpSpPr/>
          <p:nvPr/>
        </p:nvGrpSpPr>
        <p:grpSpPr>
          <a:xfrm>
            <a:off x="3911924" y="5043066"/>
            <a:ext cx="1930320" cy="432460"/>
            <a:chOff x="4411970" y="2468674"/>
            <a:chExt cx="747317" cy="167425"/>
          </a:xfrm>
        </p:grpSpPr>
        <p:sp>
          <p:nvSpPr>
            <p:cNvPr id="4398" name="Google Shape;4398;p7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9" name="Google Shape;4399;p7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00" name="Google Shape;4400;p70"/>
          <p:cNvGrpSpPr/>
          <p:nvPr/>
        </p:nvGrpSpPr>
        <p:grpSpPr>
          <a:xfrm>
            <a:off x="1909418" y="4852501"/>
            <a:ext cx="1620901" cy="638297"/>
            <a:chOff x="4411970" y="3686602"/>
            <a:chExt cx="797845" cy="314215"/>
          </a:xfrm>
        </p:grpSpPr>
        <p:sp>
          <p:nvSpPr>
            <p:cNvPr id="4401" name="Google Shape;4401;p7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2" name="Google Shape;4402;p7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3" name="Google Shape;4403;p7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4" name="Google Shape;4404;p7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5" name="Google Shape;4405;p7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406" name="Google Shape;4406;p70"/>
          <p:cNvSpPr/>
          <p:nvPr/>
        </p:nvSpPr>
        <p:spPr>
          <a:xfrm>
            <a:off x="1895116" y="5669674"/>
            <a:ext cx="1645090" cy="391666"/>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407" name="Google Shape;4407;p70"/>
          <p:cNvGrpSpPr/>
          <p:nvPr/>
        </p:nvGrpSpPr>
        <p:grpSpPr>
          <a:xfrm>
            <a:off x="1909611" y="4361548"/>
            <a:ext cx="3940665" cy="417567"/>
            <a:chOff x="6336019" y="3733725"/>
            <a:chExt cx="2566206" cy="351310"/>
          </a:xfrm>
        </p:grpSpPr>
        <p:sp>
          <p:nvSpPr>
            <p:cNvPr id="4408" name="Google Shape;4408;p70"/>
            <p:cNvSpPr/>
            <p:nvPr/>
          </p:nvSpPr>
          <p:spPr>
            <a:xfrm>
              <a:off x="6336019" y="3733735"/>
              <a:ext cx="1881300" cy="351300"/>
            </a:xfrm>
            <a:prstGeom prst="homePlate">
              <a:avLst>
                <a:gd fmla="val 50000"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9" name="Google Shape;4409;p70"/>
            <p:cNvSpPr/>
            <p:nvPr/>
          </p:nvSpPr>
          <p:spPr>
            <a:xfrm>
              <a:off x="8098525" y="3733725"/>
              <a:ext cx="346500" cy="351300"/>
            </a:xfrm>
            <a:prstGeom prst="chevron">
              <a:avLst>
                <a:gd fmla="val 50000"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0" name="Google Shape;4410;p70"/>
            <p:cNvSpPr/>
            <p:nvPr/>
          </p:nvSpPr>
          <p:spPr>
            <a:xfrm>
              <a:off x="8327125" y="3733725"/>
              <a:ext cx="346500" cy="351300"/>
            </a:xfrm>
            <a:prstGeom prst="chevron">
              <a:avLst>
                <a:gd fmla="val 50000"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1" name="Google Shape;4411;p70"/>
            <p:cNvSpPr/>
            <p:nvPr/>
          </p:nvSpPr>
          <p:spPr>
            <a:xfrm>
              <a:off x="8555725" y="3733725"/>
              <a:ext cx="346500" cy="351300"/>
            </a:xfrm>
            <a:prstGeom prst="chevron">
              <a:avLst>
                <a:gd fmla="val 50000"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12" name="Google Shape;4412;p70"/>
          <p:cNvGrpSpPr/>
          <p:nvPr/>
        </p:nvGrpSpPr>
        <p:grpSpPr>
          <a:xfrm>
            <a:off x="3911924" y="7576658"/>
            <a:ext cx="1893101" cy="306400"/>
            <a:chOff x="4404545" y="3301592"/>
            <a:chExt cx="782403" cy="129272"/>
          </a:xfrm>
        </p:grpSpPr>
        <p:sp>
          <p:nvSpPr>
            <p:cNvPr id="4413" name="Google Shape;4413;p7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4" name="Google Shape;4414;p7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15" name="Google Shape;4415;p70"/>
          <p:cNvGrpSpPr/>
          <p:nvPr/>
        </p:nvGrpSpPr>
        <p:grpSpPr>
          <a:xfrm>
            <a:off x="3911924" y="7054576"/>
            <a:ext cx="1924514" cy="278253"/>
            <a:chOff x="4411970" y="3131459"/>
            <a:chExt cx="710520" cy="117397"/>
          </a:xfrm>
        </p:grpSpPr>
        <p:sp>
          <p:nvSpPr>
            <p:cNvPr id="4416" name="Google Shape;4416;p7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7" name="Google Shape;4417;p7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descr="Timeline background shape" id="4418" name="Google Shape;4418;p70"/>
          <p:cNvSpPr/>
          <p:nvPr/>
        </p:nvSpPr>
        <p:spPr>
          <a:xfrm>
            <a:off x="3911924" y="8126886"/>
            <a:ext cx="1920600" cy="306000"/>
          </a:xfrm>
          <a:prstGeom prst="homePlate">
            <a:avLst>
              <a:gd fmla="val 50000" name="adj"/>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419" name="Google Shape;4419;p70"/>
          <p:cNvGrpSpPr/>
          <p:nvPr/>
        </p:nvGrpSpPr>
        <p:grpSpPr>
          <a:xfrm>
            <a:off x="1912214" y="6924165"/>
            <a:ext cx="1647676" cy="917975"/>
            <a:chOff x="4411970" y="1801825"/>
            <a:chExt cx="734586" cy="409262"/>
          </a:xfrm>
        </p:grpSpPr>
        <p:sp>
          <p:nvSpPr>
            <p:cNvPr id="4420" name="Google Shape;4420;p7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1" name="Google Shape;4421;p7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22" name="Google Shape;4422;p70"/>
          <p:cNvGrpSpPr/>
          <p:nvPr/>
        </p:nvGrpSpPr>
        <p:grpSpPr>
          <a:xfrm>
            <a:off x="1912214" y="8021017"/>
            <a:ext cx="1712696" cy="424079"/>
            <a:chOff x="4411970" y="2233974"/>
            <a:chExt cx="763574" cy="189068"/>
          </a:xfrm>
        </p:grpSpPr>
        <p:sp>
          <p:nvSpPr>
            <p:cNvPr id="4423" name="Google Shape;4423;p7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4" name="Google Shape;4424;p7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25" name="Google Shape;4425;p70"/>
          <p:cNvGrpSpPr/>
          <p:nvPr/>
        </p:nvGrpSpPr>
        <p:grpSpPr>
          <a:xfrm>
            <a:off x="6132606" y="4371688"/>
            <a:ext cx="1023205" cy="1023205"/>
            <a:chOff x="5681300" y="2527788"/>
            <a:chExt cx="805800" cy="805800"/>
          </a:xfrm>
        </p:grpSpPr>
        <p:sp>
          <p:nvSpPr>
            <p:cNvPr id="4426" name="Google Shape;4426;p70"/>
            <p:cNvSpPr/>
            <p:nvPr/>
          </p:nvSpPr>
          <p:spPr>
            <a:xfrm>
              <a:off x="5681300" y="2527788"/>
              <a:ext cx="805800" cy="8058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7" name="Google Shape;4427;p7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28" name="Google Shape;4428;p70"/>
          <p:cNvGrpSpPr/>
          <p:nvPr/>
        </p:nvGrpSpPr>
        <p:grpSpPr>
          <a:xfrm>
            <a:off x="6126995" y="5904854"/>
            <a:ext cx="1026042" cy="1025870"/>
            <a:chOff x="4049800" y="640400"/>
            <a:chExt cx="858900" cy="858900"/>
          </a:xfrm>
        </p:grpSpPr>
        <p:sp>
          <p:nvSpPr>
            <p:cNvPr id="4429" name="Google Shape;4429;p70"/>
            <p:cNvSpPr/>
            <p:nvPr/>
          </p:nvSpPr>
          <p:spPr>
            <a:xfrm>
              <a:off x="4049800" y="640400"/>
              <a:ext cx="858900" cy="858900"/>
            </a:xfrm>
            <a:prstGeom prst="donut">
              <a:avLst>
                <a:gd fmla="val 25000" name="adj"/>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430" name="Google Shape;4430;p7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4431" name="Google Shape;4431;p70"/>
          <p:cNvGrpSpPr/>
          <p:nvPr/>
        </p:nvGrpSpPr>
        <p:grpSpPr>
          <a:xfrm>
            <a:off x="5961393" y="7208638"/>
            <a:ext cx="1372978" cy="1373170"/>
            <a:chOff x="5080188" y="927900"/>
            <a:chExt cx="961200" cy="961200"/>
          </a:xfrm>
        </p:grpSpPr>
        <p:sp>
          <p:nvSpPr>
            <p:cNvPr id="4432" name="Google Shape;4432;p70"/>
            <p:cNvSpPr/>
            <p:nvPr/>
          </p:nvSpPr>
          <p:spPr>
            <a:xfrm>
              <a:off x="5201900" y="1050116"/>
              <a:ext cx="716700" cy="716700"/>
            </a:xfrm>
            <a:prstGeom prst="donut">
              <a:avLst>
                <a:gd fmla="val 4716"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3" name="Google Shape;4433;p70"/>
            <p:cNvSpPr/>
            <p:nvPr/>
          </p:nvSpPr>
          <p:spPr>
            <a:xfrm>
              <a:off x="5269594" y="1117818"/>
              <a:ext cx="581100" cy="581100"/>
            </a:xfrm>
            <a:prstGeom prst="donut">
              <a:avLst>
                <a:gd fmla="val 5814"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4" name="Google Shape;4434;p70"/>
            <p:cNvSpPr/>
            <p:nvPr/>
          </p:nvSpPr>
          <p:spPr>
            <a:xfrm>
              <a:off x="5339279" y="1187526"/>
              <a:ext cx="441900" cy="441600"/>
            </a:xfrm>
            <a:prstGeom prst="donut">
              <a:avLst>
                <a:gd fmla="val 7648"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5" name="Google Shape;4435;p70"/>
            <p:cNvSpPr/>
            <p:nvPr/>
          </p:nvSpPr>
          <p:spPr>
            <a:xfrm>
              <a:off x="5414892" y="1263155"/>
              <a:ext cx="290700" cy="290700"/>
            </a:xfrm>
            <a:prstGeom prst="donut">
              <a:avLst>
                <a:gd fmla="val 10182"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6" name="Google Shape;4436;p7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7" name="Google Shape;4437;p7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8" name="Google Shape;4438;p7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9" name="Google Shape;4439;p7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40" name="Google Shape;4440;p70"/>
          <p:cNvGrpSpPr/>
          <p:nvPr/>
        </p:nvGrpSpPr>
        <p:grpSpPr>
          <a:xfrm>
            <a:off x="7527695" y="7394097"/>
            <a:ext cx="1020745" cy="1021875"/>
            <a:chOff x="7508249" y="1522825"/>
            <a:chExt cx="1326332" cy="1322987"/>
          </a:xfrm>
        </p:grpSpPr>
        <p:sp>
          <p:nvSpPr>
            <p:cNvPr id="4441" name="Google Shape;4441;p7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2" name="Google Shape;4442;p7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3" name="Google Shape;4443;p7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4" name="Google Shape;4444;p7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5" name="Google Shape;4445;p7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446" name="Google Shape;4446;p7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7" name="Google Shape;4447;p7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448" name="Google Shape;4448;p7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449" name="Google Shape;4449;p7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450" name="Google Shape;4450;p7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51" name="Google Shape;4451;p70"/>
          <p:cNvGrpSpPr/>
          <p:nvPr/>
        </p:nvGrpSpPr>
        <p:grpSpPr>
          <a:xfrm>
            <a:off x="8910882" y="7396907"/>
            <a:ext cx="985304" cy="1006695"/>
            <a:chOff x="6039282" y="1042577"/>
            <a:chExt cx="734315" cy="731929"/>
          </a:xfrm>
        </p:grpSpPr>
        <p:sp>
          <p:nvSpPr>
            <p:cNvPr id="4452" name="Google Shape;4452;p7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3" name="Google Shape;4453;p7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4" name="Google Shape;4454;p7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5" name="Google Shape;4455;p7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456" name="Google Shape;4456;p7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7" name="Google Shape;4457;p7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8" name="Google Shape;4458;p7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9" name="Google Shape;4459;p7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0" name="Google Shape;4460;p7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1" name="Google Shape;4461;p7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2" name="Google Shape;4462;p7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3" name="Google Shape;4463;p7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4" name="Google Shape;4464;p7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5" name="Google Shape;4465;p7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6" name="Google Shape;4466;p7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7" name="Google Shape;4467;p7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8" name="Google Shape;4468;p7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9" name="Google Shape;4469;p7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0" name="Google Shape;4470;p7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1" name="Google Shape;4471;p7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2" name="Google Shape;4472;p7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73" name="Google Shape;4473;p70"/>
          <p:cNvGrpSpPr/>
          <p:nvPr/>
        </p:nvGrpSpPr>
        <p:grpSpPr>
          <a:xfrm>
            <a:off x="10191710" y="4388988"/>
            <a:ext cx="966608" cy="1009805"/>
            <a:chOff x="1825800" y="1651625"/>
            <a:chExt cx="568125" cy="591775"/>
          </a:xfrm>
        </p:grpSpPr>
        <p:sp>
          <p:nvSpPr>
            <p:cNvPr id="4474" name="Google Shape;4474;p7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5" name="Google Shape;4475;p7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6" name="Google Shape;4476;p7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7" name="Google Shape;4477;p7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8" name="Google Shape;4478;p7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9" name="Google Shape;4479;p7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480" name="Google Shape;4480;p70"/>
          <p:cNvSpPr/>
          <p:nvPr/>
        </p:nvSpPr>
        <p:spPr>
          <a:xfrm>
            <a:off x="15426886" y="6547333"/>
            <a:ext cx="348673" cy="348673"/>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1" name="Google Shape;4481;p70"/>
          <p:cNvSpPr/>
          <p:nvPr/>
        </p:nvSpPr>
        <p:spPr>
          <a:xfrm>
            <a:off x="16059400" y="6604969"/>
            <a:ext cx="297000" cy="233400"/>
          </a:xfrm>
          <a:prstGeom prst="stripedRightArrow">
            <a:avLst>
              <a:gd fmla="val 50000" name="adj1"/>
              <a:gd fmla="val 50000" name="adj2"/>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2" name="Google Shape;4482;p70"/>
          <p:cNvSpPr/>
          <p:nvPr/>
        </p:nvSpPr>
        <p:spPr>
          <a:xfrm>
            <a:off x="14263628" y="5246844"/>
            <a:ext cx="236400" cy="236400"/>
          </a:xfrm>
          <a:prstGeom prst="curvedRightArrow">
            <a:avLst>
              <a:gd fmla="val 25000" name="adj1"/>
              <a:gd fmla="val 50000" name="adj2"/>
              <a:gd fmla="val 25000" name="adj3"/>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3" name="Google Shape;4483;p70"/>
          <p:cNvSpPr/>
          <p:nvPr/>
        </p:nvSpPr>
        <p:spPr>
          <a:xfrm flipH="1">
            <a:off x="14878359" y="5246844"/>
            <a:ext cx="236400" cy="236400"/>
          </a:xfrm>
          <a:prstGeom prst="curvedRightArrow">
            <a:avLst>
              <a:gd fmla="val 25000" name="adj1"/>
              <a:gd fmla="val 50000" name="adj2"/>
              <a:gd fmla="val 25000" name="adj3"/>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7" name="Shape 4487"/>
        <p:cNvGrpSpPr/>
        <p:nvPr/>
      </p:nvGrpSpPr>
      <p:grpSpPr>
        <a:xfrm>
          <a:off x="0" y="0"/>
          <a:ext cx="0" cy="0"/>
          <a:chOff x="0" y="0"/>
          <a:chExt cx="0" cy="0"/>
        </a:xfrm>
      </p:grpSpPr>
      <p:grpSp>
        <p:nvGrpSpPr>
          <p:cNvPr id="4488" name="Google Shape;4488;p71"/>
          <p:cNvGrpSpPr/>
          <p:nvPr/>
        </p:nvGrpSpPr>
        <p:grpSpPr>
          <a:xfrm>
            <a:off x="1444118" y="1948386"/>
            <a:ext cx="4985736" cy="2759752"/>
            <a:chOff x="2654821" y="2311071"/>
            <a:chExt cx="2279715" cy="1262120"/>
          </a:xfrm>
        </p:grpSpPr>
        <p:grpSp>
          <p:nvGrpSpPr>
            <p:cNvPr id="4489" name="Google Shape;4489;p71"/>
            <p:cNvGrpSpPr/>
            <p:nvPr/>
          </p:nvGrpSpPr>
          <p:grpSpPr>
            <a:xfrm>
              <a:off x="4034269" y="2840745"/>
              <a:ext cx="40212" cy="36437"/>
              <a:chOff x="4293400" y="2574725"/>
              <a:chExt cx="84425" cy="80100"/>
            </a:xfrm>
          </p:grpSpPr>
          <p:sp>
            <p:nvSpPr>
              <p:cNvPr id="4490" name="Google Shape;4490;p7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491" name="Google Shape;4491;p7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92" name="Google Shape;4492;p71"/>
            <p:cNvGrpSpPr/>
            <p:nvPr/>
          </p:nvGrpSpPr>
          <p:grpSpPr>
            <a:xfrm>
              <a:off x="3894606" y="2334874"/>
              <a:ext cx="913198" cy="518984"/>
              <a:chOff x="4000175" y="1462675"/>
              <a:chExt cx="1917275" cy="1140875"/>
            </a:xfrm>
          </p:grpSpPr>
          <p:sp>
            <p:nvSpPr>
              <p:cNvPr id="4493" name="Google Shape;4493;p7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494" name="Google Shape;4494;p71"/>
              <p:cNvGrpSpPr/>
              <p:nvPr/>
            </p:nvGrpSpPr>
            <p:grpSpPr>
              <a:xfrm>
                <a:off x="4000175" y="1462675"/>
                <a:ext cx="1917275" cy="1140875"/>
                <a:chOff x="4000175" y="1462675"/>
                <a:chExt cx="1917275" cy="1140875"/>
              </a:xfrm>
            </p:grpSpPr>
            <p:sp>
              <p:nvSpPr>
                <p:cNvPr id="4495" name="Google Shape;4495;p7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496" name="Google Shape;4496;p7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7" name="Google Shape;4497;p7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8" name="Google Shape;4498;p7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9" name="Google Shape;4499;p7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4500" name="Google Shape;4500;p7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501" name="Google Shape;4501;p71"/>
            <p:cNvGrpSpPr/>
            <p:nvPr/>
          </p:nvGrpSpPr>
          <p:grpSpPr>
            <a:xfrm>
              <a:off x="3875768" y="2846704"/>
              <a:ext cx="44796" cy="47366"/>
              <a:chOff x="3960625" y="2587825"/>
              <a:chExt cx="94050" cy="104125"/>
            </a:xfrm>
          </p:grpSpPr>
          <p:sp>
            <p:nvSpPr>
              <p:cNvPr id="4502" name="Google Shape;4502;p7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503" name="Google Shape;4503;p7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04" name="Google Shape;4504;p71"/>
            <p:cNvGrpSpPr/>
            <p:nvPr/>
          </p:nvGrpSpPr>
          <p:grpSpPr>
            <a:xfrm>
              <a:off x="3782759" y="2807162"/>
              <a:ext cx="82686" cy="85487"/>
              <a:chOff x="3765350" y="2500900"/>
              <a:chExt cx="173600" cy="187925"/>
            </a:xfrm>
          </p:grpSpPr>
          <p:sp>
            <p:nvSpPr>
              <p:cNvPr id="4505" name="Google Shape;4505;p7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506" name="Google Shape;4506;p7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7" name="Google Shape;4507;p7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8" name="Google Shape;4508;p7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9" name="Google Shape;4509;p7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0" name="Google Shape;4510;p7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11" name="Google Shape;4511;p71"/>
            <p:cNvGrpSpPr/>
            <p:nvPr/>
          </p:nvGrpSpPr>
          <p:grpSpPr>
            <a:xfrm>
              <a:off x="3775674" y="2798496"/>
              <a:ext cx="40545" cy="23564"/>
              <a:chOff x="3750475" y="2481850"/>
              <a:chExt cx="85125" cy="51800"/>
            </a:xfrm>
          </p:grpSpPr>
          <p:sp>
            <p:nvSpPr>
              <p:cNvPr id="4512" name="Google Shape;4512;p7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3" name="Google Shape;4513;p7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514" name="Google Shape;4514;p71"/>
            <p:cNvGrpSpPr/>
            <p:nvPr/>
          </p:nvGrpSpPr>
          <p:grpSpPr>
            <a:xfrm>
              <a:off x="3716946" y="2776024"/>
              <a:ext cx="81971" cy="76912"/>
              <a:chOff x="3627175" y="2432450"/>
              <a:chExt cx="172100" cy="169075"/>
            </a:xfrm>
          </p:grpSpPr>
          <p:sp>
            <p:nvSpPr>
              <p:cNvPr id="4515" name="Google Shape;4515;p7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6" name="Google Shape;4516;p7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517" name="Google Shape;4517;p7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518" name="Google Shape;4518;p71"/>
            <p:cNvGrpSpPr/>
            <p:nvPr/>
          </p:nvGrpSpPr>
          <p:grpSpPr>
            <a:xfrm>
              <a:off x="3685682" y="2845624"/>
              <a:ext cx="29311" cy="45055"/>
              <a:chOff x="3561536" y="2585450"/>
              <a:chExt cx="61539" cy="99045"/>
            </a:xfrm>
          </p:grpSpPr>
          <p:sp>
            <p:nvSpPr>
              <p:cNvPr id="4519" name="Google Shape;4519;p7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0" name="Google Shape;4520;p7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521" name="Google Shape;4521;p71"/>
            <p:cNvGrpSpPr/>
            <p:nvPr/>
          </p:nvGrpSpPr>
          <p:grpSpPr>
            <a:xfrm>
              <a:off x="3849905" y="2572252"/>
              <a:ext cx="74339" cy="119559"/>
              <a:chOff x="3906325" y="1984500"/>
              <a:chExt cx="156075" cy="262825"/>
            </a:xfrm>
          </p:grpSpPr>
          <p:sp>
            <p:nvSpPr>
              <p:cNvPr id="4522" name="Google Shape;4522;p7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523" name="Google Shape;4523;p7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24" name="Google Shape;4524;p71"/>
            <p:cNvGrpSpPr/>
            <p:nvPr/>
          </p:nvGrpSpPr>
          <p:grpSpPr>
            <a:xfrm>
              <a:off x="2654821" y="2414345"/>
              <a:ext cx="667570" cy="558731"/>
              <a:chOff x="1397225" y="1637375"/>
              <a:chExt cx="1401575" cy="1228250"/>
            </a:xfrm>
          </p:grpSpPr>
          <p:sp>
            <p:nvSpPr>
              <p:cNvPr id="4525" name="Google Shape;4525;p7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526" name="Google Shape;4526;p71"/>
              <p:cNvGrpSpPr/>
              <p:nvPr/>
            </p:nvGrpSpPr>
            <p:grpSpPr>
              <a:xfrm>
                <a:off x="1397225" y="1637375"/>
                <a:ext cx="1398775" cy="1228250"/>
                <a:chOff x="1397225" y="1637375"/>
                <a:chExt cx="1398775" cy="1228250"/>
              </a:xfrm>
            </p:grpSpPr>
            <p:sp>
              <p:nvSpPr>
                <p:cNvPr id="4527" name="Google Shape;4527;p7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8" name="Google Shape;4528;p7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529" name="Google Shape;4529;p71"/>
            <p:cNvGrpSpPr/>
            <p:nvPr/>
          </p:nvGrpSpPr>
          <p:grpSpPr>
            <a:xfrm>
              <a:off x="3230417" y="3103734"/>
              <a:ext cx="282982" cy="280332"/>
              <a:chOff x="2605700" y="3152850"/>
              <a:chExt cx="594125" cy="616250"/>
            </a:xfrm>
          </p:grpSpPr>
          <p:sp>
            <p:nvSpPr>
              <p:cNvPr id="4530" name="Google Shape;4530;p7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531" name="Google Shape;4531;p7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grpSp>
        <p:grpSp>
          <p:nvGrpSpPr>
            <p:cNvPr id="4532" name="Google Shape;4532;p71"/>
            <p:cNvGrpSpPr/>
            <p:nvPr/>
          </p:nvGrpSpPr>
          <p:grpSpPr>
            <a:xfrm>
              <a:off x="3265985" y="3226989"/>
              <a:ext cx="87151" cy="346202"/>
              <a:chOff x="2680375" y="3423800"/>
              <a:chExt cx="182975" cy="761050"/>
            </a:xfrm>
          </p:grpSpPr>
          <p:sp>
            <p:nvSpPr>
              <p:cNvPr id="4533" name="Google Shape;4533;p7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534" name="Google Shape;4534;p7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35" name="Google Shape;4535;p71"/>
            <p:cNvGrpSpPr/>
            <p:nvPr/>
          </p:nvGrpSpPr>
          <p:grpSpPr>
            <a:xfrm>
              <a:off x="3855466" y="3289811"/>
              <a:ext cx="112514" cy="94210"/>
              <a:chOff x="3918000" y="3561900"/>
              <a:chExt cx="236225" cy="207100"/>
            </a:xfrm>
          </p:grpSpPr>
          <p:sp>
            <p:nvSpPr>
              <p:cNvPr id="4536" name="Google Shape;4536;p7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537" name="Google Shape;4537;p7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538" name="Google Shape;4538;p7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9" name="Google Shape;4539;p7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0" name="Google Shape;4540;p7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grpSp>
          <p:nvGrpSpPr>
            <p:cNvPr id="4541" name="Google Shape;4541;p71"/>
            <p:cNvGrpSpPr/>
            <p:nvPr/>
          </p:nvGrpSpPr>
          <p:grpSpPr>
            <a:xfrm>
              <a:off x="2905224" y="2311071"/>
              <a:ext cx="596721" cy="528992"/>
              <a:chOff x="1922950" y="1410350"/>
              <a:chExt cx="1252825" cy="1162875"/>
            </a:xfrm>
          </p:grpSpPr>
          <p:sp>
            <p:nvSpPr>
              <p:cNvPr id="4542" name="Google Shape;4542;p7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3" name="Google Shape;4543;p7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4" name="Google Shape;4544;p7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5" name="Google Shape;4545;p7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6" name="Google Shape;4546;p7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7" name="Google Shape;4547;p7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8" name="Google Shape;4548;p7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9" name="Google Shape;4549;p7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0" name="Google Shape;4550;p7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1" name="Google Shape;4551;p7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2" name="Google Shape;4552;p7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3" name="Google Shape;4553;p7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4" name="Google Shape;4554;p7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5" name="Google Shape;4555;p7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6" name="Google Shape;4556;p7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7" name="Google Shape;4557;p7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grpSp>
        <p:sp>
          <p:nvSpPr>
            <p:cNvPr id="4558" name="Google Shape;4558;p7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9" name="Google Shape;4559;p7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0" name="Google Shape;4560;p7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1" name="Google Shape;4561;p7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2" name="Google Shape;4562;p7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3" name="Google Shape;4563;p7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4" name="Google Shape;4564;p7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5" name="Google Shape;4565;p7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6" name="Google Shape;4566;p7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7" name="Google Shape;4567;p7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8" name="Google Shape;4568;p7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9" name="Google Shape;4569;p7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0" name="Google Shape;4570;p7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1" name="Google Shape;4571;p7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2" name="Google Shape;4572;p7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3" name="Google Shape;4573;p7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4" name="Google Shape;4574;p7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5" name="Google Shape;4575;p7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6" name="Google Shape;4576;p7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7" name="Google Shape;4577;p7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sp>
          <p:nvSpPr>
            <p:cNvPr id="4578" name="Google Shape;4578;p7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4579" name="Google Shape;4579;p7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580" name="Google Shape;4580;p71"/>
            <p:cNvGrpSpPr/>
            <p:nvPr/>
          </p:nvGrpSpPr>
          <p:grpSpPr>
            <a:xfrm>
              <a:off x="3280929" y="3294542"/>
              <a:ext cx="109894" cy="272224"/>
              <a:chOff x="2711750" y="3572300"/>
              <a:chExt cx="230725" cy="598425"/>
            </a:xfrm>
          </p:grpSpPr>
          <p:sp>
            <p:nvSpPr>
              <p:cNvPr id="4581" name="Google Shape;4581;p7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2" name="Google Shape;4582;p7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583" name="Google Shape;4583;p7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584" name="Google Shape;4584;p71"/>
            <p:cNvGrpSpPr/>
            <p:nvPr/>
          </p:nvGrpSpPr>
          <p:grpSpPr>
            <a:xfrm>
              <a:off x="3790439" y="2408636"/>
              <a:ext cx="73017" cy="75684"/>
              <a:chOff x="3781475" y="1624825"/>
              <a:chExt cx="153300" cy="166375"/>
            </a:xfrm>
          </p:grpSpPr>
          <p:sp>
            <p:nvSpPr>
              <p:cNvPr id="4585" name="Google Shape;4585;p7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6" name="Google Shape;4586;p7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7" name="Google Shape;4587;p7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8" name="Google Shape;4588;p7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589" name="Google Shape;4589;p7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0" name="Google Shape;4590;p7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1" name="Google Shape;4591;p7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2" name="Google Shape;4592;p7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3" name="Google Shape;4593;p7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4" name="Google Shape;4594;p7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5" name="Google Shape;4595;p7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596" name="Google Shape;4596;p71"/>
            <p:cNvGrpSpPr/>
            <p:nvPr/>
          </p:nvGrpSpPr>
          <p:grpSpPr>
            <a:xfrm>
              <a:off x="4403342" y="3107749"/>
              <a:ext cx="316680" cy="101374"/>
              <a:chOff x="5068275" y="3161675"/>
              <a:chExt cx="664875" cy="222850"/>
            </a:xfrm>
          </p:grpSpPr>
          <p:sp>
            <p:nvSpPr>
              <p:cNvPr id="4597" name="Google Shape;4597;p7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8" name="Google Shape;4598;p7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9" name="Google Shape;4599;p7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0" name="Google Shape;4600;p7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601" name="Google Shape;4601;p7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2" name="Google Shape;4602;p7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3" name="Google Shape;4603;p7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4" name="Google Shape;4604;p7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5" name="Google Shape;4605;p7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6" name="Google Shape;4606;p7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7" name="Google Shape;4607;p7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8" name="Google Shape;4608;p7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9" name="Google Shape;4609;p7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0" name="Google Shape;4610;p7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1" name="Google Shape;4611;p7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2" name="Google Shape;4612;p7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3" name="Google Shape;4613;p7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4" name="Google Shape;4614;p7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5" name="Google Shape;4615;p7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6" name="Google Shape;4616;p7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7" name="Google Shape;4617;p7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8" name="Google Shape;4618;p7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9" name="Google Shape;4619;p7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0" name="Google Shape;4620;p7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1" name="Google Shape;4621;p7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2" name="Google Shape;4622;p7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3" name="Google Shape;4623;p7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4" name="Google Shape;4624;p7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5" name="Google Shape;4625;p7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6" name="Google Shape;4626;p7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7" name="Google Shape;4627;p7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8" name="Google Shape;4628;p7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9" name="Google Shape;4629;p7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630" name="Google Shape;4630;p71"/>
            <p:cNvGrpSpPr/>
            <p:nvPr/>
          </p:nvGrpSpPr>
          <p:grpSpPr>
            <a:xfrm>
              <a:off x="3697513" y="2707266"/>
              <a:ext cx="59549" cy="79733"/>
              <a:chOff x="3586375" y="2281300"/>
              <a:chExt cx="125025" cy="175275"/>
            </a:xfrm>
          </p:grpSpPr>
          <p:sp>
            <p:nvSpPr>
              <p:cNvPr id="4631" name="Google Shape;4631;p7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2" name="Google Shape;4632;p7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633" name="Google Shape;4633;p7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634" name="Google Shape;4634;p71"/>
            <p:cNvGrpSpPr/>
            <p:nvPr/>
          </p:nvGrpSpPr>
          <p:grpSpPr>
            <a:xfrm>
              <a:off x="4513224" y="3221724"/>
              <a:ext cx="274563" cy="280321"/>
              <a:chOff x="5298975" y="3412225"/>
              <a:chExt cx="576450" cy="616225"/>
            </a:xfrm>
          </p:grpSpPr>
          <p:sp>
            <p:nvSpPr>
              <p:cNvPr id="4635" name="Google Shape;4635;p7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4636" name="Google Shape;4636;p7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37" name="Google Shape;4637;p71"/>
            <p:cNvGrpSpPr/>
            <p:nvPr/>
          </p:nvGrpSpPr>
          <p:grpSpPr>
            <a:xfrm>
              <a:off x="4824403" y="3421846"/>
              <a:ext cx="110132" cy="130647"/>
              <a:chOff x="5952300" y="3852150"/>
              <a:chExt cx="231225" cy="287200"/>
            </a:xfrm>
          </p:grpSpPr>
          <p:sp>
            <p:nvSpPr>
              <p:cNvPr id="4638" name="Google Shape;4638;p7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9" name="Google Shape;4639;p7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640" name="Google Shape;4640;p7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1" name="Google Shape;4641;p7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2" name="Google Shape;4642;p7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3" name="Google Shape;4643;p7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4" name="Google Shape;4644;p7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5" name="Google Shape;4645;p7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6" name="Google Shape;4646;p7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7" name="Google Shape;4647;p7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648" name="Google Shape;4648;p71"/>
            <p:cNvGrpSpPr/>
            <p:nvPr/>
          </p:nvGrpSpPr>
          <p:grpSpPr>
            <a:xfrm>
              <a:off x="4295710" y="3079670"/>
              <a:ext cx="14968" cy="27135"/>
              <a:chOff x="4842300" y="3099950"/>
              <a:chExt cx="31425" cy="59650"/>
            </a:xfrm>
          </p:grpSpPr>
          <p:sp>
            <p:nvSpPr>
              <p:cNvPr id="4649" name="Google Shape;4649;p7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0" name="Google Shape;4650;p7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1" name="Google Shape;4651;p7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2" name="Google Shape;4652;p7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653" name="Google Shape;4653;p7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4" name="Google Shape;4654;p7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5" name="Google Shape;4655;p7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6" name="Google Shape;4656;p7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7" name="Google Shape;4657;p7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8" name="Google Shape;4658;p7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9" name="Google Shape;4659;p7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0" name="Google Shape;4660;p7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661" name="Google Shape;4661;p71"/>
            <p:cNvGrpSpPr/>
            <p:nvPr/>
          </p:nvGrpSpPr>
          <p:grpSpPr>
            <a:xfrm>
              <a:off x="3831056" y="2816010"/>
              <a:ext cx="37378" cy="27612"/>
              <a:chOff x="3866750" y="2520350"/>
              <a:chExt cx="78475" cy="60700"/>
            </a:xfrm>
          </p:grpSpPr>
          <p:sp>
            <p:nvSpPr>
              <p:cNvPr id="4662" name="Google Shape;4662;p7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3" name="Google Shape;4663;p7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4" name="Google Shape;4664;p7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5" name="Google Shape;4665;p7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666" name="Google Shape;4666;p7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7" name="Google Shape;4667;p7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8" name="Google Shape;4668;p7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9" name="Google Shape;4669;p7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0" name="Google Shape;4670;p7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1" name="Google Shape;4671;p7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2" name="Google Shape;4672;p7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3" name="Google Shape;4673;p7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4" name="Google Shape;4674;p7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5" name="Google Shape;4675;p7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6" name="Google Shape;4676;p7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7" name="Google Shape;4677;p7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8" name="Google Shape;4678;p7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9" name="Google Shape;4679;p7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0" name="Google Shape;4680;p7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1" name="Google Shape;4681;p7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2" name="Google Shape;4682;p7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sp>
          <p:nvSpPr>
            <p:cNvPr id="4683" name="Google Shape;4683;p7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4" name="Google Shape;4684;p7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5" name="Google Shape;4685;p7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6" name="Google Shape;4686;p7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7" name="Google Shape;4687;p7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8" name="Google Shape;4688;p7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9" name="Google Shape;4689;p7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0" name="Google Shape;4690;p7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1" name="Google Shape;4691;p7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2" name="Google Shape;4692;p7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3" name="Google Shape;4693;p7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4" name="Google Shape;4694;p7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sp>
          <p:nvSpPr>
            <p:cNvPr id="4695" name="Google Shape;4695;p7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6" name="Google Shape;4696;p7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7" name="Google Shape;4697;p7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8" name="Google Shape;4698;p7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9" name="Google Shape;4699;p7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0" name="Google Shape;4700;p7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1" name="Google Shape;4701;p7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2" name="Google Shape;4702;p7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3" name="Google Shape;4703;p7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4" name="Google Shape;4704;p7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5" name="Google Shape;4705;p7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6" name="Google Shape;4706;p7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7" name="Google Shape;4707;p7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708" name="Google Shape;4708;p71"/>
            <p:cNvGrpSpPr/>
            <p:nvPr/>
          </p:nvGrpSpPr>
          <p:grpSpPr>
            <a:xfrm>
              <a:off x="3632736" y="3051591"/>
              <a:ext cx="63288" cy="45217"/>
              <a:chOff x="3450375" y="3038225"/>
              <a:chExt cx="132875" cy="99400"/>
            </a:xfrm>
          </p:grpSpPr>
          <p:sp>
            <p:nvSpPr>
              <p:cNvPr id="4709" name="Google Shape;4709;p7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0" name="Google Shape;4710;p7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711" name="Google Shape;4711;p7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2" name="Google Shape;4712;p7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3" name="Google Shape;4713;p7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4" name="Google Shape;4714;p7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5" name="Google Shape;4715;p7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6" name="Google Shape;4716;p7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7" name="Google Shape;4717;p7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8" name="Google Shape;4718;p7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9" name="Google Shape;4719;p7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4720" name="Google Shape;4720;p7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1" name="Google Shape;4721;p7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2" name="Google Shape;4722;p7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3" name="Google Shape;4723;p7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4" name="Google Shape;4724;p7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5" name="Google Shape;4725;p7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6" name="Google Shape;4726;p7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7" name="Google Shape;4727;p7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8" name="Google Shape;4728;p7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9" name="Google Shape;4729;p7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4730" name="Google Shape;4730;p7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1" name="Google Shape;4731;p7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2" name="Google Shape;4732;p7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3" name="Google Shape;4733;p7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4" name="Google Shape;4734;p7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5" name="Google Shape;4735;p7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sp>
          <p:nvSpPr>
            <p:cNvPr id="4736" name="Google Shape;4736;p7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7" name="Google Shape;4737;p7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8" name="Google Shape;4738;p7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9" name="Google Shape;4739;p7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0" name="Google Shape;4740;p7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1" name="Google Shape;4741;p7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2" name="Google Shape;4742;p7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3" name="Google Shape;4743;p7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4" name="Google Shape;4744;p7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5" name="Google Shape;4745;p7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46" name="Google Shape;4746;p71"/>
          <p:cNvGrpSpPr/>
          <p:nvPr/>
        </p:nvGrpSpPr>
        <p:grpSpPr>
          <a:xfrm>
            <a:off x="1438232" y="5739940"/>
            <a:ext cx="5245751" cy="2667081"/>
            <a:chOff x="238125" y="1038125"/>
            <a:chExt cx="7146800" cy="3633625"/>
          </a:xfrm>
        </p:grpSpPr>
        <p:sp>
          <p:nvSpPr>
            <p:cNvPr id="4747" name="Google Shape;4747;p7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8" name="Google Shape;4748;p7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9" name="Google Shape;4749;p7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0" name="Google Shape;4750;p7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1" name="Google Shape;4751;p7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2" name="Google Shape;4752;p7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3" name="Google Shape;4753;p7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4" name="Google Shape;4754;p7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5" name="Google Shape;4755;p7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6" name="Google Shape;4756;p7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7" name="Google Shape;4757;p7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8" name="Google Shape;4758;p7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9" name="Google Shape;4759;p7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0" name="Google Shape;4760;p7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1" name="Google Shape;4761;p7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2" name="Google Shape;4762;p7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3" name="Google Shape;4763;p7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4" name="Google Shape;4764;p7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5" name="Google Shape;4765;p7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6" name="Google Shape;4766;p7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7" name="Google Shape;4767;p7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8" name="Google Shape;4768;p7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9" name="Google Shape;4769;p7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0" name="Google Shape;4770;p7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1" name="Google Shape;4771;p7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2" name="Google Shape;4772;p7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3" name="Google Shape;4773;p7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4" name="Google Shape;4774;p7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5" name="Google Shape;4775;p7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6" name="Google Shape;4776;p7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7" name="Google Shape;4777;p7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8" name="Google Shape;4778;p7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9" name="Google Shape;4779;p7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0" name="Google Shape;4780;p7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1" name="Google Shape;4781;p7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2" name="Google Shape;4782;p7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3" name="Google Shape;4783;p7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4" name="Google Shape;4784;p7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5" name="Google Shape;4785;p7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6" name="Google Shape;4786;p7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7" name="Google Shape;4787;p7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8" name="Google Shape;4788;p7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9" name="Google Shape;4789;p7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0" name="Google Shape;4790;p7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1" name="Google Shape;4791;p7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2" name="Google Shape;4792;p7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3" name="Google Shape;4793;p7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4" name="Google Shape;4794;p7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5" name="Google Shape;4795;p7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6" name="Google Shape;4796;p7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7" name="Google Shape;4797;p7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8" name="Google Shape;4798;p7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9" name="Google Shape;4799;p7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0" name="Google Shape;4800;p7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1" name="Google Shape;4801;p7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2" name="Google Shape;4802;p7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3" name="Google Shape;4803;p7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4" name="Google Shape;4804;p7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5" name="Google Shape;4805;p7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6" name="Google Shape;4806;p7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7" name="Google Shape;4807;p7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8" name="Google Shape;4808;p7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9" name="Google Shape;4809;p7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0" name="Google Shape;4810;p7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1" name="Google Shape;4811;p7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2" name="Google Shape;4812;p7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3" name="Google Shape;4813;p7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4" name="Google Shape;4814;p7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5" name="Google Shape;4815;p7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6" name="Google Shape;4816;p7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7" name="Google Shape;4817;p7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8" name="Google Shape;4818;p7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9" name="Google Shape;4819;p7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0" name="Google Shape;4820;p7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1" name="Google Shape;4821;p7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2" name="Google Shape;4822;p7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3" name="Google Shape;4823;p7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4" name="Google Shape;4824;p7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5" name="Google Shape;4825;p7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6" name="Google Shape;4826;p7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7" name="Google Shape;4827;p7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8" name="Google Shape;4828;p7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9" name="Google Shape;4829;p7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0" name="Google Shape;4830;p7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1" name="Google Shape;4831;p7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2" name="Google Shape;4832;p7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3" name="Google Shape;4833;p7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4" name="Google Shape;4834;p7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5" name="Google Shape;4835;p7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6" name="Google Shape;4836;p7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7" name="Google Shape;4837;p7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8" name="Google Shape;4838;p7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9" name="Google Shape;4839;p7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0" name="Google Shape;4840;p7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1" name="Google Shape;4841;p7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2" name="Google Shape;4842;p7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3" name="Google Shape;4843;p7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4" name="Google Shape;4844;p7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5" name="Google Shape;4845;p7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6" name="Google Shape;4846;p7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7" name="Google Shape;4847;p7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8" name="Google Shape;4848;p7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9" name="Google Shape;4849;p7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0" name="Google Shape;4850;p7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1" name="Google Shape;4851;p7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2" name="Google Shape;4852;p7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3" name="Google Shape;4853;p7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4" name="Google Shape;4854;p7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5" name="Google Shape;4855;p7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6" name="Google Shape;4856;p7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7" name="Google Shape;4857;p7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8" name="Google Shape;4858;p7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9" name="Google Shape;4859;p7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0" name="Google Shape;4860;p7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1" name="Google Shape;4861;p7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2" name="Google Shape;4862;p7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3" name="Google Shape;4863;p7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4" name="Google Shape;4864;p7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5" name="Google Shape;4865;p7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6" name="Google Shape;4866;p7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7" name="Google Shape;4867;p7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8" name="Google Shape;4868;p7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9" name="Google Shape;4869;p7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0" name="Google Shape;4870;p7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1" name="Google Shape;4871;p7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2" name="Google Shape;4872;p7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3" name="Google Shape;4873;p7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4" name="Google Shape;4874;p7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5" name="Google Shape;4875;p7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6" name="Google Shape;4876;p7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7" name="Google Shape;4877;p7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8" name="Google Shape;4878;p7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9" name="Google Shape;4879;p7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0" name="Google Shape;4880;p7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1" name="Google Shape;4881;p7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2" name="Google Shape;4882;p7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3" name="Google Shape;4883;p7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4" name="Google Shape;4884;p7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5" name="Google Shape;4885;p7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6" name="Google Shape;4886;p7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7" name="Google Shape;4887;p7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8" name="Google Shape;4888;p7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9" name="Google Shape;4889;p7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0" name="Google Shape;4890;p7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1" name="Google Shape;4891;p7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2" name="Google Shape;4892;p7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3" name="Google Shape;4893;p7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4" name="Google Shape;4894;p7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5" name="Google Shape;4895;p7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6" name="Google Shape;4896;p7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7" name="Google Shape;4897;p7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8" name="Google Shape;4898;p7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9" name="Google Shape;4899;p7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0" name="Google Shape;4900;p7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1" name="Google Shape;4901;p7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2" name="Google Shape;4902;p7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3" name="Google Shape;4903;p7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4" name="Google Shape;4904;p7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5" name="Google Shape;4905;p7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6" name="Google Shape;4906;p7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7" name="Google Shape;4907;p7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8" name="Google Shape;4908;p7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9" name="Google Shape;4909;p7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0" name="Google Shape;4910;p7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1" name="Google Shape;4911;p7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2" name="Google Shape;4912;p7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3" name="Google Shape;4913;p7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4" name="Google Shape;4914;p7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5" name="Google Shape;4915;p7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6" name="Google Shape;4916;p7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7" name="Google Shape;4917;p7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8" name="Google Shape;4918;p7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9" name="Google Shape;4919;p7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0" name="Google Shape;4920;p7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1" name="Google Shape;4921;p7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2" name="Google Shape;4922;p7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3" name="Google Shape;4923;p7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4" name="Google Shape;4924;p7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5" name="Google Shape;4925;p7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6" name="Google Shape;4926;p7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7" name="Google Shape;4927;p7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8" name="Google Shape;4928;p7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9" name="Google Shape;4929;p7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0" name="Google Shape;4930;p7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1" name="Google Shape;4931;p7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2" name="Google Shape;4932;p7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3" name="Google Shape;4933;p7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4" name="Google Shape;4934;p7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5" name="Google Shape;4935;p7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6" name="Google Shape;4936;p7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7" name="Google Shape;4937;p7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8" name="Google Shape;4938;p7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9" name="Google Shape;4939;p7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0" name="Google Shape;4940;p7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1" name="Google Shape;4941;p7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2" name="Google Shape;4942;p7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3" name="Google Shape;4943;p7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4" name="Google Shape;4944;p7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5" name="Google Shape;4945;p7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6" name="Google Shape;4946;p7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7" name="Google Shape;4947;p7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8" name="Google Shape;4948;p7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9" name="Google Shape;4949;p7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0" name="Google Shape;4950;p7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1" name="Google Shape;4951;p7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2" name="Google Shape;4952;p7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3" name="Google Shape;4953;p7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4" name="Google Shape;4954;p7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5" name="Google Shape;4955;p7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6" name="Google Shape;4956;p7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7" name="Google Shape;4957;p7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8" name="Google Shape;4958;p7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9" name="Google Shape;4959;p7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0" name="Google Shape;4960;p7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1" name="Google Shape;4961;p7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2" name="Google Shape;4962;p7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3" name="Google Shape;4963;p7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4" name="Google Shape;4964;p7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5" name="Google Shape;4965;p7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6" name="Google Shape;4966;p7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7" name="Google Shape;4967;p7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8" name="Google Shape;4968;p7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9" name="Google Shape;4969;p7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0" name="Google Shape;4970;p7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1" name="Google Shape;4971;p7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2" name="Google Shape;4972;p7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3" name="Google Shape;4973;p7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4" name="Google Shape;4974;p7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5" name="Google Shape;4975;p7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6" name="Google Shape;4976;p7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7" name="Google Shape;4977;p7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8" name="Google Shape;4978;p7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9" name="Google Shape;4979;p7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0" name="Google Shape;4980;p7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1" name="Google Shape;4981;p7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2" name="Google Shape;4982;p7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3" name="Google Shape;4983;p7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4" name="Google Shape;4984;p7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5" name="Google Shape;4985;p7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6" name="Google Shape;4986;p7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7" name="Google Shape;4987;p7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8" name="Google Shape;4988;p7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9" name="Google Shape;4989;p7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0" name="Google Shape;4990;p7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1" name="Google Shape;4991;p7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2" name="Google Shape;4992;p7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3" name="Google Shape;4993;p7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4" name="Google Shape;4994;p7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5" name="Google Shape;4995;p7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6" name="Google Shape;4996;p7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7" name="Google Shape;4997;p7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8" name="Google Shape;4998;p7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9" name="Google Shape;4999;p7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0" name="Google Shape;5000;p7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1" name="Google Shape;5001;p7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2" name="Google Shape;5002;p7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3" name="Google Shape;5003;p7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4" name="Google Shape;5004;p7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5" name="Google Shape;5005;p7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6" name="Google Shape;5006;p7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7" name="Google Shape;5007;p7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8" name="Google Shape;5008;p7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9" name="Google Shape;5009;p7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0" name="Google Shape;5010;p7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1" name="Google Shape;5011;p7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2" name="Google Shape;5012;p7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3" name="Google Shape;5013;p7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4" name="Google Shape;5014;p7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5" name="Google Shape;5015;p7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6" name="Google Shape;5016;p7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7" name="Google Shape;5017;p7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8" name="Google Shape;5018;p7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9" name="Google Shape;5019;p7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0" name="Google Shape;5020;p7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1" name="Google Shape;5021;p7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2" name="Google Shape;5022;p7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3" name="Google Shape;5023;p7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4" name="Google Shape;5024;p7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5" name="Google Shape;5025;p7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6" name="Google Shape;5026;p7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7" name="Google Shape;5027;p7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8" name="Google Shape;5028;p7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9" name="Google Shape;5029;p7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0" name="Google Shape;5030;p7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1" name="Google Shape;5031;p7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2" name="Google Shape;5032;p7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3" name="Google Shape;5033;p7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4" name="Google Shape;5034;p7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5" name="Google Shape;5035;p7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6" name="Google Shape;5036;p7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7" name="Google Shape;5037;p7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8" name="Google Shape;5038;p7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9" name="Google Shape;5039;p7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0" name="Google Shape;5040;p7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1" name="Google Shape;5041;p7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2" name="Google Shape;5042;p7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3" name="Google Shape;5043;p7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4" name="Google Shape;5044;p7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5" name="Google Shape;5045;p7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6" name="Google Shape;5046;p7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7" name="Google Shape;5047;p7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8" name="Google Shape;5048;p7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9" name="Google Shape;5049;p7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0" name="Google Shape;5050;p7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1" name="Google Shape;5051;p7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2" name="Google Shape;5052;p7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3" name="Google Shape;5053;p7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4" name="Google Shape;5054;p7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5" name="Google Shape;5055;p7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6" name="Google Shape;5056;p7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7" name="Google Shape;5057;p7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8" name="Google Shape;5058;p7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9" name="Google Shape;5059;p7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0" name="Google Shape;5060;p7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1" name="Google Shape;5061;p7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2" name="Google Shape;5062;p7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3" name="Google Shape;5063;p7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4" name="Google Shape;5064;p7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5" name="Google Shape;5065;p7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6" name="Google Shape;5066;p7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7" name="Google Shape;5067;p7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8" name="Google Shape;5068;p7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9" name="Google Shape;5069;p7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0" name="Google Shape;5070;p7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1" name="Google Shape;5071;p7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2" name="Google Shape;5072;p7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3" name="Google Shape;5073;p7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4" name="Google Shape;5074;p7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5" name="Google Shape;5075;p7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6" name="Google Shape;5076;p7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7" name="Google Shape;5077;p7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8" name="Google Shape;5078;p7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9" name="Google Shape;5079;p7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0" name="Google Shape;5080;p7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1" name="Google Shape;5081;p7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2" name="Google Shape;5082;p7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3" name="Google Shape;5083;p7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4" name="Google Shape;5084;p7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5" name="Google Shape;5085;p7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6" name="Google Shape;5086;p7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7" name="Google Shape;5087;p7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8" name="Google Shape;5088;p7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9" name="Google Shape;5089;p7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0" name="Google Shape;5090;p7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1" name="Google Shape;5091;p7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2" name="Google Shape;5092;p7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3" name="Google Shape;5093;p7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4" name="Google Shape;5094;p7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5" name="Google Shape;5095;p7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6" name="Google Shape;5096;p7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7" name="Google Shape;5097;p7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8" name="Google Shape;5098;p7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9" name="Google Shape;5099;p7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0" name="Google Shape;5100;p7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1" name="Google Shape;5101;p7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2" name="Google Shape;5102;p7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3" name="Google Shape;5103;p7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4" name="Google Shape;5104;p7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5" name="Google Shape;5105;p7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6" name="Google Shape;5106;p7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7" name="Google Shape;5107;p7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8" name="Google Shape;5108;p7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9" name="Google Shape;5109;p7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0" name="Google Shape;5110;p7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1" name="Google Shape;5111;p7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2" name="Google Shape;5112;p7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3" name="Google Shape;5113;p7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4" name="Google Shape;5114;p7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5" name="Google Shape;5115;p7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6" name="Google Shape;5116;p7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7" name="Google Shape;5117;p7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8" name="Google Shape;5118;p7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9" name="Google Shape;5119;p7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0" name="Google Shape;5120;p7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1" name="Google Shape;5121;p7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2" name="Google Shape;5122;p7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3" name="Google Shape;5123;p7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4" name="Google Shape;5124;p7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5" name="Google Shape;5125;p7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6" name="Google Shape;5126;p7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7" name="Google Shape;5127;p7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8" name="Google Shape;5128;p7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9" name="Google Shape;5129;p7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0" name="Google Shape;5130;p7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1" name="Google Shape;5131;p7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2" name="Google Shape;5132;p7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3" name="Google Shape;5133;p7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4" name="Google Shape;5134;p7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5" name="Google Shape;5135;p7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6" name="Google Shape;5136;p7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7" name="Google Shape;5137;p7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8" name="Google Shape;5138;p7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9" name="Google Shape;5139;p7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0" name="Google Shape;5140;p7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1" name="Google Shape;5141;p7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2" name="Google Shape;5142;p7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3" name="Google Shape;5143;p7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4" name="Google Shape;5144;p7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5" name="Google Shape;5145;p7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6" name="Google Shape;5146;p7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7" name="Google Shape;5147;p7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8" name="Google Shape;5148;p7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9" name="Google Shape;5149;p7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0" name="Google Shape;5150;p7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1" name="Google Shape;5151;p7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2" name="Google Shape;5152;p7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3" name="Google Shape;5153;p7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4" name="Google Shape;5154;p7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5" name="Google Shape;5155;p7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6" name="Google Shape;5156;p7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7" name="Google Shape;5157;p7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8" name="Google Shape;5158;p7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9" name="Google Shape;5159;p7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0" name="Google Shape;5160;p7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1" name="Google Shape;5161;p7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2" name="Google Shape;5162;p7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3" name="Google Shape;5163;p7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4" name="Google Shape;5164;p7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5" name="Google Shape;5165;p7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6" name="Google Shape;5166;p7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7" name="Google Shape;5167;p7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8" name="Google Shape;5168;p7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9" name="Google Shape;5169;p7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0" name="Google Shape;5170;p7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1" name="Google Shape;5171;p7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2" name="Google Shape;5172;p7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3" name="Google Shape;5173;p7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4" name="Google Shape;5174;p7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5" name="Google Shape;5175;p7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6" name="Google Shape;5176;p7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7" name="Google Shape;5177;p7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8" name="Google Shape;5178;p7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9" name="Google Shape;5179;p7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0" name="Google Shape;5180;p7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1" name="Google Shape;5181;p7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2" name="Google Shape;5182;p7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3" name="Google Shape;5183;p7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4" name="Google Shape;5184;p7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5" name="Google Shape;5185;p7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6" name="Google Shape;5186;p7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7" name="Google Shape;5187;p7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8" name="Google Shape;5188;p7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9" name="Google Shape;5189;p7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0" name="Google Shape;5190;p7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1" name="Google Shape;5191;p7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2" name="Google Shape;5192;p7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3" name="Google Shape;5193;p7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4" name="Google Shape;5194;p7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5" name="Google Shape;5195;p7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6" name="Google Shape;5196;p7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7" name="Google Shape;5197;p7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8" name="Google Shape;5198;p7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9" name="Google Shape;5199;p7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0" name="Google Shape;5200;p7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1" name="Google Shape;5201;p7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2" name="Google Shape;5202;p7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3" name="Google Shape;5203;p7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4" name="Google Shape;5204;p7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5" name="Google Shape;5205;p7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6" name="Google Shape;5206;p7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7" name="Google Shape;5207;p7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8" name="Google Shape;5208;p7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9" name="Google Shape;5209;p7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0" name="Google Shape;5210;p7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1" name="Google Shape;5211;p7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2" name="Google Shape;5212;p7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3" name="Google Shape;5213;p7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4" name="Google Shape;5214;p7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5" name="Google Shape;5215;p7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6" name="Google Shape;5216;p7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7" name="Google Shape;5217;p7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8" name="Google Shape;5218;p7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9" name="Google Shape;5219;p7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0" name="Google Shape;5220;p7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1" name="Google Shape;5221;p7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2" name="Google Shape;5222;p7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3" name="Google Shape;5223;p7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4" name="Google Shape;5224;p7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5" name="Google Shape;5225;p7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6" name="Google Shape;5226;p7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7" name="Google Shape;5227;p7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8" name="Google Shape;5228;p7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9" name="Google Shape;5229;p7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0" name="Google Shape;5230;p7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1" name="Google Shape;5231;p7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2" name="Google Shape;5232;p7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3" name="Google Shape;5233;p7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4" name="Google Shape;5234;p7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5" name="Google Shape;5235;p7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6" name="Google Shape;5236;p7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7" name="Google Shape;5237;p7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8" name="Google Shape;5238;p7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9" name="Google Shape;5239;p7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0" name="Google Shape;5240;p7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1" name="Google Shape;5241;p7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2" name="Google Shape;5242;p7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3" name="Google Shape;5243;p7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4" name="Google Shape;5244;p7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5" name="Google Shape;5245;p7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6" name="Google Shape;5246;p7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7" name="Google Shape;5247;p7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8" name="Google Shape;5248;p7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9" name="Google Shape;5249;p7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0" name="Google Shape;5250;p7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1" name="Google Shape;5251;p7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2" name="Google Shape;5252;p7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3" name="Google Shape;5253;p7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4" name="Google Shape;5254;p7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5" name="Google Shape;5255;p7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6" name="Google Shape;5256;p7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7" name="Google Shape;5257;p7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8" name="Google Shape;5258;p7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9" name="Google Shape;5259;p7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0" name="Google Shape;5260;p7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1" name="Google Shape;5261;p7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2" name="Google Shape;5262;p7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3" name="Google Shape;5263;p7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4" name="Google Shape;5264;p7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5" name="Google Shape;5265;p7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6" name="Google Shape;5266;p7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7" name="Google Shape;5267;p7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8" name="Google Shape;5268;p7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9" name="Google Shape;5269;p7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0" name="Google Shape;5270;p7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1" name="Google Shape;5271;p7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2" name="Google Shape;5272;p7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3" name="Google Shape;5273;p7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4" name="Google Shape;5274;p7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5" name="Google Shape;5275;p7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6" name="Google Shape;5276;p7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7" name="Google Shape;5277;p7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8" name="Google Shape;5278;p7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9" name="Google Shape;5279;p7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0" name="Google Shape;5280;p7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1" name="Google Shape;5281;p7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2" name="Google Shape;5282;p7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3" name="Google Shape;5283;p7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4" name="Google Shape;5284;p7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5" name="Google Shape;5285;p7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6" name="Google Shape;5286;p7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7" name="Google Shape;5287;p7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8" name="Google Shape;5288;p7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9" name="Google Shape;5289;p7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0" name="Google Shape;5290;p7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1" name="Google Shape;5291;p7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2" name="Google Shape;5292;p7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3" name="Google Shape;5293;p7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4" name="Google Shape;5294;p7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5" name="Google Shape;5295;p7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6" name="Google Shape;5296;p7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7" name="Google Shape;5297;p7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8" name="Google Shape;5298;p7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9" name="Google Shape;5299;p7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0" name="Google Shape;5300;p7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1" name="Google Shape;5301;p7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2" name="Google Shape;5302;p7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3" name="Google Shape;5303;p7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4" name="Google Shape;5304;p7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5" name="Google Shape;5305;p7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6" name="Google Shape;5306;p7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7" name="Google Shape;5307;p7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8" name="Google Shape;5308;p7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9" name="Google Shape;5309;p7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0" name="Google Shape;5310;p7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1" name="Google Shape;5311;p7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2" name="Google Shape;5312;p7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3" name="Google Shape;5313;p7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4" name="Google Shape;5314;p7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5" name="Google Shape;5315;p7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6" name="Google Shape;5316;p7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7" name="Google Shape;5317;p7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8" name="Google Shape;5318;p7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9" name="Google Shape;5319;p7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0" name="Google Shape;5320;p7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1" name="Google Shape;5321;p7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2" name="Google Shape;5322;p7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3" name="Google Shape;5323;p7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4" name="Google Shape;5324;p7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5" name="Google Shape;5325;p7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6" name="Google Shape;5326;p7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7" name="Google Shape;5327;p7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8" name="Google Shape;5328;p7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9" name="Google Shape;5329;p7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0" name="Google Shape;5330;p7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1" name="Google Shape;5331;p7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2" name="Google Shape;5332;p7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3" name="Google Shape;5333;p7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4" name="Google Shape;5334;p7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5" name="Google Shape;5335;p7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6" name="Google Shape;5336;p7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7" name="Google Shape;5337;p7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8" name="Google Shape;5338;p7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9" name="Google Shape;5339;p7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0" name="Google Shape;5340;p7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1" name="Google Shape;5341;p7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2" name="Google Shape;5342;p7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3" name="Google Shape;5343;p7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4" name="Google Shape;5344;p7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5" name="Google Shape;5345;p7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6" name="Google Shape;5346;p7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7" name="Google Shape;5347;p7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8" name="Google Shape;5348;p7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9" name="Google Shape;5349;p7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0" name="Google Shape;5350;p7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1" name="Google Shape;5351;p7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2" name="Google Shape;5352;p7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3" name="Google Shape;5353;p7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4" name="Google Shape;5354;p7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5" name="Google Shape;5355;p7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6" name="Google Shape;5356;p7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7" name="Google Shape;5357;p7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8" name="Google Shape;5358;p7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9" name="Google Shape;5359;p7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0" name="Google Shape;5360;p7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1" name="Google Shape;5361;p7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2" name="Google Shape;5362;p7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3" name="Google Shape;5363;p7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4" name="Google Shape;5364;p7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5" name="Google Shape;5365;p7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6" name="Google Shape;5366;p7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7" name="Google Shape;5367;p7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8" name="Google Shape;5368;p7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9" name="Google Shape;5369;p7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0" name="Google Shape;5370;p7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1" name="Google Shape;5371;p7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2" name="Google Shape;5372;p7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3" name="Google Shape;5373;p7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4" name="Google Shape;5374;p7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5" name="Google Shape;5375;p7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6" name="Google Shape;5376;p7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7" name="Google Shape;5377;p7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8" name="Google Shape;5378;p7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9" name="Google Shape;5379;p7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0" name="Google Shape;5380;p7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1" name="Google Shape;5381;p7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2" name="Google Shape;5382;p7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3" name="Google Shape;5383;p7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4" name="Google Shape;5384;p7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5" name="Google Shape;5385;p7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6" name="Google Shape;5386;p7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7" name="Google Shape;5387;p7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8" name="Google Shape;5388;p7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9" name="Google Shape;5389;p7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0" name="Google Shape;5390;p7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1" name="Google Shape;5391;p7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2" name="Google Shape;5392;p7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3" name="Google Shape;5393;p7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4" name="Google Shape;5394;p7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5" name="Google Shape;5395;p7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6" name="Google Shape;5396;p7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7" name="Google Shape;5397;p7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8" name="Google Shape;5398;p7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9" name="Google Shape;5399;p7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0" name="Google Shape;5400;p7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1" name="Google Shape;5401;p7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2" name="Google Shape;5402;p7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3" name="Google Shape;5403;p7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4" name="Google Shape;5404;p7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5" name="Google Shape;5405;p7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6" name="Google Shape;5406;p7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7" name="Google Shape;5407;p7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8" name="Google Shape;5408;p7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9" name="Google Shape;5409;p7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0" name="Google Shape;5410;p7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1" name="Google Shape;5411;p7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2" name="Google Shape;5412;p7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3" name="Google Shape;5413;p7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4" name="Google Shape;5414;p7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5" name="Google Shape;5415;p7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6" name="Google Shape;5416;p7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7" name="Google Shape;5417;p7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8" name="Google Shape;5418;p7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9" name="Google Shape;5419;p7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0" name="Google Shape;5420;p7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1" name="Google Shape;5421;p7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2" name="Google Shape;5422;p7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3" name="Google Shape;5423;p7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4" name="Google Shape;5424;p7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5" name="Google Shape;5425;p7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6" name="Google Shape;5426;p7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7" name="Google Shape;5427;p7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8" name="Google Shape;5428;p7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9" name="Google Shape;5429;p7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0" name="Google Shape;5430;p7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1" name="Google Shape;5431;p7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2" name="Google Shape;5432;p7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3" name="Google Shape;5433;p7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4" name="Google Shape;5434;p7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5" name="Google Shape;5435;p7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6" name="Google Shape;5436;p7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7" name="Google Shape;5437;p7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8" name="Google Shape;5438;p7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9" name="Google Shape;5439;p7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0" name="Google Shape;5440;p7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1" name="Google Shape;5441;p7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2" name="Google Shape;5442;p7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3" name="Google Shape;5443;p7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4" name="Google Shape;5444;p7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5" name="Google Shape;5445;p7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6" name="Google Shape;5446;p7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7" name="Google Shape;5447;p7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8" name="Google Shape;5448;p7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9" name="Google Shape;5449;p7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0" name="Google Shape;5450;p7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1" name="Google Shape;5451;p7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2" name="Google Shape;5452;p7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3" name="Google Shape;5453;p7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4" name="Google Shape;5454;p7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5" name="Google Shape;5455;p7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6" name="Google Shape;5456;p7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7" name="Google Shape;5457;p7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8" name="Google Shape;5458;p7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9" name="Google Shape;5459;p7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0" name="Google Shape;5460;p7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1" name="Google Shape;5461;p7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2" name="Google Shape;5462;p7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3" name="Google Shape;5463;p7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4" name="Google Shape;5464;p7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5" name="Google Shape;5465;p7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6" name="Google Shape;5466;p7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7" name="Google Shape;5467;p7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8" name="Google Shape;5468;p7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9" name="Google Shape;5469;p7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0" name="Google Shape;5470;p7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1" name="Google Shape;5471;p7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2" name="Google Shape;5472;p7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3" name="Google Shape;5473;p7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4" name="Google Shape;5474;p7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5" name="Google Shape;5475;p7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6" name="Google Shape;5476;p7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7" name="Google Shape;5477;p7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8" name="Google Shape;5478;p7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9" name="Google Shape;5479;p7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0" name="Google Shape;5480;p7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1" name="Google Shape;5481;p7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2" name="Google Shape;5482;p7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3" name="Google Shape;5483;p7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4" name="Google Shape;5484;p7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5" name="Google Shape;5485;p7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6" name="Google Shape;5486;p7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7" name="Google Shape;5487;p7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8" name="Google Shape;5488;p7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9" name="Google Shape;5489;p7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0" name="Google Shape;5490;p7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1" name="Google Shape;5491;p7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2" name="Google Shape;5492;p7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3" name="Google Shape;5493;p7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4" name="Google Shape;5494;p7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5" name="Google Shape;5495;p7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6" name="Google Shape;5496;p7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7" name="Google Shape;5497;p7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8" name="Google Shape;5498;p7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9" name="Google Shape;5499;p7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0" name="Google Shape;5500;p7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1" name="Google Shape;5501;p7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2" name="Google Shape;5502;p7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3" name="Google Shape;5503;p7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4" name="Google Shape;5504;p7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5" name="Google Shape;5505;p7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6" name="Google Shape;5506;p7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7" name="Google Shape;5507;p7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8" name="Google Shape;5508;p7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9" name="Google Shape;5509;p7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0" name="Google Shape;5510;p7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1" name="Google Shape;5511;p7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2" name="Google Shape;5512;p7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3" name="Google Shape;5513;p7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4" name="Google Shape;5514;p7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5" name="Google Shape;5515;p7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6" name="Google Shape;5516;p7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7" name="Google Shape;5517;p7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8" name="Google Shape;5518;p7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9" name="Google Shape;5519;p7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0" name="Google Shape;5520;p7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1" name="Google Shape;5521;p7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2" name="Google Shape;5522;p7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3" name="Google Shape;5523;p7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4" name="Google Shape;5524;p7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5" name="Google Shape;5525;p7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6" name="Google Shape;5526;p7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7" name="Google Shape;5527;p7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8" name="Google Shape;5528;p7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9" name="Google Shape;5529;p7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0" name="Google Shape;5530;p7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1" name="Google Shape;5531;p7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2" name="Google Shape;5532;p7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3" name="Google Shape;5533;p7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4" name="Google Shape;5534;p7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5" name="Google Shape;5535;p7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6" name="Google Shape;5536;p7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7" name="Google Shape;5537;p7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8" name="Google Shape;5538;p7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9" name="Google Shape;5539;p7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0" name="Google Shape;5540;p7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1" name="Google Shape;5541;p7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2" name="Google Shape;5542;p7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3" name="Google Shape;5543;p7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4" name="Google Shape;5544;p7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5" name="Google Shape;5545;p7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6" name="Google Shape;5546;p7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7" name="Google Shape;5547;p7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8" name="Google Shape;5548;p7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9" name="Google Shape;5549;p7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0" name="Google Shape;5550;p7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1" name="Google Shape;5551;p7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2" name="Google Shape;5552;p7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3" name="Google Shape;5553;p7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4" name="Google Shape;5554;p7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5" name="Google Shape;5555;p7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6" name="Google Shape;5556;p7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7" name="Google Shape;5557;p7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8" name="Google Shape;5558;p7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9" name="Google Shape;5559;p7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0" name="Google Shape;5560;p7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1" name="Google Shape;5561;p7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2" name="Google Shape;5562;p7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3" name="Google Shape;5563;p7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4" name="Google Shape;5564;p7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5" name="Google Shape;5565;p7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6" name="Google Shape;5566;p7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7" name="Google Shape;5567;p7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8" name="Google Shape;5568;p7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9" name="Google Shape;5569;p7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0" name="Google Shape;5570;p7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1" name="Google Shape;5571;p7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2" name="Google Shape;5572;p7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3" name="Google Shape;5573;p7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4" name="Google Shape;5574;p7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5" name="Google Shape;5575;p7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6" name="Google Shape;5576;p7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7" name="Google Shape;5577;p7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8" name="Google Shape;5578;p7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9" name="Google Shape;5579;p7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0" name="Google Shape;5580;p7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1" name="Google Shape;5581;p7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2" name="Google Shape;5582;p7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3" name="Google Shape;5583;p7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4" name="Google Shape;5584;p7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5" name="Google Shape;5585;p7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6" name="Google Shape;5586;p7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7" name="Google Shape;5587;p7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8" name="Google Shape;5588;p7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9" name="Google Shape;5589;p7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0" name="Google Shape;5590;p7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1" name="Google Shape;5591;p7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2" name="Google Shape;5592;p7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3" name="Google Shape;5593;p7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4" name="Google Shape;5594;p7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5" name="Google Shape;5595;p7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6" name="Google Shape;5596;p7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7" name="Google Shape;5597;p7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8" name="Google Shape;5598;p7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9" name="Google Shape;5599;p7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0" name="Google Shape;5600;p7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1" name="Google Shape;5601;p7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2" name="Google Shape;5602;p7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3" name="Google Shape;5603;p7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4" name="Google Shape;5604;p7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5" name="Google Shape;5605;p7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6" name="Google Shape;5606;p7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7" name="Google Shape;5607;p7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8" name="Google Shape;5608;p7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9" name="Google Shape;5609;p7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0" name="Google Shape;5610;p7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1" name="Google Shape;5611;p7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2" name="Google Shape;5612;p7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3" name="Google Shape;5613;p7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4" name="Google Shape;5614;p7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5" name="Google Shape;5615;p7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6" name="Google Shape;5616;p7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7" name="Google Shape;5617;p7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8" name="Google Shape;5618;p7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9" name="Google Shape;5619;p7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0" name="Google Shape;5620;p7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1" name="Google Shape;5621;p7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2" name="Google Shape;5622;p7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3" name="Google Shape;5623;p7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4" name="Google Shape;5624;p7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5" name="Google Shape;5625;p7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6" name="Google Shape;5626;p7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7" name="Google Shape;5627;p7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8" name="Google Shape;5628;p7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9" name="Google Shape;5629;p7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0" name="Google Shape;5630;p7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1" name="Google Shape;5631;p7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2" name="Google Shape;5632;p7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3" name="Google Shape;5633;p7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4" name="Google Shape;5634;p7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5" name="Google Shape;5635;p7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6" name="Google Shape;5636;p7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7" name="Google Shape;5637;p7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8" name="Google Shape;5638;p7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9" name="Google Shape;5639;p7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0" name="Google Shape;5640;p7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1" name="Google Shape;5641;p7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2" name="Google Shape;5642;p7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3" name="Google Shape;5643;p7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4" name="Google Shape;5644;p7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5" name="Google Shape;5645;p7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6" name="Google Shape;5646;p7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7" name="Google Shape;5647;p7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8" name="Google Shape;5648;p7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9" name="Google Shape;5649;p7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0" name="Google Shape;5650;p7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1" name="Google Shape;5651;p7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2" name="Google Shape;5652;p7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3" name="Google Shape;5653;p7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4" name="Google Shape;5654;p7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5" name="Google Shape;5655;p7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6" name="Google Shape;5656;p7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7" name="Google Shape;5657;p7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8" name="Google Shape;5658;p7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9" name="Google Shape;5659;p7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0" name="Google Shape;5660;p7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1" name="Google Shape;5661;p7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2" name="Google Shape;5662;p7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3" name="Google Shape;5663;p7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4" name="Google Shape;5664;p7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5" name="Google Shape;5665;p7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6" name="Google Shape;5666;p7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7" name="Google Shape;5667;p7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8" name="Google Shape;5668;p7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9" name="Google Shape;5669;p7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0" name="Google Shape;5670;p7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1" name="Google Shape;5671;p7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2" name="Google Shape;5672;p7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3" name="Google Shape;5673;p7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4" name="Google Shape;5674;p7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5" name="Google Shape;5675;p7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6" name="Google Shape;5676;p7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7" name="Google Shape;5677;p7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8" name="Google Shape;5678;p7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9" name="Google Shape;5679;p7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0" name="Google Shape;5680;p7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1" name="Google Shape;5681;p7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2" name="Google Shape;5682;p7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3" name="Google Shape;5683;p7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4" name="Google Shape;5684;p7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5" name="Google Shape;5685;p7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6" name="Google Shape;5686;p7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7" name="Google Shape;5687;p7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8" name="Google Shape;5688;p7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9" name="Google Shape;5689;p7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0" name="Google Shape;5690;p7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1" name="Google Shape;5691;p7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2" name="Google Shape;5692;p7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3" name="Google Shape;5693;p7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4" name="Google Shape;5694;p7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5" name="Google Shape;5695;p7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6" name="Google Shape;5696;p7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7" name="Google Shape;5697;p7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8" name="Google Shape;5698;p7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9" name="Google Shape;5699;p7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0" name="Google Shape;5700;p7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1" name="Google Shape;5701;p7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2" name="Google Shape;5702;p7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3" name="Google Shape;5703;p7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4" name="Google Shape;5704;p7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5" name="Google Shape;5705;p7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6" name="Google Shape;5706;p7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7" name="Google Shape;5707;p7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8" name="Google Shape;5708;p7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9" name="Google Shape;5709;p7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0" name="Google Shape;5710;p7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1" name="Google Shape;5711;p7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2" name="Google Shape;5712;p7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3" name="Google Shape;5713;p7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4" name="Google Shape;5714;p7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5" name="Google Shape;5715;p7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6" name="Google Shape;5716;p7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7" name="Google Shape;5717;p7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8" name="Google Shape;5718;p7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9" name="Google Shape;5719;p7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0" name="Google Shape;5720;p7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1" name="Google Shape;5721;p7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2" name="Google Shape;5722;p7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3" name="Google Shape;5723;p7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4" name="Google Shape;5724;p7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5" name="Google Shape;5725;p7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6" name="Google Shape;5726;p7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7" name="Google Shape;5727;p7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8" name="Google Shape;5728;p7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9" name="Google Shape;5729;p7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0" name="Google Shape;5730;p7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1" name="Google Shape;5731;p7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2" name="Google Shape;5732;p7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3" name="Google Shape;5733;p7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4" name="Google Shape;5734;p7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5" name="Google Shape;5735;p7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6" name="Google Shape;5736;p7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7" name="Google Shape;5737;p7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8" name="Google Shape;5738;p7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9" name="Google Shape;5739;p7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0" name="Google Shape;5740;p7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1" name="Google Shape;5741;p7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2" name="Google Shape;5742;p7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3" name="Google Shape;5743;p7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4" name="Google Shape;5744;p7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5" name="Google Shape;5745;p7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6" name="Google Shape;5746;p7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7" name="Google Shape;5747;p7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8" name="Google Shape;5748;p7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9" name="Google Shape;5749;p7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0" name="Google Shape;5750;p7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1" name="Google Shape;5751;p7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2" name="Google Shape;5752;p7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3" name="Google Shape;5753;p7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4" name="Google Shape;5754;p7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5" name="Google Shape;5755;p7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6" name="Google Shape;5756;p7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7" name="Google Shape;5757;p7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8" name="Google Shape;5758;p7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9" name="Google Shape;5759;p7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0" name="Google Shape;5760;p7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1" name="Google Shape;5761;p7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2" name="Google Shape;5762;p7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3" name="Google Shape;5763;p7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4" name="Google Shape;5764;p7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5" name="Google Shape;5765;p7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6" name="Google Shape;5766;p7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7" name="Google Shape;5767;p7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8" name="Google Shape;5768;p7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9" name="Google Shape;5769;p7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0" name="Google Shape;5770;p7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1" name="Google Shape;5771;p7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2" name="Google Shape;5772;p7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3" name="Google Shape;5773;p7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4" name="Google Shape;5774;p7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5" name="Google Shape;5775;p7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6" name="Google Shape;5776;p7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7" name="Google Shape;5777;p7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8" name="Google Shape;5778;p7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9" name="Google Shape;5779;p7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0" name="Google Shape;5780;p7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1" name="Google Shape;5781;p7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2" name="Google Shape;5782;p7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3" name="Google Shape;5783;p7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4" name="Google Shape;5784;p7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5" name="Google Shape;5785;p7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6" name="Google Shape;5786;p7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7" name="Google Shape;5787;p7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8" name="Google Shape;5788;p7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9" name="Google Shape;5789;p7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0" name="Google Shape;5790;p7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1" name="Google Shape;5791;p7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2" name="Google Shape;5792;p7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3" name="Google Shape;5793;p7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4" name="Google Shape;5794;p7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5" name="Google Shape;5795;p7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6" name="Google Shape;5796;p7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7" name="Google Shape;5797;p7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8" name="Google Shape;5798;p7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9" name="Google Shape;5799;p7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0" name="Google Shape;5800;p7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1" name="Google Shape;5801;p7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2" name="Google Shape;5802;p7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3" name="Google Shape;5803;p7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4" name="Google Shape;5804;p7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5" name="Google Shape;5805;p7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6" name="Google Shape;5806;p7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7" name="Google Shape;5807;p7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8" name="Google Shape;5808;p7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9" name="Google Shape;5809;p7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0" name="Google Shape;5810;p7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1" name="Google Shape;5811;p7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2" name="Google Shape;5812;p7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3" name="Google Shape;5813;p7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4" name="Google Shape;5814;p7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5" name="Google Shape;5815;p7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6" name="Google Shape;5816;p7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7" name="Google Shape;5817;p7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8" name="Google Shape;5818;p7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9" name="Google Shape;5819;p7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0" name="Google Shape;5820;p7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1" name="Google Shape;5821;p7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2" name="Google Shape;5822;p7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3" name="Google Shape;5823;p7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4" name="Google Shape;5824;p7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5" name="Google Shape;5825;p7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6" name="Google Shape;5826;p7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7" name="Google Shape;5827;p7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8" name="Google Shape;5828;p7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9" name="Google Shape;5829;p7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0" name="Google Shape;5830;p7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1" name="Google Shape;5831;p7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2" name="Google Shape;5832;p7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3" name="Google Shape;5833;p7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4" name="Google Shape;5834;p7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5" name="Google Shape;5835;p7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6" name="Google Shape;5836;p7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7" name="Google Shape;5837;p7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8" name="Google Shape;5838;p7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9" name="Google Shape;5839;p7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0" name="Google Shape;5840;p7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1" name="Google Shape;5841;p7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2" name="Google Shape;5842;p7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3" name="Google Shape;5843;p7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4" name="Google Shape;5844;p7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5" name="Google Shape;5845;p7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6" name="Google Shape;5846;p7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7" name="Google Shape;5847;p7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8" name="Google Shape;5848;p7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9" name="Google Shape;5849;p7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0" name="Google Shape;5850;p7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1" name="Google Shape;5851;p7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2" name="Google Shape;5852;p7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3" name="Google Shape;5853;p7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4" name="Google Shape;5854;p7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5" name="Google Shape;5855;p7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6" name="Google Shape;5856;p7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7" name="Google Shape;5857;p7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8" name="Google Shape;5858;p7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9" name="Google Shape;5859;p7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0" name="Google Shape;5860;p7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1" name="Google Shape;5861;p7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2" name="Google Shape;5862;p7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3" name="Google Shape;5863;p7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4" name="Google Shape;5864;p7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5" name="Google Shape;5865;p7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6" name="Google Shape;5866;p7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7" name="Google Shape;5867;p7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8" name="Google Shape;5868;p7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9" name="Google Shape;5869;p7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0" name="Google Shape;5870;p7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1" name="Google Shape;5871;p7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2" name="Google Shape;5872;p7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3" name="Google Shape;5873;p7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4" name="Google Shape;5874;p7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5" name="Google Shape;5875;p7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6" name="Google Shape;5876;p7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7" name="Google Shape;5877;p7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8" name="Google Shape;5878;p7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9" name="Google Shape;5879;p7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0" name="Google Shape;5880;p7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1" name="Google Shape;5881;p7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2" name="Google Shape;5882;p7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3" name="Google Shape;5883;p7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4" name="Google Shape;5884;p7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5" name="Google Shape;5885;p7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6" name="Google Shape;5886;p7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7" name="Google Shape;5887;p7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8" name="Google Shape;5888;p7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9" name="Google Shape;5889;p7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0" name="Google Shape;5890;p7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1" name="Google Shape;5891;p7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2" name="Google Shape;5892;p7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3" name="Google Shape;5893;p7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4" name="Google Shape;5894;p7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5" name="Google Shape;5895;p7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6" name="Google Shape;5896;p7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7" name="Google Shape;5897;p7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8" name="Google Shape;5898;p7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9" name="Google Shape;5899;p7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0" name="Google Shape;5900;p7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1" name="Google Shape;5901;p7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2" name="Google Shape;5902;p7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3" name="Google Shape;5903;p7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4" name="Google Shape;5904;p7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5" name="Google Shape;5905;p7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6" name="Google Shape;5906;p7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7" name="Google Shape;5907;p7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8" name="Google Shape;5908;p7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9" name="Google Shape;5909;p7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0" name="Google Shape;5910;p7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1" name="Google Shape;5911;p7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2" name="Google Shape;5912;p7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3" name="Google Shape;5913;p7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4" name="Google Shape;5914;p7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5" name="Google Shape;5915;p7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6" name="Google Shape;5916;p7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7" name="Google Shape;5917;p7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8" name="Google Shape;5918;p7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9" name="Google Shape;5919;p7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0" name="Google Shape;5920;p7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1" name="Google Shape;5921;p7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2" name="Google Shape;5922;p7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3" name="Google Shape;5923;p7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4" name="Google Shape;5924;p7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5" name="Google Shape;5925;p7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6" name="Google Shape;5926;p7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7" name="Google Shape;5927;p7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8" name="Google Shape;5928;p7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9" name="Google Shape;5929;p7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0" name="Google Shape;5930;p7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1" name="Google Shape;5931;p7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2" name="Google Shape;5932;p7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3" name="Google Shape;5933;p7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4" name="Google Shape;5934;p7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5" name="Google Shape;5935;p7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6" name="Google Shape;5936;p7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7" name="Google Shape;5937;p7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8" name="Google Shape;5938;p7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9" name="Google Shape;5939;p7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0" name="Google Shape;5940;p7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1" name="Google Shape;5941;p7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2" name="Google Shape;5942;p7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3" name="Google Shape;5943;p7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4" name="Google Shape;5944;p7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5" name="Google Shape;5945;p7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6" name="Google Shape;5946;p7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7" name="Google Shape;5947;p7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8" name="Google Shape;5948;p7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9" name="Google Shape;5949;p7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0" name="Google Shape;5950;p7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1" name="Google Shape;5951;p7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2" name="Google Shape;5952;p7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3" name="Google Shape;5953;p7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4" name="Google Shape;5954;p7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5" name="Google Shape;5955;p7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6" name="Google Shape;5956;p7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7" name="Google Shape;5957;p7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8" name="Google Shape;5958;p7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9" name="Google Shape;5959;p7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0" name="Google Shape;5960;p7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1" name="Google Shape;5961;p7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2" name="Google Shape;5962;p7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3" name="Google Shape;5963;p7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4" name="Google Shape;5964;p7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5" name="Google Shape;5965;p7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6" name="Google Shape;5966;p7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7" name="Google Shape;5967;p7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8" name="Google Shape;5968;p7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9" name="Google Shape;5969;p7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0" name="Google Shape;5970;p7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1" name="Google Shape;5971;p7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2" name="Google Shape;5972;p7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3" name="Google Shape;5973;p7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4" name="Google Shape;5974;p7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5" name="Google Shape;5975;p7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6" name="Google Shape;5976;p7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7" name="Google Shape;5977;p7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8" name="Google Shape;5978;p7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9" name="Google Shape;5979;p7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0" name="Google Shape;5980;p7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1" name="Google Shape;5981;p7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2" name="Google Shape;5982;p7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3" name="Google Shape;5983;p7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4" name="Google Shape;5984;p7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5" name="Google Shape;5985;p7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6" name="Google Shape;5986;p7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7" name="Google Shape;5987;p7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8" name="Google Shape;5988;p7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9" name="Google Shape;5989;p7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0" name="Google Shape;5990;p7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1" name="Google Shape;5991;p7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2" name="Google Shape;5992;p7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3" name="Google Shape;5993;p7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4" name="Google Shape;5994;p7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5" name="Google Shape;5995;p7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6" name="Google Shape;5996;p7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7" name="Google Shape;5997;p7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8" name="Google Shape;5998;p7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9" name="Google Shape;5999;p7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0" name="Google Shape;6000;p7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1" name="Google Shape;6001;p7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2" name="Google Shape;6002;p7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3" name="Google Shape;6003;p7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4" name="Google Shape;6004;p7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5" name="Google Shape;6005;p7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6" name="Google Shape;6006;p7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7" name="Google Shape;6007;p7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8" name="Google Shape;6008;p7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9" name="Google Shape;6009;p7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0" name="Google Shape;6010;p7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1" name="Google Shape;6011;p7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2" name="Google Shape;6012;p7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3" name="Google Shape;6013;p7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4" name="Google Shape;6014;p7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5" name="Google Shape;6015;p7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6" name="Google Shape;6016;p7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7" name="Google Shape;6017;p7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8" name="Google Shape;6018;p7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9" name="Google Shape;6019;p7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0" name="Google Shape;6020;p7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1" name="Google Shape;6021;p7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2" name="Google Shape;6022;p7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3" name="Google Shape;6023;p7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4" name="Google Shape;6024;p7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5" name="Google Shape;6025;p7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6" name="Google Shape;6026;p7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7" name="Google Shape;6027;p7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8" name="Google Shape;6028;p7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9" name="Google Shape;6029;p7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0" name="Google Shape;6030;p7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1" name="Google Shape;6031;p7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2" name="Google Shape;6032;p7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3" name="Google Shape;6033;p7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4" name="Google Shape;6034;p7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5" name="Google Shape;6035;p7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6" name="Google Shape;6036;p7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7" name="Google Shape;6037;p7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8" name="Google Shape;6038;p7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9" name="Google Shape;6039;p7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0" name="Google Shape;6040;p7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1" name="Google Shape;6041;p7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2" name="Google Shape;6042;p7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3" name="Google Shape;6043;p7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4" name="Google Shape;6044;p7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5" name="Google Shape;6045;p7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6" name="Google Shape;6046;p7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7" name="Google Shape;6047;p7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8" name="Google Shape;6048;p7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9" name="Google Shape;6049;p7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0" name="Google Shape;6050;p7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1" name="Google Shape;6051;p7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2" name="Google Shape;6052;p7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3" name="Google Shape;6053;p7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4" name="Google Shape;6054;p7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5" name="Google Shape;6055;p7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6" name="Google Shape;6056;p7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7" name="Google Shape;6057;p7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8" name="Google Shape;6058;p7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9" name="Google Shape;6059;p7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0" name="Google Shape;6060;p7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1" name="Google Shape;6061;p7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2" name="Google Shape;6062;p7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3" name="Google Shape;6063;p7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4" name="Google Shape;6064;p7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5" name="Google Shape;6065;p7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6" name="Google Shape;6066;p7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7" name="Google Shape;6067;p7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8" name="Google Shape;6068;p7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9" name="Google Shape;6069;p7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0" name="Google Shape;6070;p7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1" name="Google Shape;6071;p7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2" name="Google Shape;6072;p7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3" name="Google Shape;6073;p7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4" name="Google Shape;6074;p7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5" name="Google Shape;6075;p7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6" name="Google Shape;6076;p7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7" name="Google Shape;6077;p7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8" name="Google Shape;6078;p7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9" name="Google Shape;6079;p7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0" name="Google Shape;6080;p7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1" name="Google Shape;6081;p7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2" name="Google Shape;6082;p7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3" name="Google Shape;6083;p7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4" name="Google Shape;6084;p7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5" name="Google Shape;6085;p7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6" name="Google Shape;6086;p7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7" name="Google Shape;6087;p7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8" name="Google Shape;6088;p7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9" name="Google Shape;6089;p7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0" name="Google Shape;6090;p7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1" name="Google Shape;6091;p7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2" name="Google Shape;6092;p7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3" name="Google Shape;6093;p7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4" name="Google Shape;6094;p7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5" name="Google Shape;6095;p7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6" name="Google Shape;6096;p7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7" name="Google Shape;6097;p7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8" name="Google Shape;6098;p7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9" name="Google Shape;6099;p7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0" name="Google Shape;6100;p7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1" name="Google Shape;6101;p7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2" name="Google Shape;6102;p7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3" name="Google Shape;6103;p7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4" name="Google Shape;6104;p7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5" name="Google Shape;6105;p7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6" name="Google Shape;6106;p7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7" name="Google Shape;6107;p7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8" name="Google Shape;6108;p7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9" name="Google Shape;6109;p7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0" name="Google Shape;6110;p7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1" name="Google Shape;6111;p7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2" name="Google Shape;6112;p7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3" name="Google Shape;6113;p7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4" name="Google Shape;6114;p7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5" name="Google Shape;6115;p7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6" name="Google Shape;6116;p7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7" name="Google Shape;6117;p7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8" name="Google Shape;6118;p7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9" name="Google Shape;6119;p7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0" name="Google Shape;6120;p7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1" name="Google Shape;6121;p7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2" name="Google Shape;6122;p7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3" name="Google Shape;6123;p7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4" name="Google Shape;6124;p7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5" name="Google Shape;6125;p7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6" name="Google Shape;6126;p7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7" name="Google Shape;6127;p7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8" name="Google Shape;6128;p7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9" name="Google Shape;6129;p7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0" name="Google Shape;6130;p7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1" name="Google Shape;6131;p7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2" name="Google Shape;6132;p7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3" name="Google Shape;6133;p7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4" name="Google Shape;6134;p7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5" name="Google Shape;6135;p7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6" name="Google Shape;6136;p7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7" name="Google Shape;6137;p7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8" name="Google Shape;6138;p7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9" name="Google Shape;6139;p7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0" name="Google Shape;6140;p7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1" name="Google Shape;6141;p7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2" name="Google Shape;6142;p7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3" name="Google Shape;6143;p7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4" name="Google Shape;6144;p7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5" name="Google Shape;6145;p7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6" name="Google Shape;6146;p7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7" name="Google Shape;6147;p7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8" name="Google Shape;6148;p7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9" name="Google Shape;6149;p7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0" name="Google Shape;6150;p7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1" name="Google Shape;6151;p7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2" name="Google Shape;6152;p7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3" name="Google Shape;6153;p7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4" name="Google Shape;6154;p7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5" name="Google Shape;6155;p7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6" name="Google Shape;6156;p7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7" name="Google Shape;6157;p7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8" name="Google Shape;6158;p7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9" name="Google Shape;6159;p7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0" name="Google Shape;6160;p7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1" name="Google Shape;6161;p7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2" name="Google Shape;6162;p7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3" name="Google Shape;6163;p7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4" name="Google Shape;6164;p7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5" name="Google Shape;6165;p7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6" name="Google Shape;6166;p7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7" name="Google Shape;6167;p7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8" name="Google Shape;6168;p7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9" name="Google Shape;6169;p7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0" name="Google Shape;6170;p7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1" name="Google Shape;6171;p7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2" name="Google Shape;6172;p7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3" name="Google Shape;6173;p7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4" name="Google Shape;6174;p7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5" name="Google Shape;6175;p7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6" name="Google Shape;6176;p7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7" name="Google Shape;6177;p7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8" name="Google Shape;6178;p7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9" name="Google Shape;6179;p7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0" name="Google Shape;6180;p7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1" name="Google Shape;6181;p7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2" name="Google Shape;6182;p7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3" name="Google Shape;6183;p7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4" name="Google Shape;6184;p7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5" name="Google Shape;6185;p7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6" name="Google Shape;6186;p7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7" name="Google Shape;6187;p7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8" name="Google Shape;6188;p7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9" name="Google Shape;6189;p7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0" name="Google Shape;6190;p7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1" name="Google Shape;6191;p7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2" name="Google Shape;6192;p7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3" name="Google Shape;6193;p7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4" name="Google Shape;6194;p7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5" name="Google Shape;6195;p7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6" name="Google Shape;6196;p7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7" name="Google Shape;6197;p7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8" name="Google Shape;6198;p7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9" name="Google Shape;6199;p7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0" name="Google Shape;6200;p7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1" name="Google Shape;6201;p7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2" name="Google Shape;6202;p7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3" name="Google Shape;6203;p7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4" name="Google Shape;6204;p7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5" name="Google Shape;6205;p7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6" name="Google Shape;6206;p7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7" name="Google Shape;6207;p7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8" name="Google Shape;6208;p7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9" name="Google Shape;6209;p7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0" name="Google Shape;6210;p7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1" name="Google Shape;6211;p7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2" name="Google Shape;6212;p7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3" name="Google Shape;6213;p7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4" name="Google Shape;6214;p7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5" name="Google Shape;6215;p7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6" name="Google Shape;6216;p7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7" name="Google Shape;6217;p7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8" name="Google Shape;6218;p7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9" name="Google Shape;6219;p7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0" name="Google Shape;6220;p7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1" name="Google Shape;6221;p7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2" name="Google Shape;6222;p7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3" name="Google Shape;6223;p7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4" name="Google Shape;6224;p7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5" name="Google Shape;6225;p7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6" name="Google Shape;6226;p7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7" name="Google Shape;6227;p7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8" name="Google Shape;6228;p7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9" name="Google Shape;6229;p7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0" name="Google Shape;6230;p7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1" name="Google Shape;6231;p7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2" name="Google Shape;6232;p7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3" name="Google Shape;6233;p7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4" name="Google Shape;6234;p7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5" name="Google Shape;6235;p7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6" name="Google Shape;6236;p7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7" name="Google Shape;6237;p7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8" name="Google Shape;6238;p7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9" name="Google Shape;6239;p7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0" name="Google Shape;6240;p7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1" name="Google Shape;6241;p7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2" name="Google Shape;6242;p7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3" name="Google Shape;6243;p7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4" name="Google Shape;6244;p7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5" name="Google Shape;6245;p7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6" name="Google Shape;6246;p7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7" name="Google Shape;6247;p7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8" name="Google Shape;6248;p7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9" name="Google Shape;6249;p7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0" name="Google Shape;6250;p7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1" name="Google Shape;6251;p7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2" name="Google Shape;6252;p7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3" name="Google Shape;6253;p7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4" name="Google Shape;6254;p7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5" name="Google Shape;6255;p7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6" name="Google Shape;6256;p7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7" name="Google Shape;6257;p7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8" name="Google Shape;6258;p7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9" name="Google Shape;6259;p7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0" name="Google Shape;6260;p7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1" name="Google Shape;6261;p7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2" name="Google Shape;6262;p7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3" name="Google Shape;6263;p7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4" name="Google Shape;6264;p7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5" name="Google Shape;6265;p7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6" name="Google Shape;6266;p7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7" name="Google Shape;6267;p7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8" name="Google Shape;6268;p7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9" name="Google Shape;6269;p7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0" name="Google Shape;6270;p7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1" name="Google Shape;6271;p7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2" name="Google Shape;6272;p7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3" name="Google Shape;6273;p7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4" name="Google Shape;6274;p7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5" name="Google Shape;6275;p7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6" name="Google Shape;6276;p7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7" name="Google Shape;6277;p7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8" name="Google Shape;6278;p7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9" name="Google Shape;6279;p7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0" name="Google Shape;6280;p7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1" name="Google Shape;6281;p7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2" name="Google Shape;6282;p7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3" name="Google Shape;6283;p7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4" name="Google Shape;6284;p7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5" name="Google Shape;6285;p7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6" name="Google Shape;6286;p7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7" name="Google Shape;6287;p7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8" name="Google Shape;6288;p7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9" name="Google Shape;6289;p7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0" name="Google Shape;6290;p7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1" name="Google Shape;6291;p7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2" name="Google Shape;6292;p7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3" name="Google Shape;6293;p7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4" name="Google Shape;6294;p7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5" name="Google Shape;6295;p7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6" name="Google Shape;6296;p7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7" name="Google Shape;6297;p7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8" name="Google Shape;6298;p7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9" name="Google Shape;6299;p7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0" name="Google Shape;6300;p7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1" name="Google Shape;6301;p7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2" name="Google Shape;6302;p7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3" name="Google Shape;6303;p7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4" name="Google Shape;6304;p7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5" name="Google Shape;6305;p7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6" name="Google Shape;6306;p7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7" name="Google Shape;6307;p7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8" name="Google Shape;6308;p7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9" name="Google Shape;6309;p7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0" name="Google Shape;6310;p7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1" name="Google Shape;6311;p7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2" name="Google Shape;6312;p7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3" name="Google Shape;6313;p7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4" name="Google Shape;6314;p7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5" name="Google Shape;6315;p7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6" name="Google Shape;6316;p7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7" name="Google Shape;6317;p7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8" name="Google Shape;6318;p7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19" name="Google Shape;6319;p71"/>
          <p:cNvGrpSpPr/>
          <p:nvPr/>
        </p:nvGrpSpPr>
        <p:grpSpPr>
          <a:xfrm>
            <a:off x="11668088" y="2024160"/>
            <a:ext cx="5181680" cy="2760470"/>
            <a:chOff x="233350" y="949250"/>
            <a:chExt cx="7137300" cy="3802300"/>
          </a:xfrm>
        </p:grpSpPr>
        <p:sp>
          <p:nvSpPr>
            <p:cNvPr id="6320" name="Google Shape;6320;p7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1" name="Google Shape;6321;p7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2" name="Google Shape;6322;p7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3" name="Google Shape;6323;p7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4" name="Google Shape;6324;p7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5" name="Google Shape;6325;p7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6" name="Google Shape;6326;p7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7" name="Google Shape;6327;p7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8" name="Google Shape;6328;p7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9" name="Google Shape;6329;p7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0" name="Google Shape;6330;p7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1" name="Google Shape;6331;p7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2" name="Google Shape;6332;p7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3" name="Google Shape;6333;p7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4" name="Google Shape;6334;p7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5" name="Google Shape;6335;p7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6" name="Google Shape;6336;p7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7" name="Google Shape;6337;p7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8" name="Google Shape;6338;p7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9" name="Google Shape;6339;p7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0" name="Google Shape;6340;p7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1" name="Google Shape;6341;p7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2" name="Google Shape;6342;p7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3" name="Google Shape;6343;p7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4" name="Google Shape;6344;p7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5" name="Google Shape;6345;p7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6" name="Google Shape;6346;p7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7" name="Google Shape;6347;p7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8" name="Google Shape;6348;p7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9" name="Google Shape;6349;p7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0" name="Google Shape;6350;p7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1" name="Google Shape;6351;p7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2" name="Google Shape;6352;p7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3" name="Google Shape;6353;p7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4" name="Google Shape;6354;p7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5" name="Google Shape;6355;p7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6" name="Google Shape;6356;p7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7" name="Google Shape;6357;p7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8" name="Google Shape;6358;p7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9" name="Google Shape;6359;p7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0" name="Google Shape;6360;p7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1" name="Google Shape;6361;p7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2" name="Google Shape;6362;p7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3" name="Google Shape;6363;p7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4" name="Google Shape;6364;p7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5" name="Google Shape;6365;p7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6" name="Google Shape;6366;p7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7" name="Google Shape;6367;p7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8" name="Google Shape;6368;p7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9" name="Google Shape;6369;p7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0" name="Google Shape;6370;p7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71" name="Google Shape;6371;p71"/>
          <p:cNvGrpSpPr/>
          <p:nvPr/>
        </p:nvGrpSpPr>
        <p:grpSpPr>
          <a:xfrm>
            <a:off x="15296946" y="6113706"/>
            <a:ext cx="208461" cy="640681"/>
            <a:chOff x="7564426" y="3224343"/>
            <a:chExt cx="119985" cy="368801"/>
          </a:xfrm>
        </p:grpSpPr>
        <p:sp>
          <p:nvSpPr>
            <p:cNvPr id="6372" name="Google Shape;6372;p7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3" name="Google Shape;6373;p7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74" name="Google Shape;6374;p71"/>
          <p:cNvGrpSpPr/>
          <p:nvPr/>
        </p:nvGrpSpPr>
        <p:grpSpPr>
          <a:xfrm>
            <a:off x="14695923" y="6101908"/>
            <a:ext cx="378977" cy="664264"/>
            <a:chOff x="8370831" y="3202002"/>
            <a:chExt cx="218129" cy="382376"/>
          </a:xfrm>
        </p:grpSpPr>
        <p:sp>
          <p:nvSpPr>
            <p:cNvPr id="6375" name="Google Shape;6375;p7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6" name="Google Shape;6376;p7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77" name="Google Shape;6377;p71"/>
          <p:cNvGrpSpPr/>
          <p:nvPr/>
        </p:nvGrpSpPr>
        <p:grpSpPr>
          <a:xfrm>
            <a:off x="16142702" y="6924172"/>
            <a:ext cx="618859" cy="534000"/>
            <a:chOff x="6742064" y="3750480"/>
            <a:chExt cx="399315" cy="344560"/>
          </a:xfrm>
        </p:grpSpPr>
        <p:sp>
          <p:nvSpPr>
            <p:cNvPr id="6378" name="Google Shape;6378;p7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9" name="Google Shape;6379;p7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80" name="Google Shape;6380;p71"/>
          <p:cNvGrpSpPr/>
          <p:nvPr/>
        </p:nvGrpSpPr>
        <p:grpSpPr>
          <a:xfrm>
            <a:off x="15220740" y="7626267"/>
            <a:ext cx="360874" cy="563216"/>
            <a:chOff x="7248525" y="3739696"/>
            <a:chExt cx="230531" cy="359790"/>
          </a:xfrm>
        </p:grpSpPr>
        <p:sp>
          <p:nvSpPr>
            <p:cNvPr id="6381" name="Google Shape;6381;p7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2" name="Google Shape;6382;p7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83" name="Google Shape;6383;p71"/>
          <p:cNvGrpSpPr/>
          <p:nvPr/>
        </p:nvGrpSpPr>
        <p:grpSpPr>
          <a:xfrm>
            <a:off x="15712578" y="6912716"/>
            <a:ext cx="325792" cy="557419"/>
            <a:chOff x="7601242" y="3729267"/>
            <a:chExt cx="222566" cy="380803"/>
          </a:xfrm>
        </p:grpSpPr>
        <p:sp>
          <p:nvSpPr>
            <p:cNvPr id="6384" name="Google Shape;6384;p7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5" name="Google Shape;6385;p7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386" name="Google Shape;6386;p71"/>
          <p:cNvSpPr/>
          <p:nvPr/>
        </p:nvSpPr>
        <p:spPr>
          <a:xfrm>
            <a:off x="15644631" y="6137429"/>
            <a:ext cx="461688" cy="593150"/>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387" name="Google Shape;6387;p71"/>
          <p:cNvGrpSpPr/>
          <p:nvPr/>
        </p:nvGrpSpPr>
        <p:grpSpPr>
          <a:xfrm>
            <a:off x="14691869" y="6914997"/>
            <a:ext cx="387085" cy="551980"/>
            <a:chOff x="8304647" y="3738687"/>
            <a:chExt cx="225076" cy="320956"/>
          </a:xfrm>
        </p:grpSpPr>
        <p:sp>
          <p:nvSpPr>
            <p:cNvPr id="6388" name="Google Shape;6388;p7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9" name="Google Shape;6389;p7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0" name="Google Shape;6390;p7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91" name="Google Shape;6391;p71"/>
          <p:cNvGrpSpPr/>
          <p:nvPr/>
        </p:nvGrpSpPr>
        <p:grpSpPr>
          <a:xfrm>
            <a:off x="15236854" y="6914997"/>
            <a:ext cx="356983" cy="551980"/>
            <a:chOff x="8615101" y="3738687"/>
            <a:chExt cx="207573" cy="320956"/>
          </a:xfrm>
        </p:grpSpPr>
        <p:sp>
          <p:nvSpPr>
            <p:cNvPr id="6392" name="Google Shape;6392;p7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3" name="Google Shape;6393;p7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4" name="Google Shape;6394;p7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395" name="Google Shape;6395;p71"/>
          <p:cNvSpPr/>
          <p:nvPr/>
        </p:nvSpPr>
        <p:spPr>
          <a:xfrm>
            <a:off x="16229734" y="6094763"/>
            <a:ext cx="444795" cy="577387"/>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6396" name="Google Shape;6396;p71"/>
          <p:cNvGrpSpPr/>
          <p:nvPr/>
        </p:nvGrpSpPr>
        <p:grpSpPr>
          <a:xfrm>
            <a:off x="12026264" y="7157973"/>
            <a:ext cx="1115341" cy="1022566"/>
            <a:chOff x="6015419" y="3716859"/>
            <a:chExt cx="557671" cy="511283"/>
          </a:xfrm>
        </p:grpSpPr>
        <p:sp>
          <p:nvSpPr>
            <p:cNvPr id="6397" name="Google Shape;6397;p7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398" name="Google Shape;6398;p71"/>
            <p:cNvGrpSpPr/>
            <p:nvPr/>
          </p:nvGrpSpPr>
          <p:grpSpPr>
            <a:xfrm>
              <a:off x="6036094" y="3716980"/>
              <a:ext cx="529860" cy="510468"/>
              <a:chOff x="6036094" y="3716980"/>
              <a:chExt cx="529860" cy="510468"/>
            </a:xfrm>
          </p:grpSpPr>
          <p:sp>
            <p:nvSpPr>
              <p:cNvPr id="6399" name="Google Shape;6399;p7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0" name="Google Shape;6400;p7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1" name="Google Shape;6401;p7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2" name="Google Shape;6402;p7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3" name="Google Shape;6403;p7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4" name="Google Shape;6404;p7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5" name="Google Shape;6405;p7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6" name="Google Shape;6406;p7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7" name="Google Shape;6407;p7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8" name="Google Shape;6408;p7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409" name="Google Shape;6409;p71"/>
          <p:cNvGrpSpPr/>
          <p:nvPr/>
        </p:nvGrpSpPr>
        <p:grpSpPr>
          <a:xfrm>
            <a:off x="13284034" y="5871511"/>
            <a:ext cx="1152604" cy="1023743"/>
            <a:chOff x="6644304" y="3073628"/>
            <a:chExt cx="576302" cy="511871"/>
          </a:xfrm>
        </p:grpSpPr>
        <p:sp>
          <p:nvSpPr>
            <p:cNvPr id="6410" name="Google Shape;6410;p7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411" name="Google Shape;6411;p71"/>
            <p:cNvGrpSpPr/>
            <p:nvPr/>
          </p:nvGrpSpPr>
          <p:grpSpPr>
            <a:xfrm>
              <a:off x="6712169" y="3085440"/>
              <a:ext cx="481622" cy="494913"/>
              <a:chOff x="6712169" y="3085440"/>
              <a:chExt cx="481622" cy="494913"/>
            </a:xfrm>
          </p:grpSpPr>
          <p:sp>
            <p:nvSpPr>
              <p:cNvPr id="6412" name="Google Shape;6412;p7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3" name="Google Shape;6413;p7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4" name="Google Shape;6414;p7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5" name="Google Shape;6415;p7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6" name="Google Shape;6416;p7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417" name="Google Shape;6417;p7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8" name="Google Shape;6418;p7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9" name="Google Shape;6419;p7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420" name="Google Shape;6420;p71"/>
          <p:cNvSpPr/>
          <p:nvPr/>
        </p:nvSpPr>
        <p:spPr>
          <a:xfrm>
            <a:off x="13972103" y="5904768"/>
            <a:ext cx="48537" cy="22009"/>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421" name="Google Shape;6421;p71"/>
          <p:cNvGrpSpPr/>
          <p:nvPr/>
        </p:nvGrpSpPr>
        <p:grpSpPr>
          <a:xfrm>
            <a:off x="13299735" y="7157500"/>
            <a:ext cx="1121261" cy="1022705"/>
            <a:chOff x="6652154" y="3716623"/>
            <a:chExt cx="560631" cy="511352"/>
          </a:xfrm>
        </p:grpSpPr>
        <p:sp>
          <p:nvSpPr>
            <p:cNvPr id="6422" name="Google Shape;6422;p7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423" name="Google Shape;6423;p71"/>
            <p:cNvGrpSpPr/>
            <p:nvPr/>
          </p:nvGrpSpPr>
          <p:grpSpPr>
            <a:xfrm>
              <a:off x="6669657" y="3716715"/>
              <a:ext cx="466779" cy="464290"/>
              <a:chOff x="6669657" y="3716715"/>
              <a:chExt cx="466779" cy="464290"/>
            </a:xfrm>
          </p:grpSpPr>
          <p:sp>
            <p:nvSpPr>
              <p:cNvPr id="6424" name="Google Shape;6424;p7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5" name="Google Shape;6425;p7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6" name="Google Shape;6426;p7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7" name="Google Shape;6427;p7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8" name="Google Shape;6428;p7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9" name="Google Shape;6429;p7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0" name="Google Shape;6430;p7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1" name="Google Shape;6431;p7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2" name="Google Shape;6432;p7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3" name="Google Shape;6433;p7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4" name="Google Shape;6434;p7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5" name="Google Shape;6435;p7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6" name="Google Shape;6436;p7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437" name="Google Shape;6437;p71"/>
          <p:cNvGrpSpPr/>
          <p:nvPr/>
        </p:nvGrpSpPr>
        <p:grpSpPr>
          <a:xfrm>
            <a:off x="15687917" y="7720318"/>
            <a:ext cx="375115" cy="375115"/>
            <a:chOff x="8565775" y="671075"/>
            <a:chExt cx="441000" cy="441000"/>
          </a:xfrm>
        </p:grpSpPr>
        <p:sp>
          <p:nvSpPr>
            <p:cNvPr id="6438" name="Google Shape;6438;p7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9" name="Google Shape;6439;p71"/>
            <p:cNvSpPr/>
            <p:nvPr/>
          </p:nvSpPr>
          <p:spPr>
            <a:xfrm>
              <a:off x="8706625" y="811925"/>
              <a:ext cx="159300" cy="159300"/>
            </a:xfrm>
            <a:prstGeom prst="ellipse">
              <a:avLst/>
            </a:pr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440" name="Google Shape;6440;p71"/>
          <p:cNvSpPr/>
          <p:nvPr/>
        </p:nvSpPr>
        <p:spPr>
          <a:xfrm>
            <a:off x="16290346" y="7712159"/>
            <a:ext cx="387365" cy="391433"/>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1" name="Google Shape;6441;p71"/>
          <p:cNvSpPr/>
          <p:nvPr/>
        </p:nvSpPr>
        <p:spPr>
          <a:xfrm flipH="1">
            <a:off x="14706823" y="7645070"/>
            <a:ext cx="357177" cy="525610"/>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442" name="Google Shape;6442;p71"/>
          <p:cNvGrpSpPr/>
          <p:nvPr/>
        </p:nvGrpSpPr>
        <p:grpSpPr>
          <a:xfrm>
            <a:off x="11995627" y="5876754"/>
            <a:ext cx="1175741" cy="1024746"/>
            <a:chOff x="6000100" y="3076250"/>
            <a:chExt cx="587871" cy="512373"/>
          </a:xfrm>
        </p:grpSpPr>
        <p:sp>
          <p:nvSpPr>
            <p:cNvPr id="6443" name="Google Shape;6443;p7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444" name="Google Shape;6444;p71"/>
            <p:cNvGrpSpPr/>
            <p:nvPr/>
          </p:nvGrpSpPr>
          <p:grpSpPr>
            <a:xfrm>
              <a:off x="6031360" y="3076713"/>
              <a:ext cx="539107" cy="480965"/>
              <a:chOff x="6031360" y="3076713"/>
              <a:chExt cx="539107" cy="480965"/>
            </a:xfrm>
          </p:grpSpPr>
          <p:sp>
            <p:nvSpPr>
              <p:cNvPr id="6445" name="Google Shape;6445;p7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6" name="Google Shape;6446;p7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7" name="Google Shape;6447;p7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8" name="Google Shape;6448;p7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9" name="Google Shape;6449;p7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0" name="Google Shape;6450;p7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1" name="Google Shape;6451;p7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452" name="Google Shape;6452;p71"/>
          <p:cNvGrpSpPr/>
          <p:nvPr/>
        </p:nvGrpSpPr>
        <p:grpSpPr>
          <a:xfrm>
            <a:off x="6833610" y="1839381"/>
            <a:ext cx="4620761" cy="2977775"/>
            <a:chOff x="229225" y="549050"/>
            <a:chExt cx="7161750" cy="4615275"/>
          </a:xfrm>
        </p:grpSpPr>
        <p:sp>
          <p:nvSpPr>
            <p:cNvPr id="6453" name="Google Shape;6453;p7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4" name="Google Shape;6454;p7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5" name="Google Shape;6455;p7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6" name="Google Shape;6456;p7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7" name="Google Shape;6457;p7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8" name="Google Shape;6458;p7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9" name="Google Shape;6459;p7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0" name="Google Shape;6460;p7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1" name="Google Shape;6461;p7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2" name="Google Shape;6462;p7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3" name="Google Shape;6463;p7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4" name="Google Shape;6464;p7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5" name="Google Shape;6465;p7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6" name="Google Shape;6466;p7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7" name="Google Shape;6467;p7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8" name="Google Shape;6468;p7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9" name="Google Shape;6469;p7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0" name="Google Shape;6470;p7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1" name="Google Shape;6471;p7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2" name="Google Shape;6472;p7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3" name="Google Shape;6473;p7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4" name="Google Shape;6474;p7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5" name="Google Shape;6475;p7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6" name="Google Shape;6476;p7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7" name="Google Shape;6477;p7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8" name="Google Shape;6478;p7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9" name="Google Shape;6479;p7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0" name="Google Shape;6480;p7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1" name="Google Shape;6481;p7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2" name="Google Shape;6482;p7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3" name="Google Shape;6483;p7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4" name="Google Shape;6484;p7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5" name="Google Shape;6485;p7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6" name="Google Shape;6486;p7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7" name="Google Shape;6487;p7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8" name="Google Shape;6488;p7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9" name="Google Shape;6489;p7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0" name="Google Shape;6490;p7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1" name="Google Shape;6491;p7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2" name="Google Shape;6492;p7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3" name="Google Shape;6493;p7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4" name="Google Shape;6494;p7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5" name="Google Shape;6495;p7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6" name="Google Shape;6496;p7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7" name="Google Shape;6497;p7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8" name="Google Shape;6498;p7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9" name="Google Shape;6499;p7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0" name="Google Shape;6500;p7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1" name="Google Shape;6501;p7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2" name="Google Shape;6502;p7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3" name="Google Shape;6503;p7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4" name="Google Shape;6504;p7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5" name="Google Shape;6505;p7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6" name="Google Shape;6506;p7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7" name="Google Shape;6507;p7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8" name="Google Shape;6508;p7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9" name="Google Shape;6509;p7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0" name="Google Shape;6510;p7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1" name="Google Shape;6511;p7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2" name="Google Shape;6512;p7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3" name="Google Shape;6513;p7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4" name="Google Shape;6514;p7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5" name="Google Shape;6515;p7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6" name="Google Shape;6516;p7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7" name="Google Shape;6517;p7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8" name="Google Shape;6518;p7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9" name="Google Shape;6519;p7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0" name="Google Shape;6520;p7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1" name="Google Shape;6521;p7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2" name="Google Shape;6522;p7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3" name="Google Shape;6523;p7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4" name="Google Shape;6524;p7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5" name="Google Shape;6525;p7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6" name="Google Shape;6526;p7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7" name="Google Shape;6527;p7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8" name="Google Shape;6528;p7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9" name="Google Shape;6529;p7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0" name="Google Shape;6530;p7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1" name="Google Shape;6531;p7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2" name="Google Shape;6532;p7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3" name="Google Shape;6533;p7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4" name="Google Shape;6534;p7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5" name="Google Shape;6535;p7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6" name="Google Shape;6536;p7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7" name="Google Shape;6537;p7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8" name="Google Shape;6538;p7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9" name="Google Shape;6539;p7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0" name="Google Shape;6540;p7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1" name="Google Shape;6541;p7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2" name="Google Shape;6542;p7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3" name="Google Shape;6543;p7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4" name="Google Shape;6544;p7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5" name="Google Shape;6545;p7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6" name="Google Shape;6546;p7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7" name="Google Shape;6547;p7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8" name="Google Shape;6548;p7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9" name="Google Shape;6549;p7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0" name="Google Shape;6550;p7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1" name="Google Shape;6551;p7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2" name="Google Shape;6552;p7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3" name="Google Shape;6553;p7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4" name="Google Shape;6554;p7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5" name="Google Shape;6555;p7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6" name="Google Shape;6556;p7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7" name="Google Shape;6557;p7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8" name="Google Shape;6558;p7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9" name="Google Shape;6559;p7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0" name="Google Shape;6560;p7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1" name="Google Shape;6561;p7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2" name="Google Shape;6562;p7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3" name="Google Shape;6563;p7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4" name="Google Shape;6564;p7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5" name="Google Shape;6565;p7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6" name="Google Shape;6566;p7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7" name="Google Shape;6567;p7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8" name="Google Shape;6568;p7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9" name="Google Shape;6569;p7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70" name="Google Shape;6570;p71"/>
          <p:cNvGrpSpPr/>
          <p:nvPr/>
        </p:nvGrpSpPr>
        <p:grpSpPr>
          <a:xfrm>
            <a:off x="7029446" y="5699175"/>
            <a:ext cx="4620564" cy="2748443"/>
            <a:chOff x="3514722" y="2832485"/>
            <a:chExt cx="2310282" cy="1374222"/>
          </a:xfrm>
        </p:grpSpPr>
        <p:sp>
          <p:nvSpPr>
            <p:cNvPr id="6571" name="Google Shape;6571;p71"/>
            <p:cNvSpPr/>
            <p:nvPr/>
          </p:nvSpPr>
          <p:spPr>
            <a:xfrm>
              <a:off x="4463864" y="2916960"/>
              <a:ext cx="1217948" cy="1085392"/>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2800"/>
                <a:t>       </a:t>
              </a:r>
              <a:endParaRPr sz="2800"/>
            </a:p>
          </p:txBody>
        </p:sp>
        <p:sp>
          <p:nvSpPr>
            <p:cNvPr id="6572" name="Google Shape;6572;p71"/>
            <p:cNvSpPr/>
            <p:nvPr/>
          </p:nvSpPr>
          <p:spPr>
            <a:xfrm>
              <a:off x="4882083" y="3828574"/>
              <a:ext cx="63115" cy="99622"/>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3" name="Google Shape;6573;p71"/>
            <p:cNvSpPr/>
            <p:nvPr/>
          </p:nvSpPr>
          <p:spPr>
            <a:xfrm>
              <a:off x="5153636" y="3663083"/>
              <a:ext cx="20258" cy="34174"/>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4" name="Google Shape;6574;p71"/>
            <p:cNvSpPr/>
            <p:nvPr/>
          </p:nvSpPr>
          <p:spPr>
            <a:xfrm>
              <a:off x="5261131" y="3700927"/>
              <a:ext cx="83057" cy="86840"/>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5" name="Google Shape;6575;p71"/>
            <p:cNvSpPr/>
            <p:nvPr/>
          </p:nvSpPr>
          <p:spPr>
            <a:xfrm>
              <a:off x="5335902" y="3779067"/>
              <a:ext cx="110873" cy="2916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6" name="Google Shape;6576;p71"/>
            <p:cNvSpPr/>
            <p:nvPr/>
          </p:nvSpPr>
          <p:spPr>
            <a:xfrm>
              <a:off x="5432146" y="3793493"/>
              <a:ext cx="65975" cy="1544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7" name="Google Shape;6577;p71"/>
            <p:cNvSpPr/>
            <p:nvPr/>
          </p:nvSpPr>
          <p:spPr>
            <a:xfrm>
              <a:off x="5430097" y="3724246"/>
              <a:ext cx="53500" cy="60969"/>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8" name="Google Shape;6578;p71"/>
            <p:cNvSpPr/>
            <p:nvPr/>
          </p:nvSpPr>
          <p:spPr>
            <a:xfrm>
              <a:off x="5360858" y="3682418"/>
              <a:ext cx="75281" cy="90218"/>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9" name="Google Shape;6579;p71"/>
            <p:cNvSpPr/>
            <p:nvPr/>
          </p:nvSpPr>
          <p:spPr>
            <a:xfrm>
              <a:off x="5516418" y="3735603"/>
              <a:ext cx="156597" cy="87966"/>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0" name="Google Shape;6580;p71"/>
            <p:cNvSpPr/>
            <p:nvPr/>
          </p:nvSpPr>
          <p:spPr>
            <a:xfrm>
              <a:off x="5376710" y="3816092"/>
              <a:ext cx="286286" cy="255911"/>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1" name="Google Shape;6581;p71"/>
            <p:cNvSpPr/>
            <p:nvPr/>
          </p:nvSpPr>
          <p:spPr>
            <a:xfrm>
              <a:off x="5565618" y="4088665"/>
              <a:ext cx="37543" cy="41018"/>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2" name="Google Shape;6582;p71"/>
            <p:cNvSpPr/>
            <p:nvPr/>
          </p:nvSpPr>
          <p:spPr>
            <a:xfrm>
              <a:off x="5700936" y="4119859"/>
              <a:ext cx="69044" cy="67927"/>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3" name="Google Shape;6583;p71"/>
            <p:cNvSpPr/>
            <p:nvPr/>
          </p:nvSpPr>
          <p:spPr>
            <a:xfrm>
              <a:off x="5776720" y="4042333"/>
              <a:ext cx="48284" cy="83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4" name="Google Shape;6584;p71"/>
            <p:cNvSpPr/>
            <p:nvPr/>
          </p:nvSpPr>
          <p:spPr>
            <a:xfrm>
              <a:off x="5422629" y="3537898"/>
              <a:ext cx="19238" cy="3979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5" name="Google Shape;6585;p71"/>
            <p:cNvSpPr/>
            <p:nvPr/>
          </p:nvSpPr>
          <p:spPr>
            <a:xfrm>
              <a:off x="5351851" y="3583614"/>
              <a:ext cx="27937" cy="25377"/>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6" name="Google Shape;6586;p71"/>
            <p:cNvSpPr/>
            <p:nvPr/>
          </p:nvSpPr>
          <p:spPr>
            <a:xfrm>
              <a:off x="5433272" y="3589138"/>
              <a:ext cx="40711" cy="6618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7" name="Google Shape;6587;p71"/>
            <p:cNvSpPr/>
            <p:nvPr/>
          </p:nvSpPr>
          <p:spPr>
            <a:xfrm>
              <a:off x="5454543" y="3641197"/>
              <a:ext cx="44906" cy="60758"/>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8" name="Google Shape;6588;p71"/>
            <p:cNvSpPr/>
            <p:nvPr/>
          </p:nvSpPr>
          <p:spPr>
            <a:xfrm>
              <a:off x="5483387" y="3380798"/>
              <a:ext cx="77128" cy="122334"/>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9" name="Google Shape;6589;p71"/>
            <p:cNvSpPr/>
            <p:nvPr/>
          </p:nvSpPr>
          <p:spPr>
            <a:xfrm>
              <a:off x="5531355" y="3332215"/>
              <a:ext cx="34271" cy="51961"/>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0" name="Google Shape;6590;p71"/>
            <p:cNvSpPr/>
            <p:nvPr/>
          </p:nvSpPr>
          <p:spPr>
            <a:xfrm>
              <a:off x="5501587" y="3222063"/>
              <a:ext cx="47166" cy="105964"/>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1" name="Google Shape;6591;p71"/>
            <p:cNvSpPr/>
            <p:nvPr/>
          </p:nvSpPr>
          <p:spPr>
            <a:xfrm>
              <a:off x="5257551" y="2882089"/>
              <a:ext cx="52682" cy="42452"/>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2" name="Google Shape;6592;p71"/>
            <p:cNvSpPr/>
            <p:nvPr/>
          </p:nvSpPr>
          <p:spPr>
            <a:xfrm>
              <a:off x="5321476" y="2883620"/>
              <a:ext cx="36118" cy="17399"/>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3" name="Google Shape;6593;p71"/>
            <p:cNvSpPr/>
            <p:nvPr/>
          </p:nvSpPr>
          <p:spPr>
            <a:xfrm>
              <a:off x="5301534" y="2920540"/>
              <a:ext cx="36620" cy="2210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4" name="Google Shape;6594;p71"/>
            <p:cNvSpPr/>
            <p:nvPr/>
          </p:nvSpPr>
          <p:spPr>
            <a:xfrm>
              <a:off x="5039490" y="2879838"/>
              <a:ext cx="30699" cy="44704"/>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5" name="Google Shape;6595;p71"/>
            <p:cNvSpPr/>
            <p:nvPr/>
          </p:nvSpPr>
          <p:spPr>
            <a:xfrm>
              <a:off x="4980377" y="2849665"/>
              <a:ext cx="59640" cy="59430"/>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6" name="Google Shape;6596;p71"/>
            <p:cNvSpPr/>
            <p:nvPr/>
          </p:nvSpPr>
          <p:spPr>
            <a:xfrm>
              <a:off x="4857945" y="2971376"/>
              <a:ext cx="58928" cy="131844"/>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7" name="Google Shape;6597;p71"/>
            <p:cNvSpPr/>
            <p:nvPr/>
          </p:nvSpPr>
          <p:spPr>
            <a:xfrm>
              <a:off x="4513266" y="3289973"/>
              <a:ext cx="30691" cy="43683"/>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8" name="Google Shape;6598;p71"/>
            <p:cNvSpPr/>
            <p:nvPr/>
          </p:nvSpPr>
          <p:spPr>
            <a:xfrm>
              <a:off x="4537307" y="3258780"/>
              <a:ext cx="52682" cy="87658"/>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9" name="Google Shape;6599;p71"/>
            <p:cNvSpPr/>
            <p:nvPr/>
          </p:nvSpPr>
          <p:spPr>
            <a:xfrm>
              <a:off x="4618614" y="2943253"/>
              <a:ext cx="84386" cy="7763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0" name="Google Shape;6600;p71"/>
            <p:cNvSpPr/>
            <p:nvPr/>
          </p:nvSpPr>
          <p:spPr>
            <a:xfrm>
              <a:off x="4658709" y="2930665"/>
              <a:ext cx="50738" cy="36118"/>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1" name="Google Shape;6601;p71"/>
            <p:cNvSpPr/>
            <p:nvPr/>
          </p:nvSpPr>
          <p:spPr>
            <a:xfrm>
              <a:off x="4438705" y="3158956"/>
              <a:ext cx="59227" cy="49718"/>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2" name="Google Shape;6602;p71"/>
            <p:cNvSpPr/>
            <p:nvPr/>
          </p:nvSpPr>
          <p:spPr>
            <a:xfrm>
              <a:off x="4666583" y="3449324"/>
              <a:ext cx="18525" cy="11567"/>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3" name="Google Shape;6603;p71"/>
            <p:cNvSpPr/>
            <p:nvPr/>
          </p:nvSpPr>
          <p:spPr>
            <a:xfrm>
              <a:off x="4658709" y="3446254"/>
              <a:ext cx="30999" cy="19238"/>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4" name="Google Shape;6604;p71"/>
            <p:cNvSpPr/>
            <p:nvPr/>
          </p:nvSpPr>
          <p:spPr>
            <a:xfrm>
              <a:off x="4634571" y="3406775"/>
              <a:ext cx="20363" cy="28544"/>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5" name="Google Shape;6605;p71"/>
            <p:cNvSpPr/>
            <p:nvPr/>
          </p:nvSpPr>
          <p:spPr>
            <a:xfrm>
              <a:off x="4632733" y="3425802"/>
              <a:ext cx="14021" cy="2997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6" name="Google Shape;6606;p71"/>
            <p:cNvSpPr/>
            <p:nvPr/>
          </p:nvSpPr>
          <p:spPr>
            <a:xfrm>
              <a:off x="4846289" y="3118553"/>
              <a:ext cx="24041" cy="14434"/>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7" name="Google Shape;6607;p71"/>
            <p:cNvSpPr/>
            <p:nvPr/>
          </p:nvSpPr>
          <p:spPr>
            <a:xfrm>
              <a:off x="4227190" y="2847008"/>
              <a:ext cx="304495" cy="394802"/>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8" name="Google Shape;6608;p71"/>
            <p:cNvSpPr/>
            <p:nvPr/>
          </p:nvSpPr>
          <p:spPr>
            <a:xfrm>
              <a:off x="4104354" y="2832485"/>
              <a:ext cx="222061" cy="1770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9" name="Google Shape;6609;p71"/>
            <p:cNvSpPr/>
            <p:nvPr/>
          </p:nvSpPr>
          <p:spPr>
            <a:xfrm>
              <a:off x="4084209" y="2964628"/>
              <a:ext cx="22712" cy="266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0" name="Google Shape;6610;p71"/>
            <p:cNvSpPr/>
            <p:nvPr/>
          </p:nvSpPr>
          <p:spPr>
            <a:xfrm>
              <a:off x="4112948" y="2899164"/>
              <a:ext cx="23944" cy="4061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1" name="Google Shape;6611;p71"/>
            <p:cNvSpPr/>
            <p:nvPr/>
          </p:nvSpPr>
          <p:spPr>
            <a:xfrm>
              <a:off x="4082062" y="2875237"/>
              <a:ext cx="32732" cy="5625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2" name="Google Shape;6612;p71"/>
            <p:cNvSpPr/>
            <p:nvPr/>
          </p:nvSpPr>
          <p:spPr>
            <a:xfrm>
              <a:off x="4058637" y="2930973"/>
              <a:ext cx="40208" cy="41634"/>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3" name="Google Shape;6613;p71"/>
            <p:cNvSpPr/>
            <p:nvPr/>
          </p:nvSpPr>
          <p:spPr>
            <a:xfrm>
              <a:off x="3987657" y="2920751"/>
              <a:ext cx="67918" cy="50738"/>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4" name="Google Shape;6614;p71"/>
            <p:cNvSpPr/>
            <p:nvPr/>
          </p:nvSpPr>
          <p:spPr>
            <a:xfrm>
              <a:off x="3965568" y="2890270"/>
              <a:ext cx="59738" cy="36823"/>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5" name="Google Shape;6615;p71"/>
            <p:cNvSpPr/>
            <p:nvPr/>
          </p:nvSpPr>
          <p:spPr>
            <a:xfrm>
              <a:off x="4031737" y="2904073"/>
              <a:ext cx="33356" cy="18833"/>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6" name="Google Shape;6616;p71"/>
            <p:cNvSpPr/>
            <p:nvPr/>
          </p:nvSpPr>
          <p:spPr>
            <a:xfrm>
              <a:off x="4049841" y="2877999"/>
              <a:ext cx="19035" cy="25264"/>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7" name="Google Shape;6617;p71"/>
            <p:cNvSpPr/>
            <p:nvPr/>
          </p:nvSpPr>
          <p:spPr>
            <a:xfrm>
              <a:off x="3901335" y="2948769"/>
              <a:ext cx="65359" cy="67619"/>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8" name="Google Shape;6618;p71"/>
            <p:cNvSpPr/>
            <p:nvPr/>
          </p:nvSpPr>
          <p:spPr>
            <a:xfrm>
              <a:off x="3925781" y="2984878"/>
              <a:ext cx="113125" cy="9318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9" name="Google Shape;6619;p71"/>
            <p:cNvSpPr/>
            <p:nvPr/>
          </p:nvSpPr>
          <p:spPr>
            <a:xfrm>
              <a:off x="4032247" y="2985591"/>
              <a:ext cx="36628" cy="61787"/>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0" name="Google Shape;6620;p71"/>
            <p:cNvSpPr/>
            <p:nvPr/>
          </p:nvSpPr>
          <p:spPr>
            <a:xfrm>
              <a:off x="4014962" y="3063627"/>
              <a:ext cx="32027" cy="29363"/>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1" name="Google Shape;6621;p71"/>
            <p:cNvSpPr/>
            <p:nvPr/>
          </p:nvSpPr>
          <p:spPr>
            <a:xfrm>
              <a:off x="3514722" y="2942451"/>
              <a:ext cx="832251" cy="126425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2" name="Google Shape;6622;p71"/>
            <p:cNvSpPr/>
            <p:nvPr/>
          </p:nvSpPr>
          <p:spPr>
            <a:xfrm>
              <a:off x="4063748" y="3127042"/>
              <a:ext cx="47166" cy="58101"/>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3" name="Google Shape;6623;p71"/>
            <p:cNvSpPr/>
            <p:nvPr/>
          </p:nvSpPr>
          <p:spPr>
            <a:xfrm>
              <a:off x="4089223" y="3006862"/>
              <a:ext cx="138591" cy="20058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4" name="Google Shape;6624;p71"/>
            <p:cNvSpPr/>
            <p:nvPr/>
          </p:nvSpPr>
          <p:spPr>
            <a:xfrm>
              <a:off x="4194053" y="3324341"/>
              <a:ext cx="38362" cy="46032"/>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5" name="Google Shape;6625;p71"/>
            <p:cNvSpPr/>
            <p:nvPr/>
          </p:nvSpPr>
          <p:spPr>
            <a:xfrm>
              <a:off x="3985608" y="3568070"/>
              <a:ext cx="85925" cy="28131"/>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6" name="Google Shape;6626;p71"/>
            <p:cNvSpPr/>
            <p:nvPr/>
          </p:nvSpPr>
          <p:spPr>
            <a:xfrm>
              <a:off x="4058637" y="3586376"/>
              <a:ext cx="49305" cy="24454"/>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7" name="Google Shape;6627;p71"/>
            <p:cNvSpPr/>
            <p:nvPr/>
          </p:nvSpPr>
          <p:spPr>
            <a:xfrm>
              <a:off x="4028667" y="3603864"/>
              <a:ext cx="28755" cy="15455"/>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8" name="Google Shape;6628;p71"/>
            <p:cNvSpPr/>
            <p:nvPr/>
          </p:nvSpPr>
          <p:spPr>
            <a:xfrm>
              <a:off x="4110801" y="3597627"/>
              <a:ext cx="34579" cy="17601"/>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36"/>
          <p:cNvSpPr txBox="1"/>
          <p:nvPr>
            <p:ph type="title"/>
          </p:nvPr>
        </p:nvSpPr>
        <p:spPr>
          <a:xfrm>
            <a:off x="1440000" y="4301700"/>
            <a:ext cx="9481800" cy="16836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Theory lesson</a:t>
            </a:r>
            <a:endParaRPr/>
          </a:p>
        </p:txBody>
      </p:sp>
      <p:sp>
        <p:nvSpPr>
          <p:cNvPr id="574" name="Google Shape;574;p36"/>
          <p:cNvSpPr txBox="1"/>
          <p:nvPr>
            <p:ph idx="1" type="subTitle"/>
          </p:nvPr>
        </p:nvSpPr>
        <p:spPr>
          <a:xfrm>
            <a:off x="1440000" y="6048011"/>
            <a:ext cx="9481800" cy="915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enter a subtitle here if you need it</a:t>
            </a:r>
            <a:endParaRPr/>
          </a:p>
        </p:txBody>
      </p:sp>
      <p:sp>
        <p:nvSpPr>
          <p:cNvPr id="575" name="Google Shape;575;p36"/>
          <p:cNvSpPr txBox="1"/>
          <p:nvPr>
            <p:ph idx="2" type="title"/>
          </p:nvPr>
        </p:nvSpPr>
        <p:spPr>
          <a:xfrm>
            <a:off x="1440000" y="2498000"/>
            <a:ext cx="3405000" cy="16836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01</a:t>
            </a:r>
            <a:endParaRPr/>
          </a:p>
        </p:txBody>
      </p:sp>
      <p:sp>
        <p:nvSpPr>
          <p:cNvPr id="576" name="Google Shape;576;p36"/>
          <p:cNvSpPr/>
          <p:nvPr/>
        </p:nvSpPr>
        <p:spPr>
          <a:xfrm>
            <a:off x="11607386" y="4370910"/>
            <a:ext cx="29396" cy="232556"/>
          </a:xfrm>
          <a:custGeom>
            <a:rect b="b" l="l" r="r" t="t"/>
            <a:pathLst>
              <a:path extrusionOk="0" h="1250" w="158">
                <a:moveTo>
                  <a:pt x="89" y="1"/>
                </a:moveTo>
                <a:cubicBezTo>
                  <a:pt x="68" y="1"/>
                  <a:pt x="47" y="22"/>
                  <a:pt x="47" y="43"/>
                </a:cubicBezTo>
                <a:cubicBezTo>
                  <a:pt x="26" y="435"/>
                  <a:pt x="26" y="807"/>
                  <a:pt x="0" y="1200"/>
                </a:cubicBezTo>
                <a:cubicBezTo>
                  <a:pt x="0" y="1221"/>
                  <a:pt x="26" y="1242"/>
                  <a:pt x="68" y="1242"/>
                </a:cubicBezTo>
                <a:cubicBezTo>
                  <a:pt x="72" y="1247"/>
                  <a:pt x="77" y="1250"/>
                  <a:pt x="81" y="1250"/>
                </a:cubicBezTo>
                <a:cubicBezTo>
                  <a:pt x="97" y="1250"/>
                  <a:pt x="110" y="1217"/>
                  <a:pt x="110" y="1200"/>
                </a:cubicBezTo>
                <a:cubicBezTo>
                  <a:pt x="131" y="807"/>
                  <a:pt x="131" y="435"/>
                  <a:pt x="157" y="43"/>
                </a:cubicBezTo>
                <a:cubicBezTo>
                  <a:pt x="157" y="22"/>
                  <a:pt x="131" y="1"/>
                  <a:pt x="8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 name="Google Shape;577;p36"/>
          <p:cNvSpPr/>
          <p:nvPr/>
        </p:nvSpPr>
        <p:spPr>
          <a:xfrm>
            <a:off x="11655945" y="4346538"/>
            <a:ext cx="29396" cy="77209"/>
          </a:xfrm>
          <a:custGeom>
            <a:rect b="b" l="l" r="r" t="t"/>
            <a:pathLst>
              <a:path extrusionOk="0" h="415" w="158">
                <a:moveTo>
                  <a:pt x="48" y="1"/>
                </a:moveTo>
                <a:cubicBezTo>
                  <a:pt x="1" y="22"/>
                  <a:pt x="1" y="43"/>
                  <a:pt x="1" y="64"/>
                </a:cubicBezTo>
                <a:cubicBezTo>
                  <a:pt x="27" y="153"/>
                  <a:pt x="27" y="263"/>
                  <a:pt x="27" y="352"/>
                </a:cubicBezTo>
                <a:cubicBezTo>
                  <a:pt x="27" y="394"/>
                  <a:pt x="69" y="415"/>
                  <a:pt x="90" y="415"/>
                </a:cubicBezTo>
                <a:cubicBezTo>
                  <a:pt x="132" y="415"/>
                  <a:pt x="158" y="373"/>
                  <a:pt x="132" y="352"/>
                </a:cubicBezTo>
                <a:cubicBezTo>
                  <a:pt x="132" y="263"/>
                  <a:pt x="132" y="153"/>
                  <a:pt x="111" y="43"/>
                </a:cubicBezTo>
                <a:cubicBezTo>
                  <a:pt x="111" y="22"/>
                  <a:pt x="69" y="1"/>
                  <a:pt x="4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 name="Google Shape;578;p36"/>
          <p:cNvSpPr/>
          <p:nvPr/>
        </p:nvSpPr>
        <p:spPr>
          <a:xfrm>
            <a:off x="11985252" y="5347468"/>
            <a:ext cx="28466" cy="95441"/>
          </a:xfrm>
          <a:custGeom>
            <a:rect b="b" l="l" r="r" t="t"/>
            <a:pathLst>
              <a:path extrusionOk="0" h="513" w="153">
                <a:moveTo>
                  <a:pt x="76" y="1"/>
                </a:moveTo>
                <a:cubicBezTo>
                  <a:pt x="52" y="1"/>
                  <a:pt x="37" y="16"/>
                  <a:pt x="22" y="31"/>
                </a:cubicBezTo>
                <a:cubicBezTo>
                  <a:pt x="1" y="182"/>
                  <a:pt x="1" y="313"/>
                  <a:pt x="1" y="444"/>
                </a:cubicBezTo>
                <a:cubicBezTo>
                  <a:pt x="1" y="491"/>
                  <a:pt x="22" y="512"/>
                  <a:pt x="43" y="512"/>
                </a:cubicBezTo>
                <a:cubicBezTo>
                  <a:pt x="90" y="512"/>
                  <a:pt x="111" y="491"/>
                  <a:pt x="111" y="471"/>
                </a:cubicBezTo>
                <a:cubicBezTo>
                  <a:pt x="111" y="313"/>
                  <a:pt x="111" y="182"/>
                  <a:pt x="132" y="78"/>
                </a:cubicBezTo>
                <a:cubicBezTo>
                  <a:pt x="153" y="31"/>
                  <a:pt x="132" y="10"/>
                  <a:pt x="111" y="10"/>
                </a:cubicBezTo>
                <a:cubicBezTo>
                  <a:pt x="97" y="4"/>
                  <a:pt x="86" y="1"/>
                  <a:pt x="7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 name="Google Shape;579;p36"/>
          <p:cNvSpPr/>
          <p:nvPr/>
        </p:nvSpPr>
        <p:spPr>
          <a:xfrm>
            <a:off x="11745621" y="4972026"/>
            <a:ext cx="142514" cy="408183"/>
          </a:xfrm>
          <a:custGeom>
            <a:rect b="b" l="l" r="r" t="t"/>
            <a:pathLst>
              <a:path extrusionOk="0" h="2194" w="766">
                <a:moveTo>
                  <a:pt x="242" y="1"/>
                </a:moveTo>
                <a:cubicBezTo>
                  <a:pt x="221" y="1"/>
                  <a:pt x="174" y="22"/>
                  <a:pt x="174" y="43"/>
                </a:cubicBezTo>
                <a:cubicBezTo>
                  <a:pt x="1" y="787"/>
                  <a:pt x="221" y="1546"/>
                  <a:pt x="655" y="2159"/>
                </a:cubicBezTo>
                <a:cubicBezTo>
                  <a:pt x="655" y="2183"/>
                  <a:pt x="670" y="2193"/>
                  <a:pt x="687" y="2193"/>
                </a:cubicBezTo>
                <a:cubicBezTo>
                  <a:pt x="699" y="2193"/>
                  <a:pt x="713" y="2188"/>
                  <a:pt x="723" y="2180"/>
                </a:cubicBezTo>
                <a:cubicBezTo>
                  <a:pt x="744" y="2159"/>
                  <a:pt x="765" y="2138"/>
                  <a:pt x="744" y="2096"/>
                </a:cubicBezTo>
                <a:cubicBezTo>
                  <a:pt x="331" y="1504"/>
                  <a:pt x="132" y="787"/>
                  <a:pt x="283" y="64"/>
                </a:cubicBezTo>
                <a:cubicBezTo>
                  <a:pt x="283" y="43"/>
                  <a:pt x="263" y="22"/>
                  <a:pt x="24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 name="Google Shape;580;p36"/>
          <p:cNvSpPr/>
          <p:nvPr/>
        </p:nvSpPr>
        <p:spPr>
          <a:xfrm>
            <a:off x="11790459" y="4779468"/>
            <a:ext cx="93769" cy="172278"/>
          </a:xfrm>
          <a:custGeom>
            <a:rect b="b" l="l" r="r" t="t"/>
            <a:pathLst>
              <a:path extrusionOk="0" h="926" w="504">
                <a:moveTo>
                  <a:pt x="433" y="1"/>
                </a:moveTo>
                <a:cubicBezTo>
                  <a:pt x="413" y="1"/>
                  <a:pt x="387" y="16"/>
                  <a:pt x="372" y="30"/>
                </a:cubicBezTo>
                <a:cubicBezTo>
                  <a:pt x="241" y="292"/>
                  <a:pt x="42" y="533"/>
                  <a:pt x="1" y="858"/>
                </a:cubicBezTo>
                <a:cubicBezTo>
                  <a:pt x="1" y="879"/>
                  <a:pt x="22" y="905"/>
                  <a:pt x="42" y="926"/>
                </a:cubicBezTo>
                <a:cubicBezTo>
                  <a:pt x="90" y="926"/>
                  <a:pt x="111" y="905"/>
                  <a:pt x="111" y="879"/>
                </a:cubicBezTo>
                <a:cubicBezTo>
                  <a:pt x="152" y="596"/>
                  <a:pt x="325" y="334"/>
                  <a:pt x="482" y="93"/>
                </a:cubicBezTo>
                <a:cubicBezTo>
                  <a:pt x="503" y="51"/>
                  <a:pt x="482" y="30"/>
                  <a:pt x="456" y="10"/>
                </a:cubicBezTo>
                <a:cubicBezTo>
                  <a:pt x="450" y="3"/>
                  <a:pt x="442" y="1"/>
                  <a:pt x="43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 name="Google Shape;581;p36"/>
          <p:cNvSpPr/>
          <p:nvPr/>
        </p:nvSpPr>
        <p:spPr>
          <a:xfrm>
            <a:off x="11612224" y="5584863"/>
            <a:ext cx="40001" cy="228835"/>
          </a:xfrm>
          <a:custGeom>
            <a:rect b="b" l="l" r="r" t="t"/>
            <a:pathLst>
              <a:path extrusionOk="0" h="1230" w="215">
                <a:moveTo>
                  <a:pt x="84" y="1"/>
                </a:moveTo>
                <a:cubicBezTo>
                  <a:pt x="63" y="1"/>
                  <a:pt x="42" y="22"/>
                  <a:pt x="42" y="64"/>
                </a:cubicBezTo>
                <a:cubicBezTo>
                  <a:pt x="21" y="242"/>
                  <a:pt x="0" y="457"/>
                  <a:pt x="0" y="656"/>
                </a:cubicBezTo>
                <a:cubicBezTo>
                  <a:pt x="0" y="870"/>
                  <a:pt x="21" y="1048"/>
                  <a:pt x="105" y="1200"/>
                </a:cubicBezTo>
                <a:cubicBezTo>
                  <a:pt x="123" y="1215"/>
                  <a:pt x="150" y="1230"/>
                  <a:pt x="171" y="1230"/>
                </a:cubicBezTo>
                <a:cubicBezTo>
                  <a:pt x="180" y="1230"/>
                  <a:pt x="188" y="1227"/>
                  <a:pt x="194" y="1221"/>
                </a:cubicBezTo>
                <a:cubicBezTo>
                  <a:pt x="215" y="1200"/>
                  <a:pt x="215" y="1158"/>
                  <a:pt x="194" y="1132"/>
                </a:cubicBezTo>
                <a:cubicBezTo>
                  <a:pt x="131" y="1027"/>
                  <a:pt x="105" y="849"/>
                  <a:pt x="105" y="656"/>
                </a:cubicBezTo>
                <a:cubicBezTo>
                  <a:pt x="105" y="478"/>
                  <a:pt x="131" y="263"/>
                  <a:pt x="152" y="64"/>
                </a:cubicBezTo>
                <a:cubicBezTo>
                  <a:pt x="152" y="43"/>
                  <a:pt x="131" y="1"/>
                  <a:pt x="8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 name="Google Shape;582;p36"/>
          <p:cNvSpPr/>
          <p:nvPr/>
        </p:nvSpPr>
        <p:spPr>
          <a:xfrm>
            <a:off x="11676411" y="5795468"/>
            <a:ext cx="89862" cy="26046"/>
          </a:xfrm>
          <a:custGeom>
            <a:rect b="b" l="l" r="r" t="t"/>
            <a:pathLst>
              <a:path extrusionOk="0" h="140" w="483">
                <a:moveTo>
                  <a:pt x="415" y="0"/>
                </a:moveTo>
                <a:cubicBezTo>
                  <a:pt x="329" y="0"/>
                  <a:pt x="240" y="32"/>
                  <a:pt x="150" y="32"/>
                </a:cubicBezTo>
                <a:cubicBezTo>
                  <a:pt x="130" y="32"/>
                  <a:pt x="110" y="30"/>
                  <a:pt x="90" y="26"/>
                </a:cubicBezTo>
                <a:cubicBezTo>
                  <a:pt x="77" y="19"/>
                  <a:pt x="66" y="15"/>
                  <a:pt x="57" y="15"/>
                </a:cubicBezTo>
                <a:cubicBezTo>
                  <a:pt x="35" y="15"/>
                  <a:pt x="22" y="33"/>
                  <a:pt x="22" y="47"/>
                </a:cubicBezTo>
                <a:lnTo>
                  <a:pt x="22" y="68"/>
                </a:lnTo>
                <a:cubicBezTo>
                  <a:pt x="1" y="89"/>
                  <a:pt x="22" y="110"/>
                  <a:pt x="69" y="131"/>
                </a:cubicBezTo>
                <a:cubicBezTo>
                  <a:pt x="97" y="137"/>
                  <a:pt x="126" y="139"/>
                  <a:pt x="154" y="139"/>
                </a:cubicBezTo>
                <a:cubicBezTo>
                  <a:pt x="256" y="139"/>
                  <a:pt x="355" y="110"/>
                  <a:pt x="441" y="110"/>
                </a:cubicBezTo>
                <a:cubicBezTo>
                  <a:pt x="462" y="110"/>
                  <a:pt x="483" y="89"/>
                  <a:pt x="483" y="47"/>
                </a:cubicBezTo>
                <a:cubicBezTo>
                  <a:pt x="483" y="26"/>
                  <a:pt x="462" y="0"/>
                  <a:pt x="41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83" name="Google Shape;583;p36"/>
          <p:cNvGrpSpPr/>
          <p:nvPr/>
        </p:nvGrpSpPr>
        <p:grpSpPr>
          <a:xfrm>
            <a:off x="11388709" y="1768981"/>
            <a:ext cx="6026691" cy="7448169"/>
            <a:chOff x="5694354" y="884490"/>
            <a:chExt cx="3013346" cy="3724085"/>
          </a:xfrm>
        </p:grpSpPr>
        <p:sp>
          <p:nvSpPr>
            <p:cNvPr id="584" name="Google Shape;584;p36"/>
            <p:cNvSpPr/>
            <p:nvPr/>
          </p:nvSpPr>
          <p:spPr>
            <a:xfrm>
              <a:off x="6556700" y="4150775"/>
              <a:ext cx="2151000" cy="457800"/>
            </a:xfrm>
            <a:prstGeom prst="ellipse">
              <a:avLst/>
            </a:prstGeom>
            <a:solidFill>
              <a:srgbClr val="3E285A">
                <a:alpha val="1384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85" name="Google Shape;585;p36"/>
            <p:cNvGrpSpPr/>
            <p:nvPr/>
          </p:nvGrpSpPr>
          <p:grpSpPr>
            <a:xfrm>
              <a:off x="5694354" y="884490"/>
              <a:ext cx="2375884" cy="1916779"/>
              <a:chOff x="1096075" y="487799"/>
              <a:chExt cx="4881618" cy="3938317"/>
            </a:xfrm>
          </p:grpSpPr>
          <p:sp>
            <p:nvSpPr>
              <p:cNvPr id="586" name="Google Shape;586;p36"/>
              <p:cNvSpPr/>
              <p:nvPr/>
            </p:nvSpPr>
            <p:spPr>
              <a:xfrm>
                <a:off x="2620705" y="1092792"/>
                <a:ext cx="3350449" cy="3322736"/>
              </a:xfrm>
              <a:custGeom>
                <a:rect b="b" l="l" r="r" t="t"/>
                <a:pathLst>
                  <a:path extrusionOk="0" h="21342" w="21520">
                    <a:moveTo>
                      <a:pt x="10763" y="1"/>
                    </a:moveTo>
                    <a:cubicBezTo>
                      <a:pt x="8013" y="1"/>
                      <a:pt x="6594" y="1530"/>
                      <a:pt x="6091" y="2970"/>
                    </a:cubicBezTo>
                    <a:cubicBezTo>
                      <a:pt x="3777" y="3577"/>
                      <a:pt x="703" y="4913"/>
                      <a:pt x="703" y="4913"/>
                    </a:cubicBezTo>
                    <a:cubicBezTo>
                      <a:pt x="703" y="4913"/>
                      <a:pt x="1" y="10412"/>
                      <a:pt x="2446" y="15015"/>
                    </a:cubicBezTo>
                    <a:cubicBezTo>
                      <a:pt x="4892" y="19597"/>
                      <a:pt x="8249" y="21341"/>
                      <a:pt x="10763" y="21341"/>
                    </a:cubicBezTo>
                    <a:cubicBezTo>
                      <a:pt x="13250" y="21341"/>
                      <a:pt x="16628" y="19597"/>
                      <a:pt x="19074" y="15015"/>
                    </a:cubicBezTo>
                    <a:cubicBezTo>
                      <a:pt x="21519" y="10412"/>
                      <a:pt x="20818" y="4913"/>
                      <a:pt x="20818" y="4913"/>
                    </a:cubicBezTo>
                    <a:cubicBezTo>
                      <a:pt x="20818" y="4913"/>
                      <a:pt x="17743" y="3577"/>
                      <a:pt x="15408" y="2970"/>
                    </a:cubicBezTo>
                    <a:cubicBezTo>
                      <a:pt x="14905" y="1530"/>
                      <a:pt x="13486" y="1"/>
                      <a:pt x="10763"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 name="Google Shape;587;p36"/>
              <p:cNvSpPr/>
              <p:nvPr/>
            </p:nvSpPr>
            <p:spPr>
              <a:xfrm>
                <a:off x="2614166" y="1086253"/>
                <a:ext cx="3363527" cy="3339862"/>
              </a:xfrm>
              <a:custGeom>
                <a:rect b="b" l="l" r="r" t="t"/>
                <a:pathLst>
                  <a:path extrusionOk="0" h="21452" w="21604">
                    <a:moveTo>
                      <a:pt x="10805" y="85"/>
                    </a:moveTo>
                    <a:cubicBezTo>
                      <a:pt x="13507" y="85"/>
                      <a:pt x="14905" y="1593"/>
                      <a:pt x="15408" y="3033"/>
                    </a:cubicBezTo>
                    <a:lnTo>
                      <a:pt x="15450" y="3054"/>
                    </a:lnTo>
                    <a:cubicBezTo>
                      <a:pt x="17744" y="3667"/>
                      <a:pt x="20755" y="4955"/>
                      <a:pt x="20797" y="4976"/>
                    </a:cubicBezTo>
                    <a:cubicBezTo>
                      <a:pt x="20818" y="5060"/>
                      <a:pt x="21472" y="10496"/>
                      <a:pt x="19074" y="15036"/>
                    </a:cubicBezTo>
                    <a:cubicBezTo>
                      <a:pt x="16628" y="19592"/>
                      <a:pt x="13266" y="21341"/>
                      <a:pt x="10805" y="21341"/>
                    </a:cubicBezTo>
                    <a:cubicBezTo>
                      <a:pt x="8338" y="21341"/>
                      <a:pt x="4976" y="19592"/>
                      <a:pt x="2530" y="15036"/>
                    </a:cubicBezTo>
                    <a:cubicBezTo>
                      <a:pt x="132" y="10496"/>
                      <a:pt x="786" y="5060"/>
                      <a:pt x="786" y="4976"/>
                    </a:cubicBezTo>
                    <a:cubicBezTo>
                      <a:pt x="828" y="4955"/>
                      <a:pt x="3866" y="3667"/>
                      <a:pt x="6154" y="3054"/>
                    </a:cubicBezTo>
                    <a:lnTo>
                      <a:pt x="6196" y="3033"/>
                    </a:lnTo>
                    <a:cubicBezTo>
                      <a:pt x="6678" y="1593"/>
                      <a:pt x="8076" y="85"/>
                      <a:pt x="10805" y="85"/>
                    </a:cubicBezTo>
                    <a:close/>
                    <a:moveTo>
                      <a:pt x="10805" y="1"/>
                    </a:moveTo>
                    <a:cubicBezTo>
                      <a:pt x="8055" y="1"/>
                      <a:pt x="6615" y="1504"/>
                      <a:pt x="6112" y="2965"/>
                    </a:cubicBezTo>
                    <a:cubicBezTo>
                      <a:pt x="3777" y="3598"/>
                      <a:pt x="724" y="4887"/>
                      <a:pt x="724" y="4887"/>
                    </a:cubicBezTo>
                    <a:lnTo>
                      <a:pt x="697" y="4929"/>
                    </a:lnTo>
                    <a:cubicBezTo>
                      <a:pt x="697" y="4929"/>
                      <a:pt x="1" y="10475"/>
                      <a:pt x="2447" y="15078"/>
                    </a:cubicBezTo>
                    <a:cubicBezTo>
                      <a:pt x="4887" y="19681"/>
                      <a:pt x="8270" y="21451"/>
                      <a:pt x="10805" y="21451"/>
                    </a:cubicBezTo>
                    <a:cubicBezTo>
                      <a:pt x="13313" y="21451"/>
                      <a:pt x="16717" y="19681"/>
                      <a:pt x="19158" y="15078"/>
                    </a:cubicBezTo>
                    <a:cubicBezTo>
                      <a:pt x="21603" y="10475"/>
                      <a:pt x="20907" y="4929"/>
                      <a:pt x="20907" y="4929"/>
                    </a:cubicBezTo>
                    <a:lnTo>
                      <a:pt x="20886" y="4887"/>
                    </a:lnTo>
                    <a:cubicBezTo>
                      <a:pt x="20886" y="4887"/>
                      <a:pt x="17827" y="3598"/>
                      <a:pt x="15492" y="2965"/>
                    </a:cubicBezTo>
                    <a:cubicBezTo>
                      <a:pt x="14968" y="1504"/>
                      <a:pt x="13528" y="1"/>
                      <a:pt x="1080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 name="Google Shape;588;p36"/>
              <p:cNvSpPr/>
              <p:nvPr/>
            </p:nvSpPr>
            <p:spPr>
              <a:xfrm>
                <a:off x="2875874" y="1269807"/>
                <a:ext cx="2840097" cy="2968697"/>
              </a:xfrm>
              <a:custGeom>
                <a:rect b="b" l="l" r="r" t="t"/>
                <a:pathLst>
                  <a:path extrusionOk="0" h="19068" w="18242">
                    <a:moveTo>
                      <a:pt x="9124" y="0"/>
                    </a:moveTo>
                    <a:cubicBezTo>
                      <a:pt x="6809" y="0"/>
                      <a:pt x="5892" y="1157"/>
                      <a:pt x="5521" y="2205"/>
                    </a:cubicBezTo>
                    <a:cubicBezTo>
                      <a:pt x="5411" y="2550"/>
                      <a:pt x="5107" y="2833"/>
                      <a:pt x="4756" y="2922"/>
                    </a:cubicBezTo>
                    <a:cubicBezTo>
                      <a:pt x="2970" y="3404"/>
                      <a:pt x="938" y="4231"/>
                      <a:pt x="153" y="4561"/>
                    </a:cubicBezTo>
                    <a:cubicBezTo>
                      <a:pt x="64" y="5954"/>
                      <a:pt x="1" y="9929"/>
                      <a:pt x="1813" y="13333"/>
                    </a:cubicBezTo>
                    <a:cubicBezTo>
                      <a:pt x="4101" y="17654"/>
                      <a:pt x="7160" y="19068"/>
                      <a:pt x="9124" y="19068"/>
                    </a:cubicBezTo>
                    <a:cubicBezTo>
                      <a:pt x="11088" y="19068"/>
                      <a:pt x="14141" y="17654"/>
                      <a:pt x="16429" y="13333"/>
                    </a:cubicBezTo>
                    <a:cubicBezTo>
                      <a:pt x="18241" y="9929"/>
                      <a:pt x="18178" y="5954"/>
                      <a:pt x="18089" y="4561"/>
                    </a:cubicBezTo>
                    <a:cubicBezTo>
                      <a:pt x="17304" y="4231"/>
                      <a:pt x="15277" y="3404"/>
                      <a:pt x="13486" y="2922"/>
                    </a:cubicBezTo>
                    <a:cubicBezTo>
                      <a:pt x="13114" y="2833"/>
                      <a:pt x="12831" y="2550"/>
                      <a:pt x="12700" y="2205"/>
                    </a:cubicBezTo>
                    <a:cubicBezTo>
                      <a:pt x="12329" y="1157"/>
                      <a:pt x="11433" y="0"/>
                      <a:pt x="9124"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 name="Google Shape;589;p36"/>
              <p:cNvSpPr/>
              <p:nvPr/>
            </p:nvSpPr>
            <p:spPr>
              <a:xfrm>
                <a:off x="2865288" y="1262334"/>
                <a:ext cx="2858001" cy="2983487"/>
              </a:xfrm>
              <a:custGeom>
                <a:rect b="b" l="l" r="r" t="t"/>
                <a:pathLst>
                  <a:path extrusionOk="0" h="19163" w="18357">
                    <a:moveTo>
                      <a:pt x="9192" y="111"/>
                    </a:moveTo>
                    <a:cubicBezTo>
                      <a:pt x="10344" y="111"/>
                      <a:pt x="11129" y="394"/>
                      <a:pt x="11679" y="786"/>
                    </a:cubicBezTo>
                    <a:cubicBezTo>
                      <a:pt x="12224" y="1205"/>
                      <a:pt x="12549" y="1750"/>
                      <a:pt x="12727" y="2274"/>
                    </a:cubicBezTo>
                    <a:cubicBezTo>
                      <a:pt x="12857" y="2646"/>
                      <a:pt x="13161" y="2928"/>
                      <a:pt x="13533" y="3038"/>
                    </a:cubicBezTo>
                    <a:cubicBezTo>
                      <a:pt x="15298" y="3494"/>
                      <a:pt x="17309" y="4300"/>
                      <a:pt x="18115" y="4630"/>
                    </a:cubicBezTo>
                    <a:cubicBezTo>
                      <a:pt x="18199" y="6050"/>
                      <a:pt x="18246" y="9977"/>
                      <a:pt x="16455" y="13355"/>
                    </a:cubicBezTo>
                    <a:cubicBezTo>
                      <a:pt x="14167" y="17655"/>
                      <a:pt x="11129" y="19074"/>
                      <a:pt x="9192" y="19074"/>
                    </a:cubicBezTo>
                    <a:cubicBezTo>
                      <a:pt x="7249" y="19074"/>
                      <a:pt x="4217" y="17655"/>
                      <a:pt x="1923" y="13355"/>
                    </a:cubicBezTo>
                    <a:cubicBezTo>
                      <a:pt x="132" y="9977"/>
                      <a:pt x="179" y="6050"/>
                      <a:pt x="263" y="4630"/>
                    </a:cubicBezTo>
                    <a:cubicBezTo>
                      <a:pt x="1074" y="4300"/>
                      <a:pt x="3059" y="3494"/>
                      <a:pt x="4824" y="3038"/>
                    </a:cubicBezTo>
                    <a:cubicBezTo>
                      <a:pt x="5217" y="2928"/>
                      <a:pt x="5526" y="2646"/>
                      <a:pt x="5657" y="2274"/>
                    </a:cubicBezTo>
                    <a:cubicBezTo>
                      <a:pt x="5830" y="1750"/>
                      <a:pt x="6133" y="1205"/>
                      <a:pt x="6704" y="786"/>
                    </a:cubicBezTo>
                    <a:cubicBezTo>
                      <a:pt x="7249" y="394"/>
                      <a:pt x="8034" y="111"/>
                      <a:pt x="9192" y="111"/>
                    </a:cubicBezTo>
                    <a:close/>
                    <a:moveTo>
                      <a:pt x="9192" y="1"/>
                    </a:moveTo>
                    <a:cubicBezTo>
                      <a:pt x="8013" y="1"/>
                      <a:pt x="7202" y="289"/>
                      <a:pt x="6636" y="724"/>
                    </a:cubicBezTo>
                    <a:cubicBezTo>
                      <a:pt x="6050" y="1137"/>
                      <a:pt x="5741" y="1703"/>
                      <a:pt x="5547" y="2227"/>
                    </a:cubicBezTo>
                    <a:cubicBezTo>
                      <a:pt x="5437" y="2577"/>
                      <a:pt x="5154" y="2839"/>
                      <a:pt x="4803" y="2928"/>
                    </a:cubicBezTo>
                    <a:cubicBezTo>
                      <a:pt x="3012" y="3405"/>
                      <a:pt x="985" y="4238"/>
                      <a:pt x="200" y="4541"/>
                    </a:cubicBezTo>
                    <a:lnTo>
                      <a:pt x="158" y="4609"/>
                    </a:lnTo>
                    <a:cubicBezTo>
                      <a:pt x="69" y="6002"/>
                      <a:pt x="1" y="9977"/>
                      <a:pt x="1834" y="13402"/>
                    </a:cubicBezTo>
                    <a:cubicBezTo>
                      <a:pt x="4128" y="17723"/>
                      <a:pt x="7202" y="19163"/>
                      <a:pt x="9192" y="19163"/>
                    </a:cubicBezTo>
                    <a:cubicBezTo>
                      <a:pt x="11176" y="19163"/>
                      <a:pt x="14251" y="17723"/>
                      <a:pt x="16544" y="13402"/>
                    </a:cubicBezTo>
                    <a:cubicBezTo>
                      <a:pt x="18356" y="9977"/>
                      <a:pt x="18288" y="6002"/>
                      <a:pt x="18199" y="4609"/>
                    </a:cubicBezTo>
                    <a:lnTo>
                      <a:pt x="18178" y="4541"/>
                    </a:lnTo>
                    <a:cubicBezTo>
                      <a:pt x="17393" y="4238"/>
                      <a:pt x="15366" y="3405"/>
                      <a:pt x="13575" y="2928"/>
                    </a:cubicBezTo>
                    <a:cubicBezTo>
                      <a:pt x="13224" y="2839"/>
                      <a:pt x="12941" y="2577"/>
                      <a:pt x="12831" y="2227"/>
                    </a:cubicBezTo>
                    <a:cubicBezTo>
                      <a:pt x="12638" y="1703"/>
                      <a:pt x="12308" y="1137"/>
                      <a:pt x="11742" y="724"/>
                    </a:cubicBezTo>
                    <a:cubicBezTo>
                      <a:pt x="11176" y="289"/>
                      <a:pt x="10344" y="1"/>
                      <a:pt x="919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 name="Google Shape;590;p36"/>
              <p:cNvSpPr/>
              <p:nvPr/>
            </p:nvSpPr>
            <p:spPr>
              <a:xfrm>
                <a:off x="2767517" y="589773"/>
                <a:ext cx="1480768" cy="418339"/>
              </a:xfrm>
              <a:custGeom>
                <a:rect b="b" l="l" r="r" t="t"/>
                <a:pathLst>
                  <a:path extrusionOk="0" h="2687" w="9511">
                    <a:moveTo>
                      <a:pt x="63" y="0"/>
                    </a:moveTo>
                    <a:lnTo>
                      <a:pt x="0" y="48"/>
                    </a:lnTo>
                    <a:lnTo>
                      <a:pt x="0" y="1661"/>
                    </a:lnTo>
                    <a:cubicBezTo>
                      <a:pt x="0" y="1681"/>
                      <a:pt x="21" y="1729"/>
                      <a:pt x="63" y="1729"/>
                    </a:cubicBezTo>
                    <a:cubicBezTo>
                      <a:pt x="84" y="1729"/>
                      <a:pt x="105" y="1681"/>
                      <a:pt x="105" y="1661"/>
                    </a:cubicBezTo>
                    <a:lnTo>
                      <a:pt x="105" y="110"/>
                    </a:lnTo>
                    <a:lnTo>
                      <a:pt x="9401" y="110"/>
                    </a:lnTo>
                    <a:lnTo>
                      <a:pt x="9401" y="2619"/>
                    </a:lnTo>
                    <a:cubicBezTo>
                      <a:pt x="9401" y="2666"/>
                      <a:pt x="9427" y="2687"/>
                      <a:pt x="9448" y="2687"/>
                    </a:cubicBezTo>
                    <a:cubicBezTo>
                      <a:pt x="9490" y="2687"/>
                      <a:pt x="9511" y="2666"/>
                      <a:pt x="9511" y="2619"/>
                    </a:cubicBezTo>
                    <a:lnTo>
                      <a:pt x="9511" y="48"/>
                    </a:lnTo>
                    <a:lnTo>
                      <a:pt x="944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 name="Google Shape;591;p36"/>
              <p:cNvSpPr/>
              <p:nvPr/>
            </p:nvSpPr>
            <p:spPr>
              <a:xfrm>
                <a:off x="3134468" y="671352"/>
                <a:ext cx="1052620" cy="387357"/>
              </a:xfrm>
              <a:custGeom>
                <a:rect b="b" l="l" r="r" t="t"/>
                <a:pathLst>
                  <a:path extrusionOk="0" h="2488" w="6761">
                    <a:moveTo>
                      <a:pt x="42" y="0"/>
                    </a:moveTo>
                    <a:cubicBezTo>
                      <a:pt x="21" y="0"/>
                      <a:pt x="0" y="26"/>
                      <a:pt x="0" y="68"/>
                    </a:cubicBezTo>
                    <a:cubicBezTo>
                      <a:pt x="0" y="89"/>
                      <a:pt x="21" y="110"/>
                      <a:pt x="42" y="110"/>
                    </a:cubicBezTo>
                    <a:lnTo>
                      <a:pt x="6630" y="110"/>
                    </a:lnTo>
                    <a:lnTo>
                      <a:pt x="6630" y="2446"/>
                    </a:lnTo>
                    <a:cubicBezTo>
                      <a:pt x="6630" y="2467"/>
                      <a:pt x="6677" y="2488"/>
                      <a:pt x="6698" y="2488"/>
                    </a:cubicBezTo>
                    <a:cubicBezTo>
                      <a:pt x="6719" y="2488"/>
                      <a:pt x="6761" y="2467"/>
                      <a:pt x="6761" y="2446"/>
                    </a:cubicBezTo>
                    <a:lnTo>
                      <a:pt x="6761" y="68"/>
                    </a:lnTo>
                    <a:lnTo>
                      <a:pt x="669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 name="Google Shape;592;p36"/>
              <p:cNvSpPr/>
              <p:nvPr/>
            </p:nvSpPr>
            <p:spPr>
              <a:xfrm>
                <a:off x="2654956" y="487799"/>
                <a:ext cx="795109" cy="285535"/>
              </a:xfrm>
              <a:custGeom>
                <a:rect b="b" l="l" r="r" t="t"/>
                <a:pathLst>
                  <a:path extrusionOk="0" h="1834" w="5107">
                    <a:moveTo>
                      <a:pt x="69" y="1"/>
                    </a:moveTo>
                    <a:lnTo>
                      <a:pt x="1" y="69"/>
                    </a:lnTo>
                    <a:lnTo>
                      <a:pt x="1" y="1771"/>
                    </a:lnTo>
                    <a:cubicBezTo>
                      <a:pt x="1" y="1813"/>
                      <a:pt x="22" y="1834"/>
                      <a:pt x="69" y="1834"/>
                    </a:cubicBezTo>
                    <a:cubicBezTo>
                      <a:pt x="90" y="1834"/>
                      <a:pt x="111" y="1813"/>
                      <a:pt x="111" y="1771"/>
                    </a:cubicBezTo>
                    <a:lnTo>
                      <a:pt x="111" y="132"/>
                    </a:lnTo>
                    <a:lnTo>
                      <a:pt x="5044" y="132"/>
                    </a:lnTo>
                    <a:cubicBezTo>
                      <a:pt x="5086" y="132"/>
                      <a:pt x="5107" y="90"/>
                      <a:pt x="5107" y="69"/>
                    </a:cubicBezTo>
                    <a:cubicBezTo>
                      <a:pt x="5107" y="48"/>
                      <a:pt x="5086" y="1"/>
                      <a:pt x="504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 name="Google Shape;593;p36"/>
              <p:cNvSpPr/>
              <p:nvPr/>
            </p:nvSpPr>
            <p:spPr>
              <a:xfrm>
                <a:off x="1102614" y="515511"/>
                <a:ext cx="2027862" cy="1118010"/>
              </a:xfrm>
              <a:custGeom>
                <a:rect b="b" l="l" r="r" t="t"/>
                <a:pathLst>
                  <a:path extrusionOk="0" h="7181" w="13025">
                    <a:moveTo>
                      <a:pt x="6458" y="1"/>
                    </a:moveTo>
                    <a:cubicBezTo>
                      <a:pt x="5196" y="1"/>
                      <a:pt x="4059" y="739"/>
                      <a:pt x="3536" y="1897"/>
                    </a:cubicBezTo>
                    <a:cubicBezTo>
                      <a:pt x="3274" y="1813"/>
                      <a:pt x="2991" y="1766"/>
                      <a:pt x="2729" y="1766"/>
                    </a:cubicBezTo>
                    <a:cubicBezTo>
                      <a:pt x="1221" y="1766"/>
                      <a:pt x="1" y="2991"/>
                      <a:pt x="1" y="4473"/>
                    </a:cubicBezTo>
                    <a:cubicBezTo>
                      <a:pt x="1" y="5976"/>
                      <a:pt x="1221" y="7181"/>
                      <a:pt x="2729" y="7181"/>
                    </a:cubicBezTo>
                    <a:lnTo>
                      <a:pt x="10736" y="7181"/>
                    </a:lnTo>
                    <a:cubicBezTo>
                      <a:pt x="12004" y="7181"/>
                      <a:pt x="13025" y="6154"/>
                      <a:pt x="13025" y="4887"/>
                    </a:cubicBezTo>
                    <a:cubicBezTo>
                      <a:pt x="13025" y="3620"/>
                      <a:pt x="12004" y="2598"/>
                      <a:pt x="10736" y="2598"/>
                    </a:cubicBezTo>
                    <a:cubicBezTo>
                      <a:pt x="10365" y="2598"/>
                      <a:pt x="9993" y="2703"/>
                      <a:pt x="9668" y="2881"/>
                    </a:cubicBezTo>
                    <a:cubicBezTo>
                      <a:pt x="9490" y="1242"/>
                      <a:pt x="8097" y="1"/>
                      <a:pt x="6458"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 name="Google Shape;594;p36"/>
              <p:cNvSpPr/>
              <p:nvPr/>
            </p:nvSpPr>
            <p:spPr>
              <a:xfrm>
                <a:off x="1096075" y="508193"/>
                <a:ext cx="2044988" cy="1135136"/>
              </a:xfrm>
              <a:custGeom>
                <a:rect b="b" l="l" r="r" t="t"/>
                <a:pathLst>
                  <a:path extrusionOk="0" h="7291" w="13135">
                    <a:moveTo>
                      <a:pt x="6500" y="111"/>
                    </a:moveTo>
                    <a:cubicBezTo>
                      <a:pt x="8118" y="111"/>
                      <a:pt x="9469" y="1310"/>
                      <a:pt x="9663" y="2928"/>
                    </a:cubicBezTo>
                    <a:lnTo>
                      <a:pt x="9731" y="2970"/>
                    </a:lnTo>
                    <a:cubicBezTo>
                      <a:pt x="10056" y="2797"/>
                      <a:pt x="10428" y="2708"/>
                      <a:pt x="10778" y="2708"/>
                    </a:cubicBezTo>
                    <a:cubicBezTo>
                      <a:pt x="12020" y="2708"/>
                      <a:pt x="13025" y="3714"/>
                      <a:pt x="13025" y="4934"/>
                    </a:cubicBezTo>
                    <a:cubicBezTo>
                      <a:pt x="13025" y="6180"/>
                      <a:pt x="12020" y="7181"/>
                      <a:pt x="10778" y="7181"/>
                    </a:cubicBezTo>
                    <a:cubicBezTo>
                      <a:pt x="10736" y="7181"/>
                      <a:pt x="10668" y="7181"/>
                      <a:pt x="10606" y="7160"/>
                    </a:cubicBezTo>
                    <a:lnTo>
                      <a:pt x="10579" y="7181"/>
                    </a:lnTo>
                    <a:lnTo>
                      <a:pt x="2771" y="7181"/>
                    </a:lnTo>
                    <a:cubicBezTo>
                      <a:pt x="1284" y="7181"/>
                      <a:pt x="106" y="5981"/>
                      <a:pt x="106" y="4520"/>
                    </a:cubicBezTo>
                    <a:cubicBezTo>
                      <a:pt x="106" y="3059"/>
                      <a:pt x="1284" y="1881"/>
                      <a:pt x="2771" y="1881"/>
                    </a:cubicBezTo>
                    <a:cubicBezTo>
                      <a:pt x="3033" y="1881"/>
                      <a:pt x="3295" y="1923"/>
                      <a:pt x="3557" y="1991"/>
                    </a:cubicBezTo>
                    <a:lnTo>
                      <a:pt x="3620" y="1965"/>
                    </a:lnTo>
                    <a:cubicBezTo>
                      <a:pt x="4143" y="833"/>
                      <a:pt x="5259" y="111"/>
                      <a:pt x="6500" y="111"/>
                    </a:cubicBezTo>
                    <a:close/>
                    <a:moveTo>
                      <a:pt x="6500" y="1"/>
                    </a:moveTo>
                    <a:cubicBezTo>
                      <a:pt x="5238" y="1"/>
                      <a:pt x="4080" y="744"/>
                      <a:pt x="3557" y="1881"/>
                    </a:cubicBezTo>
                    <a:cubicBezTo>
                      <a:pt x="3295" y="1813"/>
                      <a:pt x="3033" y="1771"/>
                      <a:pt x="2771" y="1771"/>
                    </a:cubicBezTo>
                    <a:cubicBezTo>
                      <a:pt x="1242" y="1771"/>
                      <a:pt x="1" y="2991"/>
                      <a:pt x="1" y="4520"/>
                    </a:cubicBezTo>
                    <a:cubicBezTo>
                      <a:pt x="1" y="6049"/>
                      <a:pt x="1242" y="7291"/>
                      <a:pt x="2771" y="7291"/>
                    </a:cubicBezTo>
                    <a:lnTo>
                      <a:pt x="10579" y="7291"/>
                    </a:lnTo>
                    <a:lnTo>
                      <a:pt x="10606" y="7270"/>
                    </a:lnTo>
                    <a:cubicBezTo>
                      <a:pt x="10668" y="7270"/>
                      <a:pt x="10736" y="7291"/>
                      <a:pt x="10778" y="7291"/>
                    </a:cubicBezTo>
                    <a:cubicBezTo>
                      <a:pt x="12088" y="7291"/>
                      <a:pt x="13135" y="6222"/>
                      <a:pt x="13135" y="4934"/>
                    </a:cubicBezTo>
                    <a:cubicBezTo>
                      <a:pt x="13135" y="3646"/>
                      <a:pt x="12088" y="2598"/>
                      <a:pt x="10778" y="2598"/>
                    </a:cubicBezTo>
                    <a:cubicBezTo>
                      <a:pt x="10428" y="2598"/>
                      <a:pt x="10082" y="2687"/>
                      <a:pt x="9752" y="2860"/>
                    </a:cubicBezTo>
                    <a:cubicBezTo>
                      <a:pt x="9532" y="1226"/>
                      <a:pt x="8160" y="1"/>
                      <a:pt x="650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 name="Google Shape;595;p36"/>
              <p:cNvSpPr/>
              <p:nvPr/>
            </p:nvSpPr>
            <p:spPr>
              <a:xfrm>
                <a:off x="3130265" y="2288924"/>
                <a:ext cx="822822" cy="696401"/>
              </a:xfrm>
              <a:custGeom>
                <a:rect b="b" l="l" r="r" t="t"/>
                <a:pathLst>
                  <a:path extrusionOk="0" h="4473" w="5285">
                    <a:moveTo>
                      <a:pt x="1" y="0"/>
                    </a:moveTo>
                    <a:lnTo>
                      <a:pt x="1902" y="4472"/>
                    </a:lnTo>
                    <a:lnTo>
                      <a:pt x="3384" y="4472"/>
                    </a:lnTo>
                    <a:lnTo>
                      <a:pt x="5285" y="0"/>
                    </a:lnTo>
                    <a:lnTo>
                      <a:pt x="3777" y="0"/>
                    </a:lnTo>
                    <a:lnTo>
                      <a:pt x="2687" y="2619"/>
                    </a:lnTo>
                    <a:lnTo>
                      <a:pt x="161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 name="Google Shape;596;p36"/>
              <p:cNvSpPr/>
              <p:nvPr/>
            </p:nvSpPr>
            <p:spPr>
              <a:xfrm>
                <a:off x="3117343" y="2278337"/>
                <a:ext cx="848822" cy="716797"/>
              </a:xfrm>
              <a:custGeom>
                <a:rect b="b" l="l" r="r" t="t"/>
                <a:pathLst>
                  <a:path extrusionOk="0" h="4604" w="5452">
                    <a:moveTo>
                      <a:pt x="5279" y="110"/>
                    </a:moveTo>
                    <a:lnTo>
                      <a:pt x="3425" y="4499"/>
                    </a:lnTo>
                    <a:lnTo>
                      <a:pt x="2006" y="4499"/>
                    </a:lnTo>
                    <a:lnTo>
                      <a:pt x="173" y="110"/>
                    </a:lnTo>
                    <a:lnTo>
                      <a:pt x="1655" y="110"/>
                    </a:lnTo>
                    <a:lnTo>
                      <a:pt x="2770" y="2839"/>
                    </a:lnTo>
                    <a:lnTo>
                      <a:pt x="3907" y="110"/>
                    </a:lnTo>
                    <a:close/>
                    <a:moveTo>
                      <a:pt x="0" y="0"/>
                    </a:moveTo>
                    <a:lnTo>
                      <a:pt x="1943" y="4603"/>
                    </a:lnTo>
                    <a:lnTo>
                      <a:pt x="3488" y="4603"/>
                    </a:lnTo>
                    <a:lnTo>
                      <a:pt x="5452" y="0"/>
                    </a:lnTo>
                    <a:lnTo>
                      <a:pt x="3839" y="0"/>
                    </a:lnTo>
                    <a:lnTo>
                      <a:pt x="2770" y="2535"/>
                    </a:lnTo>
                    <a:lnTo>
                      <a:pt x="174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 name="Google Shape;597;p36"/>
              <p:cNvSpPr/>
              <p:nvPr/>
            </p:nvSpPr>
            <p:spPr>
              <a:xfrm>
                <a:off x="3973303" y="2288924"/>
                <a:ext cx="655766" cy="696401"/>
              </a:xfrm>
              <a:custGeom>
                <a:rect b="b" l="l" r="r" t="t"/>
                <a:pathLst>
                  <a:path extrusionOk="0" h="4473" w="4212">
                    <a:moveTo>
                      <a:pt x="2075" y="1158"/>
                    </a:moveTo>
                    <a:cubicBezTo>
                      <a:pt x="2268" y="1158"/>
                      <a:pt x="2420" y="1199"/>
                      <a:pt x="2530" y="1309"/>
                    </a:cubicBezTo>
                    <a:cubicBezTo>
                      <a:pt x="2640" y="1393"/>
                      <a:pt x="2682" y="1524"/>
                      <a:pt x="2682" y="1681"/>
                    </a:cubicBezTo>
                    <a:cubicBezTo>
                      <a:pt x="2682" y="1854"/>
                      <a:pt x="2640" y="1985"/>
                      <a:pt x="2530" y="2074"/>
                    </a:cubicBezTo>
                    <a:cubicBezTo>
                      <a:pt x="2420" y="2158"/>
                      <a:pt x="2268" y="2205"/>
                      <a:pt x="2075" y="2205"/>
                    </a:cubicBezTo>
                    <a:lnTo>
                      <a:pt x="1525" y="2205"/>
                    </a:lnTo>
                    <a:lnTo>
                      <a:pt x="1525" y="1158"/>
                    </a:lnTo>
                    <a:close/>
                    <a:moveTo>
                      <a:pt x="1" y="0"/>
                    </a:moveTo>
                    <a:lnTo>
                      <a:pt x="1" y="4472"/>
                    </a:lnTo>
                    <a:lnTo>
                      <a:pt x="1525" y="4472"/>
                    </a:lnTo>
                    <a:lnTo>
                      <a:pt x="1525" y="3383"/>
                    </a:lnTo>
                    <a:lnTo>
                      <a:pt x="2158" y="3383"/>
                    </a:lnTo>
                    <a:cubicBezTo>
                      <a:pt x="2572" y="3383"/>
                      <a:pt x="2944" y="3315"/>
                      <a:pt x="3253" y="3163"/>
                    </a:cubicBezTo>
                    <a:cubicBezTo>
                      <a:pt x="3557" y="3032"/>
                      <a:pt x="3798" y="2833"/>
                      <a:pt x="3970" y="2571"/>
                    </a:cubicBezTo>
                    <a:cubicBezTo>
                      <a:pt x="4122" y="2336"/>
                      <a:pt x="4211" y="2027"/>
                      <a:pt x="4211" y="1681"/>
                    </a:cubicBezTo>
                    <a:cubicBezTo>
                      <a:pt x="4211" y="1351"/>
                      <a:pt x="4122" y="1048"/>
                      <a:pt x="3970" y="786"/>
                    </a:cubicBezTo>
                    <a:cubicBezTo>
                      <a:pt x="3798" y="524"/>
                      <a:pt x="3557" y="325"/>
                      <a:pt x="3253" y="194"/>
                    </a:cubicBezTo>
                    <a:cubicBezTo>
                      <a:pt x="2944" y="63"/>
                      <a:pt x="2572" y="0"/>
                      <a:pt x="21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 name="Google Shape;598;p36"/>
              <p:cNvSpPr/>
              <p:nvPr/>
            </p:nvSpPr>
            <p:spPr>
              <a:xfrm>
                <a:off x="3965986" y="2278337"/>
                <a:ext cx="672892" cy="716797"/>
              </a:xfrm>
              <a:custGeom>
                <a:rect b="b" l="l" r="r" t="t"/>
                <a:pathLst>
                  <a:path extrusionOk="0" h="4604" w="4322">
                    <a:moveTo>
                      <a:pt x="2122" y="1288"/>
                    </a:moveTo>
                    <a:cubicBezTo>
                      <a:pt x="2315" y="1288"/>
                      <a:pt x="2446" y="1330"/>
                      <a:pt x="2535" y="1419"/>
                    </a:cubicBezTo>
                    <a:cubicBezTo>
                      <a:pt x="2619" y="1487"/>
                      <a:pt x="2687" y="1592"/>
                      <a:pt x="2687" y="1749"/>
                    </a:cubicBezTo>
                    <a:cubicBezTo>
                      <a:pt x="2687" y="1901"/>
                      <a:pt x="2619" y="2011"/>
                      <a:pt x="2535" y="2095"/>
                    </a:cubicBezTo>
                    <a:cubicBezTo>
                      <a:pt x="2446" y="2184"/>
                      <a:pt x="2315" y="2226"/>
                      <a:pt x="2122" y="2226"/>
                    </a:cubicBezTo>
                    <a:lnTo>
                      <a:pt x="1619" y="2226"/>
                    </a:lnTo>
                    <a:lnTo>
                      <a:pt x="1619" y="1288"/>
                    </a:lnTo>
                    <a:close/>
                    <a:moveTo>
                      <a:pt x="1509" y="1178"/>
                    </a:moveTo>
                    <a:lnTo>
                      <a:pt x="1509" y="2336"/>
                    </a:lnTo>
                    <a:lnTo>
                      <a:pt x="2122" y="2336"/>
                    </a:lnTo>
                    <a:cubicBezTo>
                      <a:pt x="2336" y="2336"/>
                      <a:pt x="2488" y="2294"/>
                      <a:pt x="2619" y="2184"/>
                    </a:cubicBezTo>
                    <a:cubicBezTo>
                      <a:pt x="2729" y="2074"/>
                      <a:pt x="2797" y="1922"/>
                      <a:pt x="2797" y="1749"/>
                    </a:cubicBezTo>
                    <a:cubicBezTo>
                      <a:pt x="2797" y="1571"/>
                      <a:pt x="2729" y="1419"/>
                      <a:pt x="2619" y="1330"/>
                    </a:cubicBezTo>
                    <a:cubicBezTo>
                      <a:pt x="2488" y="1226"/>
                      <a:pt x="2336" y="1178"/>
                      <a:pt x="2122" y="1178"/>
                    </a:cubicBezTo>
                    <a:close/>
                    <a:moveTo>
                      <a:pt x="2205" y="110"/>
                    </a:moveTo>
                    <a:cubicBezTo>
                      <a:pt x="2619" y="110"/>
                      <a:pt x="2970" y="178"/>
                      <a:pt x="3274" y="330"/>
                    </a:cubicBezTo>
                    <a:cubicBezTo>
                      <a:pt x="3583" y="461"/>
                      <a:pt x="3797" y="634"/>
                      <a:pt x="3955" y="896"/>
                    </a:cubicBezTo>
                    <a:cubicBezTo>
                      <a:pt x="4127" y="1137"/>
                      <a:pt x="4190" y="1419"/>
                      <a:pt x="4190" y="1749"/>
                    </a:cubicBezTo>
                    <a:cubicBezTo>
                      <a:pt x="4190" y="2095"/>
                      <a:pt x="4127" y="2378"/>
                      <a:pt x="3955" y="2619"/>
                    </a:cubicBezTo>
                    <a:cubicBezTo>
                      <a:pt x="3797" y="2859"/>
                      <a:pt x="3583" y="3058"/>
                      <a:pt x="3274" y="3189"/>
                    </a:cubicBezTo>
                    <a:cubicBezTo>
                      <a:pt x="2970" y="3320"/>
                      <a:pt x="2619" y="3383"/>
                      <a:pt x="2205" y="3383"/>
                    </a:cubicBezTo>
                    <a:lnTo>
                      <a:pt x="1509" y="3383"/>
                    </a:lnTo>
                    <a:lnTo>
                      <a:pt x="1509" y="4499"/>
                    </a:lnTo>
                    <a:lnTo>
                      <a:pt x="111" y="4499"/>
                    </a:lnTo>
                    <a:lnTo>
                      <a:pt x="111" y="110"/>
                    </a:lnTo>
                    <a:close/>
                    <a:moveTo>
                      <a:pt x="1" y="0"/>
                    </a:moveTo>
                    <a:lnTo>
                      <a:pt x="1" y="4603"/>
                    </a:lnTo>
                    <a:lnTo>
                      <a:pt x="1619" y="4603"/>
                    </a:lnTo>
                    <a:lnTo>
                      <a:pt x="1619" y="3493"/>
                    </a:lnTo>
                    <a:lnTo>
                      <a:pt x="2205" y="3493"/>
                    </a:lnTo>
                    <a:cubicBezTo>
                      <a:pt x="2645" y="3493"/>
                      <a:pt x="3012" y="3425"/>
                      <a:pt x="3321" y="3294"/>
                    </a:cubicBezTo>
                    <a:cubicBezTo>
                      <a:pt x="3625" y="3142"/>
                      <a:pt x="3887" y="2948"/>
                      <a:pt x="4059" y="2687"/>
                    </a:cubicBezTo>
                    <a:cubicBezTo>
                      <a:pt x="4237" y="2425"/>
                      <a:pt x="4321" y="2095"/>
                      <a:pt x="4321" y="1749"/>
                    </a:cubicBezTo>
                    <a:cubicBezTo>
                      <a:pt x="4321" y="1398"/>
                      <a:pt x="4237" y="1095"/>
                      <a:pt x="4059" y="833"/>
                    </a:cubicBezTo>
                    <a:cubicBezTo>
                      <a:pt x="3887" y="571"/>
                      <a:pt x="3625" y="351"/>
                      <a:pt x="3321" y="220"/>
                    </a:cubicBezTo>
                    <a:cubicBezTo>
                      <a:pt x="3012" y="68"/>
                      <a:pt x="2645" y="0"/>
                      <a:pt x="220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 name="Google Shape;599;p36"/>
              <p:cNvSpPr/>
              <p:nvPr/>
            </p:nvSpPr>
            <p:spPr>
              <a:xfrm>
                <a:off x="4707205" y="2288924"/>
                <a:ext cx="685814" cy="696401"/>
              </a:xfrm>
              <a:custGeom>
                <a:rect b="b" l="l" r="r" t="t"/>
                <a:pathLst>
                  <a:path extrusionOk="0" h="4473" w="4405">
                    <a:moveTo>
                      <a:pt x="0" y="0"/>
                    </a:moveTo>
                    <a:lnTo>
                      <a:pt x="0" y="4472"/>
                    </a:lnTo>
                    <a:lnTo>
                      <a:pt x="1461" y="4472"/>
                    </a:lnTo>
                    <a:lnTo>
                      <a:pt x="1461" y="2441"/>
                    </a:lnTo>
                    <a:lnTo>
                      <a:pt x="3163" y="4472"/>
                    </a:lnTo>
                    <a:lnTo>
                      <a:pt x="4404" y="4472"/>
                    </a:lnTo>
                    <a:lnTo>
                      <a:pt x="4404" y="0"/>
                    </a:lnTo>
                    <a:lnTo>
                      <a:pt x="2943" y="0"/>
                    </a:lnTo>
                    <a:lnTo>
                      <a:pt x="2943" y="2027"/>
                    </a:lnTo>
                    <a:lnTo>
                      <a:pt x="124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 name="Google Shape;600;p36"/>
              <p:cNvSpPr/>
              <p:nvPr/>
            </p:nvSpPr>
            <p:spPr>
              <a:xfrm>
                <a:off x="4696463" y="2278337"/>
                <a:ext cx="707144" cy="716797"/>
              </a:xfrm>
              <a:custGeom>
                <a:rect b="b" l="l" r="r" t="t"/>
                <a:pathLst>
                  <a:path extrusionOk="0" h="4604" w="4542">
                    <a:moveTo>
                      <a:pt x="4431" y="110"/>
                    </a:moveTo>
                    <a:lnTo>
                      <a:pt x="4431" y="4499"/>
                    </a:lnTo>
                    <a:lnTo>
                      <a:pt x="3253" y="4499"/>
                    </a:lnTo>
                    <a:lnTo>
                      <a:pt x="1488" y="2357"/>
                    </a:lnTo>
                    <a:lnTo>
                      <a:pt x="1488" y="4499"/>
                    </a:lnTo>
                    <a:lnTo>
                      <a:pt x="111" y="4499"/>
                    </a:lnTo>
                    <a:lnTo>
                      <a:pt x="111" y="110"/>
                    </a:lnTo>
                    <a:lnTo>
                      <a:pt x="1268" y="110"/>
                    </a:lnTo>
                    <a:lnTo>
                      <a:pt x="3059" y="2247"/>
                    </a:lnTo>
                    <a:lnTo>
                      <a:pt x="3059" y="110"/>
                    </a:lnTo>
                    <a:close/>
                    <a:moveTo>
                      <a:pt x="1" y="0"/>
                    </a:moveTo>
                    <a:lnTo>
                      <a:pt x="1" y="4603"/>
                    </a:lnTo>
                    <a:lnTo>
                      <a:pt x="1593" y="4603"/>
                    </a:lnTo>
                    <a:lnTo>
                      <a:pt x="1593" y="2666"/>
                    </a:lnTo>
                    <a:lnTo>
                      <a:pt x="3211" y="4603"/>
                    </a:lnTo>
                    <a:lnTo>
                      <a:pt x="4541" y="4603"/>
                    </a:lnTo>
                    <a:lnTo>
                      <a:pt x="4541" y="0"/>
                    </a:lnTo>
                    <a:lnTo>
                      <a:pt x="2949" y="0"/>
                    </a:lnTo>
                    <a:lnTo>
                      <a:pt x="2949" y="1943"/>
                    </a:lnTo>
                    <a:lnTo>
                      <a:pt x="1331"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 name="Google Shape;601;p36"/>
              <p:cNvSpPr/>
              <p:nvPr/>
            </p:nvSpPr>
            <p:spPr>
              <a:xfrm>
                <a:off x="1343927" y="1072397"/>
                <a:ext cx="461621" cy="288805"/>
              </a:xfrm>
              <a:custGeom>
                <a:rect b="b" l="l" r="r" t="t"/>
                <a:pathLst>
                  <a:path extrusionOk="0" h="1855" w="2965">
                    <a:moveTo>
                      <a:pt x="1" y="1"/>
                    </a:moveTo>
                    <a:lnTo>
                      <a:pt x="608" y="1855"/>
                    </a:lnTo>
                    <a:lnTo>
                      <a:pt x="1069" y="1855"/>
                    </a:lnTo>
                    <a:lnTo>
                      <a:pt x="1483" y="592"/>
                    </a:lnTo>
                    <a:lnTo>
                      <a:pt x="1897" y="1855"/>
                    </a:lnTo>
                    <a:lnTo>
                      <a:pt x="2357" y="1855"/>
                    </a:lnTo>
                    <a:lnTo>
                      <a:pt x="2965" y="1"/>
                    </a:lnTo>
                    <a:lnTo>
                      <a:pt x="2551" y="1"/>
                    </a:lnTo>
                    <a:lnTo>
                      <a:pt x="2117" y="1310"/>
                    </a:lnTo>
                    <a:lnTo>
                      <a:pt x="1703" y="1"/>
                    </a:lnTo>
                    <a:lnTo>
                      <a:pt x="1289" y="1"/>
                    </a:lnTo>
                    <a:lnTo>
                      <a:pt x="849" y="1310"/>
                    </a:lnTo>
                    <a:lnTo>
                      <a:pt x="436" y="1"/>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 name="Google Shape;602;p36"/>
              <p:cNvSpPr/>
              <p:nvPr/>
            </p:nvSpPr>
            <p:spPr>
              <a:xfrm>
                <a:off x="1333340" y="1062589"/>
                <a:ext cx="479681" cy="309200"/>
              </a:xfrm>
              <a:custGeom>
                <a:rect b="b" l="l" r="r" t="t"/>
                <a:pathLst>
                  <a:path extrusionOk="0" h="1986" w="3081">
                    <a:moveTo>
                      <a:pt x="2949" y="132"/>
                    </a:moveTo>
                    <a:lnTo>
                      <a:pt x="2378" y="1855"/>
                    </a:lnTo>
                    <a:lnTo>
                      <a:pt x="2012" y="1855"/>
                    </a:lnTo>
                    <a:lnTo>
                      <a:pt x="1593" y="655"/>
                    </a:lnTo>
                    <a:lnTo>
                      <a:pt x="1509" y="655"/>
                    </a:lnTo>
                    <a:lnTo>
                      <a:pt x="1095" y="1855"/>
                    </a:lnTo>
                    <a:lnTo>
                      <a:pt x="723" y="1855"/>
                    </a:lnTo>
                    <a:lnTo>
                      <a:pt x="132" y="132"/>
                    </a:lnTo>
                    <a:lnTo>
                      <a:pt x="462" y="132"/>
                    </a:lnTo>
                    <a:lnTo>
                      <a:pt x="875" y="1373"/>
                    </a:lnTo>
                    <a:lnTo>
                      <a:pt x="985" y="1394"/>
                    </a:lnTo>
                    <a:lnTo>
                      <a:pt x="1399" y="132"/>
                    </a:lnTo>
                    <a:lnTo>
                      <a:pt x="1724" y="132"/>
                    </a:lnTo>
                    <a:lnTo>
                      <a:pt x="2143" y="1394"/>
                    </a:lnTo>
                    <a:lnTo>
                      <a:pt x="2226" y="1394"/>
                    </a:lnTo>
                    <a:lnTo>
                      <a:pt x="2666" y="132"/>
                    </a:lnTo>
                    <a:close/>
                    <a:moveTo>
                      <a:pt x="69" y="1"/>
                    </a:moveTo>
                    <a:lnTo>
                      <a:pt x="1" y="85"/>
                    </a:lnTo>
                    <a:lnTo>
                      <a:pt x="613" y="1939"/>
                    </a:lnTo>
                    <a:lnTo>
                      <a:pt x="676" y="1986"/>
                    </a:lnTo>
                    <a:lnTo>
                      <a:pt x="1137" y="1986"/>
                    </a:lnTo>
                    <a:lnTo>
                      <a:pt x="1179" y="1939"/>
                    </a:lnTo>
                    <a:lnTo>
                      <a:pt x="1551" y="849"/>
                    </a:lnTo>
                    <a:lnTo>
                      <a:pt x="1902" y="1939"/>
                    </a:lnTo>
                    <a:lnTo>
                      <a:pt x="1965" y="1986"/>
                    </a:lnTo>
                    <a:lnTo>
                      <a:pt x="2425" y="1986"/>
                    </a:lnTo>
                    <a:lnTo>
                      <a:pt x="2467" y="1939"/>
                    </a:lnTo>
                    <a:lnTo>
                      <a:pt x="3080" y="85"/>
                    </a:lnTo>
                    <a:lnTo>
                      <a:pt x="3033" y="1"/>
                    </a:lnTo>
                    <a:lnTo>
                      <a:pt x="2619" y="1"/>
                    </a:lnTo>
                    <a:lnTo>
                      <a:pt x="2556" y="43"/>
                    </a:lnTo>
                    <a:lnTo>
                      <a:pt x="2185" y="1200"/>
                    </a:lnTo>
                    <a:lnTo>
                      <a:pt x="1813" y="43"/>
                    </a:lnTo>
                    <a:lnTo>
                      <a:pt x="1771" y="1"/>
                    </a:lnTo>
                    <a:lnTo>
                      <a:pt x="1357" y="1"/>
                    </a:lnTo>
                    <a:lnTo>
                      <a:pt x="1310" y="43"/>
                    </a:lnTo>
                    <a:lnTo>
                      <a:pt x="917" y="1179"/>
                    </a:lnTo>
                    <a:lnTo>
                      <a:pt x="572" y="43"/>
                    </a:lnTo>
                    <a:lnTo>
                      <a:pt x="50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 name="Google Shape;603;p36"/>
              <p:cNvSpPr/>
              <p:nvPr/>
            </p:nvSpPr>
            <p:spPr>
              <a:xfrm>
                <a:off x="1822505" y="1072397"/>
                <a:ext cx="462555" cy="288805"/>
              </a:xfrm>
              <a:custGeom>
                <a:rect b="b" l="l" r="r" t="t"/>
                <a:pathLst>
                  <a:path extrusionOk="0" h="1855" w="2971">
                    <a:moveTo>
                      <a:pt x="1" y="1"/>
                    </a:moveTo>
                    <a:lnTo>
                      <a:pt x="614" y="1855"/>
                    </a:lnTo>
                    <a:lnTo>
                      <a:pt x="1069" y="1855"/>
                    </a:lnTo>
                    <a:lnTo>
                      <a:pt x="1488" y="592"/>
                    </a:lnTo>
                    <a:lnTo>
                      <a:pt x="1902" y="1855"/>
                    </a:lnTo>
                    <a:lnTo>
                      <a:pt x="2358" y="1855"/>
                    </a:lnTo>
                    <a:lnTo>
                      <a:pt x="2970" y="1"/>
                    </a:lnTo>
                    <a:lnTo>
                      <a:pt x="2557" y="1"/>
                    </a:lnTo>
                    <a:lnTo>
                      <a:pt x="2117" y="1310"/>
                    </a:lnTo>
                    <a:lnTo>
                      <a:pt x="1703" y="1"/>
                    </a:lnTo>
                    <a:lnTo>
                      <a:pt x="1310" y="1"/>
                    </a:lnTo>
                    <a:lnTo>
                      <a:pt x="875" y="1310"/>
                    </a:lnTo>
                    <a:lnTo>
                      <a:pt x="441" y="1"/>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 name="Google Shape;604;p36"/>
              <p:cNvSpPr/>
              <p:nvPr/>
            </p:nvSpPr>
            <p:spPr>
              <a:xfrm>
                <a:off x="1812852" y="1062589"/>
                <a:ext cx="478747" cy="309200"/>
              </a:xfrm>
              <a:custGeom>
                <a:rect b="b" l="l" r="r" t="t"/>
                <a:pathLst>
                  <a:path extrusionOk="0" h="1986" w="3075">
                    <a:moveTo>
                      <a:pt x="2943" y="132"/>
                    </a:moveTo>
                    <a:lnTo>
                      <a:pt x="2378" y="1855"/>
                    </a:lnTo>
                    <a:lnTo>
                      <a:pt x="2006" y="1855"/>
                    </a:lnTo>
                    <a:lnTo>
                      <a:pt x="1613" y="655"/>
                    </a:lnTo>
                    <a:lnTo>
                      <a:pt x="1503" y="655"/>
                    </a:lnTo>
                    <a:lnTo>
                      <a:pt x="1089" y="1855"/>
                    </a:lnTo>
                    <a:lnTo>
                      <a:pt x="718" y="1855"/>
                    </a:lnTo>
                    <a:lnTo>
                      <a:pt x="152" y="132"/>
                    </a:lnTo>
                    <a:lnTo>
                      <a:pt x="456" y="132"/>
                    </a:lnTo>
                    <a:lnTo>
                      <a:pt x="869" y="1373"/>
                    </a:lnTo>
                    <a:lnTo>
                      <a:pt x="979" y="1394"/>
                    </a:lnTo>
                    <a:lnTo>
                      <a:pt x="1393" y="132"/>
                    </a:lnTo>
                    <a:lnTo>
                      <a:pt x="1723" y="132"/>
                    </a:lnTo>
                    <a:lnTo>
                      <a:pt x="2137" y="1394"/>
                    </a:lnTo>
                    <a:lnTo>
                      <a:pt x="2247" y="1394"/>
                    </a:lnTo>
                    <a:lnTo>
                      <a:pt x="2660" y="132"/>
                    </a:lnTo>
                    <a:close/>
                    <a:moveTo>
                      <a:pt x="63" y="1"/>
                    </a:moveTo>
                    <a:lnTo>
                      <a:pt x="0" y="85"/>
                    </a:lnTo>
                    <a:lnTo>
                      <a:pt x="608" y="1939"/>
                    </a:lnTo>
                    <a:lnTo>
                      <a:pt x="676" y="1986"/>
                    </a:lnTo>
                    <a:lnTo>
                      <a:pt x="1131" y="1986"/>
                    </a:lnTo>
                    <a:lnTo>
                      <a:pt x="1178" y="1939"/>
                    </a:lnTo>
                    <a:lnTo>
                      <a:pt x="1550" y="849"/>
                    </a:lnTo>
                    <a:lnTo>
                      <a:pt x="1896" y="1939"/>
                    </a:lnTo>
                    <a:lnTo>
                      <a:pt x="1964" y="1986"/>
                    </a:lnTo>
                    <a:lnTo>
                      <a:pt x="2420" y="1986"/>
                    </a:lnTo>
                    <a:lnTo>
                      <a:pt x="2467" y="1939"/>
                    </a:lnTo>
                    <a:lnTo>
                      <a:pt x="3074" y="85"/>
                    </a:lnTo>
                    <a:lnTo>
                      <a:pt x="3032" y="1"/>
                    </a:lnTo>
                    <a:lnTo>
                      <a:pt x="2619" y="1"/>
                    </a:lnTo>
                    <a:lnTo>
                      <a:pt x="2550" y="43"/>
                    </a:lnTo>
                    <a:lnTo>
                      <a:pt x="2179" y="1200"/>
                    </a:lnTo>
                    <a:lnTo>
                      <a:pt x="1812" y="43"/>
                    </a:lnTo>
                    <a:lnTo>
                      <a:pt x="1765" y="1"/>
                    </a:lnTo>
                    <a:lnTo>
                      <a:pt x="1372" y="1"/>
                    </a:lnTo>
                    <a:lnTo>
                      <a:pt x="1309" y="43"/>
                    </a:lnTo>
                    <a:lnTo>
                      <a:pt x="937" y="1179"/>
                    </a:lnTo>
                    <a:lnTo>
                      <a:pt x="566" y="43"/>
                    </a:lnTo>
                    <a:lnTo>
                      <a:pt x="503"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 name="Google Shape;605;p36"/>
              <p:cNvSpPr/>
              <p:nvPr/>
            </p:nvSpPr>
            <p:spPr>
              <a:xfrm>
                <a:off x="2302017" y="1072397"/>
                <a:ext cx="461621" cy="288805"/>
              </a:xfrm>
              <a:custGeom>
                <a:rect b="b" l="l" r="r" t="t"/>
                <a:pathLst>
                  <a:path extrusionOk="0" h="1855" w="2965">
                    <a:moveTo>
                      <a:pt x="0" y="1"/>
                    </a:moveTo>
                    <a:lnTo>
                      <a:pt x="608" y="1855"/>
                    </a:lnTo>
                    <a:lnTo>
                      <a:pt x="1069" y="1855"/>
                    </a:lnTo>
                    <a:lnTo>
                      <a:pt x="1482" y="592"/>
                    </a:lnTo>
                    <a:lnTo>
                      <a:pt x="1896" y="1855"/>
                    </a:lnTo>
                    <a:lnTo>
                      <a:pt x="2357" y="1855"/>
                    </a:lnTo>
                    <a:lnTo>
                      <a:pt x="2964" y="1"/>
                    </a:lnTo>
                    <a:lnTo>
                      <a:pt x="2551" y="1"/>
                    </a:lnTo>
                    <a:lnTo>
                      <a:pt x="2116" y="1310"/>
                    </a:lnTo>
                    <a:lnTo>
                      <a:pt x="1702" y="1"/>
                    </a:lnTo>
                    <a:lnTo>
                      <a:pt x="1309" y="1"/>
                    </a:lnTo>
                    <a:lnTo>
                      <a:pt x="870" y="1310"/>
                    </a:lnTo>
                    <a:lnTo>
                      <a:pt x="456" y="1"/>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 name="Google Shape;606;p36"/>
              <p:cNvSpPr/>
              <p:nvPr/>
            </p:nvSpPr>
            <p:spPr>
              <a:xfrm>
                <a:off x="2294699" y="1062589"/>
                <a:ext cx="476256" cy="309200"/>
              </a:xfrm>
              <a:custGeom>
                <a:rect b="b" l="l" r="r" t="t"/>
                <a:pathLst>
                  <a:path extrusionOk="0" h="1986" w="3059">
                    <a:moveTo>
                      <a:pt x="2928" y="132"/>
                    </a:moveTo>
                    <a:lnTo>
                      <a:pt x="2357" y="1855"/>
                    </a:lnTo>
                    <a:lnTo>
                      <a:pt x="1990" y="1855"/>
                    </a:lnTo>
                    <a:lnTo>
                      <a:pt x="1597" y="655"/>
                    </a:lnTo>
                    <a:lnTo>
                      <a:pt x="1487" y="655"/>
                    </a:lnTo>
                    <a:lnTo>
                      <a:pt x="1074" y="1855"/>
                    </a:lnTo>
                    <a:lnTo>
                      <a:pt x="702" y="1855"/>
                    </a:lnTo>
                    <a:lnTo>
                      <a:pt x="131" y="132"/>
                    </a:lnTo>
                    <a:lnTo>
                      <a:pt x="461" y="132"/>
                    </a:lnTo>
                    <a:lnTo>
                      <a:pt x="854" y="1373"/>
                    </a:lnTo>
                    <a:lnTo>
                      <a:pt x="964" y="1394"/>
                    </a:lnTo>
                    <a:lnTo>
                      <a:pt x="1398" y="132"/>
                    </a:lnTo>
                    <a:lnTo>
                      <a:pt x="1702" y="132"/>
                    </a:lnTo>
                    <a:lnTo>
                      <a:pt x="2121" y="1394"/>
                    </a:lnTo>
                    <a:lnTo>
                      <a:pt x="2226" y="1394"/>
                    </a:lnTo>
                    <a:lnTo>
                      <a:pt x="2645" y="132"/>
                    </a:lnTo>
                    <a:close/>
                    <a:moveTo>
                      <a:pt x="47" y="1"/>
                    </a:moveTo>
                    <a:lnTo>
                      <a:pt x="0" y="85"/>
                    </a:lnTo>
                    <a:lnTo>
                      <a:pt x="613" y="1939"/>
                    </a:lnTo>
                    <a:lnTo>
                      <a:pt x="655" y="1986"/>
                    </a:lnTo>
                    <a:lnTo>
                      <a:pt x="1116" y="1986"/>
                    </a:lnTo>
                    <a:lnTo>
                      <a:pt x="1178" y="1939"/>
                    </a:lnTo>
                    <a:lnTo>
                      <a:pt x="1529" y="849"/>
                    </a:lnTo>
                    <a:lnTo>
                      <a:pt x="1901" y="1939"/>
                    </a:lnTo>
                    <a:lnTo>
                      <a:pt x="1943" y="1986"/>
                    </a:lnTo>
                    <a:lnTo>
                      <a:pt x="2404" y="1986"/>
                    </a:lnTo>
                    <a:lnTo>
                      <a:pt x="2467" y="1939"/>
                    </a:lnTo>
                    <a:lnTo>
                      <a:pt x="3058" y="85"/>
                    </a:lnTo>
                    <a:lnTo>
                      <a:pt x="3011" y="1"/>
                    </a:lnTo>
                    <a:lnTo>
                      <a:pt x="2598" y="1"/>
                    </a:lnTo>
                    <a:lnTo>
                      <a:pt x="2556" y="43"/>
                    </a:lnTo>
                    <a:lnTo>
                      <a:pt x="2163" y="1200"/>
                    </a:lnTo>
                    <a:lnTo>
                      <a:pt x="1791" y="43"/>
                    </a:lnTo>
                    <a:lnTo>
                      <a:pt x="1749" y="1"/>
                    </a:lnTo>
                    <a:lnTo>
                      <a:pt x="1356" y="1"/>
                    </a:lnTo>
                    <a:lnTo>
                      <a:pt x="1288" y="43"/>
                    </a:lnTo>
                    <a:lnTo>
                      <a:pt x="917" y="1179"/>
                    </a:lnTo>
                    <a:lnTo>
                      <a:pt x="550" y="43"/>
                    </a:lnTo>
                    <a:lnTo>
                      <a:pt x="503"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7" name="Google Shape;607;p36"/>
            <p:cNvGrpSpPr/>
            <p:nvPr/>
          </p:nvGrpSpPr>
          <p:grpSpPr>
            <a:xfrm>
              <a:off x="7046150" y="2436861"/>
              <a:ext cx="1384633" cy="2112142"/>
              <a:chOff x="3759700" y="491525"/>
              <a:chExt cx="2495734" cy="3806347"/>
            </a:xfrm>
          </p:grpSpPr>
          <p:sp>
            <p:nvSpPr>
              <p:cNvPr id="608" name="Google Shape;608;p36"/>
              <p:cNvSpPr/>
              <p:nvPr/>
            </p:nvSpPr>
            <p:spPr>
              <a:xfrm>
                <a:off x="4730003" y="869546"/>
                <a:ext cx="1463021" cy="1860933"/>
              </a:xfrm>
              <a:custGeom>
                <a:rect b="b" l="l" r="r" t="t"/>
                <a:pathLst>
                  <a:path extrusionOk="0" h="10466" w="8228">
                    <a:moveTo>
                      <a:pt x="4403" y="0"/>
                    </a:moveTo>
                    <a:cubicBezTo>
                      <a:pt x="4262" y="0"/>
                      <a:pt x="4102" y="11"/>
                      <a:pt x="3907" y="32"/>
                    </a:cubicBezTo>
                    <a:cubicBezTo>
                      <a:pt x="3143" y="100"/>
                      <a:pt x="3033" y="534"/>
                      <a:pt x="3033" y="534"/>
                    </a:cubicBezTo>
                    <a:cubicBezTo>
                      <a:pt x="3033" y="534"/>
                      <a:pt x="2708" y="582"/>
                      <a:pt x="2488" y="974"/>
                    </a:cubicBezTo>
                    <a:cubicBezTo>
                      <a:pt x="2247" y="1367"/>
                      <a:pt x="2074" y="1367"/>
                      <a:pt x="1702" y="1451"/>
                    </a:cubicBezTo>
                    <a:cubicBezTo>
                      <a:pt x="1352" y="1540"/>
                      <a:pt x="1331" y="1781"/>
                      <a:pt x="1461" y="2126"/>
                    </a:cubicBezTo>
                    <a:cubicBezTo>
                      <a:pt x="1517" y="2255"/>
                      <a:pt x="1620" y="2296"/>
                      <a:pt x="1727" y="2296"/>
                    </a:cubicBezTo>
                    <a:cubicBezTo>
                      <a:pt x="1914" y="2296"/>
                      <a:pt x="2116" y="2174"/>
                      <a:pt x="2116" y="2174"/>
                    </a:cubicBezTo>
                    <a:lnTo>
                      <a:pt x="2116" y="2174"/>
                    </a:lnTo>
                    <a:cubicBezTo>
                      <a:pt x="2116" y="2174"/>
                      <a:pt x="1854" y="2436"/>
                      <a:pt x="1770" y="3090"/>
                    </a:cubicBezTo>
                    <a:cubicBezTo>
                      <a:pt x="1660" y="3766"/>
                      <a:pt x="2137" y="4137"/>
                      <a:pt x="1640" y="4483"/>
                    </a:cubicBezTo>
                    <a:cubicBezTo>
                      <a:pt x="1137" y="4834"/>
                      <a:pt x="330" y="4745"/>
                      <a:pt x="173" y="6253"/>
                    </a:cubicBezTo>
                    <a:cubicBezTo>
                      <a:pt x="0" y="7756"/>
                      <a:pt x="1006" y="8086"/>
                      <a:pt x="1833" y="8830"/>
                    </a:cubicBezTo>
                    <a:cubicBezTo>
                      <a:pt x="2619" y="9490"/>
                      <a:pt x="4807" y="10465"/>
                      <a:pt x="5966" y="10465"/>
                    </a:cubicBezTo>
                    <a:cubicBezTo>
                      <a:pt x="6067" y="10465"/>
                      <a:pt x="6159" y="10458"/>
                      <a:pt x="6243" y="10443"/>
                    </a:cubicBezTo>
                    <a:cubicBezTo>
                      <a:pt x="7290" y="10244"/>
                      <a:pt x="8186" y="9547"/>
                      <a:pt x="8055" y="8369"/>
                    </a:cubicBezTo>
                    <a:cubicBezTo>
                      <a:pt x="7924" y="7191"/>
                      <a:pt x="7662" y="7452"/>
                      <a:pt x="7793" y="6709"/>
                    </a:cubicBezTo>
                    <a:cubicBezTo>
                      <a:pt x="7924" y="5970"/>
                      <a:pt x="8228" y="6211"/>
                      <a:pt x="8118" y="5599"/>
                    </a:cubicBezTo>
                    <a:cubicBezTo>
                      <a:pt x="8008" y="5007"/>
                      <a:pt x="7746" y="5007"/>
                      <a:pt x="7463" y="4399"/>
                    </a:cubicBezTo>
                    <a:cubicBezTo>
                      <a:pt x="7180" y="3787"/>
                      <a:pt x="7552" y="3352"/>
                      <a:pt x="7683" y="2697"/>
                    </a:cubicBezTo>
                    <a:cubicBezTo>
                      <a:pt x="7835" y="2043"/>
                      <a:pt x="7374" y="1058"/>
                      <a:pt x="5567" y="294"/>
                    </a:cubicBezTo>
                    <a:cubicBezTo>
                      <a:pt x="5075" y="97"/>
                      <a:pt x="4829" y="0"/>
                      <a:pt x="4403" y="0"/>
                    </a:cubicBezTo>
                    <a:close/>
                  </a:path>
                </a:pathLst>
              </a:custGeom>
              <a:solidFill>
                <a:srgbClr val="FF96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 name="Google Shape;609;p36"/>
              <p:cNvSpPr/>
              <p:nvPr/>
            </p:nvSpPr>
            <p:spPr>
              <a:xfrm>
                <a:off x="4733737" y="859589"/>
                <a:ext cx="1455553" cy="1882804"/>
              </a:xfrm>
              <a:custGeom>
                <a:rect b="b" l="l" r="r" t="t"/>
                <a:pathLst>
                  <a:path extrusionOk="0" h="10589" w="8186">
                    <a:moveTo>
                      <a:pt x="4354" y="110"/>
                    </a:moveTo>
                    <a:cubicBezTo>
                      <a:pt x="4788" y="110"/>
                      <a:pt x="5019" y="201"/>
                      <a:pt x="5520" y="418"/>
                    </a:cubicBezTo>
                    <a:cubicBezTo>
                      <a:pt x="6416" y="789"/>
                      <a:pt x="6986" y="1224"/>
                      <a:pt x="7290" y="1638"/>
                    </a:cubicBezTo>
                    <a:cubicBezTo>
                      <a:pt x="7615" y="2052"/>
                      <a:pt x="7683" y="2423"/>
                      <a:pt x="7615" y="2753"/>
                    </a:cubicBezTo>
                    <a:cubicBezTo>
                      <a:pt x="7552" y="3057"/>
                      <a:pt x="7421" y="3340"/>
                      <a:pt x="7353" y="3602"/>
                    </a:cubicBezTo>
                    <a:cubicBezTo>
                      <a:pt x="7269" y="3884"/>
                      <a:pt x="7248" y="4146"/>
                      <a:pt x="7400" y="4476"/>
                    </a:cubicBezTo>
                    <a:cubicBezTo>
                      <a:pt x="7531" y="4780"/>
                      <a:pt x="7683" y="4932"/>
                      <a:pt x="7793" y="5089"/>
                    </a:cubicBezTo>
                    <a:cubicBezTo>
                      <a:pt x="7903" y="5241"/>
                      <a:pt x="7987" y="5372"/>
                      <a:pt x="8034" y="5675"/>
                    </a:cubicBezTo>
                    <a:cubicBezTo>
                      <a:pt x="8055" y="5827"/>
                      <a:pt x="8055" y="5916"/>
                      <a:pt x="8055" y="5979"/>
                    </a:cubicBezTo>
                    <a:cubicBezTo>
                      <a:pt x="8034" y="6026"/>
                      <a:pt x="8008" y="6068"/>
                      <a:pt x="7966" y="6136"/>
                    </a:cubicBezTo>
                    <a:cubicBezTo>
                      <a:pt x="7903" y="6220"/>
                      <a:pt x="7793" y="6372"/>
                      <a:pt x="7704" y="6744"/>
                    </a:cubicBezTo>
                    <a:cubicBezTo>
                      <a:pt x="7641" y="7137"/>
                      <a:pt x="7683" y="7267"/>
                      <a:pt x="7746" y="7466"/>
                    </a:cubicBezTo>
                    <a:cubicBezTo>
                      <a:pt x="7814" y="7639"/>
                      <a:pt x="7903" y="7859"/>
                      <a:pt x="7966" y="8446"/>
                    </a:cubicBezTo>
                    <a:cubicBezTo>
                      <a:pt x="8034" y="9017"/>
                      <a:pt x="7856" y="9451"/>
                      <a:pt x="7531" y="9802"/>
                    </a:cubicBezTo>
                    <a:cubicBezTo>
                      <a:pt x="7201" y="10127"/>
                      <a:pt x="6725" y="10347"/>
                      <a:pt x="6222" y="10457"/>
                    </a:cubicBezTo>
                    <a:cubicBezTo>
                      <a:pt x="6148" y="10469"/>
                      <a:pt x="6065" y="10475"/>
                      <a:pt x="5976" y="10475"/>
                    </a:cubicBezTo>
                    <a:cubicBezTo>
                      <a:pt x="5456" y="10475"/>
                      <a:pt x="4695" y="10277"/>
                      <a:pt x="3949" y="9996"/>
                    </a:cubicBezTo>
                    <a:cubicBezTo>
                      <a:pt x="3101" y="9645"/>
                      <a:pt x="2273" y="9189"/>
                      <a:pt x="1854" y="8839"/>
                    </a:cubicBezTo>
                    <a:cubicBezTo>
                      <a:pt x="1440" y="8446"/>
                      <a:pt x="985" y="8184"/>
                      <a:pt x="655" y="7838"/>
                    </a:cubicBezTo>
                    <a:cubicBezTo>
                      <a:pt x="330" y="7487"/>
                      <a:pt x="131" y="7074"/>
                      <a:pt x="199" y="6330"/>
                    </a:cubicBezTo>
                    <a:cubicBezTo>
                      <a:pt x="283" y="5586"/>
                      <a:pt x="524" y="5241"/>
                      <a:pt x="786" y="5042"/>
                    </a:cubicBezTo>
                    <a:cubicBezTo>
                      <a:pt x="1069" y="4848"/>
                      <a:pt x="1378" y="4780"/>
                      <a:pt x="1639" y="4586"/>
                    </a:cubicBezTo>
                    <a:cubicBezTo>
                      <a:pt x="1791" y="4497"/>
                      <a:pt x="1854" y="4387"/>
                      <a:pt x="1880" y="4277"/>
                    </a:cubicBezTo>
                    <a:cubicBezTo>
                      <a:pt x="1922" y="4172"/>
                      <a:pt x="1901" y="4062"/>
                      <a:pt x="1880" y="3953"/>
                    </a:cubicBezTo>
                    <a:cubicBezTo>
                      <a:pt x="1833" y="3733"/>
                      <a:pt x="1749" y="3471"/>
                      <a:pt x="1791" y="3146"/>
                    </a:cubicBezTo>
                    <a:cubicBezTo>
                      <a:pt x="1833" y="2837"/>
                      <a:pt x="1943" y="2601"/>
                      <a:pt x="2011" y="2470"/>
                    </a:cubicBezTo>
                    <a:cubicBezTo>
                      <a:pt x="2074" y="2340"/>
                      <a:pt x="2142" y="2271"/>
                      <a:pt x="2142" y="2271"/>
                    </a:cubicBezTo>
                    <a:lnTo>
                      <a:pt x="2074" y="2182"/>
                    </a:lnTo>
                    <a:cubicBezTo>
                      <a:pt x="2074" y="2182"/>
                      <a:pt x="1943" y="2251"/>
                      <a:pt x="1812" y="2292"/>
                    </a:cubicBezTo>
                    <a:cubicBezTo>
                      <a:pt x="1770" y="2292"/>
                      <a:pt x="1726" y="2302"/>
                      <a:pt x="1683" y="2302"/>
                    </a:cubicBezTo>
                    <a:cubicBezTo>
                      <a:pt x="1661" y="2302"/>
                      <a:pt x="1639" y="2299"/>
                      <a:pt x="1619" y="2292"/>
                    </a:cubicBezTo>
                    <a:cubicBezTo>
                      <a:pt x="1571" y="2271"/>
                      <a:pt x="1530" y="2251"/>
                      <a:pt x="1509" y="2161"/>
                    </a:cubicBezTo>
                    <a:cubicBezTo>
                      <a:pt x="1440" y="1989"/>
                      <a:pt x="1420" y="1858"/>
                      <a:pt x="1440" y="1769"/>
                    </a:cubicBezTo>
                    <a:cubicBezTo>
                      <a:pt x="1461" y="1685"/>
                      <a:pt x="1530" y="1617"/>
                      <a:pt x="1702" y="1575"/>
                    </a:cubicBezTo>
                    <a:cubicBezTo>
                      <a:pt x="1880" y="1528"/>
                      <a:pt x="2032" y="1507"/>
                      <a:pt x="2142" y="1444"/>
                    </a:cubicBezTo>
                    <a:cubicBezTo>
                      <a:pt x="2273" y="1355"/>
                      <a:pt x="2404" y="1245"/>
                      <a:pt x="2509" y="1051"/>
                    </a:cubicBezTo>
                    <a:cubicBezTo>
                      <a:pt x="2729" y="700"/>
                      <a:pt x="3032" y="638"/>
                      <a:pt x="3032" y="638"/>
                    </a:cubicBezTo>
                    <a:lnTo>
                      <a:pt x="3080" y="638"/>
                    </a:lnTo>
                    <a:lnTo>
                      <a:pt x="3080" y="590"/>
                    </a:lnTo>
                    <a:cubicBezTo>
                      <a:pt x="3080" y="590"/>
                      <a:pt x="3101" y="507"/>
                      <a:pt x="3211" y="397"/>
                    </a:cubicBezTo>
                    <a:cubicBezTo>
                      <a:pt x="3321" y="287"/>
                      <a:pt x="3514" y="177"/>
                      <a:pt x="3886" y="135"/>
                    </a:cubicBezTo>
                    <a:cubicBezTo>
                      <a:pt x="4070" y="119"/>
                      <a:pt x="4222" y="110"/>
                      <a:pt x="4354" y="110"/>
                    </a:cubicBezTo>
                    <a:close/>
                    <a:moveTo>
                      <a:pt x="4361" y="0"/>
                    </a:moveTo>
                    <a:cubicBezTo>
                      <a:pt x="4224" y="0"/>
                      <a:pt x="4070" y="9"/>
                      <a:pt x="3886" y="25"/>
                    </a:cubicBezTo>
                    <a:cubicBezTo>
                      <a:pt x="3493" y="67"/>
                      <a:pt x="3252" y="198"/>
                      <a:pt x="3122" y="308"/>
                    </a:cubicBezTo>
                    <a:cubicBezTo>
                      <a:pt x="3012" y="418"/>
                      <a:pt x="2991" y="507"/>
                      <a:pt x="2991" y="549"/>
                    </a:cubicBezTo>
                    <a:cubicBezTo>
                      <a:pt x="2949" y="549"/>
                      <a:pt x="2619" y="611"/>
                      <a:pt x="2404" y="1004"/>
                    </a:cubicBezTo>
                    <a:cubicBezTo>
                      <a:pt x="2294" y="1182"/>
                      <a:pt x="2205" y="1266"/>
                      <a:pt x="2095" y="1334"/>
                    </a:cubicBezTo>
                    <a:cubicBezTo>
                      <a:pt x="1985" y="1397"/>
                      <a:pt x="1854" y="1423"/>
                      <a:pt x="1681" y="1465"/>
                    </a:cubicBezTo>
                    <a:cubicBezTo>
                      <a:pt x="1488" y="1507"/>
                      <a:pt x="1378" y="1596"/>
                      <a:pt x="1331" y="1727"/>
                    </a:cubicBezTo>
                    <a:cubicBezTo>
                      <a:pt x="1289" y="1879"/>
                      <a:pt x="1331" y="2031"/>
                      <a:pt x="1399" y="2209"/>
                    </a:cubicBezTo>
                    <a:cubicBezTo>
                      <a:pt x="1440" y="2313"/>
                      <a:pt x="1509" y="2381"/>
                      <a:pt x="1592" y="2402"/>
                    </a:cubicBezTo>
                    <a:cubicBezTo>
                      <a:pt x="1637" y="2413"/>
                      <a:pt x="1681" y="2418"/>
                      <a:pt x="1723" y="2418"/>
                    </a:cubicBezTo>
                    <a:cubicBezTo>
                      <a:pt x="1764" y="2418"/>
                      <a:pt x="1802" y="2413"/>
                      <a:pt x="1833" y="2402"/>
                    </a:cubicBezTo>
                    <a:cubicBezTo>
                      <a:pt x="1901" y="2381"/>
                      <a:pt x="1901" y="2381"/>
                      <a:pt x="1943" y="2360"/>
                    </a:cubicBezTo>
                    <a:lnTo>
                      <a:pt x="1943" y="2360"/>
                    </a:lnTo>
                    <a:cubicBezTo>
                      <a:pt x="1922" y="2381"/>
                      <a:pt x="1922" y="2381"/>
                      <a:pt x="1901" y="2423"/>
                    </a:cubicBezTo>
                    <a:cubicBezTo>
                      <a:pt x="1833" y="2554"/>
                      <a:pt x="1723" y="2795"/>
                      <a:pt x="1681" y="3146"/>
                    </a:cubicBezTo>
                    <a:cubicBezTo>
                      <a:pt x="1639" y="3492"/>
                      <a:pt x="1723" y="3754"/>
                      <a:pt x="1770" y="3973"/>
                    </a:cubicBezTo>
                    <a:cubicBezTo>
                      <a:pt x="1791" y="4083"/>
                      <a:pt x="1791" y="4172"/>
                      <a:pt x="1770" y="4256"/>
                    </a:cubicBezTo>
                    <a:cubicBezTo>
                      <a:pt x="1749" y="4345"/>
                      <a:pt x="1702" y="4408"/>
                      <a:pt x="1571" y="4497"/>
                    </a:cubicBezTo>
                    <a:cubicBezTo>
                      <a:pt x="1357" y="4670"/>
                      <a:pt x="1027" y="4738"/>
                      <a:pt x="723" y="4958"/>
                    </a:cubicBezTo>
                    <a:cubicBezTo>
                      <a:pt x="440" y="5173"/>
                      <a:pt x="178" y="5545"/>
                      <a:pt x="89" y="6309"/>
                    </a:cubicBezTo>
                    <a:cubicBezTo>
                      <a:pt x="0" y="7074"/>
                      <a:pt x="220" y="7550"/>
                      <a:pt x="571" y="7922"/>
                    </a:cubicBezTo>
                    <a:cubicBezTo>
                      <a:pt x="917" y="8294"/>
                      <a:pt x="1378" y="8556"/>
                      <a:pt x="1791" y="8928"/>
                    </a:cubicBezTo>
                    <a:cubicBezTo>
                      <a:pt x="2205" y="9299"/>
                      <a:pt x="3059" y="9755"/>
                      <a:pt x="3928" y="10085"/>
                    </a:cubicBezTo>
                    <a:cubicBezTo>
                      <a:pt x="4640" y="10373"/>
                      <a:pt x="5380" y="10588"/>
                      <a:pt x="5935" y="10588"/>
                    </a:cubicBezTo>
                    <a:cubicBezTo>
                      <a:pt x="6045" y="10588"/>
                      <a:pt x="6149" y="10580"/>
                      <a:pt x="6243" y="10561"/>
                    </a:cubicBezTo>
                    <a:cubicBezTo>
                      <a:pt x="6766" y="10457"/>
                      <a:pt x="7269" y="10237"/>
                      <a:pt x="7615" y="9865"/>
                    </a:cubicBezTo>
                    <a:cubicBezTo>
                      <a:pt x="7966" y="9514"/>
                      <a:pt x="8165" y="9038"/>
                      <a:pt x="8097" y="8425"/>
                    </a:cubicBezTo>
                    <a:cubicBezTo>
                      <a:pt x="8008" y="7838"/>
                      <a:pt x="7924" y="7597"/>
                      <a:pt x="7856" y="7419"/>
                    </a:cubicBezTo>
                    <a:cubicBezTo>
                      <a:pt x="7793" y="7247"/>
                      <a:pt x="7772" y="7137"/>
                      <a:pt x="7835" y="6765"/>
                    </a:cubicBezTo>
                    <a:cubicBezTo>
                      <a:pt x="7903" y="6419"/>
                      <a:pt x="7987" y="6309"/>
                      <a:pt x="8076" y="6199"/>
                    </a:cubicBezTo>
                    <a:cubicBezTo>
                      <a:pt x="8118" y="6136"/>
                      <a:pt x="8138" y="6068"/>
                      <a:pt x="8165" y="6005"/>
                    </a:cubicBezTo>
                    <a:cubicBezTo>
                      <a:pt x="8186" y="5916"/>
                      <a:pt x="8186" y="5806"/>
                      <a:pt x="8138" y="5655"/>
                    </a:cubicBezTo>
                    <a:cubicBezTo>
                      <a:pt x="8097" y="5351"/>
                      <a:pt x="7987" y="5173"/>
                      <a:pt x="7877" y="5021"/>
                    </a:cubicBezTo>
                    <a:cubicBezTo>
                      <a:pt x="7772" y="4869"/>
                      <a:pt x="7641" y="4717"/>
                      <a:pt x="7510" y="4434"/>
                    </a:cubicBezTo>
                    <a:cubicBezTo>
                      <a:pt x="7379" y="4125"/>
                      <a:pt x="7379" y="3884"/>
                      <a:pt x="7463" y="3649"/>
                    </a:cubicBezTo>
                    <a:cubicBezTo>
                      <a:pt x="7531" y="3387"/>
                      <a:pt x="7662" y="3099"/>
                      <a:pt x="7725" y="2774"/>
                    </a:cubicBezTo>
                    <a:cubicBezTo>
                      <a:pt x="7793" y="2423"/>
                      <a:pt x="7704" y="1989"/>
                      <a:pt x="7379" y="1575"/>
                    </a:cubicBezTo>
                    <a:cubicBezTo>
                      <a:pt x="7049" y="1135"/>
                      <a:pt x="6484" y="700"/>
                      <a:pt x="5567" y="308"/>
                    </a:cubicBezTo>
                    <a:cubicBezTo>
                      <a:pt x="5066" y="91"/>
                      <a:pt x="4807" y="0"/>
                      <a:pt x="436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 name="Google Shape;610;p36"/>
              <p:cNvSpPr/>
              <p:nvPr/>
            </p:nvSpPr>
            <p:spPr>
              <a:xfrm>
                <a:off x="4225204" y="855677"/>
                <a:ext cx="594419" cy="574496"/>
              </a:xfrm>
              <a:custGeom>
                <a:rect b="b" l="l" r="r" t="t"/>
                <a:pathLst>
                  <a:path extrusionOk="0" h="3231" w="3343">
                    <a:moveTo>
                      <a:pt x="2323" y="1"/>
                    </a:moveTo>
                    <a:cubicBezTo>
                      <a:pt x="1947" y="1"/>
                      <a:pt x="636" y="329"/>
                      <a:pt x="331" y="633"/>
                    </a:cubicBezTo>
                    <a:cubicBezTo>
                      <a:pt x="1" y="963"/>
                      <a:pt x="263" y="1707"/>
                      <a:pt x="483" y="2273"/>
                    </a:cubicBezTo>
                    <a:cubicBezTo>
                      <a:pt x="724" y="2838"/>
                      <a:pt x="896" y="3147"/>
                      <a:pt x="1205" y="3231"/>
                    </a:cubicBezTo>
                    <a:cubicBezTo>
                      <a:pt x="1205" y="3231"/>
                      <a:pt x="1441" y="3058"/>
                      <a:pt x="1619" y="3037"/>
                    </a:cubicBezTo>
                    <a:cubicBezTo>
                      <a:pt x="1792" y="3016"/>
                      <a:pt x="2797" y="2728"/>
                      <a:pt x="3080" y="2534"/>
                    </a:cubicBezTo>
                    <a:cubicBezTo>
                      <a:pt x="3342" y="2314"/>
                      <a:pt x="3232" y="2273"/>
                      <a:pt x="3190" y="2074"/>
                    </a:cubicBezTo>
                    <a:cubicBezTo>
                      <a:pt x="3169" y="1901"/>
                      <a:pt x="3122" y="1550"/>
                      <a:pt x="2928" y="1136"/>
                    </a:cubicBezTo>
                    <a:cubicBezTo>
                      <a:pt x="2750" y="743"/>
                      <a:pt x="2646" y="47"/>
                      <a:pt x="2384" y="5"/>
                    </a:cubicBezTo>
                    <a:cubicBezTo>
                      <a:pt x="2368" y="2"/>
                      <a:pt x="2347" y="1"/>
                      <a:pt x="2323" y="1"/>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 name="Google Shape;611;p36"/>
              <p:cNvSpPr/>
              <p:nvPr/>
            </p:nvSpPr>
            <p:spPr>
              <a:xfrm>
                <a:off x="4241206" y="846609"/>
                <a:ext cx="574682" cy="595655"/>
              </a:xfrm>
              <a:custGeom>
                <a:rect b="b" l="l" r="r" t="t"/>
                <a:pathLst>
                  <a:path extrusionOk="0" h="3350" w="3232">
                    <a:moveTo>
                      <a:pt x="2228" y="110"/>
                    </a:moveTo>
                    <a:cubicBezTo>
                      <a:pt x="2257" y="110"/>
                      <a:pt x="2280" y="113"/>
                      <a:pt x="2294" y="119"/>
                    </a:cubicBezTo>
                    <a:cubicBezTo>
                      <a:pt x="2336" y="119"/>
                      <a:pt x="2378" y="161"/>
                      <a:pt x="2425" y="229"/>
                    </a:cubicBezTo>
                    <a:cubicBezTo>
                      <a:pt x="2467" y="292"/>
                      <a:pt x="2508" y="402"/>
                      <a:pt x="2556" y="512"/>
                    </a:cubicBezTo>
                    <a:cubicBezTo>
                      <a:pt x="2618" y="731"/>
                      <a:pt x="2707" y="1014"/>
                      <a:pt x="2791" y="1208"/>
                    </a:cubicBezTo>
                    <a:cubicBezTo>
                      <a:pt x="2969" y="1601"/>
                      <a:pt x="3011" y="1952"/>
                      <a:pt x="3053" y="2151"/>
                    </a:cubicBezTo>
                    <a:cubicBezTo>
                      <a:pt x="3079" y="2255"/>
                      <a:pt x="3100" y="2303"/>
                      <a:pt x="3100" y="2344"/>
                    </a:cubicBezTo>
                    <a:cubicBezTo>
                      <a:pt x="3100" y="2365"/>
                      <a:pt x="3100" y="2386"/>
                      <a:pt x="3079" y="2413"/>
                    </a:cubicBezTo>
                    <a:cubicBezTo>
                      <a:pt x="3053" y="2454"/>
                      <a:pt x="3011" y="2475"/>
                      <a:pt x="2948" y="2543"/>
                    </a:cubicBezTo>
                    <a:cubicBezTo>
                      <a:pt x="2838" y="2627"/>
                      <a:pt x="2508" y="2758"/>
                      <a:pt x="2205" y="2847"/>
                    </a:cubicBezTo>
                    <a:cubicBezTo>
                      <a:pt x="1901" y="2957"/>
                      <a:pt x="1592" y="3020"/>
                      <a:pt x="1529" y="3041"/>
                    </a:cubicBezTo>
                    <a:cubicBezTo>
                      <a:pt x="1419" y="3041"/>
                      <a:pt x="1309" y="3109"/>
                      <a:pt x="1220" y="3151"/>
                    </a:cubicBezTo>
                    <a:cubicBezTo>
                      <a:pt x="1178" y="3172"/>
                      <a:pt x="1136" y="3198"/>
                      <a:pt x="1115" y="3219"/>
                    </a:cubicBezTo>
                    <a:cubicBezTo>
                      <a:pt x="985" y="3172"/>
                      <a:pt x="875" y="3088"/>
                      <a:pt x="765" y="2957"/>
                    </a:cubicBezTo>
                    <a:cubicBezTo>
                      <a:pt x="655" y="2805"/>
                      <a:pt x="566" y="2585"/>
                      <a:pt x="461" y="2303"/>
                    </a:cubicBezTo>
                    <a:cubicBezTo>
                      <a:pt x="330" y="2020"/>
                      <a:pt x="220" y="1690"/>
                      <a:pt x="152" y="1407"/>
                    </a:cubicBezTo>
                    <a:cubicBezTo>
                      <a:pt x="110" y="1124"/>
                      <a:pt x="131" y="862"/>
                      <a:pt x="283" y="731"/>
                    </a:cubicBezTo>
                    <a:cubicBezTo>
                      <a:pt x="351" y="663"/>
                      <a:pt x="503" y="580"/>
                      <a:pt x="676" y="491"/>
                    </a:cubicBezTo>
                    <a:cubicBezTo>
                      <a:pt x="875" y="423"/>
                      <a:pt x="1089" y="339"/>
                      <a:pt x="1309" y="292"/>
                    </a:cubicBezTo>
                    <a:cubicBezTo>
                      <a:pt x="1529" y="229"/>
                      <a:pt x="1744" y="187"/>
                      <a:pt x="1922" y="140"/>
                    </a:cubicBezTo>
                    <a:cubicBezTo>
                      <a:pt x="2044" y="125"/>
                      <a:pt x="2156" y="110"/>
                      <a:pt x="2228" y="110"/>
                    </a:cubicBezTo>
                    <a:close/>
                    <a:moveTo>
                      <a:pt x="2225" y="0"/>
                    </a:moveTo>
                    <a:cubicBezTo>
                      <a:pt x="2144" y="0"/>
                      <a:pt x="2038" y="15"/>
                      <a:pt x="1901" y="30"/>
                    </a:cubicBezTo>
                    <a:cubicBezTo>
                      <a:pt x="1723" y="56"/>
                      <a:pt x="1508" y="119"/>
                      <a:pt x="1288" y="187"/>
                    </a:cubicBezTo>
                    <a:cubicBezTo>
                      <a:pt x="1047" y="229"/>
                      <a:pt x="827" y="318"/>
                      <a:pt x="634" y="402"/>
                    </a:cubicBezTo>
                    <a:cubicBezTo>
                      <a:pt x="435" y="470"/>
                      <a:pt x="283" y="553"/>
                      <a:pt x="199" y="642"/>
                    </a:cubicBezTo>
                    <a:cubicBezTo>
                      <a:pt x="0" y="841"/>
                      <a:pt x="0" y="1124"/>
                      <a:pt x="42" y="1428"/>
                    </a:cubicBezTo>
                    <a:cubicBezTo>
                      <a:pt x="110" y="1732"/>
                      <a:pt x="220" y="2062"/>
                      <a:pt x="351" y="2344"/>
                    </a:cubicBezTo>
                    <a:cubicBezTo>
                      <a:pt x="461" y="2627"/>
                      <a:pt x="566" y="2847"/>
                      <a:pt x="676" y="3020"/>
                    </a:cubicBezTo>
                    <a:cubicBezTo>
                      <a:pt x="806" y="3172"/>
                      <a:pt x="937" y="3282"/>
                      <a:pt x="1115" y="3329"/>
                    </a:cubicBezTo>
                    <a:lnTo>
                      <a:pt x="1136" y="3350"/>
                    </a:lnTo>
                    <a:lnTo>
                      <a:pt x="1157" y="3329"/>
                    </a:lnTo>
                    <a:cubicBezTo>
                      <a:pt x="1157" y="3329"/>
                      <a:pt x="1199" y="3282"/>
                      <a:pt x="1288" y="3240"/>
                    </a:cubicBezTo>
                    <a:cubicBezTo>
                      <a:pt x="1351" y="3198"/>
                      <a:pt x="1461" y="3151"/>
                      <a:pt x="1529" y="3151"/>
                    </a:cubicBezTo>
                    <a:cubicBezTo>
                      <a:pt x="1639" y="3130"/>
                      <a:pt x="1922" y="3067"/>
                      <a:pt x="2247" y="2957"/>
                    </a:cubicBezTo>
                    <a:cubicBezTo>
                      <a:pt x="2556" y="2847"/>
                      <a:pt x="2859" y="2737"/>
                      <a:pt x="3011" y="2627"/>
                    </a:cubicBezTo>
                    <a:cubicBezTo>
                      <a:pt x="3079" y="2564"/>
                      <a:pt x="3142" y="2517"/>
                      <a:pt x="3163" y="2475"/>
                    </a:cubicBezTo>
                    <a:cubicBezTo>
                      <a:pt x="3210" y="2433"/>
                      <a:pt x="3210" y="2386"/>
                      <a:pt x="3231" y="2344"/>
                    </a:cubicBezTo>
                    <a:cubicBezTo>
                      <a:pt x="3231" y="2255"/>
                      <a:pt x="3184" y="2214"/>
                      <a:pt x="3163" y="2125"/>
                    </a:cubicBezTo>
                    <a:cubicBezTo>
                      <a:pt x="3121" y="1952"/>
                      <a:pt x="3100" y="1580"/>
                      <a:pt x="2901" y="1166"/>
                    </a:cubicBezTo>
                    <a:cubicBezTo>
                      <a:pt x="2817" y="972"/>
                      <a:pt x="2728" y="711"/>
                      <a:pt x="2660" y="470"/>
                    </a:cubicBezTo>
                    <a:cubicBezTo>
                      <a:pt x="2618" y="360"/>
                      <a:pt x="2577" y="250"/>
                      <a:pt x="2508" y="161"/>
                    </a:cubicBezTo>
                    <a:cubicBezTo>
                      <a:pt x="2467" y="77"/>
                      <a:pt x="2399" y="9"/>
                      <a:pt x="2315" y="9"/>
                    </a:cubicBezTo>
                    <a:cubicBezTo>
                      <a:pt x="2289" y="3"/>
                      <a:pt x="2259" y="0"/>
                      <a:pt x="222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 name="Google Shape;612;p36"/>
              <p:cNvSpPr/>
              <p:nvPr/>
            </p:nvSpPr>
            <p:spPr>
              <a:xfrm>
                <a:off x="4663858" y="753793"/>
                <a:ext cx="198614" cy="482747"/>
              </a:xfrm>
              <a:custGeom>
                <a:rect b="b" l="l" r="r" t="t"/>
                <a:pathLst>
                  <a:path extrusionOk="0" h="2715" w="1117">
                    <a:moveTo>
                      <a:pt x="781" y="0"/>
                    </a:moveTo>
                    <a:cubicBezTo>
                      <a:pt x="616" y="0"/>
                      <a:pt x="442" y="112"/>
                      <a:pt x="372" y="316"/>
                    </a:cubicBezTo>
                    <a:cubicBezTo>
                      <a:pt x="283" y="578"/>
                      <a:pt x="372" y="772"/>
                      <a:pt x="283" y="945"/>
                    </a:cubicBezTo>
                    <a:cubicBezTo>
                      <a:pt x="221" y="1123"/>
                      <a:pt x="1" y="1253"/>
                      <a:pt x="1" y="1253"/>
                    </a:cubicBezTo>
                    <a:lnTo>
                      <a:pt x="571" y="2715"/>
                    </a:lnTo>
                    <a:cubicBezTo>
                      <a:pt x="571" y="2715"/>
                      <a:pt x="985" y="2411"/>
                      <a:pt x="1006" y="1929"/>
                    </a:cubicBezTo>
                    <a:cubicBezTo>
                      <a:pt x="1027" y="1688"/>
                      <a:pt x="1006" y="1253"/>
                      <a:pt x="964" y="840"/>
                    </a:cubicBezTo>
                    <a:cubicBezTo>
                      <a:pt x="917" y="400"/>
                      <a:pt x="1116" y="117"/>
                      <a:pt x="917" y="28"/>
                    </a:cubicBezTo>
                    <a:cubicBezTo>
                      <a:pt x="874" y="9"/>
                      <a:pt x="828" y="0"/>
                      <a:pt x="781" y="0"/>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 name="Google Shape;613;p36"/>
              <p:cNvSpPr/>
              <p:nvPr/>
            </p:nvSpPr>
            <p:spPr>
              <a:xfrm>
                <a:off x="4663858" y="743835"/>
                <a:ext cx="194880" cy="496439"/>
              </a:xfrm>
              <a:custGeom>
                <a:rect b="b" l="l" r="r" t="t"/>
                <a:pathLst>
                  <a:path extrusionOk="0" h="2792" w="1096">
                    <a:moveTo>
                      <a:pt x="765" y="0"/>
                    </a:moveTo>
                    <a:cubicBezTo>
                      <a:pt x="592" y="0"/>
                      <a:pt x="393" y="131"/>
                      <a:pt x="310" y="346"/>
                    </a:cubicBezTo>
                    <a:cubicBezTo>
                      <a:pt x="262" y="477"/>
                      <a:pt x="283" y="608"/>
                      <a:pt x="283" y="718"/>
                    </a:cubicBezTo>
                    <a:cubicBezTo>
                      <a:pt x="283" y="828"/>
                      <a:pt x="283" y="917"/>
                      <a:pt x="241" y="980"/>
                    </a:cubicBezTo>
                    <a:cubicBezTo>
                      <a:pt x="200" y="1090"/>
                      <a:pt x="69" y="1200"/>
                      <a:pt x="1" y="1241"/>
                    </a:cubicBezTo>
                    <a:cubicBezTo>
                      <a:pt x="1" y="1289"/>
                      <a:pt x="22" y="1309"/>
                      <a:pt x="69" y="1351"/>
                    </a:cubicBezTo>
                    <a:lnTo>
                      <a:pt x="69" y="1330"/>
                    </a:lnTo>
                    <a:cubicBezTo>
                      <a:pt x="111" y="1309"/>
                      <a:pt x="262" y="1200"/>
                      <a:pt x="351" y="1027"/>
                    </a:cubicBezTo>
                    <a:cubicBezTo>
                      <a:pt x="393" y="938"/>
                      <a:pt x="393" y="828"/>
                      <a:pt x="393" y="718"/>
                    </a:cubicBezTo>
                    <a:cubicBezTo>
                      <a:pt x="393" y="608"/>
                      <a:pt x="393" y="503"/>
                      <a:pt x="414" y="393"/>
                    </a:cubicBezTo>
                    <a:cubicBezTo>
                      <a:pt x="484" y="205"/>
                      <a:pt x="634" y="109"/>
                      <a:pt x="778" y="109"/>
                    </a:cubicBezTo>
                    <a:cubicBezTo>
                      <a:pt x="819" y="109"/>
                      <a:pt x="858" y="116"/>
                      <a:pt x="896" y="131"/>
                    </a:cubicBezTo>
                    <a:cubicBezTo>
                      <a:pt x="917" y="152"/>
                      <a:pt x="938" y="173"/>
                      <a:pt x="938" y="194"/>
                    </a:cubicBezTo>
                    <a:cubicBezTo>
                      <a:pt x="964" y="241"/>
                      <a:pt x="964" y="283"/>
                      <a:pt x="938" y="346"/>
                    </a:cubicBezTo>
                    <a:cubicBezTo>
                      <a:pt x="938" y="477"/>
                      <a:pt x="896" y="676"/>
                      <a:pt x="917" y="896"/>
                    </a:cubicBezTo>
                    <a:cubicBezTo>
                      <a:pt x="938" y="1330"/>
                      <a:pt x="964" y="1744"/>
                      <a:pt x="964" y="1985"/>
                    </a:cubicBezTo>
                    <a:cubicBezTo>
                      <a:pt x="938" y="2357"/>
                      <a:pt x="676" y="2598"/>
                      <a:pt x="592" y="2661"/>
                    </a:cubicBezTo>
                    <a:lnTo>
                      <a:pt x="592" y="2703"/>
                    </a:lnTo>
                    <a:cubicBezTo>
                      <a:pt x="613" y="2750"/>
                      <a:pt x="613" y="2771"/>
                      <a:pt x="634" y="2792"/>
                    </a:cubicBezTo>
                    <a:cubicBezTo>
                      <a:pt x="744" y="2703"/>
                      <a:pt x="1048" y="2399"/>
                      <a:pt x="1069" y="1985"/>
                    </a:cubicBezTo>
                    <a:cubicBezTo>
                      <a:pt x="1095" y="1744"/>
                      <a:pt x="1069" y="1309"/>
                      <a:pt x="1027" y="896"/>
                    </a:cubicBezTo>
                    <a:cubicBezTo>
                      <a:pt x="1006" y="676"/>
                      <a:pt x="1048" y="503"/>
                      <a:pt x="1048" y="372"/>
                    </a:cubicBezTo>
                    <a:cubicBezTo>
                      <a:pt x="1069" y="304"/>
                      <a:pt x="1069" y="241"/>
                      <a:pt x="1048" y="173"/>
                    </a:cubicBezTo>
                    <a:cubicBezTo>
                      <a:pt x="1048" y="110"/>
                      <a:pt x="1006" y="63"/>
                      <a:pt x="938" y="42"/>
                    </a:cubicBezTo>
                    <a:cubicBezTo>
                      <a:pt x="875" y="21"/>
                      <a:pt x="833" y="0"/>
                      <a:pt x="76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 name="Google Shape;614;p36"/>
              <p:cNvSpPr/>
              <p:nvPr/>
            </p:nvSpPr>
            <p:spPr>
              <a:xfrm>
                <a:off x="4497251" y="538466"/>
                <a:ext cx="166786" cy="375885"/>
              </a:xfrm>
              <a:custGeom>
                <a:rect b="b" l="l" r="r" t="t"/>
                <a:pathLst>
                  <a:path extrusionOk="0" h="2114" w="938">
                    <a:moveTo>
                      <a:pt x="384" y="1"/>
                    </a:moveTo>
                    <a:cubicBezTo>
                      <a:pt x="324" y="1"/>
                      <a:pt x="260" y="12"/>
                      <a:pt x="199" y="19"/>
                    </a:cubicBezTo>
                    <a:cubicBezTo>
                      <a:pt x="0" y="61"/>
                      <a:pt x="68" y="1003"/>
                      <a:pt x="152" y="1396"/>
                    </a:cubicBezTo>
                    <a:cubicBezTo>
                      <a:pt x="241" y="1810"/>
                      <a:pt x="304" y="2114"/>
                      <a:pt x="304" y="2114"/>
                    </a:cubicBezTo>
                    <a:lnTo>
                      <a:pt x="938" y="1852"/>
                    </a:lnTo>
                    <a:cubicBezTo>
                      <a:pt x="938" y="1852"/>
                      <a:pt x="723" y="694"/>
                      <a:pt x="655" y="323"/>
                    </a:cubicBezTo>
                    <a:cubicBezTo>
                      <a:pt x="626" y="54"/>
                      <a:pt x="514" y="1"/>
                      <a:pt x="384" y="1"/>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 name="Google Shape;615;p36"/>
              <p:cNvSpPr/>
              <p:nvPr/>
            </p:nvSpPr>
            <p:spPr>
              <a:xfrm>
                <a:off x="4497251" y="530643"/>
                <a:ext cx="178877" cy="349214"/>
              </a:xfrm>
              <a:custGeom>
                <a:rect b="b" l="l" r="r" t="t"/>
                <a:pathLst>
                  <a:path extrusionOk="0" h="1964" w="1006">
                    <a:moveTo>
                      <a:pt x="372" y="0"/>
                    </a:moveTo>
                    <a:cubicBezTo>
                      <a:pt x="304" y="0"/>
                      <a:pt x="241" y="0"/>
                      <a:pt x="173" y="21"/>
                    </a:cubicBezTo>
                    <a:cubicBezTo>
                      <a:pt x="131" y="21"/>
                      <a:pt x="110" y="63"/>
                      <a:pt x="89" y="105"/>
                    </a:cubicBezTo>
                    <a:cubicBezTo>
                      <a:pt x="68" y="131"/>
                      <a:pt x="42" y="173"/>
                      <a:pt x="42" y="236"/>
                    </a:cubicBezTo>
                    <a:cubicBezTo>
                      <a:pt x="21" y="346"/>
                      <a:pt x="0" y="477"/>
                      <a:pt x="0" y="628"/>
                    </a:cubicBezTo>
                    <a:cubicBezTo>
                      <a:pt x="21" y="916"/>
                      <a:pt x="42" y="1262"/>
                      <a:pt x="89" y="1461"/>
                    </a:cubicBezTo>
                    <a:cubicBezTo>
                      <a:pt x="131" y="1634"/>
                      <a:pt x="173" y="1765"/>
                      <a:pt x="199" y="1896"/>
                    </a:cubicBezTo>
                    <a:cubicBezTo>
                      <a:pt x="220" y="1875"/>
                      <a:pt x="262" y="1875"/>
                      <a:pt x="304" y="1854"/>
                    </a:cubicBezTo>
                    <a:cubicBezTo>
                      <a:pt x="283" y="1765"/>
                      <a:pt x="241" y="1613"/>
                      <a:pt x="220" y="1440"/>
                    </a:cubicBezTo>
                    <a:cubicBezTo>
                      <a:pt x="173" y="1241"/>
                      <a:pt x="131" y="916"/>
                      <a:pt x="131" y="628"/>
                    </a:cubicBezTo>
                    <a:cubicBezTo>
                      <a:pt x="131" y="477"/>
                      <a:pt x="131" y="346"/>
                      <a:pt x="152" y="262"/>
                    </a:cubicBezTo>
                    <a:cubicBezTo>
                      <a:pt x="152" y="215"/>
                      <a:pt x="173" y="173"/>
                      <a:pt x="173" y="152"/>
                    </a:cubicBezTo>
                    <a:lnTo>
                      <a:pt x="199" y="131"/>
                    </a:lnTo>
                    <a:cubicBezTo>
                      <a:pt x="252" y="118"/>
                      <a:pt x="300" y="111"/>
                      <a:pt x="344" y="111"/>
                    </a:cubicBezTo>
                    <a:cubicBezTo>
                      <a:pt x="388" y="111"/>
                      <a:pt x="427" y="118"/>
                      <a:pt x="461" y="131"/>
                    </a:cubicBezTo>
                    <a:cubicBezTo>
                      <a:pt x="503" y="131"/>
                      <a:pt x="524" y="152"/>
                      <a:pt x="545" y="194"/>
                    </a:cubicBezTo>
                    <a:cubicBezTo>
                      <a:pt x="566" y="215"/>
                      <a:pt x="592" y="283"/>
                      <a:pt x="613" y="367"/>
                    </a:cubicBezTo>
                    <a:cubicBezTo>
                      <a:pt x="655" y="738"/>
                      <a:pt x="828" y="1655"/>
                      <a:pt x="875" y="1833"/>
                    </a:cubicBezTo>
                    <a:cubicBezTo>
                      <a:pt x="896" y="1854"/>
                      <a:pt x="938" y="1896"/>
                      <a:pt x="959" y="1964"/>
                    </a:cubicBezTo>
                    <a:lnTo>
                      <a:pt x="1006" y="1938"/>
                    </a:lnTo>
                    <a:lnTo>
                      <a:pt x="1006" y="1896"/>
                    </a:lnTo>
                    <a:cubicBezTo>
                      <a:pt x="1006" y="1896"/>
                      <a:pt x="765" y="738"/>
                      <a:pt x="723" y="367"/>
                    </a:cubicBezTo>
                    <a:cubicBezTo>
                      <a:pt x="697" y="262"/>
                      <a:pt x="676" y="173"/>
                      <a:pt x="655" y="131"/>
                    </a:cubicBezTo>
                    <a:cubicBezTo>
                      <a:pt x="613" y="63"/>
                      <a:pt x="545" y="42"/>
                      <a:pt x="503" y="21"/>
                    </a:cubicBezTo>
                    <a:cubicBezTo>
                      <a:pt x="461" y="0"/>
                      <a:pt x="414" y="0"/>
                      <a:pt x="37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 name="Google Shape;616;p36"/>
              <p:cNvSpPr/>
              <p:nvPr/>
            </p:nvSpPr>
            <p:spPr>
              <a:xfrm>
                <a:off x="4396611" y="502549"/>
                <a:ext cx="197547" cy="438829"/>
              </a:xfrm>
              <a:custGeom>
                <a:rect b="b" l="l" r="r" t="t"/>
                <a:pathLst>
                  <a:path extrusionOk="0" h="2468" w="1111">
                    <a:moveTo>
                      <a:pt x="450" y="0"/>
                    </a:moveTo>
                    <a:cubicBezTo>
                      <a:pt x="146" y="0"/>
                      <a:pt x="42" y="343"/>
                      <a:pt x="22" y="765"/>
                    </a:cubicBezTo>
                    <a:cubicBezTo>
                      <a:pt x="1" y="1205"/>
                      <a:pt x="111" y="1750"/>
                      <a:pt x="194" y="2075"/>
                    </a:cubicBezTo>
                    <a:cubicBezTo>
                      <a:pt x="283" y="2405"/>
                      <a:pt x="393" y="2467"/>
                      <a:pt x="393" y="2467"/>
                    </a:cubicBezTo>
                    <a:lnTo>
                      <a:pt x="1111" y="2143"/>
                    </a:lnTo>
                    <a:cubicBezTo>
                      <a:pt x="1111" y="2143"/>
                      <a:pt x="896" y="1441"/>
                      <a:pt x="828" y="786"/>
                    </a:cubicBezTo>
                    <a:cubicBezTo>
                      <a:pt x="786" y="132"/>
                      <a:pt x="786" y="27"/>
                      <a:pt x="477" y="1"/>
                    </a:cubicBezTo>
                    <a:cubicBezTo>
                      <a:pt x="468" y="0"/>
                      <a:pt x="459" y="0"/>
                      <a:pt x="450" y="0"/>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 name="Google Shape;617;p36"/>
              <p:cNvSpPr/>
              <p:nvPr/>
            </p:nvSpPr>
            <p:spPr>
              <a:xfrm>
                <a:off x="4388254" y="491525"/>
                <a:ext cx="205904" cy="411624"/>
              </a:xfrm>
              <a:custGeom>
                <a:rect b="b" l="l" r="r" t="t"/>
                <a:pathLst>
                  <a:path extrusionOk="0" h="2315" w="1158">
                    <a:moveTo>
                      <a:pt x="482" y="0"/>
                    </a:moveTo>
                    <a:cubicBezTo>
                      <a:pt x="330" y="21"/>
                      <a:pt x="199" y="110"/>
                      <a:pt x="131" y="241"/>
                    </a:cubicBezTo>
                    <a:cubicBezTo>
                      <a:pt x="69" y="393"/>
                      <a:pt x="27" y="613"/>
                      <a:pt x="27" y="827"/>
                    </a:cubicBezTo>
                    <a:cubicBezTo>
                      <a:pt x="0" y="1267"/>
                      <a:pt x="110" y="1812"/>
                      <a:pt x="199" y="2158"/>
                    </a:cubicBezTo>
                    <a:cubicBezTo>
                      <a:pt x="199" y="2205"/>
                      <a:pt x="220" y="2268"/>
                      <a:pt x="241" y="2315"/>
                    </a:cubicBezTo>
                    <a:cubicBezTo>
                      <a:pt x="262" y="2289"/>
                      <a:pt x="309" y="2289"/>
                      <a:pt x="351" y="2268"/>
                    </a:cubicBezTo>
                    <a:cubicBezTo>
                      <a:pt x="330" y="2226"/>
                      <a:pt x="309" y="2184"/>
                      <a:pt x="309" y="2116"/>
                    </a:cubicBezTo>
                    <a:cubicBezTo>
                      <a:pt x="220" y="1791"/>
                      <a:pt x="110" y="1241"/>
                      <a:pt x="131" y="827"/>
                    </a:cubicBezTo>
                    <a:cubicBezTo>
                      <a:pt x="131" y="613"/>
                      <a:pt x="178" y="414"/>
                      <a:pt x="241" y="304"/>
                    </a:cubicBezTo>
                    <a:cubicBezTo>
                      <a:pt x="301" y="189"/>
                      <a:pt x="356" y="127"/>
                      <a:pt x="471" y="127"/>
                    </a:cubicBezTo>
                    <a:cubicBezTo>
                      <a:pt x="487" y="127"/>
                      <a:pt x="505" y="128"/>
                      <a:pt x="524" y="131"/>
                    </a:cubicBezTo>
                    <a:cubicBezTo>
                      <a:pt x="592" y="131"/>
                      <a:pt x="634" y="131"/>
                      <a:pt x="681" y="152"/>
                    </a:cubicBezTo>
                    <a:cubicBezTo>
                      <a:pt x="702" y="173"/>
                      <a:pt x="723" y="194"/>
                      <a:pt x="744" y="241"/>
                    </a:cubicBezTo>
                    <a:cubicBezTo>
                      <a:pt x="786" y="325"/>
                      <a:pt x="786" y="524"/>
                      <a:pt x="833" y="848"/>
                    </a:cubicBezTo>
                    <a:cubicBezTo>
                      <a:pt x="875" y="1330"/>
                      <a:pt x="985" y="1812"/>
                      <a:pt x="1048" y="2053"/>
                    </a:cubicBezTo>
                    <a:cubicBezTo>
                      <a:pt x="1095" y="2027"/>
                      <a:pt x="1137" y="2027"/>
                      <a:pt x="1158" y="2027"/>
                    </a:cubicBezTo>
                    <a:cubicBezTo>
                      <a:pt x="1095" y="1765"/>
                      <a:pt x="985" y="1288"/>
                      <a:pt x="943" y="848"/>
                    </a:cubicBezTo>
                    <a:cubicBezTo>
                      <a:pt x="896" y="524"/>
                      <a:pt x="896" y="325"/>
                      <a:pt x="854" y="194"/>
                    </a:cubicBezTo>
                    <a:cubicBezTo>
                      <a:pt x="833" y="131"/>
                      <a:pt x="786" y="89"/>
                      <a:pt x="723" y="63"/>
                    </a:cubicBezTo>
                    <a:cubicBezTo>
                      <a:pt x="681" y="21"/>
                      <a:pt x="613" y="21"/>
                      <a:pt x="524" y="21"/>
                    </a:cubicBezTo>
                    <a:cubicBezTo>
                      <a:pt x="503" y="21"/>
                      <a:pt x="503" y="0"/>
                      <a:pt x="4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 name="Google Shape;618;p36"/>
              <p:cNvSpPr/>
              <p:nvPr/>
            </p:nvSpPr>
            <p:spPr>
              <a:xfrm>
                <a:off x="4310907" y="581496"/>
                <a:ext cx="179055" cy="383175"/>
              </a:xfrm>
              <a:custGeom>
                <a:rect b="b" l="l" r="r" t="t"/>
                <a:pathLst>
                  <a:path extrusionOk="0" h="2155" w="1007">
                    <a:moveTo>
                      <a:pt x="470" y="1"/>
                    </a:moveTo>
                    <a:cubicBezTo>
                      <a:pt x="412" y="1"/>
                      <a:pt x="347" y="32"/>
                      <a:pt x="284" y="107"/>
                    </a:cubicBezTo>
                    <a:cubicBezTo>
                      <a:pt x="111" y="280"/>
                      <a:pt x="1" y="452"/>
                      <a:pt x="69" y="1065"/>
                    </a:cubicBezTo>
                    <a:cubicBezTo>
                      <a:pt x="153" y="1678"/>
                      <a:pt x="284" y="2154"/>
                      <a:pt x="284" y="2154"/>
                    </a:cubicBezTo>
                    <a:lnTo>
                      <a:pt x="1006" y="1872"/>
                    </a:lnTo>
                    <a:cubicBezTo>
                      <a:pt x="1006" y="1872"/>
                      <a:pt x="917" y="1631"/>
                      <a:pt x="807" y="1259"/>
                    </a:cubicBezTo>
                    <a:cubicBezTo>
                      <a:pt x="697" y="892"/>
                      <a:pt x="723" y="301"/>
                      <a:pt x="655" y="149"/>
                    </a:cubicBezTo>
                    <a:cubicBezTo>
                      <a:pt x="619" y="61"/>
                      <a:pt x="551" y="1"/>
                      <a:pt x="470" y="1"/>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 name="Google Shape;619;p36"/>
              <p:cNvSpPr/>
              <p:nvPr/>
            </p:nvSpPr>
            <p:spPr>
              <a:xfrm>
                <a:off x="4307173" y="572428"/>
                <a:ext cx="182789" cy="372685"/>
              </a:xfrm>
              <a:custGeom>
                <a:rect b="b" l="l" r="r" t="t"/>
                <a:pathLst>
                  <a:path extrusionOk="0" h="2096" w="1028">
                    <a:moveTo>
                      <a:pt x="483" y="1"/>
                    </a:moveTo>
                    <a:cubicBezTo>
                      <a:pt x="415" y="1"/>
                      <a:pt x="326" y="48"/>
                      <a:pt x="263" y="111"/>
                    </a:cubicBezTo>
                    <a:cubicBezTo>
                      <a:pt x="174" y="200"/>
                      <a:pt x="90" y="310"/>
                      <a:pt x="43" y="462"/>
                    </a:cubicBezTo>
                    <a:cubicBezTo>
                      <a:pt x="22" y="592"/>
                      <a:pt x="1" y="812"/>
                      <a:pt x="43" y="1116"/>
                    </a:cubicBezTo>
                    <a:cubicBezTo>
                      <a:pt x="90" y="1551"/>
                      <a:pt x="174" y="1923"/>
                      <a:pt x="221" y="2095"/>
                    </a:cubicBezTo>
                    <a:cubicBezTo>
                      <a:pt x="263" y="2074"/>
                      <a:pt x="284" y="2054"/>
                      <a:pt x="326" y="2033"/>
                    </a:cubicBezTo>
                    <a:cubicBezTo>
                      <a:pt x="284" y="1860"/>
                      <a:pt x="195" y="1530"/>
                      <a:pt x="153" y="1095"/>
                    </a:cubicBezTo>
                    <a:cubicBezTo>
                      <a:pt x="111" y="786"/>
                      <a:pt x="132" y="613"/>
                      <a:pt x="174" y="482"/>
                    </a:cubicBezTo>
                    <a:cubicBezTo>
                      <a:pt x="195" y="352"/>
                      <a:pt x="263" y="289"/>
                      <a:pt x="326" y="200"/>
                    </a:cubicBezTo>
                    <a:cubicBezTo>
                      <a:pt x="394" y="131"/>
                      <a:pt x="450" y="103"/>
                      <a:pt x="491" y="103"/>
                    </a:cubicBezTo>
                    <a:cubicBezTo>
                      <a:pt x="504" y="103"/>
                      <a:pt x="515" y="106"/>
                      <a:pt x="525" y="111"/>
                    </a:cubicBezTo>
                    <a:cubicBezTo>
                      <a:pt x="566" y="111"/>
                      <a:pt x="614" y="158"/>
                      <a:pt x="634" y="221"/>
                    </a:cubicBezTo>
                    <a:cubicBezTo>
                      <a:pt x="634" y="242"/>
                      <a:pt x="655" y="310"/>
                      <a:pt x="655" y="393"/>
                    </a:cubicBezTo>
                    <a:cubicBezTo>
                      <a:pt x="655" y="482"/>
                      <a:pt x="676" y="571"/>
                      <a:pt x="676" y="681"/>
                    </a:cubicBezTo>
                    <a:cubicBezTo>
                      <a:pt x="697" y="896"/>
                      <a:pt x="718" y="1137"/>
                      <a:pt x="786" y="1336"/>
                    </a:cubicBezTo>
                    <a:cubicBezTo>
                      <a:pt x="849" y="1530"/>
                      <a:pt x="896" y="1682"/>
                      <a:pt x="917" y="1771"/>
                    </a:cubicBezTo>
                    <a:cubicBezTo>
                      <a:pt x="959" y="1750"/>
                      <a:pt x="980" y="1750"/>
                      <a:pt x="1027" y="1729"/>
                    </a:cubicBezTo>
                    <a:cubicBezTo>
                      <a:pt x="980" y="1619"/>
                      <a:pt x="938" y="1488"/>
                      <a:pt x="896" y="1289"/>
                    </a:cubicBezTo>
                    <a:cubicBezTo>
                      <a:pt x="828" y="1116"/>
                      <a:pt x="807" y="875"/>
                      <a:pt x="786" y="681"/>
                    </a:cubicBezTo>
                    <a:cubicBezTo>
                      <a:pt x="786" y="571"/>
                      <a:pt x="786" y="462"/>
                      <a:pt x="765" y="393"/>
                    </a:cubicBezTo>
                    <a:cubicBezTo>
                      <a:pt x="765" y="310"/>
                      <a:pt x="744" y="242"/>
                      <a:pt x="744" y="179"/>
                    </a:cubicBezTo>
                    <a:cubicBezTo>
                      <a:pt x="697" y="90"/>
                      <a:pt x="634" y="27"/>
                      <a:pt x="54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 name="Google Shape;620;p36"/>
              <p:cNvSpPr/>
              <p:nvPr/>
            </p:nvSpPr>
            <p:spPr>
              <a:xfrm>
                <a:off x="4190886" y="685692"/>
                <a:ext cx="197547" cy="391710"/>
              </a:xfrm>
              <a:custGeom>
                <a:rect b="b" l="l" r="r" t="t"/>
                <a:pathLst>
                  <a:path extrusionOk="0" h="2203" w="1111">
                    <a:moveTo>
                      <a:pt x="413" y="0"/>
                    </a:moveTo>
                    <a:cubicBezTo>
                      <a:pt x="266" y="0"/>
                      <a:pt x="106" y="101"/>
                      <a:pt x="63" y="411"/>
                    </a:cubicBezTo>
                    <a:cubicBezTo>
                      <a:pt x="0" y="914"/>
                      <a:pt x="372" y="2202"/>
                      <a:pt x="372" y="2202"/>
                    </a:cubicBezTo>
                    <a:cubicBezTo>
                      <a:pt x="372" y="2202"/>
                      <a:pt x="1006" y="1720"/>
                      <a:pt x="1069" y="1568"/>
                    </a:cubicBezTo>
                    <a:cubicBezTo>
                      <a:pt x="1110" y="1417"/>
                      <a:pt x="1027" y="1375"/>
                      <a:pt x="896" y="1134"/>
                    </a:cubicBezTo>
                    <a:cubicBezTo>
                      <a:pt x="765" y="893"/>
                      <a:pt x="786" y="238"/>
                      <a:pt x="634" y="86"/>
                    </a:cubicBezTo>
                    <a:cubicBezTo>
                      <a:pt x="585" y="37"/>
                      <a:pt x="501" y="0"/>
                      <a:pt x="413" y="0"/>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 name="Google Shape;621;p36"/>
              <p:cNvSpPr/>
              <p:nvPr/>
            </p:nvSpPr>
            <p:spPr>
              <a:xfrm>
                <a:off x="4187152" y="673957"/>
                <a:ext cx="197547" cy="419270"/>
              </a:xfrm>
              <a:custGeom>
                <a:rect b="b" l="l" r="r" t="t"/>
                <a:pathLst>
                  <a:path extrusionOk="0" h="2358" w="1111">
                    <a:moveTo>
                      <a:pt x="435" y="0"/>
                    </a:moveTo>
                    <a:cubicBezTo>
                      <a:pt x="393" y="0"/>
                      <a:pt x="372" y="0"/>
                      <a:pt x="325" y="21"/>
                    </a:cubicBezTo>
                    <a:cubicBezTo>
                      <a:pt x="194" y="63"/>
                      <a:pt x="63" y="194"/>
                      <a:pt x="42" y="456"/>
                    </a:cubicBezTo>
                    <a:cubicBezTo>
                      <a:pt x="0" y="739"/>
                      <a:pt x="84" y="1179"/>
                      <a:pt x="173" y="1572"/>
                    </a:cubicBezTo>
                    <a:cubicBezTo>
                      <a:pt x="262" y="1964"/>
                      <a:pt x="346" y="2268"/>
                      <a:pt x="346" y="2268"/>
                    </a:cubicBezTo>
                    <a:lnTo>
                      <a:pt x="372" y="2357"/>
                    </a:lnTo>
                    <a:lnTo>
                      <a:pt x="435" y="2310"/>
                    </a:lnTo>
                    <a:cubicBezTo>
                      <a:pt x="435" y="2247"/>
                      <a:pt x="414" y="2179"/>
                      <a:pt x="435" y="2137"/>
                    </a:cubicBezTo>
                    <a:cubicBezTo>
                      <a:pt x="393" y="2048"/>
                      <a:pt x="346" y="1833"/>
                      <a:pt x="283" y="1551"/>
                    </a:cubicBezTo>
                    <a:cubicBezTo>
                      <a:pt x="194" y="1158"/>
                      <a:pt x="131" y="718"/>
                      <a:pt x="152" y="477"/>
                    </a:cubicBezTo>
                    <a:cubicBezTo>
                      <a:pt x="173" y="241"/>
                      <a:pt x="262" y="152"/>
                      <a:pt x="372" y="131"/>
                    </a:cubicBezTo>
                    <a:cubicBezTo>
                      <a:pt x="387" y="128"/>
                      <a:pt x="404" y="126"/>
                      <a:pt x="420" y="126"/>
                    </a:cubicBezTo>
                    <a:cubicBezTo>
                      <a:pt x="494" y="126"/>
                      <a:pt x="574" y="160"/>
                      <a:pt x="608" y="194"/>
                    </a:cubicBezTo>
                    <a:cubicBezTo>
                      <a:pt x="634" y="215"/>
                      <a:pt x="655" y="283"/>
                      <a:pt x="676" y="372"/>
                    </a:cubicBezTo>
                    <a:cubicBezTo>
                      <a:pt x="697" y="435"/>
                      <a:pt x="718" y="545"/>
                      <a:pt x="718" y="655"/>
                    </a:cubicBezTo>
                    <a:cubicBezTo>
                      <a:pt x="765" y="870"/>
                      <a:pt x="786" y="1090"/>
                      <a:pt x="870" y="1242"/>
                    </a:cubicBezTo>
                    <a:cubicBezTo>
                      <a:pt x="917" y="1331"/>
                      <a:pt x="980" y="1420"/>
                      <a:pt x="1001" y="1462"/>
                    </a:cubicBezTo>
                    <a:cubicBezTo>
                      <a:pt x="1027" y="1441"/>
                      <a:pt x="1069" y="1420"/>
                      <a:pt x="1110" y="1394"/>
                    </a:cubicBezTo>
                    <a:cubicBezTo>
                      <a:pt x="1069" y="1352"/>
                      <a:pt x="1027" y="1289"/>
                      <a:pt x="959" y="1179"/>
                    </a:cubicBezTo>
                    <a:cubicBezTo>
                      <a:pt x="917" y="1069"/>
                      <a:pt x="870" y="849"/>
                      <a:pt x="849" y="634"/>
                    </a:cubicBezTo>
                    <a:cubicBezTo>
                      <a:pt x="828" y="524"/>
                      <a:pt x="807" y="435"/>
                      <a:pt x="786" y="325"/>
                    </a:cubicBezTo>
                    <a:cubicBezTo>
                      <a:pt x="765" y="241"/>
                      <a:pt x="739" y="173"/>
                      <a:pt x="697" y="131"/>
                    </a:cubicBezTo>
                    <a:cubicBezTo>
                      <a:pt x="634" y="42"/>
                      <a:pt x="524" y="0"/>
                      <a:pt x="43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 name="Google Shape;622;p36"/>
              <p:cNvSpPr/>
              <p:nvPr/>
            </p:nvSpPr>
            <p:spPr>
              <a:xfrm>
                <a:off x="4350025" y="1266949"/>
                <a:ext cx="942571" cy="1091205"/>
              </a:xfrm>
              <a:custGeom>
                <a:rect b="b" l="l" r="r" t="t"/>
                <a:pathLst>
                  <a:path extrusionOk="0" h="6137" w="5301">
                    <a:moveTo>
                      <a:pt x="2338" y="0"/>
                    </a:moveTo>
                    <a:cubicBezTo>
                      <a:pt x="1787" y="0"/>
                      <a:pt x="720" y="365"/>
                      <a:pt x="393" y="635"/>
                    </a:cubicBezTo>
                    <a:cubicBezTo>
                      <a:pt x="1" y="939"/>
                      <a:pt x="242" y="2578"/>
                      <a:pt x="1593" y="4343"/>
                    </a:cubicBezTo>
                    <a:cubicBezTo>
                      <a:pt x="2864" y="5963"/>
                      <a:pt x="3578" y="6136"/>
                      <a:pt x="4126" y="6136"/>
                    </a:cubicBezTo>
                    <a:cubicBezTo>
                      <a:pt x="4169" y="6136"/>
                      <a:pt x="4212" y="6135"/>
                      <a:pt x="4253" y="6134"/>
                    </a:cubicBezTo>
                    <a:cubicBezTo>
                      <a:pt x="4845" y="6092"/>
                      <a:pt x="5300" y="4018"/>
                      <a:pt x="5300" y="4018"/>
                    </a:cubicBezTo>
                    <a:cubicBezTo>
                      <a:pt x="5300" y="4018"/>
                      <a:pt x="4122" y="3384"/>
                      <a:pt x="3598" y="2248"/>
                    </a:cubicBezTo>
                    <a:cubicBezTo>
                      <a:pt x="3075" y="1117"/>
                      <a:pt x="2944" y="242"/>
                      <a:pt x="2598" y="49"/>
                    </a:cubicBezTo>
                    <a:cubicBezTo>
                      <a:pt x="2539" y="15"/>
                      <a:pt x="2449" y="0"/>
                      <a:pt x="23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 name="Google Shape;623;p36"/>
              <p:cNvSpPr/>
              <p:nvPr/>
            </p:nvSpPr>
            <p:spPr>
              <a:xfrm>
                <a:off x="4377052" y="1257347"/>
                <a:ext cx="927635" cy="1109874"/>
              </a:xfrm>
              <a:custGeom>
                <a:rect b="b" l="l" r="r" t="t"/>
                <a:pathLst>
                  <a:path extrusionOk="0" h="6242" w="5217">
                    <a:moveTo>
                      <a:pt x="2226" y="110"/>
                    </a:moveTo>
                    <a:cubicBezTo>
                      <a:pt x="2316" y="110"/>
                      <a:pt x="2383" y="120"/>
                      <a:pt x="2420" y="144"/>
                    </a:cubicBezTo>
                    <a:cubicBezTo>
                      <a:pt x="2551" y="233"/>
                      <a:pt x="2682" y="495"/>
                      <a:pt x="2839" y="862"/>
                    </a:cubicBezTo>
                    <a:cubicBezTo>
                      <a:pt x="2970" y="1255"/>
                      <a:pt x="3143" y="1757"/>
                      <a:pt x="3405" y="2328"/>
                    </a:cubicBezTo>
                    <a:cubicBezTo>
                      <a:pt x="3928" y="3459"/>
                      <a:pt x="5018" y="4051"/>
                      <a:pt x="5086" y="4093"/>
                    </a:cubicBezTo>
                    <a:cubicBezTo>
                      <a:pt x="5086" y="4135"/>
                      <a:pt x="4976" y="4596"/>
                      <a:pt x="4803" y="5099"/>
                    </a:cubicBezTo>
                    <a:cubicBezTo>
                      <a:pt x="4693" y="5360"/>
                      <a:pt x="4583" y="5601"/>
                      <a:pt x="4473" y="5795"/>
                    </a:cubicBezTo>
                    <a:cubicBezTo>
                      <a:pt x="4342" y="5994"/>
                      <a:pt x="4211" y="6125"/>
                      <a:pt x="4101" y="6125"/>
                    </a:cubicBezTo>
                    <a:cubicBezTo>
                      <a:pt x="4037" y="6130"/>
                      <a:pt x="3971" y="6133"/>
                      <a:pt x="3904" y="6133"/>
                    </a:cubicBezTo>
                    <a:cubicBezTo>
                      <a:pt x="3674" y="6133"/>
                      <a:pt x="3420" y="6091"/>
                      <a:pt x="3101" y="5905"/>
                    </a:cubicBezTo>
                    <a:cubicBezTo>
                      <a:pt x="2682" y="5685"/>
                      <a:pt x="2184" y="5229"/>
                      <a:pt x="1483" y="4355"/>
                    </a:cubicBezTo>
                    <a:cubicBezTo>
                      <a:pt x="807" y="3480"/>
                      <a:pt x="414" y="2632"/>
                      <a:pt x="241" y="1977"/>
                    </a:cubicBezTo>
                    <a:cubicBezTo>
                      <a:pt x="152" y="1647"/>
                      <a:pt x="132" y="1365"/>
                      <a:pt x="132" y="1150"/>
                    </a:cubicBezTo>
                    <a:cubicBezTo>
                      <a:pt x="152" y="930"/>
                      <a:pt x="194" y="778"/>
                      <a:pt x="283" y="731"/>
                    </a:cubicBezTo>
                    <a:cubicBezTo>
                      <a:pt x="456" y="579"/>
                      <a:pt x="917" y="385"/>
                      <a:pt x="1373" y="254"/>
                    </a:cubicBezTo>
                    <a:cubicBezTo>
                      <a:pt x="1593" y="186"/>
                      <a:pt x="1834" y="144"/>
                      <a:pt x="2006" y="123"/>
                    </a:cubicBezTo>
                    <a:cubicBezTo>
                      <a:pt x="2089" y="115"/>
                      <a:pt x="2163" y="110"/>
                      <a:pt x="2226" y="110"/>
                    </a:cubicBezTo>
                    <a:close/>
                    <a:moveTo>
                      <a:pt x="2206" y="1"/>
                    </a:moveTo>
                    <a:cubicBezTo>
                      <a:pt x="2146" y="1"/>
                      <a:pt x="2079" y="6"/>
                      <a:pt x="2006" y="14"/>
                    </a:cubicBezTo>
                    <a:cubicBezTo>
                      <a:pt x="1813" y="34"/>
                      <a:pt x="1572" y="76"/>
                      <a:pt x="1331" y="144"/>
                    </a:cubicBezTo>
                    <a:cubicBezTo>
                      <a:pt x="875" y="275"/>
                      <a:pt x="414" y="469"/>
                      <a:pt x="194" y="647"/>
                    </a:cubicBezTo>
                    <a:cubicBezTo>
                      <a:pt x="90" y="731"/>
                      <a:pt x="22" y="909"/>
                      <a:pt x="22" y="1150"/>
                    </a:cubicBezTo>
                    <a:cubicBezTo>
                      <a:pt x="1" y="1365"/>
                      <a:pt x="42" y="1674"/>
                      <a:pt x="132" y="1998"/>
                    </a:cubicBezTo>
                    <a:cubicBezTo>
                      <a:pt x="304" y="2674"/>
                      <a:pt x="718" y="3548"/>
                      <a:pt x="1399" y="4423"/>
                    </a:cubicBezTo>
                    <a:cubicBezTo>
                      <a:pt x="2095" y="5292"/>
                      <a:pt x="2619" y="5774"/>
                      <a:pt x="3054" y="6015"/>
                    </a:cubicBezTo>
                    <a:cubicBezTo>
                      <a:pt x="3385" y="6196"/>
                      <a:pt x="3650" y="6241"/>
                      <a:pt x="3891" y="6241"/>
                    </a:cubicBezTo>
                    <a:cubicBezTo>
                      <a:pt x="3970" y="6241"/>
                      <a:pt x="4047" y="6236"/>
                      <a:pt x="4122" y="6230"/>
                    </a:cubicBezTo>
                    <a:cubicBezTo>
                      <a:pt x="4300" y="6230"/>
                      <a:pt x="4431" y="6057"/>
                      <a:pt x="4562" y="5863"/>
                    </a:cubicBezTo>
                    <a:cubicBezTo>
                      <a:pt x="4693" y="5664"/>
                      <a:pt x="4803" y="5402"/>
                      <a:pt x="4908" y="5120"/>
                    </a:cubicBezTo>
                    <a:cubicBezTo>
                      <a:pt x="5086" y="4596"/>
                      <a:pt x="5217" y="4093"/>
                      <a:pt x="5217" y="4093"/>
                    </a:cubicBezTo>
                    <a:lnTo>
                      <a:pt x="5217" y="4051"/>
                    </a:lnTo>
                    <a:lnTo>
                      <a:pt x="5169" y="4030"/>
                    </a:lnTo>
                    <a:cubicBezTo>
                      <a:pt x="5169" y="4030"/>
                      <a:pt x="4017" y="3397"/>
                      <a:pt x="3515" y="2281"/>
                    </a:cubicBezTo>
                    <a:cubicBezTo>
                      <a:pt x="3253" y="1716"/>
                      <a:pt x="3075" y="1213"/>
                      <a:pt x="2944" y="841"/>
                    </a:cubicBezTo>
                    <a:cubicBezTo>
                      <a:pt x="2792" y="448"/>
                      <a:pt x="2682" y="165"/>
                      <a:pt x="2467" y="55"/>
                    </a:cubicBezTo>
                    <a:cubicBezTo>
                      <a:pt x="2397" y="16"/>
                      <a:pt x="2311" y="1"/>
                      <a:pt x="220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 name="Google Shape;624;p36"/>
              <p:cNvSpPr/>
              <p:nvPr/>
            </p:nvSpPr>
            <p:spPr>
              <a:xfrm>
                <a:off x="3859451" y="2984758"/>
                <a:ext cx="1499294" cy="832139"/>
              </a:xfrm>
              <a:custGeom>
                <a:rect b="b" l="l" r="r" t="t"/>
                <a:pathLst>
                  <a:path extrusionOk="0" h="4680" w="8432">
                    <a:moveTo>
                      <a:pt x="1386" y="0"/>
                    </a:moveTo>
                    <a:cubicBezTo>
                      <a:pt x="542" y="0"/>
                      <a:pt x="0" y="1032"/>
                      <a:pt x="225" y="1841"/>
                    </a:cubicBezTo>
                    <a:cubicBezTo>
                      <a:pt x="466" y="2694"/>
                      <a:pt x="2168" y="2909"/>
                      <a:pt x="3456" y="3349"/>
                    </a:cubicBezTo>
                    <a:cubicBezTo>
                      <a:pt x="4745" y="3784"/>
                      <a:pt x="6729" y="4679"/>
                      <a:pt x="6729" y="4679"/>
                    </a:cubicBezTo>
                    <a:cubicBezTo>
                      <a:pt x="6729" y="4679"/>
                      <a:pt x="8190" y="4176"/>
                      <a:pt x="8300" y="3323"/>
                    </a:cubicBezTo>
                    <a:cubicBezTo>
                      <a:pt x="8431" y="2474"/>
                      <a:pt x="7908" y="1820"/>
                      <a:pt x="7908" y="1820"/>
                    </a:cubicBezTo>
                    <a:lnTo>
                      <a:pt x="5509" y="641"/>
                    </a:lnTo>
                    <a:cubicBezTo>
                      <a:pt x="5509" y="641"/>
                      <a:pt x="2451" y="118"/>
                      <a:pt x="1513" y="8"/>
                    </a:cubicBezTo>
                    <a:cubicBezTo>
                      <a:pt x="1470" y="3"/>
                      <a:pt x="1428" y="0"/>
                      <a:pt x="1386"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 name="Google Shape;625;p36"/>
              <p:cNvSpPr/>
              <p:nvPr/>
            </p:nvSpPr>
            <p:spPr>
              <a:xfrm>
                <a:off x="3868697" y="2973912"/>
                <a:ext cx="1497516" cy="850275"/>
              </a:xfrm>
              <a:custGeom>
                <a:rect b="b" l="l" r="r" t="t"/>
                <a:pathLst>
                  <a:path extrusionOk="0" h="4782" w="8422">
                    <a:moveTo>
                      <a:pt x="1315" y="125"/>
                    </a:moveTo>
                    <a:cubicBezTo>
                      <a:pt x="1363" y="125"/>
                      <a:pt x="1412" y="129"/>
                      <a:pt x="1461" y="137"/>
                    </a:cubicBezTo>
                    <a:cubicBezTo>
                      <a:pt x="2378" y="242"/>
                      <a:pt x="5436" y="765"/>
                      <a:pt x="5436" y="765"/>
                    </a:cubicBezTo>
                    <a:lnTo>
                      <a:pt x="7814" y="1923"/>
                    </a:lnTo>
                    <a:cubicBezTo>
                      <a:pt x="7835" y="1923"/>
                      <a:pt x="8316" y="2556"/>
                      <a:pt x="8206" y="3384"/>
                    </a:cubicBezTo>
                    <a:cubicBezTo>
                      <a:pt x="8138" y="3776"/>
                      <a:pt x="7767" y="4106"/>
                      <a:pt x="7400" y="4326"/>
                    </a:cubicBezTo>
                    <a:cubicBezTo>
                      <a:pt x="7028" y="4541"/>
                      <a:pt x="6698" y="4651"/>
                      <a:pt x="6677" y="4672"/>
                    </a:cubicBezTo>
                    <a:cubicBezTo>
                      <a:pt x="6656" y="4651"/>
                      <a:pt x="4713" y="3776"/>
                      <a:pt x="3425" y="3342"/>
                    </a:cubicBezTo>
                    <a:cubicBezTo>
                      <a:pt x="2771" y="3122"/>
                      <a:pt x="2032" y="2970"/>
                      <a:pt x="1419" y="2755"/>
                    </a:cubicBezTo>
                    <a:cubicBezTo>
                      <a:pt x="1116" y="2645"/>
                      <a:pt x="854" y="2535"/>
                      <a:pt x="634" y="2383"/>
                    </a:cubicBezTo>
                    <a:cubicBezTo>
                      <a:pt x="435" y="2253"/>
                      <a:pt x="283" y="2074"/>
                      <a:pt x="241" y="1881"/>
                    </a:cubicBezTo>
                    <a:cubicBezTo>
                      <a:pt x="110" y="1467"/>
                      <a:pt x="199" y="1006"/>
                      <a:pt x="435" y="661"/>
                    </a:cubicBezTo>
                    <a:cubicBezTo>
                      <a:pt x="630" y="350"/>
                      <a:pt x="944" y="125"/>
                      <a:pt x="1315" y="125"/>
                    </a:cubicBezTo>
                    <a:close/>
                    <a:moveTo>
                      <a:pt x="1372" y="0"/>
                    </a:moveTo>
                    <a:cubicBezTo>
                      <a:pt x="942" y="0"/>
                      <a:pt x="573" y="250"/>
                      <a:pt x="351" y="592"/>
                    </a:cubicBezTo>
                    <a:cubicBezTo>
                      <a:pt x="89" y="964"/>
                      <a:pt x="0" y="1467"/>
                      <a:pt x="131" y="1902"/>
                    </a:cubicBezTo>
                    <a:cubicBezTo>
                      <a:pt x="199" y="2143"/>
                      <a:pt x="351" y="2315"/>
                      <a:pt x="566" y="2467"/>
                    </a:cubicBezTo>
                    <a:cubicBezTo>
                      <a:pt x="786" y="2624"/>
                      <a:pt x="1069" y="2755"/>
                      <a:pt x="1378" y="2860"/>
                    </a:cubicBezTo>
                    <a:cubicBezTo>
                      <a:pt x="2006" y="3080"/>
                      <a:pt x="2750" y="3232"/>
                      <a:pt x="3383" y="3452"/>
                    </a:cubicBezTo>
                    <a:cubicBezTo>
                      <a:pt x="4672" y="3886"/>
                      <a:pt x="6656" y="4782"/>
                      <a:pt x="6656" y="4782"/>
                    </a:cubicBezTo>
                    <a:lnTo>
                      <a:pt x="6698" y="4782"/>
                    </a:lnTo>
                    <a:cubicBezTo>
                      <a:pt x="6698" y="4782"/>
                      <a:pt x="7070" y="4651"/>
                      <a:pt x="7463" y="4431"/>
                    </a:cubicBezTo>
                    <a:cubicBezTo>
                      <a:pt x="7835" y="4195"/>
                      <a:pt x="8248" y="3866"/>
                      <a:pt x="8316" y="3410"/>
                    </a:cubicBezTo>
                    <a:cubicBezTo>
                      <a:pt x="8421" y="2514"/>
                      <a:pt x="7897" y="1839"/>
                      <a:pt x="7897" y="1839"/>
                    </a:cubicBezTo>
                    <a:lnTo>
                      <a:pt x="5478" y="661"/>
                    </a:lnTo>
                    <a:cubicBezTo>
                      <a:pt x="5478" y="661"/>
                      <a:pt x="2399" y="137"/>
                      <a:pt x="1482" y="6"/>
                    </a:cubicBezTo>
                    <a:cubicBezTo>
                      <a:pt x="1445" y="2"/>
                      <a:pt x="1408" y="0"/>
                      <a:pt x="137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 name="Google Shape;626;p36"/>
              <p:cNvSpPr/>
              <p:nvPr/>
            </p:nvSpPr>
            <p:spPr>
              <a:xfrm>
                <a:off x="4513076" y="3389806"/>
                <a:ext cx="1559749" cy="826805"/>
              </a:xfrm>
              <a:custGeom>
                <a:rect b="b" l="l" r="r" t="t"/>
                <a:pathLst>
                  <a:path extrusionOk="0" h="4650" w="8772">
                    <a:moveTo>
                      <a:pt x="5570" y="0"/>
                    </a:moveTo>
                    <a:cubicBezTo>
                      <a:pt x="5123" y="0"/>
                      <a:pt x="4755" y="86"/>
                      <a:pt x="4755" y="86"/>
                    </a:cubicBezTo>
                    <a:cubicBezTo>
                      <a:pt x="4755" y="86"/>
                      <a:pt x="1351" y="1176"/>
                      <a:pt x="676" y="1547"/>
                    </a:cubicBezTo>
                    <a:cubicBezTo>
                      <a:pt x="0" y="1898"/>
                      <a:pt x="194" y="3972"/>
                      <a:pt x="697" y="4344"/>
                    </a:cubicBezTo>
                    <a:cubicBezTo>
                      <a:pt x="1052" y="4588"/>
                      <a:pt x="1636" y="4650"/>
                      <a:pt x="2132" y="4650"/>
                    </a:cubicBezTo>
                    <a:cubicBezTo>
                      <a:pt x="2338" y="4650"/>
                      <a:pt x="2528" y="4639"/>
                      <a:pt x="2681" y="4627"/>
                    </a:cubicBezTo>
                    <a:cubicBezTo>
                      <a:pt x="3205" y="4580"/>
                      <a:pt x="6892" y="4276"/>
                      <a:pt x="7835" y="3380"/>
                    </a:cubicBezTo>
                    <a:cubicBezTo>
                      <a:pt x="8772" y="2511"/>
                      <a:pt x="8683" y="1726"/>
                      <a:pt x="8594" y="1223"/>
                    </a:cubicBezTo>
                    <a:cubicBezTo>
                      <a:pt x="8489" y="720"/>
                      <a:pt x="6939" y="285"/>
                      <a:pt x="6264" y="86"/>
                    </a:cubicBezTo>
                    <a:cubicBezTo>
                      <a:pt x="6037" y="22"/>
                      <a:pt x="5793" y="0"/>
                      <a:pt x="5570"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 name="Google Shape;627;p36"/>
              <p:cNvSpPr/>
              <p:nvPr/>
            </p:nvSpPr>
            <p:spPr>
              <a:xfrm>
                <a:off x="4543837" y="3379671"/>
                <a:ext cx="1536456" cy="846542"/>
              </a:xfrm>
              <a:custGeom>
                <a:rect b="b" l="l" r="r" t="t"/>
                <a:pathLst>
                  <a:path extrusionOk="0" h="4761" w="8641">
                    <a:moveTo>
                      <a:pt x="5407" y="111"/>
                    </a:moveTo>
                    <a:cubicBezTo>
                      <a:pt x="5632" y="111"/>
                      <a:pt x="5871" y="129"/>
                      <a:pt x="6091" y="185"/>
                    </a:cubicBezTo>
                    <a:cubicBezTo>
                      <a:pt x="6415" y="295"/>
                      <a:pt x="6960" y="447"/>
                      <a:pt x="7442" y="646"/>
                    </a:cubicBezTo>
                    <a:cubicBezTo>
                      <a:pt x="7683" y="735"/>
                      <a:pt x="7897" y="840"/>
                      <a:pt x="8075" y="950"/>
                    </a:cubicBezTo>
                    <a:cubicBezTo>
                      <a:pt x="8227" y="1081"/>
                      <a:pt x="8337" y="1191"/>
                      <a:pt x="8358" y="1280"/>
                    </a:cubicBezTo>
                    <a:cubicBezTo>
                      <a:pt x="8468" y="1783"/>
                      <a:pt x="8552" y="2521"/>
                      <a:pt x="7614" y="3416"/>
                    </a:cubicBezTo>
                    <a:cubicBezTo>
                      <a:pt x="7400" y="3615"/>
                      <a:pt x="7007" y="3809"/>
                      <a:pt x="6525" y="3961"/>
                    </a:cubicBezTo>
                    <a:cubicBezTo>
                      <a:pt x="6022" y="4113"/>
                      <a:pt x="5478" y="4223"/>
                      <a:pt x="4933" y="4333"/>
                    </a:cubicBezTo>
                    <a:cubicBezTo>
                      <a:pt x="3818" y="4532"/>
                      <a:pt x="2770" y="4616"/>
                      <a:pt x="2508" y="4616"/>
                    </a:cubicBezTo>
                    <a:cubicBezTo>
                      <a:pt x="2347" y="4630"/>
                      <a:pt x="2144" y="4642"/>
                      <a:pt x="1926" y="4642"/>
                    </a:cubicBezTo>
                    <a:cubicBezTo>
                      <a:pt x="1438" y="4642"/>
                      <a:pt x="878" y="4582"/>
                      <a:pt x="545" y="4354"/>
                    </a:cubicBezTo>
                    <a:cubicBezTo>
                      <a:pt x="461" y="4270"/>
                      <a:pt x="351" y="4092"/>
                      <a:pt x="262" y="3851"/>
                    </a:cubicBezTo>
                    <a:cubicBezTo>
                      <a:pt x="199" y="3589"/>
                      <a:pt x="131" y="3306"/>
                      <a:pt x="131" y="3003"/>
                    </a:cubicBezTo>
                    <a:cubicBezTo>
                      <a:pt x="110" y="2699"/>
                      <a:pt x="131" y="2390"/>
                      <a:pt x="199" y="2149"/>
                    </a:cubicBezTo>
                    <a:cubicBezTo>
                      <a:pt x="262" y="1913"/>
                      <a:pt x="372" y="1735"/>
                      <a:pt x="524" y="1652"/>
                    </a:cubicBezTo>
                    <a:cubicBezTo>
                      <a:pt x="854" y="1474"/>
                      <a:pt x="1875" y="1102"/>
                      <a:pt x="2817" y="777"/>
                    </a:cubicBezTo>
                    <a:cubicBezTo>
                      <a:pt x="3755" y="473"/>
                      <a:pt x="4582" y="211"/>
                      <a:pt x="4603" y="185"/>
                    </a:cubicBezTo>
                    <a:cubicBezTo>
                      <a:pt x="4603" y="185"/>
                      <a:pt x="4802" y="143"/>
                      <a:pt x="5085" y="122"/>
                    </a:cubicBezTo>
                    <a:cubicBezTo>
                      <a:pt x="5186" y="115"/>
                      <a:pt x="5295" y="111"/>
                      <a:pt x="5407" y="111"/>
                    </a:cubicBezTo>
                    <a:close/>
                    <a:moveTo>
                      <a:pt x="5392" y="1"/>
                    </a:moveTo>
                    <a:cubicBezTo>
                      <a:pt x="5282" y="1"/>
                      <a:pt x="5177" y="6"/>
                      <a:pt x="5085" y="12"/>
                    </a:cubicBezTo>
                    <a:cubicBezTo>
                      <a:pt x="4823" y="33"/>
                      <a:pt x="4671" y="81"/>
                      <a:pt x="4624" y="81"/>
                    </a:cubicBezTo>
                    <a:lnTo>
                      <a:pt x="4624" y="54"/>
                    </a:lnTo>
                    <a:lnTo>
                      <a:pt x="4582" y="81"/>
                    </a:lnTo>
                    <a:lnTo>
                      <a:pt x="4561" y="81"/>
                    </a:lnTo>
                    <a:cubicBezTo>
                      <a:pt x="4561" y="81"/>
                      <a:pt x="3708" y="363"/>
                      <a:pt x="2791" y="667"/>
                    </a:cubicBezTo>
                    <a:cubicBezTo>
                      <a:pt x="1854" y="997"/>
                      <a:pt x="827" y="1364"/>
                      <a:pt x="482" y="1542"/>
                    </a:cubicBezTo>
                    <a:cubicBezTo>
                      <a:pt x="283" y="1652"/>
                      <a:pt x="173" y="1866"/>
                      <a:pt x="89" y="2128"/>
                    </a:cubicBezTo>
                    <a:cubicBezTo>
                      <a:pt x="21" y="2390"/>
                      <a:pt x="0" y="2699"/>
                      <a:pt x="21" y="3003"/>
                    </a:cubicBezTo>
                    <a:cubicBezTo>
                      <a:pt x="21" y="3306"/>
                      <a:pt x="89" y="3615"/>
                      <a:pt x="152" y="3877"/>
                    </a:cubicBezTo>
                    <a:cubicBezTo>
                      <a:pt x="241" y="4139"/>
                      <a:pt x="351" y="4333"/>
                      <a:pt x="482" y="4443"/>
                    </a:cubicBezTo>
                    <a:cubicBezTo>
                      <a:pt x="872" y="4709"/>
                      <a:pt x="1475" y="4761"/>
                      <a:pt x="1977" y="4761"/>
                    </a:cubicBezTo>
                    <a:cubicBezTo>
                      <a:pt x="2177" y="4761"/>
                      <a:pt x="2360" y="4753"/>
                      <a:pt x="2508" y="4747"/>
                    </a:cubicBezTo>
                    <a:cubicBezTo>
                      <a:pt x="2791" y="4726"/>
                      <a:pt x="3839" y="4637"/>
                      <a:pt x="4933" y="4443"/>
                    </a:cubicBezTo>
                    <a:cubicBezTo>
                      <a:pt x="5499" y="4333"/>
                      <a:pt x="6064" y="4223"/>
                      <a:pt x="6546" y="4071"/>
                    </a:cubicBezTo>
                    <a:cubicBezTo>
                      <a:pt x="7049" y="3898"/>
                      <a:pt x="7442" y="3720"/>
                      <a:pt x="7703" y="3485"/>
                    </a:cubicBezTo>
                    <a:cubicBezTo>
                      <a:pt x="8641" y="2589"/>
                      <a:pt x="8578" y="1756"/>
                      <a:pt x="8468" y="1259"/>
                    </a:cubicBezTo>
                    <a:cubicBezTo>
                      <a:pt x="8447" y="1102"/>
                      <a:pt x="8316" y="997"/>
                      <a:pt x="8138" y="866"/>
                    </a:cubicBezTo>
                    <a:cubicBezTo>
                      <a:pt x="7965" y="756"/>
                      <a:pt x="7724" y="646"/>
                      <a:pt x="7484" y="536"/>
                    </a:cubicBezTo>
                    <a:cubicBezTo>
                      <a:pt x="7007" y="342"/>
                      <a:pt x="6436" y="185"/>
                      <a:pt x="6111" y="81"/>
                    </a:cubicBezTo>
                    <a:cubicBezTo>
                      <a:pt x="5875" y="21"/>
                      <a:pt x="5620" y="1"/>
                      <a:pt x="539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 name="Google Shape;628;p36"/>
              <p:cNvSpPr/>
              <p:nvPr/>
            </p:nvSpPr>
            <p:spPr>
              <a:xfrm>
                <a:off x="5292412" y="1740986"/>
                <a:ext cx="543921" cy="693983"/>
              </a:xfrm>
              <a:custGeom>
                <a:rect b="b" l="l" r="r" t="t"/>
                <a:pathLst>
                  <a:path extrusionOk="0" h="3903" w="3059">
                    <a:moveTo>
                      <a:pt x="2357" y="1"/>
                    </a:moveTo>
                    <a:lnTo>
                      <a:pt x="765" y="347"/>
                    </a:lnTo>
                    <a:cubicBezTo>
                      <a:pt x="765" y="347"/>
                      <a:pt x="875" y="980"/>
                      <a:pt x="786" y="1310"/>
                    </a:cubicBezTo>
                    <a:cubicBezTo>
                      <a:pt x="736" y="1504"/>
                      <a:pt x="552" y="1543"/>
                      <a:pt x="412" y="1543"/>
                    </a:cubicBezTo>
                    <a:cubicBezTo>
                      <a:pt x="317" y="1543"/>
                      <a:pt x="241" y="1525"/>
                      <a:pt x="241" y="1525"/>
                    </a:cubicBezTo>
                    <a:cubicBezTo>
                      <a:pt x="241" y="1525"/>
                      <a:pt x="110" y="2248"/>
                      <a:pt x="48" y="2881"/>
                    </a:cubicBezTo>
                    <a:cubicBezTo>
                      <a:pt x="0" y="3510"/>
                      <a:pt x="69" y="3902"/>
                      <a:pt x="69" y="3902"/>
                    </a:cubicBezTo>
                    <a:cubicBezTo>
                      <a:pt x="69" y="3902"/>
                      <a:pt x="1310" y="2661"/>
                      <a:pt x="1943" y="2248"/>
                    </a:cubicBezTo>
                    <a:cubicBezTo>
                      <a:pt x="2577" y="1834"/>
                      <a:pt x="3059" y="1808"/>
                      <a:pt x="3059" y="1808"/>
                    </a:cubicBezTo>
                    <a:cubicBezTo>
                      <a:pt x="3059" y="1808"/>
                      <a:pt x="2708" y="1635"/>
                      <a:pt x="2619" y="1310"/>
                    </a:cubicBezTo>
                    <a:cubicBezTo>
                      <a:pt x="2535" y="959"/>
                      <a:pt x="2357" y="1"/>
                      <a:pt x="2357" y="1"/>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 name="Google Shape;629;p36"/>
              <p:cNvSpPr/>
              <p:nvPr/>
            </p:nvSpPr>
            <p:spPr>
              <a:xfrm>
                <a:off x="5281210" y="1728895"/>
                <a:ext cx="558857" cy="729366"/>
              </a:xfrm>
              <a:custGeom>
                <a:rect b="b" l="l" r="r" t="t"/>
                <a:pathLst>
                  <a:path extrusionOk="0" h="4102" w="3143">
                    <a:moveTo>
                      <a:pt x="2378" y="132"/>
                    </a:moveTo>
                    <a:cubicBezTo>
                      <a:pt x="2399" y="221"/>
                      <a:pt x="2551" y="1048"/>
                      <a:pt x="2640" y="1378"/>
                    </a:cubicBezTo>
                    <a:cubicBezTo>
                      <a:pt x="2703" y="1640"/>
                      <a:pt x="2860" y="1771"/>
                      <a:pt x="2965" y="1855"/>
                    </a:cubicBezTo>
                    <a:cubicBezTo>
                      <a:pt x="2923" y="1855"/>
                      <a:pt x="2902" y="1855"/>
                      <a:pt x="2792" y="1876"/>
                    </a:cubicBezTo>
                    <a:cubicBezTo>
                      <a:pt x="2572" y="1944"/>
                      <a:pt x="2289" y="2054"/>
                      <a:pt x="1985" y="2248"/>
                    </a:cubicBezTo>
                    <a:cubicBezTo>
                      <a:pt x="1655" y="2468"/>
                      <a:pt x="1179" y="2881"/>
                      <a:pt x="786" y="3253"/>
                    </a:cubicBezTo>
                    <a:lnTo>
                      <a:pt x="194" y="3840"/>
                    </a:lnTo>
                    <a:cubicBezTo>
                      <a:pt x="173" y="3777"/>
                      <a:pt x="111" y="3494"/>
                      <a:pt x="173" y="2949"/>
                    </a:cubicBezTo>
                    <a:cubicBezTo>
                      <a:pt x="215" y="2358"/>
                      <a:pt x="346" y="1703"/>
                      <a:pt x="346" y="1661"/>
                    </a:cubicBezTo>
                    <a:cubicBezTo>
                      <a:pt x="378" y="1661"/>
                      <a:pt x="407" y="1670"/>
                      <a:pt x="455" y="1670"/>
                    </a:cubicBezTo>
                    <a:cubicBezTo>
                      <a:pt x="480" y="1670"/>
                      <a:pt x="509" y="1668"/>
                      <a:pt x="545" y="1661"/>
                    </a:cubicBezTo>
                    <a:cubicBezTo>
                      <a:pt x="608" y="1661"/>
                      <a:pt x="697" y="1640"/>
                      <a:pt x="765" y="1593"/>
                    </a:cubicBezTo>
                    <a:cubicBezTo>
                      <a:pt x="828" y="1551"/>
                      <a:pt x="870" y="1483"/>
                      <a:pt x="917" y="1378"/>
                    </a:cubicBezTo>
                    <a:cubicBezTo>
                      <a:pt x="959" y="1200"/>
                      <a:pt x="938" y="959"/>
                      <a:pt x="917" y="766"/>
                    </a:cubicBezTo>
                    <a:cubicBezTo>
                      <a:pt x="917" y="593"/>
                      <a:pt x="896" y="504"/>
                      <a:pt x="896" y="462"/>
                    </a:cubicBezTo>
                    <a:lnTo>
                      <a:pt x="2378" y="132"/>
                    </a:lnTo>
                    <a:close/>
                    <a:moveTo>
                      <a:pt x="2488" y="1"/>
                    </a:moveTo>
                    <a:lnTo>
                      <a:pt x="765" y="373"/>
                    </a:lnTo>
                    <a:lnTo>
                      <a:pt x="765" y="415"/>
                    </a:lnTo>
                    <a:cubicBezTo>
                      <a:pt x="765" y="415"/>
                      <a:pt x="786" y="567"/>
                      <a:pt x="807" y="766"/>
                    </a:cubicBezTo>
                    <a:cubicBezTo>
                      <a:pt x="828" y="959"/>
                      <a:pt x="828" y="1200"/>
                      <a:pt x="807" y="1352"/>
                    </a:cubicBezTo>
                    <a:cubicBezTo>
                      <a:pt x="786" y="1420"/>
                      <a:pt x="739" y="1462"/>
                      <a:pt x="697" y="1509"/>
                    </a:cubicBezTo>
                    <a:cubicBezTo>
                      <a:pt x="655" y="1530"/>
                      <a:pt x="587" y="1551"/>
                      <a:pt x="545" y="1551"/>
                    </a:cubicBezTo>
                    <a:cubicBezTo>
                      <a:pt x="502" y="1558"/>
                      <a:pt x="460" y="1560"/>
                      <a:pt x="425" y="1560"/>
                    </a:cubicBezTo>
                    <a:cubicBezTo>
                      <a:pt x="353" y="1560"/>
                      <a:pt x="304" y="1551"/>
                      <a:pt x="304" y="1551"/>
                    </a:cubicBezTo>
                    <a:lnTo>
                      <a:pt x="262" y="1530"/>
                    </a:lnTo>
                    <a:lnTo>
                      <a:pt x="242" y="1593"/>
                    </a:lnTo>
                    <a:cubicBezTo>
                      <a:pt x="242" y="1593"/>
                      <a:pt x="111" y="2316"/>
                      <a:pt x="63" y="2949"/>
                    </a:cubicBezTo>
                    <a:cubicBezTo>
                      <a:pt x="1" y="3578"/>
                      <a:pt x="84" y="3997"/>
                      <a:pt x="84" y="3997"/>
                    </a:cubicBezTo>
                    <a:lnTo>
                      <a:pt x="84" y="4101"/>
                    </a:lnTo>
                    <a:lnTo>
                      <a:pt x="173" y="4018"/>
                    </a:lnTo>
                    <a:cubicBezTo>
                      <a:pt x="173" y="4018"/>
                      <a:pt x="477" y="3709"/>
                      <a:pt x="870" y="3342"/>
                    </a:cubicBezTo>
                    <a:cubicBezTo>
                      <a:pt x="1263" y="2970"/>
                      <a:pt x="1724" y="2557"/>
                      <a:pt x="2048" y="2358"/>
                    </a:cubicBezTo>
                    <a:cubicBezTo>
                      <a:pt x="2357" y="2138"/>
                      <a:pt x="2619" y="2054"/>
                      <a:pt x="2813" y="1986"/>
                    </a:cubicBezTo>
                    <a:cubicBezTo>
                      <a:pt x="3012" y="1944"/>
                      <a:pt x="3122" y="1944"/>
                      <a:pt x="3122" y="1944"/>
                    </a:cubicBezTo>
                    <a:lnTo>
                      <a:pt x="3143" y="1834"/>
                    </a:lnTo>
                    <a:cubicBezTo>
                      <a:pt x="3143" y="1834"/>
                      <a:pt x="2813" y="1661"/>
                      <a:pt x="2750" y="1352"/>
                    </a:cubicBezTo>
                    <a:cubicBezTo>
                      <a:pt x="2661" y="1027"/>
                      <a:pt x="2488" y="69"/>
                      <a:pt x="2488" y="69"/>
                    </a:cubicBezTo>
                    <a:lnTo>
                      <a:pt x="248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 name="Google Shape;630;p36"/>
              <p:cNvSpPr/>
              <p:nvPr/>
            </p:nvSpPr>
            <p:spPr>
              <a:xfrm>
                <a:off x="5021432" y="2027792"/>
                <a:ext cx="1089620" cy="1734157"/>
              </a:xfrm>
              <a:custGeom>
                <a:rect b="b" l="l" r="r" t="t"/>
                <a:pathLst>
                  <a:path extrusionOk="0" h="9753" w="6128">
                    <a:moveTo>
                      <a:pt x="4426" y="1"/>
                    </a:moveTo>
                    <a:cubicBezTo>
                      <a:pt x="4426" y="1"/>
                      <a:pt x="4211" y="43"/>
                      <a:pt x="3881" y="221"/>
                    </a:cubicBezTo>
                    <a:cubicBezTo>
                      <a:pt x="3556" y="415"/>
                      <a:pt x="2881" y="876"/>
                      <a:pt x="2310" y="1352"/>
                    </a:cubicBezTo>
                    <a:cubicBezTo>
                      <a:pt x="1744" y="1834"/>
                      <a:pt x="1284" y="2750"/>
                      <a:pt x="1200" y="3164"/>
                    </a:cubicBezTo>
                    <a:cubicBezTo>
                      <a:pt x="1111" y="3578"/>
                      <a:pt x="1153" y="4672"/>
                      <a:pt x="828" y="5631"/>
                    </a:cubicBezTo>
                    <a:cubicBezTo>
                      <a:pt x="477" y="6610"/>
                      <a:pt x="1" y="7443"/>
                      <a:pt x="1" y="7443"/>
                    </a:cubicBezTo>
                    <a:cubicBezTo>
                      <a:pt x="1" y="7443"/>
                      <a:pt x="414" y="7746"/>
                      <a:pt x="849" y="7877"/>
                    </a:cubicBezTo>
                    <a:cubicBezTo>
                      <a:pt x="1263" y="7987"/>
                      <a:pt x="2593" y="8338"/>
                      <a:pt x="3860" y="8553"/>
                    </a:cubicBezTo>
                    <a:cubicBezTo>
                      <a:pt x="5127" y="8773"/>
                      <a:pt x="5761" y="9752"/>
                      <a:pt x="5761" y="9752"/>
                    </a:cubicBezTo>
                    <a:cubicBezTo>
                      <a:pt x="5761" y="9752"/>
                      <a:pt x="5892" y="9621"/>
                      <a:pt x="5892" y="9207"/>
                    </a:cubicBezTo>
                    <a:cubicBezTo>
                      <a:pt x="5892" y="8794"/>
                      <a:pt x="5803" y="8029"/>
                      <a:pt x="5499" y="7134"/>
                    </a:cubicBezTo>
                    <a:cubicBezTo>
                      <a:pt x="5190" y="6264"/>
                      <a:pt x="5017" y="5783"/>
                      <a:pt x="5017" y="5327"/>
                    </a:cubicBezTo>
                    <a:cubicBezTo>
                      <a:pt x="4997" y="4887"/>
                      <a:pt x="5279" y="4122"/>
                      <a:pt x="5693" y="3426"/>
                    </a:cubicBezTo>
                    <a:cubicBezTo>
                      <a:pt x="6107" y="2750"/>
                      <a:pt x="6128" y="1483"/>
                      <a:pt x="5934" y="1200"/>
                    </a:cubicBezTo>
                    <a:cubicBezTo>
                      <a:pt x="5714" y="938"/>
                      <a:pt x="5410" y="876"/>
                      <a:pt x="5080" y="567"/>
                    </a:cubicBezTo>
                    <a:cubicBezTo>
                      <a:pt x="4756" y="263"/>
                      <a:pt x="4426" y="1"/>
                      <a:pt x="44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 name="Google Shape;631;p36"/>
              <p:cNvSpPr/>
              <p:nvPr/>
            </p:nvSpPr>
            <p:spPr>
              <a:xfrm>
                <a:off x="5005607" y="2015701"/>
                <a:ext cx="1101711" cy="1762072"/>
              </a:xfrm>
              <a:custGeom>
                <a:rect b="b" l="l" r="r" t="t"/>
                <a:pathLst>
                  <a:path extrusionOk="0" h="9910" w="6196">
                    <a:moveTo>
                      <a:pt x="4494" y="132"/>
                    </a:moveTo>
                    <a:cubicBezTo>
                      <a:pt x="4515" y="158"/>
                      <a:pt x="4824" y="394"/>
                      <a:pt x="5127" y="682"/>
                    </a:cubicBezTo>
                    <a:cubicBezTo>
                      <a:pt x="5300" y="834"/>
                      <a:pt x="5457" y="917"/>
                      <a:pt x="5609" y="1006"/>
                    </a:cubicBezTo>
                    <a:cubicBezTo>
                      <a:pt x="5740" y="1095"/>
                      <a:pt x="5871" y="1179"/>
                      <a:pt x="5981" y="1310"/>
                    </a:cubicBezTo>
                    <a:cubicBezTo>
                      <a:pt x="6002" y="1357"/>
                      <a:pt x="6044" y="1488"/>
                      <a:pt x="6065" y="1640"/>
                    </a:cubicBezTo>
                    <a:cubicBezTo>
                      <a:pt x="6086" y="1813"/>
                      <a:pt x="6086" y="2012"/>
                      <a:pt x="6065" y="2227"/>
                    </a:cubicBezTo>
                    <a:cubicBezTo>
                      <a:pt x="6044" y="2666"/>
                      <a:pt x="5934" y="3143"/>
                      <a:pt x="5740" y="3473"/>
                    </a:cubicBezTo>
                    <a:cubicBezTo>
                      <a:pt x="5326" y="4169"/>
                      <a:pt x="5038" y="4934"/>
                      <a:pt x="5038" y="5395"/>
                    </a:cubicBezTo>
                    <a:cubicBezTo>
                      <a:pt x="5038" y="5851"/>
                      <a:pt x="5237" y="6332"/>
                      <a:pt x="5520" y="7228"/>
                    </a:cubicBezTo>
                    <a:cubicBezTo>
                      <a:pt x="5824" y="8118"/>
                      <a:pt x="5913" y="8862"/>
                      <a:pt x="5913" y="9275"/>
                    </a:cubicBezTo>
                    <a:cubicBezTo>
                      <a:pt x="5913" y="9474"/>
                      <a:pt x="5892" y="9605"/>
                      <a:pt x="5850" y="9689"/>
                    </a:cubicBezTo>
                    <a:cubicBezTo>
                      <a:pt x="5850" y="9736"/>
                      <a:pt x="5824" y="9715"/>
                      <a:pt x="5824" y="9736"/>
                    </a:cubicBezTo>
                    <a:cubicBezTo>
                      <a:pt x="5761" y="9626"/>
                      <a:pt x="5169" y="8773"/>
                      <a:pt x="3949" y="8558"/>
                    </a:cubicBezTo>
                    <a:cubicBezTo>
                      <a:pt x="2708" y="8338"/>
                      <a:pt x="1373" y="8013"/>
                      <a:pt x="938" y="7882"/>
                    </a:cubicBezTo>
                    <a:cubicBezTo>
                      <a:pt x="545" y="7772"/>
                      <a:pt x="194" y="7511"/>
                      <a:pt x="152" y="7490"/>
                    </a:cubicBezTo>
                    <a:cubicBezTo>
                      <a:pt x="173" y="7443"/>
                      <a:pt x="634" y="6657"/>
                      <a:pt x="959" y="5720"/>
                    </a:cubicBezTo>
                    <a:cubicBezTo>
                      <a:pt x="1137" y="5238"/>
                      <a:pt x="1200" y="4714"/>
                      <a:pt x="1242" y="4258"/>
                    </a:cubicBezTo>
                    <a:cubicBezTo>
                      <a:pt x="1289" y="3824"/>
                      <a:pt x="1310" y="3431"/>
                      <a:pt x="1331" y="3232"/>
                    </a:cubicBezTo>
                    <a:cubicBezTo>
                      <a:pt x="1373" y="3038"/>
                      <a:pt x="1503" y="2708"/>
                      <a:pt x="1703" y="2384"/>
                    </a:cubicBezTo>
                    <a:cubicBezTo>
                      <a:pt x="1896" y="2033"/>
                      <a:pt x="2158" y="1703"/>
                      <a:pt x="2420" y="1467"/>
                    </a:cubicBezTo>
                    <a:cubicBezTo>
                      <a:pt x="2991" y="985"/>
                      <a:pt x="3687" y="525"/>
                      <a:pt x="4017" y="352"/>
                    </a:cubicBezTo>
                    <a:cubicBezTo>
                      <a:pt x="4321" y="158"/>
                      <a:pt x="4473" y="132"/>
                      <a:pt x="4494" y="132"/>
                    </a:cubicBezTo>
                    <a:close/>
                    <a:moveTo>
                      <a:pt x="4515" y="1"/>
                    </a:moveTo>
                    <a:lnTo>
                      <a:pt x="4494" y="27"/>
                    </a:lnTo>
                    <a:cubicBezTo>
                      <a:pt x="4494" y="27"/>
                      <a:pt x="4279" y="48"/>
                      <a:pt x="3949" y="242"/>
                    </a:cubicBezTo>
                    <a:cubicBezTo>
                      <a:pt x="3624" y="441"/>
                      <a:pt x="2923" y="896"/>
                      <a:pt x="2357" y="1378"/>
                    </a:cubicBezTo>
                    <a:cubicBezTo>
                      <a:pt x="2074" y="1619"/>
                      <a:pt x="1812" y="1965"/>
                      <a:pt x="1613" y="2316"/>
                    </a:cubicBezTo>
                    <a:cubicBezTo>
                      <a:pt x="1420" y="2666"/>
                      <a:pt x="1268" y="2991"/>
                      <a:pt x="1221" y="3211"/>
                    </a:cubicBezTo>
                    <a:cubicBezTo>
                      <a:pt x="1179" y="3431"/>
                      <a:pt x="1179" y="3798"/>
                      <a:pt x="1137" y="4258"/>
                    </a:cubicBezTo>
                    <a:cubicBezTo>
                      <a:pt x="1090" y="4693"/>
                      <a:pt x="1027" y="5217"/>
                      <a:pt x="849" y="5678"/>
                    </a:cubicBezTo>
                    <a:cubicBezTo>
                      <a:pt x="503" y="6636"/>
                      <a:pt x="21" y="7490"/>
                      <a:pt x="21" y="7490"/>
                    </a:cubicBezTo>
                    <a:lnTo>
                      <a:pt x="1" y="7532"/>
                    </a:lnTo>
                    <a:lnTo>
                      <a:pt x="42" y="7573"/>
                    </a:lnTo>
                    <a:cubicBezTo>
                      <a:pt x="42" y="7573"/>
                      <a:pt x="456" y="7882"/>
                      <a:pt x="917" y="7987"/>
                    </a:cubicBezTo>
                    <a:cubicBezTo>
                      <a:pt x="1352" y="8118"/>
                      <a:pt x="2682" y="8448"/>
                      <a:pt x="3928" y="8668"/>
                    </a:cubicBezTo>
                    <a:cubicBezTo>
                      <a:pt x="5169" y="8883"/>
                      <a:pt x="5782" y="9867"/>
                      <a:pt x="5782" y="9867"/>
                    </a:cubicBezTo>
                    <a:lnTo>
                      <a:pt x="5824" y="9909"/>
                    </a:lnTo>
                    <a:lnTo>
                      <a:pt x="5871" y="9867"/>
                    </a:lnTo>
                    <a:cubicBezTo>
                      <a:pt x="5871" y="9867"/>
                      <a:pt x="5913" y="9820"/>
                      <a:pt x="5955" y="9736"/>
                    </a:cubicBezTo>
                    <a:cubicBezTo>
                      <a:pt x="6002" y="9626"/>
                      <a:pt x="6023" y="9495"/>
                      <a:pt x="6023" y="9275"/>
                    </a:cubicBezTo>
                    <a:cubicBezTo>
                      <a:pt x="6023" y="8841"/>
                      <a:pt x="5934" y="8076"/>
                      <a:pt x="5630" y="7202"/>
                    </a:cubicBezTo>
                    <a:cubicBezTo>
                      <a:pt x="5347" y="6311"/>
                      <a:pt x="5169" y="5830"/>
                      <a:pt x="5148" y="5395"/>
                    </a:cubicBezTo>
                    <a:cubicBezTo>
                      <a:pt x="5148" y="4976"/>
                      <a:pt x="5410" y="4217"/>
                      <a:pt x="5824" y="3536"/>
                    </a:cubicBezTo>
                    <a:cubicBezTo>
                      <a:pt x="6044" y="3169"/>
                      <a:pt x="6154" y="2687"/>
                      <a:pt x="6175" y="2227"/>
                    </a:cubicBezTo>
                    <a:cubicBezTo>
                      <a:pt x="6196" y="2012"/>
                      <a:pt x="6196" y="1813"/>
                      <a:pt x="6175" y="1640"/>
                    </a:cubicBezTo>
                    <a:cubicBezTo>
                      <a:pt x="6154" y="1467"/>
                      <a:pt x="6133" y="1336"/>
                      <a:pt x="6065" y="1247"/>
                    </a:cubicBezTo>
                    <a:cubicBezTo>
                      <a:pt x="5955" y="1095"/>
                      <a:pt x="5803" y="1006"/>
                      <a:pt x="5672" y="917"/>
                    </a:cubicBezTo>
                    <a:cubicBezTo>
                      <a:pt x="5520" y="834"/>
                      <a:pt x="5368" y="745"/>
                      <a:pt x="5196" y="593"/>
                    </a:cubicBezTo>
                    <a:cubicBezTo>
                      <a:pt x="4887" y="289"/>
                      <a:pt x="4541" y="27"/>
                      <a:pt x="4541" y="27"/>
                    </a:cubicBezTo>
                    <a:lnTo>
                      <a:pt x="451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 name="Google Shape;632;p36"/>
              <p:cNvSpPr/>
              <p:nvPr/>
            </p:nvSpPr>
            <p:spPr>
              <a:xfrm>
                <a:off x="4790636" y="1957913"/>
                <a:ext cx="575571" cy="1400767"/>
              </a:xfrm>
              <a:custGeom>
                <a:rect b="b" l="l" r="r" t="t"/>
                <a:pathLst>
                  <a:path extrusionOk="0" h="7878" w="3237">
                    <a:moveTo>
                      <a:pt x="2662" y="1"/>
                    </a:moveTo>
                    <a:cubicBezTo>
                      <a:pt x="2577" y="1"/>
                      <a:pt x="2523" y="53"/>
                      <a:pt x="2451" y="153"/>
                    </a:cubicBezTo>
                    <a:cubicBezTo>
                      <a:pt x="2346" y="284"/>
                      <a:pt x="1581" y="1352"/>
                      <a:pt x="1403" y="2007"/>
                    </a:cubicBezTo>
                    <a:cubicBezTo>
                      <a:pt x="1230" y="2682"/>
                      <a:pt x="1534" y="2971"/>
                      <a:pt x="1560" y="3468"/>
                    </a:cubicBezTo>
                    <a:cubicBezTo>
                      <a:pt x="1581" y="3950"/>
                      <a:pt x="1340" y="5107"/>
                      <a:pt x="1079" y="5521"/>
                    </a:cubicBezTo>
                    <a:cubicBezTo>
                      <a:pt x="817" y="5935"/>
                      <a:pt x="94" y="6395"/>
                      <a:pt x="52" y="6395"/>
                    </a:cubicBezTo>
                    <a:cubicBezTo>
                      <a:pt x="51" y="6395"/>
                      <a:pt x="51" y="6395"/>
                      <a:pt x="50" y="6395"/>
                    </a:cubicBezTo>
                    <a:cubicBezTo>
                      <a:pt x="1" y="6395"/>
                      <a:pt x="490" y="7268"/>
                      <a:pt x="775" y="7574"/>
                    </a:cubicBezTo>
                    <a:cubicBezTo>
                      <a:pt x="1058" y="7857"/>
                      <a:pt x="1340" y="7878"/>
                      <a:pt x="1340" y="7878"/>
                    </a:cubicBezTo>
                    <a:cubicBezTo>
                      <a:pt x="1340" y="7878"/>
                      <a:pt x="1864" y="6851"/>
                      <a:pt x="2147" y="6265"/>
                    </a:cubicBezTo>
                    <a:cubicBezTo>
                      <a:pt x="2430" y="5652"/>
                      <a:pt x="2498" y="5170"/>
                      <a:pt x="2519" y="4280"/>
                    </a:cubicBezTo>
                    <a:cubicBezTo>
                      <a:pt x="2561" y="3363"/>
                      <a:pt x="3001" y="2772"/>
                      <a:pt x="2974" y="2489"/>
                    </a:cubicBezTo>
                    <a:cubicBezTo>
                      <a:pt x="2953" y="2206"/>
                      <a:pt x="3105" y="745"/>
                      <a:pt x="3236" y="221"/>
                    </a:cubicBezTo>
                    <a:cubicBezTo>
                      <a:pt x="3236" y="221"/>
                      <a:pt x="3021" y="111"/>
                      <a:pt x="2822" y="43"/>
                    </a:cubicBezTo>
                    <a:cubicBezTo>
                      <a:pt x="2756" y="15"/>
                      <a:pt x="2705" y="1"/>
                      <a:pt x="26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 name="Google Shape;633;p36"/>
              <p:cNvSpPr/>
              <p:nvPr/>
            </p:nvSpPr>
            <p:spPr>
              <a:xfrm>
                <a:off x="4788680" y="1947422"/>
                <a:ext cx="589618" cy="1423349"/>
              </a:xfrm>
              <a:custGeom>
                <a:rect b="b" l="l" r="r" t="t"/>
                <a:pathLst>
                  <a:path extrusionOk="0" h="8005" w="3316">
                    <a:moveTo>
                      <a:pt x="2693" y="110"/>
                    </a:moveTo>
                    <a:cubicBezTo>
                      <a:pt x="2723" y="110"/>
                      <a:pt x="2759" y="121"/>
                      <a:pt x="2813" y="149"/>
                    </a:cubicBezTo>
                    <a:cubicBezTo>
                      <a:pt x="2985" y="212"/>
                      <a:pt x="3163" y="301"/>
                      <a:pt x="3184" y="322"/>
                    </a:cubicBezTo>
                    <a:cubicBezTo>
                      <a:pt x="3116" y="584"/>
                      <a:pt x="3053" y="1040"/>
                      <a:pt x="3012" y="1500"/>
                    </a:cubicBezTo>
                    <a:cubicBezTo>
                      <a:pt x="2964" y="1956"/>
                      <a:pt x="2923" y="2396"/>
                      <a:pt x="2943" y="2548"/>
                    </a:cubicBezTo>
                    <a:cubicBezTo>
                      <a:pt x="2943" y="2658"/>
                      <a:pt x="2854" y="2899"/>
                      <a:pt x="2723" y="3181"/>
                    </a:cubicBezTo>
                    <a:cubicBezTo>
                      <a:pt x="2619" y="3485"/>
                      <a:pt x="2488" y="3857"/>
                      <a:pt x="2488" y="4339"/>
                    </a:cubicBezTo>
                    <a:cubicBezTo>
                      <a:pt x="2441" y="5229"/>
                      <a:pt x="2399" y="5690"/>
                      <a:pt x="2116" y="6276"/>
                    </a:cubicBezTo>
                    <a:cubicBezTo>
                      <a:pt x="1833" y="6868"/>
                      <a:pt x="1351" y="7827"/>
                      <a:pt x="1310" y="7874"/>
                    </a:cubicBezTo>
                    <a:cubicBezTo>
                      <a:pt x="1310" y="7874"/>
                      <a:pt x="1262" y="7874"/>
                      <a:pt x="1200" y="7847"/>
                    </a:cubicBezTo>
                    <a:cubicBezTo>
                      <a:pt x="1090" y="7806"/>
                      <a:pt x="959" y="7743"/>
                      <a:pt x="828" y="7586"/>
                    </a:cubicBezTo>
                    <a:cubicBezTo>
                      <a:pt x="697" y="7455"/>
                      <a:pt x="498" y="7151"/>
                      <a:pt x="346" y="6889"/>
                    </a:cubicBezTo>
                    <a:cubicBezTo>
                      <a:pt x="262" y="6758"/>
                      <a:pt x="194" y="6648"/>
                      <a:pt x="152" y="6564"/>
                    </a:cubicBezTo>
                    <a:cubicBezTo>
                      <a:pt x="131" y="6517"/>
                      <a:pt x="131" y="6496"/>
                      <a:pt x="131" y="6475"/>
                    </a:cubicBezTo>
                    <a:cubicBezTo>
                      <a:pt x="152" y="6475"/>
                      <a:pt x="194" y="6454"/>
                      <a:pt x="236" y="6434"/>
                    </a:cubicBezTo>
                    <a:cubicBezTo>
                      <a:pt x="304" y="6365"/>
                      <a:pt x="414" y="6303"/>
                      <a:pt x="524" y="6214"/>
                    </a:cubicBezTo>
                    <a:cubicBezTo>
                      <a:pt x="739" y="6041"/>
                      <a:pt x="1001" y="5821"/>
                      <a:pt x="1131" y="5601"/>
                    </a:cubicBezTo>
                    <a:cubicBezTo>
                      <a:pt x="1262" y="5386"/>
                      <a:pt x="1393" y="4993"/>
                      <a:pt x="1482" y="4601"/>
                    </a:cubicBezTo>
                    <a:cubicBezTo>
                      <a:pt x="1571" y="4182"/>
                      <a:pt x="1634" y="3768"/>
                      <a:pt x="1613" y="3527"/>
                    </a:cubicBezTo>
                    <a:cubicBezTo>
                      <a:pt x="1613" y="3265"/>
                      <a:pt x="1524" y="3071"/>
                      <a:pt x="1482" y="2851"/>
                    </a:cubicBezTo>
                    <a:cubicBezTo>
                      <a:pt x="1414" y="2637"/>
                      <a:pt x="1393" y="2417"/>
                      <a:pt x="1482" y="2087"/>
                    </a:cubicBezTo>
                    <a:cubicBezTo>
                      <a:pt x="1545" y="1783"/>
                      <a:pt x="1786" y="1348"/>
                      <a:pt x="2027" y="977"/>
                    </a:cubicBezTo>
                    <a:cubicBezTo>
                      <a:pt x="2247" y="605"/>
                      <a:pt x="2462" y="301"/>
                      <a:pt x="2509" y="233"/>
                    </a:cubicBezTo>
                    <a:cubicBezTo>
                      <a:pt x="2572" y="170"/>
                      <a:pt x="2593" y="123"/>
                      <a:pt x="2640" y="123"/>
                    </a:cubicBezTo>
                    <a:cubicBezTo>
                      <a:pt x="2656" y="115"/>
                      <a:pt x="2673" y="110"/>
                      <a:pt x="2693" y="110"/>
                    </a:cubicBezTo>
                    <a:close/>
                    <a:moveTo>
                      <a:pt x="2700" y="1"/>
                    </a:moveTo>
                    <a:cubicBezTo>
                      <a:pt x="2665" y="1"/>
                      <a:pt x="2631" y="7"/>
                      <a:pt x="2593" y="18"/>
                    </a:cubicBezTo>
                    <a:cubicBezTo>
                      <a:pt x="2530" y="39"/>
                      <a:pt x="2488" y="102"/>
                      <a:pt x="2420" y="170"/>
                    </a:cubicBezTo>
                    <a:cubicBezTo>
                      <a:pt x="2378" y="233"/>
                      <a:pt x="2158" y="542"/>
                      <a:pt x="1917" y="909"/>
                    </a:cubicBezTo>
                    <a:cubicBezTo>
                      <a:pt x="1702" y="1280"/>
                      <a:pt x="1461" y="1720"/>
                      <a:pt x="1372" y="2066"/>
                    </a:cubicBezTo>
                    <a:cubicBezTo>
                      <a:pt x="1262" y="2396"/>
                      <a:pt x="1310" y="2658"/>
                      <a:pt x="1372" y="2872"/>
                    </a:cubicBezTo>
                    <a:cubicBezTo>
                      <a:pt x="1414" y="3092"/>
                      <a:pt x="1503" y="3291"/>
                      <a:pt x="1503" y="3527"/>
                    </a:cubicBezTo>
                    <a:cubicBezTo>
                      <a:pt x="1524" y="3747"/>
                      <a:pt x="1461" y="4161"/>
                      <a:pt x="1372" y="4574"/>
                    </a:cubicBezTo>
                    <a:cubicBezTo>
                      <a:pt x="1283" y="4967"/>
                      <a:pt x="1152" y="5360"/>
                      <a:pt x="1048" y="5559"/>
                    </a:cubicBezTo>
                    <a:cubicBezTo>
                      <a:pt x="917" y="5732"/>
                      <a:pt x="676" y="5952"/>
                      <a:pt x="456" y="6125"/>
                    </a:cubicBezTo>
                    <a:cubicBezTo>
                      <a:pt x="346" y="6214"/>
                      <a:pt x="236" y="6276"/>
                      <a:pt x="173" y="6324"/>
                    </a:cubicBezTo>
                    <a:cubicBezTo>
                      <a:pt x="131" y="6344"/>
                      <a:pt x="105" y="6365"/>
                      <a:pt x="84" y="6386"/>
                    </a:cubicBezTo>
                    <a:lnTo>
                      <a:pt x="42" y="6386"/>
                    </a:lnTo>
                    <a:lnTo>
                      <a:pt x="21" y="6407"/>
                    </a:lnTo>
                    <a:lnTo>
                      <a:pt x="0" y="6407"/>
                    </a:lnTo>
                    <a:lnTo>
                      <a:pt x="0" y="6434"/>
                    </a:lnTo>
                    <a:lnTo>
                      <a:pt x="0" y="6454"/>
                    </a:lnTo>
                    <a:lnTo>
                      <a:pt x="0" y="6496"/>
                    </a:lnTo>
                    <a:cubicBezTo>
                      <a:pt x="21" y="6517"/>
                      <a:pt x="42" y="6564"/>
                      <a:pt x="63" y="6606"/>
                    </a:cubicBezTo>
                    <a:cubicBezTo>
                      <a:pt x="105" y="6695"/>
                      <a:pt x="173" y="6826"/>
                      <a:pt x="236" y="6957"/>
                    </a:cubicBezTo>
                    <a:cubicBezTo>
                      <a:pt x="393" y="7219"/>
                      <a:pt x="587" y="7502"/>
                      <a:pt x="739" y="7675"/>
                    </a:cubicBezTo>
                    <a:cubicBezTo>
                      <a:pt x="891" y="7827"/>
                      <a:pt x="1048" y="7916"/>
                      <a:pt x="1152" y="7957"/>
                    </a:cubicBezTo>
                    <a:cubicBezTo>
                      <a:pt x="1262" y="8005"/>
                      <a:pt x="1351" y="8005"/>
                      <a:pt x="1351" y="8005"/>
                    </a:cubicBezTo>
                    <a:lnTo>
                      <a:pt x="1372" y="8005"/>
                    </a:lnTo>
                    <a:lnTo>
                      <a:pt x="1393" y="7978"/>
                    </a:lnTo>
                    <a:cubicBezTo>
                      <a:pt x="1393" y="7978"/>
                      <a:pt x="1938" y="6931"/>
                      <a:pt x="2226" y="6344"/>
                    </a:cubicBezTo>
                    <a:cubicBezTo>
                      <a:pt x="2509" y="5732"/>
                      <a:pt x="2551" y="5229"/>
                      <a:pt x="2593" y="4339"/>
                    </a:cubicBezTo>
                    <a:cubicBezTo>
                      <a:pt x="2619" y="3878"/>
                      <a:pt x="2723" y="3527"/>
                      <a:pt x="2833" y="3223"/>
                    </a:cubicBezTo>
                    <a:cubicBezTo>
                      <a:pt x="2943" y="2941"/>
                      <a:pt x="3053" y="2721"/>
                      <a:pt x="3053" y="2548"/>
                    </a:cubicBezTo>
                    <a:cubicBezTo>
                      <a:pt x="3032" y="2417"/>
                      <a:pt x="3074" y="1956"/>
                      <a:pt x="3116" y="1500"/>
                    </a:cubicBezTo>
                    <a:cubicBezTo>
                      <a:pt x="3163" y="1040"/>
                      <a:pt x="3247" y="542"/>
                      <a:pt x="3315" y="301"/>
                    </a:cubicBezTo>
                    <a:lnTo>
                      <a:pt x="3315" y="254"/>
                    </a:lnTo>
                    <a:lnTo>
                      <a:pt x="3273" y="233"/>
                    </a:lnTo>
                    <a:cubicBezTo>
                      <a:pt x="3273" y="233"/>
                      <a:pt x="3053" y="123"/>
                      <a:pt x="2854" y="39"/>
                    </a:cubicBezTo>
                    <a:cubicBezTo>
                      <a:pt x="2794" y="12"/>
                      <a:pt x="2746" y="1"/>
                      <a:pt x="270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 name="Google Shape;634;p36"/>
              <p:cNvSpPr/>
              <p:nvPr/>
            </p:nvSpPr>
            <p:spPr>
              <a:xfrm>
                <a:off x="4919903" y="2842333"/>
                <a:ext cx="1094421" cy="480258"/>
              </a:xfrm>
              <a:custGeom>
                <a:rect b="b" l="l" r="r" t="t"/>
                <a:pathLst>
                  <a:path extrusionOk="0" h="2701" w="6155">
                    <a:moveTo>
                      <a:pt x="477" y="1"/>
                    </a:moveTo>
                    <a:cubicBezTo>
                      <a:pt x="450" y="1"/>
                      <a:pt x="417" y="23"/>
                      <a:pt x="393" y="112"/>
                    </a:cubicBezTo>
                    <a:cubicBezTo>
                      <a:pt x="352" y="306"/>
                      <a:pt x="393" y="285"/>
                      <a:pt x="242" y="484"/>
                    </a:cubicBezTo>
                    <a:cubicBezTo>
                      <a:pt x="111" y="699"/>
                      <a:pt x="1" y="699"/>
                      <a:pt x="22" y="830"/>
                    </a:cubicBezTo>
                    <a:cubicBezTo>
                      <a:pt x="48" y="940"/>
                      <a:pt x="153" y="1353"/>
                      <a:pt x="2033" y="2207"/>
                    </a:cubicBezTo>
                    <a:cubicBezTo>
                      <a:pt x="2881" y="2595"/>
                      <a:pt x="3793" y="2701"/>
                      <a:pt x="4533" y="2701"/>
                    </a:cubicBezTo>
                    <a:cubicBezTo>
                      <a:pt x="5409" y="2701"/>
                      <a:pt x="6044" y="2553"/>
                      <a:pt x="6044" y="2553"/>
                    </a:cubicBezTo>
                    <a:cubicBezTo>
                      <a:pt x="6044" y="2553"/>
                      <a:pt x="6154" y="2553"/>
                      <a:pt x="6112" y="2422"/>
                    </a:cubicBezTo>
                    <a:cubicBezTo>
                      <a:pt x="6091" y="2317"/>
                      <a:pt x="5981" y="1856"/>
                      <a:pt x="5892" y="1636"/>
                    </a:cubicBezTo>
                    <a:cubicBezTo>
                      <a:pt x="5828" y="1487"/>
                      <a:pt x="5785" y="1428"/>
                      <a:pt x="5709" y="1428"/>
                    </a:cubicBezTo>
                    <a:cubicBezTo>
                      <a:pt x="5686" y="1428"/>
                      <a:pt x="5660" y="1433"/>
                      <a:pt x="5630" y="1442"/>
                    </a:cubicBezTo>
                    <a:cubicBezTo>
                      <a:pt x="5575" y="1451"/>
                      <a:pt x="5337" y="1472"/>
                      <a:pt x="4990" y="1472"/>
                    </a:cubicBezTo>
                    <a:cubicBezTo>
                      <a:pt x="4515" y="1472"/>
                      <a:pt x="3836" y="1433"/>
                      <a:pt x="3143" y="1270"/>
                    </a:cubicBezTo>
                    <a:cubicBezTo>
                      <a:pt x="1944" y="961"/>
                      <a:pt x="896" y="353"/>
                      <a:pt x="524" y="23"/>
                    </a:cubicBezTo>
                    <a:cubicBezTo>
                      <a:pt x="524" y="23"/>
                      <a:pt x="503" y="1"/>
                      <a:pt x="477"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 name="Google Shape;635;p36"/>
              <p:cNvSpPr/>
              <p:nvPr/>
            </p:nvSpPr>
            <p:spPr>
              <a:xfrm>
                <a:off x="4912435" y="2830598"/>
                <a:ext cx="1110246" cy="503373"/>
              </a:xfrm>
              <a:custGeom>
                <a:rect b="b" l="l" r="r" t="t"/>
                <a:pathLst>
                  <a:path extrusionOk="0" h="2831" w="6244">
                    <a:moveTo>
                      <a:pt x="525" y="131"/>
                    </a:moveTo>
                    <a:cubicBezTo>
                      <a:pt x="917" y="461"/>
                      <a:pt x="1965" y="1095"/>
                      <a:pt x="3164" y="1377"/>
                    </a:cubicBezTo>
                    <a:cubicBezTo>
                      <a:pt x="3777" y="1529"/>
                      <a:pt x="4363" y="1571"/>
                      <a:pt x="4824" y="1597"/>
                    </a:cubicBezTo>
                    <a:cubicBezTo>
                      <a:pt x="5065" y="1597"/>
                      <a:pt x="5259" y="1597"/>
                      <a:pt x="5411" y="1571"/>
                    </a:cubicBezTo>
                    <a:cubicBezTo>
                      <a:pt x="5541" y="1571"/>
                      <a:pt x="5651" y="1571"/>
                      <a:pt x="5693" y="1550"/>
                    </a:cubicBezTo>
                    <a:cubicBezTo>
                      <a:pt x="5709" y="1543"/>
                      <a:pt x="5722" y="1541"/>
                      <a:pt x="5733" y="1541"/>
                    </a:cubicBezTo>
                    <a:cubicBezTo>
                      <a:pt x="5754" y="1541"/>
                      <a:pt x="5768" y="1550"/>
                      <a:pt x="5782" y="1550"/>
                    </a:cubicBezTo>
                    <a:cubicBezTo>
                      <a:pt x="5803" y="1571"/>
                      <a:pt x="5824" y="1639"/>
                      <a:pt x="5871" y="1728"/>
                    </a:cubicBezTo>
                    <a:cubicBezTo>
                      <a:pt x="5955" y="1943"/>
                      <a:pt x="6065" y="2383"/>
                      <a:pt x="6112" y="2514"/>
                    </a:cubicBezTo>
                    <a:cubicBezTo>
                      <a:pt x="6133" y="2556"/>
                      <a:pt x="6112" y="2556"/>
                      <a:pt x="6112" y="2556"/>
                    </a:cubicBezTo>
                    <a:lnTo>
                      <a:pt x="6086" y="2556"/>
                    </a:lnTo>
                    <a:cubicBezTo>
                      <a:pt x="6086" y="2556"/>
                      <a:pt x="5441" y="2706"/>
                      <a:pt x="4556" y="2706"/>
                    </a:cubicBezTo>
                    <a:cubicBezTo>
                      <a:pt x="3823" y="2706"/>
                      <a:pt x="2926" y="2603"/>
                      <a:pt x="2096" y="2226"/>
                    </a:cubicBezTo>
                    <a:cubicBezTo>
                      <a:pt x="1158" y="1791"/>
                      <a:pt x="676" y="1487"/>
                      <a:pt x="415" y="1268"/>
                    </a:cubicBezTo>
                    <a:cubicBezTo>
                      <a:pt x="153" y="1048"/>
                      <a:pt x="132" y="943"/>
                      <a:pt x="132" y="875"/>
                    </a:cubicBezTo>
                    <a:cubicBezTo>
                      <a:pt x="111" y="833"/>
                      <a:pt x="132" y="833"/>
                      <a:pt x="153" y="786"/>
                    </a:cubicBezTo>
                    <a:cubicBezTo>
                      <a:pt x="195" y="765"/>
                      <a:pt x="263" y="702"/>
                      <a:pt x="326" y="592"/>
                    </a:cubicBezTo>
                    <a:cubicBezTo>
                      <a:pt x="483" y="372"/>
                      <a:pt x="435" y="372"/>
                      <a:pt x="483" y="199"/>
                    </a:cubicBezTo>
                    <a:cubicBezTo>
                      <a:pt x="504" y="157"/>
                      <a:pt x="525" y="131"/>
                      <a:pt x="525" y="131"/>
                    </a:cubicBezTo>
                    <a:close/>
                    <a:moveTo>
                      <a:pt x="525" y="0"/>
                    </a:moveTo>
                    <a:cubicBezTo>
                      <a:pt x="483" y="26"/>
                      <a:pt x="456" y="26"/>
                      <a:pt x="435" y="68"/>
                    </a:cubicBezTo>
                    <a:cubicBezTo>
                      <a:pt x="415" y="89"/>
                      <a:pt x="394" y="110"/>
                      <a:pt x="373" y="178"/>
                    </a:cubicBezTo>
                    <a:cubicBezTo>
                      <a:pt x="326" y="351"/>
                      <a:pt x="373" y="309"/>
                      <a:pt x="242" y="524"/>
                    </a:cubicBezTo>
                    <a:cubicBezTo>
                      <a:pt x="174" y="634"/>
                      <a:pt x="111" y="681"/>
                      <a:pt x="64" y="723"/>
                    </a:cubicBezTo>
                    <a:cubicBezTo>
                      <a:pt x="22" y="765"/>
                      <a:pt x="1" y="833"/>
                      <a:pt x="1" y="896"/>
                    </a:cubicBezTo>
                    <a:cubicBezTo>
                      <a:pt x="22" y="964"/>
                      <a:pt x="64" y="1116"/>
                      <a:pt x="326" y="1357"/>
                    </a:cubicBezTo>
                    <a:cubicBezTo>
                      <a:pt x="614" y="1571"/>
                      <a:pt x="1111" y="1901"/>
                      <a:pt x="2027" y="2315"/>
                    </a:cubicBezTo>
                    <a:cubicBezTo>
                      <a:pt x="2902" y="2722"/>
                      <a:pt x="3837" y="2831"/>
                      <a:pt x="4588" y="2831"/>
                    </a:cubicBezTo>
                    <a:cubicBezTo>
                      <a:pt x="5453" y="2831"/>
                      <a:pt x="6075" y="2687"/>
                      <a:pt x="6086" y="2687"/>
                    </a:cubicBezTo>
                    <a:cubicBezTo>
                      <a:pt x="6086" y="2687"/>
                      <a:pt x="6133" y="2687"/>
                      <a:pt x="6175" y="2645"/>
                    </a:cubicBezTo>
                    <a:cubicBezTo>
                      <a:pt x="6217" y="2619"/>
                      <a:pt x="6243" y="2556"/>
                      <a:pt x="6217" y="2488"/>
                    </a:cubicBezTo>
                    <a:cubicBezTo>
                      <a:pt x="6175" y="2357"/>
                      <a:pt x="6065" y="1922"/>
                      <a:pt x="5981" y="1681"/>
                    </a:cubicBezTo>
                    <a:cubicBezTo>
                      <a:pt x="5934" y="1571"/>
                      <a:pt x="5913" y="1508"/>
                      <a:pt x="5850" y="1467"/>
                    </a:cubicBezTo>
                    <a:cubicBezTo>
                      <a:pt x="5822" y="1438"/>
                      <a:pt x="5788" y="1427"/>
                      <a:pt x="5746" y="1427"/>
                    </a:cubicBezTo>
                    <a:cubicBezTo>
                      <a:pt x="5718" y="1427"/>
                      <a:pt x="5687" y="1432"/>
                      <a:pt x="5651" y="1440"/>
                    </a:cubicBezTo>
                    <a:cubicBezTo>
                      <a:pt x="5651" y="1440"/>
                      <a:pt x="5541" y="1467"/>
                      <a:pt x="5390" y="1467"/>
                    </a:cubicBezTo>
                    <a:cubicBezTo>
                      <a:pt x="5302" y="1467"/>
                      <a:pt x="5187" y="1476"/>
                      <a:pt x="5049" y="1476"/>
                    </a:cubicBezTo>
                    <a:cubicBezTo>
                      <a:pt x="4979" y="1476"/>
                      <a:pt x="4904" y="1474"/>
                      <a:pt x="4824" y="1467"/>
                    </a:cubicBezTo>
                    <a:cubicBezTo>
                      <a:pt x="4363" y="1467"/>
                      <a:pt x="3777" y="1419"/>
                      <a:pt x="3185" y="1268"/>
                    </a:cubicBezTo>
                    <a:cubicBezTo>
                      <a:pt x="2007" y="985"/>
                      <a:pt x="959" y="351"/>
                      <a:pt x="614" y="47"/>
                    </a:cubicBezTo>
                    <a:cubicBezTo>
                      <a:pt x="614" y="47"/>
                      <a:pt x="566" y="0"/>
                      <a:pt x="52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 name="Google Shape;636;p36"/>
              <p:cNvSpPr/>
              <p:nvPr/>
            </p:nvSpPr>
            <p:spPr>
              <a:xfrm>
                <a:off x="3759700" y="2991159"/>
                <a:ext cx="861489" cy="996433"/>
              </a:xfrm>
              <a:custGeom>
                <a:rect b="b" l="l" r="r" t="t"/>
                <a:pathLst>
                  <a:path extrusionOk="0" h="5604" w="4845">
                    <a:moveTo>
                      <a:pt x="1711" y="1"/>
                    </a:moveTo>
                    <a:cubicBezTo>
                      <a:pt x="1662" y="1"/>
                      <a:pt x="1615" y="5"/>
                      <a:pt x="1572" y="14"/>
                    </a:cubicBezTo>
                    <a:cubicBezTo>
                      <a:pt x="833" y="145"/>
                      <a:pt x="1" y="867"/>
                      <a:pt x="111" y="1936"/>
                    </a:cubicBezTo>
                    <a:cubicBezTo>
                      <a:pt x="241" y="3025"/>
                      <a:pt x="1750" y="4685"/>
                      <a:pt x="2032" y="5036"/>
                    </a:cubicBezTo>
                    <a:cubicBezTo>
                      <a:pt x="2276" y="5333"/>
                      <a:pt x="2534" y="5603"/>
                      <a:pt x="3118" y="5603"/>
                    </a:cubicBezTo>
                    <a:cubicBezTo>
                      <a:pt x="3213" y="5603"/>
                      <a:pt x="3317" y="5596"/>
                      <a:pt x="3431" y="5580"/>
                    </a:cubicBezTo>
                    <a:cubicBezTo>
                      <a:pt x="4237" y="5450"/>
                      <a:pt x="4845" y="4774"/>
                      <a:pt x="4845" y="4444"/>
                    </a:cubicBezTo>
                    <a:cubicBezTo>
                      <a:pt x="4845" y="4140"/>
                      <a:pt x="4389" y="2004"/>
                      <a:pt x="3975" y="1087"/>
                    </a:cubicBezTo>
                    <a:cubicBezTo>
                      <a:pt x="3975" y="1087"/>
                      <a:pt x="2503" y="1"/>
                      <a:pt x="1711"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 name="Google Shape;637;p36"/>
              <p:cNvSpPr/>
              <p:nvPr/>
            </p:nvSpPr>
            <p:spPr>
              <a:xfrm>
                <a:off x="3759700" y="2979957"/>
                <a:ext cx="873581" cy="1016703"/>
              </a:xfrm>
              <a:custGeom>
                <a:rect b="b" l="l" r="r" t="t"/>
                <a:pathLst>
                  <a:path extrusionOk="0" h="5718" w="4913">
                    <a:moveTo>
                      <a:pt x="1668" y="118"/>
                    </a:moveTo>
                    <a:cubicBezTo>
                      <a:pt x="1832" y="118"/>
                      <a:pt x="2031" y="160"/>
                      <a:pt x="2226" y="234"/>
                    </a:cubicBezTo>
                    <a:cubicBezTo>
                      <a:pt x="2488" y="318"/>
                      <a:pt x="2776" y="448"/>
                      <a:pt x="3038" y="600"/>
                    </a:cubicBezTo>
                    <a:cubicBezTo>
                      <a:pt x="3514" y="888"/>
                      <a:pt x="3928" y="1171"/>
                      <a:pt x="3928" y="1192"/>
                    </a:cubicBezTo>
                    <a:cubicBezTo>
                      <a:pt x="4148" y="1627"/>
                      <a:pt x="4347" y="2391"/>
                      <a:pt x="4520" y="3067"/>
                    </a:cubicBezTo>
                    <a:cubicBezTo>
                      <a:pt x="4609" y="3418"/>
                      <a:pt x="4672" y="3742"/>
                      <a:pt x="4714" y="4004"/>
                    </a:cubicBezTo>
                    <a:cubicBezTo>
                      <a:pt x="4761" y="4245"/>
                      <a:pt x="4803" y="4444"/>
                      <a:pt x="4782" y="4507"/>
                    </a:cubicBezTo>
                    <a:cubicBezTo>
                      <a:pt x="4782" y="4638"/>
                      <a:pt x="4651" y="4879"/>
                      <a:pt x="4410" y="5120"/>
                    </a:cubicBezTo>
                    <a:cubicBezTo>
                      <a:pt x="4148" y="5340"/>
                      <a:pt x="3823" y="5534"/>
                      <a:pt x="3431" y="5575"/>
                    </a:cubicBezTo>
                    <a:cubicBezTo>
                      <a:pt x="3301" y="5598"/>
                      <a:pt x="3183" y="5608"/>
                      <a:pt x="3075" y="5608"/>
                    </a:cubicBezTo>
                    <a:cubicBezTo>
                      <a:pt x="2858" y="5608"/>
                      <a:pt x="2686" y="5565"/>
                      <a:pt x="2556" y="5492"/>
                    </a:cubicBezTo>
                    <a:cubicBezTo>
                      <a:pt x="2357" y="5403"/>
                      <a:pt x="2205" y="5251"/>
                      <a:pt x="2074" y="5052"/>
                    </a:cubicBezTo>
                    <a:cubicBezTo>
                      <a:pt x="1922" y="4879"/>
                      <a:pt x="1488" y="4376"/>
                      <a:pt x="1048" y="3790"/>
                    </a:cubicBezTo>
                    <a:cubicBezTo>
                      <a:pt x="634" y="3198"/>
                      <a:pt x="241" y="2522"/>
                      <a:pt x="179" y="1999"/>
                    </a:cubicBezTo>
                    <a:cubicBezTo>
                      <a:pt x="131" y="1475"/>
                      <a:pt x="289" y="1040"/>
                      <a:pt x="571" y="731"/>
                    </a:cubicBezTo>
                    <a:cubicBezTo>
                      <a:pt x="833" y="407"/>
                      <a:pt x="1226" y="187"/>
                      <a:pt x="1572" y="124"/>
                    </a:cubicBezTo>
                    <a:cubicBezTo>
                      <a:pt x="1602" y="120"/>
                      <a:pt x="1634" y="118"/>
                      <a:pt x="1668" y="118"/>
                    </a:cubicBezTo>
                    <a:close/>
                    <a:moveTo>
                      <a:pt x="1697" y="1"/>
                    </a:moveTo>
                    <a:cubicBezTo>
                      <a:pt x="1647" y="1"/>
                      <a:pt x="1599" y="5"/>
                      <a:pt x="1551" y="14"/>
                    </a:cubicBezTo>
                    <a:cubicBezTo>
                      <a:pt x="1179" y="77"/>
                      <a:pt x="765" y="318"/>
                      <a:pt x="482" y="647"/>
                    </a:cubicBezTo>
                    <a:cubicBezTo>
                      <a:pt x="200" y="993"/>
                      <a:pt x="1" y="1454"/>
                      <a:pt x="69" y="1999"/>
                    </a:cubicBezTo>
                    <a:cubicBezTo>
                      <a:pt x="131" y="2564"/>
                      <a:pt x="524" y="3266"/>
                      <a:pt x="964" y="3852"/>
                    </a:cubicBezTo>
                    <a:cubicBezTo>
                      <a:pt x="1399" y="4465"/>
                      <a:pt x="1833" y="4968"/>
                      <a:pt x="1991" y="5141"/>
                    </a:cubicBezTo>
                    <a:cubicBezTo>
                      <a:pt x="2121" y="5314"/>
                      <a:pt x="2273" y="5492"/>
                      <a:pt x="2514" y="5602"/>
                    </a:cubicBezTo>
                    <a:cubicBezTo>
                      <a:pt x="2660" y="5673"/>
                      <a:pt x="2849" y="5717"/>
                      <a:pt x="3085" y="5717"/>
                    </a:cubicBezTo>
                    <a:cubicBezTo>
                      <a:pt x="3197" y="5717"/>
                      <a:pt x="3319" y="5707"/>
                      <a:pt x="3452" y="5685"/>
                    </a:cubicBezTo>
                    <a:cubicBezTo>
                      <a:pt x="3865" y="5643"/>
                      <a:pt x="4216" y="5424"/>
                      <a:pt x="4478" y="5183"/>
                    </a:cubicBezTo>
                    <a:cubicBezTo>
                      <a:pt x="4740" y="4968"/>
                      <a:pt x="4892" y="4706"/>
                      <a:pt x="4913" y="4507"/>
                    </a:cubicBezTo>
                    <a:cubicBezTo>
                      <a:pt x="4913" y="4423"/>
                      <a:pt x="4871" y="4245"/>
                      <a:pt x="4824" y="3983"/>
                    </a:cubicBezTo>
                    <a:cubicBezTo>
                      <a:pt x="4782" y="3722"/>
                      <a:pt x="4714" y="3397"/>
                      <a:pt x="4630" y="3046"/>
                    </a:cubicBezTo>
                    <a:cubicBezTo>
                      <a:pt x="4452" y="2349"/>
                      <a:pt x="4237" y="1585"/>
                      <a:pt x="4038" y="1124"/>
                    </a:cubicBezTo>
                    <a:lnTo>
                      <a:pt x="4038" y="1103"/>
                    </a:lnTo>
                    <a:lnTo>
                      <a:pt x="4017" y="1103"/>
                    </a:lnTo>
                    <a:cubicBezTo>
                      <a:pt x="4017" y="1103"/>
                      <a:pt x="3604" y="799"/>
                      <a:pt x="3080" y="496"/>
                    </a:cubicBezTo>
                    <a:cubicBezTo>
                      <a:pt x="2818" y="365"/>
                      <a:pt x="2535" y="208"/>
                      <a:pt x="2273" y="124"/>
                    </a:cubicBezTo>
                    <a:cubicBezTo>
                      <a:pt x="2069" y="54"/>
                      <a:pt x="1877" y="1"/>
                      <a:pt x="169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 name="Google Shape;638;p36"/>
              <p:cNvSpPr/>
              <p:nvPr/>
            </p:nvSpPr>
            <p:spPr>
              <a:xfrm>
                <a:off x="3825845" y="3756270"/>
                <a:ext cx="900608" cy="520265"/>
              </a:xfrm>
              <a:custGeom>
                <a:rect b="b" l="l" r="r" t="t"/>
                <a:pathLst>
                  <a:path extrusionOk="0" h="2926" w="5065">
                    <a:moveTo>
                      <a:pt x="3131" y="0"/>
                    </a:moveTo>
                    <a:cubicBezTo>
                      <a:pt x="2508" y="0"/>
                      <a:pt x="1779" y="107"/>
                      <a:pt x="1158" y="361"/>
                    </a:cubicBezTo>
                    <a:cubicBezTo>
                      <a:pt x="0" y="817"/>
                      <a:pt x="414" y="2257"/>
                      <a:pt x="1226" y="2697"/>
                    </a:cubicBezTo>
                    <a:cubicBezTo>
                      <a:pt x="1555" y="2865"/>
                      <a:pt x="1978" y="2925"/>
                      <a:pt x="2420" y="2925"/>
                    </a:cubicBezTo>
                    <a:cubicBezTo>
                      <a:pt x="3062" y="2925"/>
                      <a:pt x="3744" y="2799"/>
                      <a:pt x="4237" y="2697"/>
                    </a:cubicBezTo>
                    <a:cubicBezTo>
                      <a:pt x="5064" y="2498"/>
                      <a:pt x="4996" y="1497"/>
                      <a:pt x="4996" y="1497"/>
                    </a:cubicBezTo>
                    <a:cubicBezTo>
                      <a:pt x="4996" y="1058"/>
                      <a:pt x="4865" y="534"/>
                      <a:pt x="4389" y="230"/>
                    </a:cubicBezTo>
                    <a:cubicBezTo>
                      <a:pt x="4161" y="86"/>
                      <a:pt x="3689" y="0"/>
                      <a:pt x="3131"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 name="Google Shape;639;p36"/>
              <p:cNvSpPr/>
              <p:nvPr/>
            </p:nvSpPr>
            <p:spPr>
              <a:xfrm>
                <a:off x="3884522" y="3746313"/>
                <a:ext cx="845664" cy="540713"/>
              </a:xfrm>
              <a:custGeom>
                <a:rect b="b" l="l" r="r" t="t"/>
                <a:pathLst>
                  <a:path extrusionOk="0" h="3041" w="4756">
                    <a:moveTo>
                      <a:pt x="2879" y="109"/>
                    </a:moveTo>
                    <a:cubicBezTo>
                      <a:pt x="3396" y="109"/>
                      <a:pt x="3840" y="210"/>
                      <a:pt x="4038" y="328"/>
                    </a:cubicBezTo>
                    <a:cubicBezTo>
                      <a:pt x="4494" y="611"/>
                      <a:pt x="4624" y="1134"/>
                      <a:pt x="4624" y="1553"/>
                    </a:cubicBezTo>
                    <a:lnTo>
                      <a:pt x="4624" y="1574"/>
                    </a:lnTo>
                    <a:cubicBezTo>
                      <a:pt x="4624" y="1574"/>
                      <a:pt x="4624" y="1815"/>
                      <a:pt x="4562" y="2077"/>
                    </a:cubicBezTo>
                    <a:cubicBezTo>
                      <a:pt x="4473" y="2339"/>
                      <a:pt x="4300" y="2601"/>
                      <a:pt x="3907" y="2685"/>
                    </a:cubicBezTo>
                    <a:cubicBezTo>
                      <a:pt x="3488" y="2774"/>
                      <a:pt x="2943" y="2884"/>
                      <a:pt x="2399" y="2905"/>
                    </a:cubicBezTo>
                    <a:cubicBezTo>
                      <a:pt x="2270" y="2914"/>
                      <a:pt x="2144" y="2919"/>
                      <a:pt x="2021" y="2919"/>
                    </a:cubicBezTo>
                    <a:cubicBezTo>
                      <a:pt x="1602" y="2919"/>
                      <a:pt x="1220" y="2859"/>
                      <a:pt x="917" y="2706"/>
                    </a:cubicBezTo>
                    <a:cubicBezTo>
                      <a:pt x="545" y="2491"/>
                      <a:pt x="241" y="2051"/>
                      <a:pt x="173" y="1595"/>
                    </a:cubicBezTo>
                    <a:cubicBezTo>
                      <a:pt x="131" y="1134"/>
                      <a:pt x="283" y="679"/>
                      <a:pt x="849" y="459"/>
                    </a:cubicBezTo>
                    <a:cubicBezTo>
                      <a:pt x="1419" y="244"/>
                      <a:pt x="2116" y="134"/>
                      <a:pt x="2703" y="113"/>
                    </a:cubicBezTo>
                    <a:cubicBezTo>
                      <a:pt x="2762" y="111"/>
                      <a:pt x="2821" y="109"/>
                      <a:pt x="2879" y="109"/>
                    </a:cubicBezTo>
                    <a:close/>
                    <a:moveTo>
                      <a:pt x="2884" y="0"/>
                    </a:moveTo>
                    <a:cubicBezTo>
                      <a:pt x="2825" y="0"/>
                      <a:pt x="2764" y="1"/>
                      <a:pt x="2703" y="3"/>
                    </a:cubicBezTo>
                    <a:cubicBezTo>
                      <a:pt x="2095" y="3"/>
                      <a:pt x="1393" y="113"/>
                      <a:pt x="807" y="349"/>
                    </a:cubicBezTo>
                    <a:cubicBezTo>
                      <a:pt x="194" y="590"/>
                      <a:pt x="0" y="1114"/>
                      <a:pt x="63" y="1595"/>
                    </a:cubicBezTo>
                    <a:cubicBezTo>
                      <a:pt x="131" y="2098"/>
                      <a:pt x="456" y="2575"/>
                      <a:pt x="870" y="2795"/>
                    </a:cubicBezTo>
                    <a:cubicBezTo>
                      <a:pt x="1227" y="2982"/>
                      <a:pt x="1676" y="3040"/>
                      <a:pt x="2151" y="3040"/>
                    </a:cubicBezTo>
                    <a:cubicBezTo>
                      <a:pt x="2233" y="3040"/>
                      <a:pt x="2316" y="3039"/>
                      <a:pt x="2399" y="3035"/>
                    </a:cubicBezTo>
                    <a:cubicBezTo>
                      <a:pt x="2943" y="2994"/>
                      <a:pt x="3514" y="2884"/>
                      <a:pt x="3928" y="2795"/>
                    </a:cubicBezTo>
                    <a:cubicBezTo>
                      <a:pt x="4363" y="2706"/>
                      <a:pt x="4562" y="2381"/>
                      <a:pt x="4666" y="2098"/>
                    </a:cubicBezTo>
                    <a:cubicBezTo>
                      <a:pt x="4755" y="1815"/>
                      <a:pt x="4734" y="1553"/>
                      <a:pt x="4734" y="1553"/>
                    </a:cubicBezTo>
                    <a:cubicBezTo>
                      <a:pt x="4734" y="1093"/>
                      <a:pt x="4583" y="548"/>
                      <a:pt x="4080" y="244"/>
                    </a:cubicBezTo>
                    <a:cubicBezTo>
                      <a:pt x="3844" y="84"/>
                      <a:pt x="3414" y="0"/>
                      <a:pt x="288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 name="Google Shape;640;p36"/>
              <p:cNvSpPr/>
              <p:nvPr/>
            </p:nvSpPr>
            <p:spPr>
              <a:xfrm>
                <a:off x="4008277" y="3810501"/>
                <a:ext cx="737734" cy="476880"/>
              </a:xfrm>
              <a:custGeom>
                <a:rect b="b" l="l" r="r" t="t"/>
                <a:pathLst>
                  <a:path extrusionOk="0" h="2682" w="4149">
                    <a:moveTo>
                      <a:pt x="2548" y="1"/>
                    </a:moveTo>
                    <a:cubicBezTo>
                      <a:pt x="1886" y="1"/>
                      <a:pt x="1120" y="204"/>
                      <a:pt x="723" y="428"/>
                    </a:cubicBezTo>
                    <a:cubicBezTo>
                      <a:pt x="1" y="800"/>
                      <a:pt x="153" y="1952"/>
                      <a:pt x="284" y="2324"/>
                    </a:cubicBezTo>
                    <a:cubicBezTo>
                      <a:pt x="373" y="2564"/>
                      <a:pt x="627" y="2681"/>
                      <a:pt x="1184" y="2681"/>
                    </a:cubicBezTo>
                    <a:cubicBezTo>
                      <a:pt x="1441" y="2681"/>
                      <a:pt x="1763" y="2656"/>
                      <a:pt x="2164" y="2606"/>
                    </a:cubicBezTo>
                    <a:cubicBezTo>
                      <a:pt x="3405" y="2455"/>
                      <a:pt x="3798" y="2282"/>
                      <a:pt x="3970" y="1847"/>
                    </a:cubicBezTo>
                    <a:cubicBezTo>
                      <a:pt x="4148" y="1407"/>
                      <a:pt x="3667" y="428"/>
                      <a:pt x="3667" y="428"/>
                    </a:cubicBezTo>
                    <a:cubicBezTo>
                      <a:pt x="3489" y="117"/>
                      <a:pt x="3048" y="1"/>
                      <a:pt x="2548"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 name="Google Shape;641;p36"/>
              <p:cNvSpPr/>
              <p:nvPr/>
            </p:nvSpPr>
            <p:spPr>
              <a:xfrm>
                <a:off x="4024102" y="3799477"/>
                <a:ext cx="718175" cy="498394"/>
              </a:xfrm>
              <a:custGeom>
                <a:rect b="b" l="l" r="r" t="t"/>
                <a:pathLst>
                  <a:path extrusionOk="0" h="2803" w="4039">
                    <a:moveTo>
                      <a:pt x="2429" y="110"/>
                    </a:moveTo>
                    <a:cubicBezTo>
                      <a:pt x="2647" y="110"/>
                      <a:pt x="2847" y="134"/>
                      <a:pt x="3012" y="181"/>
                    </a:cubicBezTo>
                    <a:cubicBezTo>
                      <a:pt x="3253" y="249"/>
                      <a:pt x="3426" y="359"/>
                      <a:pt x="3515" y="511"/>
                    </a:cubicBezTo>
                    <a:cubicBezTo>
                      <a:pt x="3515" y="511"/>
                      <a:pt x="3646" y="752"/>
                      <a:pt x="3729" y="1055"/>
                    </a:cubicBezTo>
                    <a:cubicBezTo>
                      <a:pt x="3839" y="1338"/>
                      <a:pt x="3908" y="1689"/>
                      <a:pt x="3839" y="1883"/>
                    </a:cubicBezTo>
                    <a:cubicBezTo>
                      <a:pt x="3750" y="2082"/>
                      <a:pt x="3620" y="2234"/>
                      <a:pt x="3358" y="2344"/>
                    </a:cubicBezTo>
                    <a:cubicBezTo>
                      <a:pt x="3096" y="2454"/>
                      <a:pt x="2682" y="2537"/>
                      <a:pt x="2048" y="2627"/>
                    </a:cubicBezTo>
                    <a:cubicBezTo>
                      <a:pt x="1664" y="2670"/>
                      <a:pt x="1346" y="2694"/>
                      <a:pt x="1093" y="2694"/>
                    </a:cubicBezTo>
                    <a:cubicBezTo>
                      <a:pt x="947" y="2694"/>
                      <a:pt x="822" y="2686"/>
                      <a:pt x="718" y="2668"/>
                    </a:cubicBezTo>
                    <a:cubicBezTo>
                      <a:pt x="435" y="2627"/>
                      <a:pt x="305" y="2517"/>
                      <a:pt x="242" y="2365"/>
                    </a:cubicBezTo>
                    <a:cubicBezTo>
                      <a:pt x="174" y="2192"/>
                      <a:pt x="111" y="1820"/>
                      <a:pt x="153" y="1448"/>
                    </a:cubicBezTo>
                    <a:cubicBezTo>
                      <a:pt x="174" y="1076"/>
                      <a:pt x="326" y="705"/>
                      <a:pt x="655" y="532"/>
                    </a:cubicBezTo>
                    <a:cubicBezTo>
                      <a:pt x="1001" y="338"/>
                      <a:pt x="1635" y="160"/>
                      <a:pt x="2206" y="118"/>
                    </a:cubicBezTo>
                    <a:cubicBezTo>
                      <a:pt x="2281" y="113"/>
                      <a:pt x="2356" y="110"/>
                      <a:pt x="2429" y="110"/>
                    </a:cubicBezTo>
                    <a:close/>
                    <a:moveTo>
                      <a:pt x="2426" y="0"/>
                    </a:moveTo>
                    <a:cubicBezTo>
                      <a:pt x="2354" y="0"/>
                      <a:pt x="2280" y="3"/>
                      <a:pt x="2206" y="8"/>
                    </a:cubicBezTo>
                    <a:cubicBezTo>
                      <a:pt x="1593" y="50"/>
                      <a:pt x="959" y="228"/>
                      <a:pt x="587" y="422"/>
                    </a:cubicBezTo>
                    <a:cubicBezTo>
                      <a:pt x="216" y="621"/>
                      <a:pt x="64" y="1034"/>
                      <a:pt x="43" y="1427"/>
                    </a:cubicBezTo>
                    <a:cubicBezTo>
                      <a:pt x="1" y="1820"/>
                      <a:pt x="64" y="2213"/>
                      <a:pt x="132" y="2407"/>
                    </a:cubicBezTo>
                    <a:cubicBezTo>
                      <a:pt x="216" y="2606"/>
                      <a:pt x="394" y="2736"/>
                      <a:pt x="697" y="2778"/>
                    </a:cubicBezTo>
                    <a:cubicBezTo>
                      <a:pt x="804" y="2795"/>
                      <a:pt x="928" y="2803"/>
                      <a:pt x="1072" y="2803"/>
                    </a:cubicBezTo>
                    <a:cubicBezTo>
                      <a:pt x="1335" y="2803"/>
                      <a:pt x="1664" y="2777"/>
                      <a:pt x="2075" y="2736"/>
                    </a:cubicBezTo>
                    <a:cubicBezTo>
                      <a:pt x="2703" y="2647"/>
                      <a:pt x="3122" y="2564"/>
                      <a:pt x="3405" y="2454"/>
                    </a:cubicBezTo>
                    <a:cubicBezTo>
                      <a:pt x="3688" y="2323"/>
                      <a:pt x="3860" y="2145"/>
                      <a:pt x="3949" y="1930"/>
                    </a:cubicBezTo>
                    <a:cubicBezTo>
                      <a:pt x="4038" y="1668"/>
                      <a:pt x="3949" y="1317"/>
                      <a:pt x="3839" y="1014"/>
                    </a:cubicBezTo>
                    <a:cubicBezTo>
                      <a:pt x="3750" y="705"/>
                      <a:pt x="3620" y="469"/>
                      <a:pt x="3620" y="469"/>
                    </a:cubicBezTo>
                    <a:cubicBezTo>
                      <a:pt x="3515" y="270"/>
                      <a:pt x="3295" y="139"/>
                      <a:pt x="3054" y="76"/>
                    </a:cubicBezTo>
                    <a:cubicBezTo>
                      <a:pt x="2857" y="25"/>
                      <a:pt x="2647" y="0"/>
                      <a:pt x="242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 name="Google Shape;642;p36"/>
              <p:cNvSpPr/>
              <p:nvPr/>
            </p:nvSpPr>
            <p:spPr>
              <a:xfrm>
                <a:off x="4353759" y="2385898"/>
                <a:ext cx="213372" cy="305118"/>
              </a:xfrm>
              <a:custGeom>
                <a:rect b="b" l="l" r="r" t="t"/>
                <a:pathLst>
                  <a:path extrusionOk="0" h="1716" w="1200">
                    <a:moveTo>
                      <a:pt x="183" y="0"/>
                    </a:moveTo>
                    <a:cubicBezTo>
                      <a:pt x="128" y="0"/>
                      <a:pt x="94" y="47"/>
                      <a:pt x="64" y="124"/>
                    </a:cubicBezTo>
                    <a:cubicBezTo>
                      <a:pt x="1" y="302"/>
                      <a:pt x="43" y="757"/>
                      <a:pt x="263" y="1061"/>
                    </a:cubicBezTo>
                    <a:cubicBezTo>
                      <a:pt x="503" y="1370"/>
                      <a:pt x="828" y="1543"/>
                      <a:pt x="1027" y="1716"/>
                    </a:cubicBezTo>
                    <a:cubicBezTo>
                      <a:pt x="1027" y="1716"/>
                      <a:pt x="1179" y="1674"/>
                      <a:pt x="1200" y="1412"/>
                    </a:cubicBezTo>
                    <a:cubicBezTo>
                      <a:pt x="1200" y="1150"/>
                      <a:pt x="1200" y="1218"/>
                      <a:pt x="1137" y="998"/>
                    </a:cubicBezTo>
                    <a:cubicBezTo>
                      <a:pt x="1069" y="757"/>
                      <a:pt x="849" y="564"/>
                      <a:pt x="524" y="255"/>
                    </a:cubicBezTo>
                    <a:cubicBezTo>
                      <a:pt x="355" y="74"/>
                      <a:pt x="253" y="0"/>
                      <a:pt x="183" y="0"/>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 name="Google Shape;643;p36"/>
              <p:cNvSpPr/>
              <p:nvPr/>
            </p:nvSpPr>
            <p:spPr>
              <a:xfrm>
                <a:off x="4350025" y="2375586"/>
                <a:ext cx="229197" cy="327521"/>
              </a:xfrm>
              <a:custGeom>
                <a:rect b="b" l="l" r="r" t="t"/>
                <a:pathLst>
                  <a:path extrusionOk="0" h="1842" w="1289">
                    <a:moveTo>
                      <a:pt x="215" y="119"/>
                    </a:moveTo>
                    <a:cubicBezTo>
                      <a:pt x="263" y="119"/>
                      <a:pt x="346" y="182"/>
                      <a:pt x="503" y="333"/>
                    </a:cubicBezTo>
                    <a:cubicBezTo>
                      <a:pt x="828" y="663"/>
                      <a:pt x="1027" y="857"/>
                      <a:pt x="1090" y="1056"/>
                    </a:cubicBezTo>
                    <a:cubicBezTo>
                      <a:pt x="1132" y="1187"/>
                      <a:pt x="1158" y="1229"/>
                      <a:pt x="1158" y="1250"/>
                    </a:cubicBezTo>
                    <a:lnTo>
                      <a:pt x="1158" y="1470"/>
                    </a:lnTo>
                    <a:cubicBezTo>
                      <a:pt x="1158" y="1580"/>
                      <a:pt x="1111" y="1643"/>
                      <a:pt x="1090" y="1690"/>
                    </a:cubicBezTo>
                    <a:cubicBezTo>
                      <a:pt x="1069" y="1690"/>
                      <a:pt x="1069" y="1690"/>
                      <a:pt x="1048" y="1711"/>
                    </a:cubicBezTo>
                    <a:cubicBezTo>
                      <a:pt x="849" y="1538"/>
                      <a:pt x="545" y="1381"/>
                      <a:pt x="346" y="1098"/>
                    </a:cubicBezTo>
                    <a:cubicBezTo>
                      <a:pt x="242" y="946"/>
                      <a:pt x="174" y="773"/>
                      <a:pt x="132" y="595"/>
                    </a:cubicBezTo>
                    <a:cubicBezTo>
                      <a:pt x="111" y="423"/>
                      <a:pt x="111" y="271"/>
                      <a:pt x="153" y="203"/>
                    </a:cubicBezTo>
                    <a:cubicBezTo>
                      <a:pt x="153" y="161"/>
                      <a:pt x="174" y="140"/>
                      <a:pt x="194" y="119"/>
                    </a:cubicBezTo>
                    <a:close/>
                    <a:moveTo>
                      <a:pt x="201" y="1"/>
                    </a:moveTo>
                    <a:cubicBezTo>
                      <a:pt x="164" y="1"/>
                      <a:pt x="126" y="20"/>
                      <a:pt x="111" y="51"/>
                    </a:cubicBezTo>
                    <a:cubicBezTo>
                      <a:pt x="64" y="72"/>
                      <a:pt x="64" y="119"/>
                      <a:pt x="43" y="161"/>
                    </a:cubicBezTo>
                    <a:cubicBezTo>
                      <a:pt x="1" y="271"/>
                      <a:pt x="1" y="443"/>
                      <a:pt x="22" y="622"/>
                    </a:cubicBezTo>
                    <a:cubicBezTo>
                      <a:pt x="64" y="794"/>
                      <a:pt x="132" y="1014"/>
                      <a:pt x="242" y="1166"/>
                    </a:cubicBezTo>
                    <a:cubicBezTo>
                      <a:pt x="477" y="1470"/>
                      <a:pt x="807" y="1669"/>
                      <a:pt x="1001" y="1821"/>
                    </a:cubicBezTo>
                    <a:lnTo>
                      <a:pt x="1027" y="1842"/>
                    </a:lnTo>
                    <a:lnTo>
                      <a:pt x="1069" y="1821"/>
                    </a:lnTo>
                    <a:cubicBezTo>
                      <a:pt x="1069" y="1821"/>
                      <a:pt x="1111" y="1800"/>
                      <a:pt x="1158" y="1753"/>
                    </a:cubicBezTo>
                    <a:cubicBezTo>
                      <a:pt x="1221" y="1711"/>
                      <a:pt x="1263" y="1601"/>
                      <a:pt x="1263" y="1470"/>
                    </a:cubicBezTo>
                    <a:cubicBezTo>
                      <a:pt x="1289" y="1339"/>
                      <a:pt x="1289" y="1297"/>
                      <a:pt x="1263" y="1229"/>
                    </a:cubicBezTo>
                    <a:cubicBezTo>
                      <a:pt x="1263" y="1187"/>
                      <a:pt x="1242" y="1145"/>
                      <a:pt x="1200" y="1035"/>
                    </a:cubicBezTo>
                    <a:cubicBezTo>
                      <a:pt x="1132" y="773"/>
                      <a:pt x="896" y="574"/>
                      <a:pt x="587" y="271"/>
                    </a:cubicBezTo>
                    <a:cubicBezTo>
                      <a:pt x="435" y="98"/>
                      <a:pt x="325" y="30"/>
                      <a:pt x="242" y="9"/>
                    </a:cubicBezTo>
                    <a:cubicBezTo>
                      <a:pt x="229" y="3"/>
                      <a:pt x="215" y="1"/>
                      <a:pt x="20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 name="Google Shape;644;p36"/>
              <p:cNvSpPr/>
              <p:nvPr/>
            </p:nvSpPr>
            <p:spPr>
              <a:xfrm>
                <a:off x="4310907" y="2194576"/>
                <a:ext cx="240399" cy="384775"/>
              </a:xfrm>
              <a:custGeom>
                <a:rect b="b" l="l" r="r" t="t"/>
                <a:pathLst>
                  <a:path extrusionOk="0" h="2164" w="1352">
                    <a:moveTo>
                      <a:pt x="245" y="1"/>
                    </a:moveTo>
                    <a:cubicBezTo>
                      <a:pt x="148" y="1"/>
                      <a:pt x="73" y="77"/>
                      <a:pt x="43" y="220"/>
                    </a:cubicBezTo>
                    <a:cubicBezTo>
                      <a:pt x="1" y="435"/>
                      <a:pt x="69" y="676"/>
                      <a:pt x="305" y="1137"/>
                    </a:cubicBezTo>
                    <a:cubicBezTo>
                      <a:pt x="566" y="1592"/>
                      <a:pt x="1137" y="2163"/>
                      <a:pt x="1137" y="2163"/>
                    </a:cubicBezTo>
                    <a:cubicBezTo>
                      <a:pt x="1137" y="2163"/>
                      <a:pt x="1289" y="2032"/>
                      <a:pt x="1310" y="1854"/>
                    </a:cubicBezTo>
                    <a:cubicBezTo>
                      <a:pt x="1331" y="1702"/>
                      <a:pt x="1352" y="1530"/>
                      <a:pt x="1310" y="1378"/>
                    </a:cubicBezTo>
                    <a:cubicBezTo>
                      <a:pt x="1268" y="1221"/>
                      <a:pt x="1247" y="1179"/>
                      <a:pt x="985" y="917"/>
                    </a:cubicBezTo>
                    <a:cubicBezTo>
                      <a:pt x="723" y="634"/>
                      <a:pt x="566" y="199"/>
                      <a:pt x="414" y="68"/>
                    </a:cubicBezTo>
                    <a:cubicBezTo>
                      <a:pt x="354" y="23"/>
                      <a:pt x="296" y="1"/>
                      <a:pt x="245" y="1"/>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 name="Google Shape;645;p36"/>
              <p:cNvSpPr/>
              <p:nvPr/>
            </p:nvSpPr>
            <p:spPr>
              <a:xfrm>
                <a:off x="4299705" y="2185686"/>
                <a:ext cx="263692" cy="404868"/>
              </a:xfrm>
              <a:custGeom>
                <a:rect b="b" l="l" r="r" t="t"/>
                <a:pathLst>
                  <a:path extrusionOk="0" h="2277" w="1483">
                    <a:moveTo>
                      <a:pt x="302" y="108"/>
                    </a:moveTo>
                    <a:cubicBezTo>
                      <a:pt x="340" y="108"/>
                      <a:pt x="386" y="130"/>
                      <a:pt x="436" y="160"/>
                    </a:cubicBezTo>
                    <a:cubicBezTo>
                      <a:pt x="498" y="202"/>
                      <a:pt x="587" y="354"/>
                      <a:pt x="676" y="511"/>
                    </a:cubicBezTo>
                    <a:cubicBezTo>
                      <a:pt x="760" y="663"/>
                      <a:pt x="870" y="857"/>
                      <a:pt x="1001" y="1009"/>
                    </a:cubicBezTo>
                    <a:cubicBezTo>
                      <a:pt x="1132" y="1140"/>
                      <a:pt x="1200" y="1208"/>
                      <a:pt x="1242" y="1271"/>
                    </a:cubicBezTo>
                    <a:cubicBezTo>
                      <a:pt x="1284" y="1339"/>
                      <a:pt x="1310" y="1360"/>
                      <a:pt x="1331" y="1428"/>
                    </a:cubicBezTo>
                    <a:cubicBezTo>
                      <a:pt x="1352" y="1580"/>
                      <a:pt x="1331" y="1731"/>
                      <a:pt x="1310" y="1904"/>
                    </a:cubicBezTo>
                    <a:cubicBezTo>
                      <a:pt x="1310" y="2014"/>
                      <a:pt x="1221" y="2082"/>
                      <a:pt x="1200" y="2103"/>
                    </a:cubicBezTo>
                    <a:cubicBezTo>
                      <a:pt x="1132" y="2056"/>
                      <a:pt x="656" y="1580"/>
                      <a:pt x="436" y="1166"/>
                    </a:cubicBezTo>
                    <a:cubicBezTo>
                      <a:pt x="174" y="705"/>
                      <a:pt x="132" y="464"/>
                      <a:pt x="153" y="291"/>
                    </a:cubicBezTo>
                    <a:cubicBezTo>
                      <a:pt x="174" y="181"/>
                      <a:pt x="216" y="139"/>
                      <a:pt x="263" y="118"/>
                    </a:cubicBezTo>
                    <a:cubicBezTo>
                      <a:pt x="274" y="111"/>
                      <a:pt x="288" y="108"/>
                      <a:pt x="302" y="108"/>
                    </a:cubicBezTo>
                    <a:close/>
                    <a:moveTo>
                      <a:pt x="286" y="1"/>
                    </a:moveTo>
                    <a:cubicBezTo>
                      <a:pt x="261" y="1"/>
                      <a:pt x="238" y="3"/>
                      <a:pt x="216" y="8"/>
                    </a:cubicBezTo>
                    <a:cubicBezTo>
                      <a:pt x="132" y="50"/>
                      <a:pt x="64" y="139"/>
                      <a:pt x="43" y="270"/>
                    </a:cubicBezTo>
                    <a:cubicBezTo>
                      <a:pt x="1" y="485"/>
                      <a:pt x="64" y="747"/>
                      <a:pt x="326" y="1208"/>
                    </a:cubicBezTo>
                    <a:cubicBezTo>
                      <a:pt x="587" y="1690"/>
                      <a:pt x="1153" y="2255"/>
                      <a:pt x="1153" y="2255"/>
                    </a:cubicBezTo>
                    <a:lnTo>
                      <a:pt x="1200" y="2276"/>
                    </a:lnTo>
                    <a:lnTo>
                      <a:pt x="1242" y="2255"/>
                    </a:lnTo>
                    <a:cubicBezTo>
                      <a:pt x="1242" y="2255"/>
                      <a:pt x="1415" y="2124"/>
                      <a:pt x="1415" y="1904"/>
                    </a:cubicBezTo>
                    <a:cubicBezTo>
                      <a:pt x="1441" y="1752"/>
                      <a:pt x="1483" y="1580"/>
                      <a:pt x="1441" y="1401"/>
                    </a:cubicBezTo>
                    <a:cubicBezTo>
                      <a:pt x="1415" y="1318"/>
                      <a:pt x="1394" y="1271"/>
                      <a:pt x="1331" y="1208"/>
                    </a:cubicBezTo>
                    <a:cubicBezTo>
                      <a:pt x="1284" y="1140"/>
                      <a:pt x="1200" y="1056"/>
                      <a:pt x="1090" y="925"/>
                    </a:cubicBezTo>
                    <a:cubicBezTo>
                      <a:pt x="959" y="794"/>
                      <a:pt x="849" y="616"/>
                      <a:pt x="760" y="464"/>
                    </a:cubicBezTo>
                    <a:cubicBezTo>
                      <a:pt x="676" y="291"/>
                      <a:pt x="608" y="139"/>
                      <a:pt x="498" y="71"/>
                    </a:cubicBezTo>
                    <a:cubicBezTo>
                      <a:pt x="436" y="24"/>
                      <a:pt x="358" y="1"/>
                      <a:pt x="28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 name="Google Shape;646;p36"/>
              <p:cNvSpPr/>
              <p:nvPr/>
            </p:nvSpPr>
            <p:spPr>
              <a:xfrm>
                <a:off x="4341668" y="2120608"/>
                <a:ext cx="241288" cy="346013"/>
              </a:xfrm>
              <a:custGeom>
                <a:rect b="b" l="l" r="r" t="t"/>
                <a:pathLst>
                  <a:path extrusionOk="0" h="1946" w="1357">
                    <a:moveTo>
                      <a:pt x="189" y="0"/>
                    </a:moveTo>
                    <a:cubicBezTo>
                      <a:pt x="75" y="0"/>
                      <a:pt x="1" y="103"/>
                      <a:pt x="1" y="223"/>
                    </a:cubicBezTo>
                    <a:cubicBezTo>
                      <a:pt x="1" y="374"/>
                      <a:pt x="69" y="636"/>
                      <a:pt x="221" y="940"/>
                    </a:cubicBezTo>
                    <a:cubicBezTo>
                      <a:pt x="393" y="1270"/>
                      <a:pt x="985" y="1946"/>
                      <a:pt x="985" y="1946"/>
                    </a:cubicBezTo>
                    <a:cubicBezTo>
                      <a:pt x="985" y="1946"/>
                      <a:pt x="1179" y="1747"/>
                      <a:pt x="1247" y="1616"/>
                    </a:cubicBezTo>
                    <a:cubicBezTo>
                      <a:pt x="1289" y="1506"/>
                      <a:pt x="1357" y="1291"/>
                      <a:pt x="1289" y="1113"/>
                    </a:cubicBezTo>
                    <a:cubicBezTo>
                      <a:pt x="1205" y="961"/>
                      <a:pt x="1095" y="982"/>
                      <a:pt x="765" y="615"/>
                    </a:cubicBezTo>
                    <a:cubicBezTo>
                      <a:pt x="461" y="265"/>
                      <a:pt x="351" y="24"/>
                      <a:pt x="221" y="3"/>
                    </a:cubicBezTo>
                    <a:cubicBezTo>
                      <a:pt x="210" y="1"/>
                      <a:pt x="199" y="0"/>
                      <a:pt x="189" y="0"/>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 name="Google Shape;647;p36"/>
              <p:cNvSpPr/>
              <p:nvPr/>
            </p:nvSpPr>
            <p:spPr>
              <a:xfrm>
                <a:off x="4330466" y="2111718"/>
                <a:ext cx="263692" cy="366106"/>
              </a:xfrm>
              <a:custGeom>
                <a:rect b="b" l="l" r="r" t="t"/>
                <a:pathLst>
                  <a:path extrusionOk="0" h="2059" w="1483">
                    <a:moveTo>
                      <a:pt x="230" y="107"/>
                    </a:moveTo>
                    <a:cubicBezTo>
                      <a:pt x="240" y="107"/>
                      <a:pt x="251" y="110"/>
                      <a:pt x="263" y="116"/>
                    </a:cubicBezTo>
                    <a:cubicBezTo>
                      <a:pt x="304" y="116"/>
                      <a:pt x="352" y="163"/>
                      <a:pt x="435" y="273"/>
                    </a:cubicBezTo>
                    <a:cubicBezTo>
                      <a:pt x="524" y="377"/>
                      <a:pt x="634" y="534"/>
                      <a:pt x="786" y="707"/>
                    </a:cubicBezTo>
                    <a:cubicBezTo>
                      <a:pt x="959" y="880"/>
                      <a:pt x="1069" y="990"/>
                      <a:pt x="1158" y="1032"/>
                    </a:cubicBezTo>
                    <a:cubicBezTo>
                      <a:pt x="1221" y="1100"/>
                      <a:pt x="1268" y="1121"/>
                      <a:pt x="1289" y="1210"/>
                    </a:cubicBezTo>
                    <a:cubicBezTo>
                      <a:pt x="1352" y="1341"/>
                      <a:pt x="1310" y="1535"/>
                      <a:pt x="1242" y="1645"/>
                    </a:cubicBezTo>
                    <a:cubicBezTo>
                      <a:pt x="1221" y="1713"/>
                      <a:pt x="1179" y="1776"/>
                      <a:pt x="1111" y="1844"/>
                    </a:cubicBezTo>
                    <a:cubicBezTo>
                      <a:pt x="1090" y="1865"/>
                      <a:pt x="1069" y="1886"/>
                      <a:pt x="1048" y="1907"/>
                    </a:cubicBezTo>
                    <a:cubicBezTo>
                      <a:pt x="1027" y="1865"/>
                      <a:pt x="917" y="1755"/>
                      <a:pt x="786" y="1582"/>
                    </a:cubicBezTo>
                    <a:cubicBezTo>
                      <a:pt x="613" y="1362"/>
                      <a:pt x="414" y="1121"/>
                      <a:pt x="352" y="969"/>
                    </a:cubicBezTo>
                    <a:cubicBezTo>
                      <a:pt x="174" y="665"/>
                      <a:pt x="111" y="404"/>
                      <a:pt x="111" y="273"/>
                    </a:cubicBezTo>
                    <a:cubicBezTo>
                      <a:pt x="132" y="225"/>
                      <a:pt x="132" y="163"/>
                      <a:pt x="153" y="142"/>
                    </a:cubicBezTo>
                    <a:cubicBezTo>
                      <a:pt x="183" y="123"/>
                      <a:pt x="204" y="107"/>
                      <a:pt x="230" y="107"/>
                    </a:cubicBezTo>
                    <a:close/>
                    <a:moveTo>
                      <a:pt x="219" y="1"/>
                    </a:moveTo>
                    <a:cubicBezTo>
                      <a:pt x="163" y="1"/>
                      <a:pt x="121" y="27"/>
                      <a:pt x="90" y="74"/>
                    </a:cubicBezTo>
                    <a:cubicBezTo>
                      <a:pt x="22" y="116"/>
                      <a:pt x="1" y="205"/>
                      <a:pt x="1" y="273"/>
                    </a:cubicBezTo>
                    <a:cubicBezTo>
                      <a:pt x="1" y="445"/>
                      <a:pt x="64" y="707"/>
                      <a:pt x="242" y="1032"/>
                    </a:cubicBezTo>
                    <a:cubicBezTo>
                      <a:pt x="325" y="1189"/>
                      <a:pt x="524" y="1425"/>
                      <a:pt x="697" y="1645"/>
                    </a:cubicBezTo>
                    <a:cubicBezTo>
                      <a:pt x="849" y="1865"/>
                      <a:pt x="1006" y="2017"/>
                      <a:pt x="1006" y="2017"/>
                    </a:cubicBezTo>
                    <a:lnTo>
                      <a:pt x="1048" y="2058"/>
                    </a:lnTo>
                    <a:lnTo>
                      <a:pt x="1090" y="2017"/>
                    </a:lnTo>
                    <a:lnTo>
                      <a:pt x="1200" y="1907"/>
                    </a:lnTo>
                    <a:cubicBezTo>
                      <a:pt x="1268" y="1844"/>
                      <a:pt x="1331" y="1776"/>
                      <a:pt x="1352" y="1687"/>
                    </a:cubicBezTo>
                    <a:cubicBezTo>
                      <a:pt x="1420" y="1556"/>
                      <a:pt x="1483" y="1341"/>
                      <a:pt x="1399" y="1142"/>
                    </a:cubicBezTo>
                    <a:cubicBezTo>
                      <a:pt x="1352" y="1058"/>
                      <a:pt x="1289" y="1011"/>
                      <a:pt x="1221" y="948"/>
                    </a:cubicBezTo>
                    <a:cubicBezTo>
                      <a:pt x="1137" y="880"/>
                      <a:pt x="1048" y="817"/>
                      <a:pt x="875" y="639"/>
                    </a:cubicBezTo>
                    <a:cubicBezTo>
                      <a:pt x="718" y="445"/>
                      <a:pt x="613" y="315"/>
                      <a:pt x="524" y="205"/>
                    </a:cubicBezTo>
                    <a:cubicBezTo>
                      <a:pt x="435" y="95"/>
                      <a:pt x="394" y="11"/>
                      <a:pt x="284" y="11"/>
                    </a:cubicBezTo>
                    <a:cubicBezTo>
                      <a:pt x="260" y="4"/>
                      <a:pt x="239" y="1"/>
                      <a:pt x="21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 name="Google Shape;648;p36"/>
              <p:cNvSpPr/>
              <p:nvPr/>
            </p:nvSpPr>
            <p:spPr>
              <a:xfrm>
                <a:off x="4357493" y="2043617"/>
                <a:ext cx="295342" cy="353304"/>
              </a:xfrm>
              <a:custGeom>
                <a:rect b="b" l="l" r="r" t="t"/>
                <a:pathLst>
                  <a:path extrusionOk="0" h="1987" w="1661">
                    <a:moveTo>
                      <a:pt x="242" y="1"/>
                    </a:moveTo>
                    <a:cubicBezTo>
                      <a:pt x="90" y="22"/>
                      <a:pt x="1" y="153"/>
                      <a:pt x="22" y="368"/>
                    </a:cubicBezTo>
                    <a:cubicBezTo>
                      <a:pt x="69" y="567"/>
                      <a:pt x="351" y="1001"/>
                      <a:pt x="613" y="1352"/>
                    </a:cubicBezTo>
                    <a:cubicBezTo>
                      <a:pt x="875" y="1724"/>
                      <a:pt x="1116" y="1986"/>
                      <a:pt x="1116" y="1986"/>
                    </a:cubicBezTo>
                    <a:cubicBezTo>
                      <a:pt x="1116" y="1986"/>
                      <a:pt x="1125" y="1987"/>
                      <a:pt x="1141" y="1987"/>
                    </a:cubicBezTo>
                    <a:cubicBezTo>
                      <a:pt x="1198" y="1987"/>
                      <a:pt x="1343" y="1974"/>
                      <a:pt x="1462" y="1855"/>
                    </a:cubicBezTo>
                    <a:cubicBezTo>
                      <a:pt x="1640" y="1677"/>
                      <a:pt x="1661" y="1441"/>
                      <a:pt x="1661" y="1441"/>
                    </a:cubicBezTo>
                    <a:cubicBezTo>
                      <a:pt x="1661" y="1441"/>
                      <a:pt x="1247" y="1132"/>
                      <a:pt x="1116" y="959"/>
                    </a:cubicBezTo>
                    <a:cubicBezTo>
                      <a:pt x="959" y="807"/>
                      <a:pt x="765" y="436"/>
                      <a:pt x="613" y="237"/>
                    </a:cubicBezTo>
                    <a:cubicBezTo>
                      <a:pt x="482" y="64"/>
                      <a:pt x="393" y="1"/>
                      <a:pt x="242" y="1"/>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 name="Google Shape;649;p36"/>
              <p:cNvSpPr/>
              <p:nvPr/>
            </p:nvSpPr>
            <p:spPr>
              <a:xfrm>
                <a:off x="4350025" y="2035260"/>
                <a:ext cx="310278" cy="369128"/>
              </a:xfrm>
              <a:custGeom>
                <a:rect b="b" l="l" r="r" t="t"/>
                <a:pathLst>
                  <a:path extrusionOk="0" h="2076" w="1745">
                    <a:moveTo>
                      <a:pt x="284" y="111"/>
                    </a:moveTo>
                    <a:cubicBezTo>
                      <a:pt x="346" y="111"/>
                      <a:pt x="393" y="111"/>
                      <a:pt x="456" y="153"/>
                    </a:cubicBezTo>
                    <a:cubicBezTo>
                      <a:pt x="503" y="179"/>
                      <a:pt x="545" y="242"/>
                      <a:pt x="608" y="331"/>
                    </a:cubicBezTo>
                    <a:cubicBezTo>
                      <a:pt x="739" y="504"/>
                      <a:pt x="959" y="875"/>
                      <a:pt x="1111" y="1048"/>
                    </a:cubicBezTo>
                    <a:cubicBezTo>
                      <a:pt x="1179" y="1137"/>
                      <a:pt x="1310" y="1268"/>
                      <a:pt x="1441" y="1357"/>
                    </a:cubicBezTo>
                    <a:cubicBezTo>
                      <a:pt x="1525" y="1441"/>
                      <a:pt x="1593" y="1488"/>
                      <a:pt x="1635" y="1509"/>
                    </a:cubicBezTo>
                    <a:cubicBezTo>
                      <a:pt x="1614" y="1530"/>
                      <a:pt x="1614" y="1724"/>
                      <a:pt x="1483" y="1855"/>
                    </a:cubicBezTo>
                    <a:cubicBezTo>
                      <a:pt x="1368" y="1954"/>
                      <a:pt x="1265" y="1966"/>
                      <a:pt x="1212" y="1966"/>
                    </a:cubicBezTo>
                    <a:cubicBezTo>
                      <a:pt x="1196" y="1966"/>
                      <a:pt x="1184" y="1965"/>
                      <a:pt x="1179" y="1965"/>
                    </a:cubicBezTo>
                    <a:cubicBezTo>
                      <a:pt x="1179" y="1944"/>
                      <a:pt x="938" y="1724"/>
                      <a:pt x="697" y="1378"/>
                    </a:cubicBezTo>
                    <a:cubicBezTo>
                      <a:pt x="566" y="1200"/>
                      <a:pt x="435" y="1006"/>
                      <a:pt x="325" y="834"/>
                    </a:cubicBezTo>
                    <a:cubicBezTo>
                      <a:pt x="215" y="655"/>
                      <a:pt x="153" y="483"/>
                      <a:pt x="132" y="394"/>
                    </a:cubicBezTo>
                    <a:cubicBezTo>
                      <a:pt x="111" y="310"/>
                      <a:pt x="132" y="242"/>
                      <a:pt x="153" y="179"/>
                    </a:cubicBezTo>
                    <a:cubicBezTo>
                      <a:pt x="194" y="132"/>
                      <a:pt x="242" y="111"/>
                      <a:pt x="284" y="111"/>
                    </a:cubicBezTo>
                    <a:close/>
                    <a:moveTo>
                      <a:pt x="284" y="1"/>
                    </a:moveTo>
                    <a:cubicBezTo>
                      <a:pt x="194" y="1"/>
                      <a:pt x="111" y="48"/>
                      <a:pt x="64" y="132"/>
                    </a:cubicBezTo>
                    <a:cubicBezTo>
                      <a:pt x="22" y="200"/>
                      <a:pt x="1" y="310"/>
                      <a:pt x="22" y="415"/>
                    </a:cubicBezTo>
                    <a:cubicBezTo>
                      <a:pt x="43" y="546"/>
                      <a:pt x="132" y="703"/>
                      <a:pt x="242" y="875"/>
                    </a:cubicBezTo>
                    <a:cubicBezTo>
                      <a:pt x="346" y="1069"/>
                      <a:pt x="477" y="1268"/>
                      <a:pt x="608" y="1441"/>
                    </a:cubicBezTo>
                    <a:cubicBezTo>
                      <a:pt x="870" y="1813"/>
                      <a:pt x="1132" y="2075"/>
                      <a:pt x="1132" y="2075"/>
                    </a:cubicBezTo>
                    <a:lnTo>
                      <a:pt x="1158" y="2075"/>
                    </a:lnTo>
                    <a:cubicBezTo>
                      <a:pt x="1158" y="2075"/>
                      <a:pt x="1166" y="2075"/>
                      <a:pt x="1181" y="2075"/>
                    </a:cubicBezTo>
                    <a:cubicBezTo>
                      <a:pt x="1240" y="2075"/>
                      <a:pt x="1408" y="2062"/>
                      <a:pt x="1551" y="1923"/>
                    </a:cubicBezTo>
                    <a:cubicBezTo>
                      <a:pt x="1745" y="1750"/>
                      <a:pt x="1745" y="1488"/>
                      <a:pt x="1745" y="1488"/>
                    </a:cubicBezTo>
                    <a:lnTo>
                      <a:pt x="1745" y="1462"/>
                    </a:lnTo>
                    <a:lnTo>
                      <a:pt x="1724" y="1441"/>
                    </a:lnTo>
                    <a:cubicBezTo>
                      <a:pt x="1724" y="1441"/>
                      <a:pt x="1635" y="1378"/>
                      <a:pt x="1504" y="1268"/>
                    </a:cubicBezTo>
                    <a:cubicBezTo>
                      <a:pt x="1394" y="1179"/>
                      <a:pt x="1263" y="1048"/>
                      <a:pt x="1200" y="985"/>
                    </a:cubicBezTo>
                    <a:cubicBezTo>
                      <a:pt x="1069" y="834"/>
                      <a:pt x="849" y="441"/>
                      <a:pt x="697" y="263"/>
                    </a:cubicBezTo>
                    <a:cubicBezTo>
                      <a:pt x="634" y="153"/>
                      <a:pt x="566" y="90"/>
                      <a:pt x="503" y="48"/>
                    </a:cubicBezTo>
                    <a:cubicBezTo>
                      <a:pt x="435" y="1"/>
                      <a:pt x="373" y="1"/>
                      <a:pt x="28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 name="Google Shape;650;p36"/>
              <p:cNvSpPr/>
              <p:nvPr/>
            </p:nvSpPr>
            <p:spPr>
              <a:xfrm>
                <a:off x="4500985" y="2293260"/>
                <a:ext cx="454482" cy="511374"/>
              </a:xfrm>
              <a:custGeom>
                <a:rect b="b" l="l" r="r" t="t"/>
                <a:pathLst>
                  <a:path extrusionOk="0" h="2876" w="2556">
                    <a:moveTo>
                      <a:pt x="627" y="0"/>
                    </a:moveTo>
                    <a:cubicBezTo>
                      <a:pt x="458" y="0"/>
                      <a:pt x="328" y="97"/>
                      <a:pt x="199" y="320"/>
                    </a:cubicBezTo>
                    <a:cubicBezTo>
                      <a:pt x="0" y="713"/>
                      <a:pt x="47" y="1802"/>
                      <a:pt x="110" y="2043"/>
                    </a:cubicBezTo>
                    <a:cubicBezTo>
                      <a:pt x="152" y="2305"/>
                      <a:pt x="702" y="2567"/>
                      <a:pt x="1047" y="2697"/>
                    </a:cubicBezTo>
                    <a:cubicBezTo>
                      <a:pt x="1306" y="2809"/>
                      <a:pt x="1527" y="2876"/>
                      <a:pt x="1695" y="2876"/>
                    </a:cubicBezTo>
                    <a:cubicBezTo>
                      <a:pt x="1755" y="2876"/>
                      <a:pt x="1808" y="2867"/>
                      <a:pt x="1854" y="2849"/>
                    </a:cubicBezTo>
                    <a:cubicBezTo>
                      <a:pt x="2032" y="2787"/>
                      <a:pt x="2053" y="2787"/>
                      <a:pt x="2116" y="2263"/>
                    </a:cubicBezTo>
                    <a:cubicBezTo>
                      <a:pt x="2184" y="1739"/>
                      <a:pt x="2556" y="906"/>
                      <a:pt x="2556" y="906"/>
                    </a:cubicBezTo>
                    <a:cubicBezTo>
                      <a:pt x="2053" y="713"/>
                      <a:pt x="1440" y="320"/>
                      <a:pt x="1027" y="121"/>
                    </a:cubicBezTo>
                    <a:cubicBezTo>
                      <a:pt x="869" y="43"/>
                      <a:pt x="740" y="0"/>
                      <a:pt x="627" y="0"/>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 name="Google Shape;651;p36"/>
              <p:cNvSpPr/>
              <p:nvPr/>
            </p:nvSpPr>
            <p:spPr>
              <a:xfrm>
                <a:off x="4513076" y="2284014"/>
                <a:ext cx="453593" cy="531822"/>
              </a:xfrm>
              <a:custGeom>
                <a:rect b="b" l="l" r="r" t="t"/>
                <a:pathLst>
                  <a:path extrusionOk="0" h="2991" w="2551">
                    <a:moveTo>
                      <a:pt x="524" y="0"/>
                    </a:moveTo>
                    <a:cubicBezTo>
                      <a:pt x="608" y="63"/>
                      <a:pt x="676" y="110"/>
                      <a:pt x="676" y="110"/>
                    </a:cubicBezTo>
                    <a:cubicBezTo>
                      <a:pt x="676" y="110"/>
                      <a:pt x="655" y="110"/>
                      <a:pt x="655" y="131"/>
                    </a:cubicBezTo>
                    <a:cubicBezTo>
                      <a:pt x="718" y="131"/>
                      <a:pt x="828" y="173"/>
                      <a:pt x="938" y="220"/>
                    </a:cubicBezTo>
                    <a:cubicBezTo>
                      <a:pt x="1330" y="414"/>
                      <a:pt x="1917" y="786"/>
                      <a:pt x="2399" y="979"/>
                    </a:cubicBezTo>
                    <a:cubicBezTo>
                      <a:pt x="2378" y="1027"/>
                      <a:pt x="2048" y="1791"/>
                      <a:pt x="1985" y="2315"/>
                    </a:cubicBezTo>
                    <a:cubicBezTo>
                      <a:pt x="1964" y="2550"/>
                      <a:pt x="1943" y="2681"/>
                      <a:pt x="1896" y="2749"/>
                    </a:cubicBezTo>
                    <a:cubicBezTo>
                      <a:pt x="1896" y="2791"/>
                      <a:pt x="1875" y="2791"/>
                      <a:pt x="1854" y="2812"/>
                    </a:cubicBezTo>
                    <a:cubicBezTo>
                      <a:pt x="1833" y="2812"/>
                      <a:pt x="1812" y="2839"/>
                      <a:pt x="1765" y="2859"/>
                    </a:cubicBezTo>
                    <a:cubicBezTo>
                      <a:pt x="1738" y="2868"/>
                      <a:pt x="1704" y="2872"/>
                      <a:pt x="1665" y="2872"/>
                    </a:cubicBezTo>
                    <a:cubicBezTo>
                      <a:pt x="1514" y="2872"/>
                      <a:pt x="1278" y="2811"/>
                      <a:pt x="1000" y="2708"/>
                    </a:cubicBezTo>
                    <a:cubicBezTo>
                      <a:pt x="828" y="2640"/>
                      <a:pt x="608" y="2530"/>
                      <a:pt x="435" y="2420"/>
                    </a:cubicBezTo>
                    <a:cubicBezTo>
                      <a:pt x="304" y="2357"/>
                      <a:pt x="194" y="2268"/>
                      <a:pt x="152" y="2184"/>
                    </a:cubicBezTo>
                    <a:cubicBezTo>
                      <a:pt x="142" y="2194"/>
                      <a:pt x="119" y="2200"/>
                      <a:pt x="92" y="2200"/>
                    </a:cubicBezTo>
                    <a:cubicBezTo>
                      <a:pt x="64" y="2200"/>
                      <a:pt x="32" y="2194"/>
                      <a:pt x="0" y="2184"/>
                    </a:cubicBezTo>
                    <a:lnTo>
                      <a:pt x="0" y="2184"/>
                    </a:lnTo>
                    <a:cubicBezTo>
                      <a:pt x="63" y="2315"/>
                      <a:pt x="194" y="2420"/>
                      <a:pt x="372" y="2530"/>
                    </a:cubicBezTo>
                    <a:cubicBezTo>
                      <a:pt x="566" y="2640"/>
                      <a:pt x="786" y="2749"/>
                      <a:pt x="959" y="2812"/>
                    </a:cubicBezTo>
                    <a:cubicBezTo>
                      <a:pt x="1230" y="2914"/>
                      <a:pt x="1474" y="2990"/>
                      <a:pt x="1662" y="2990"/>
                    </a:cubicBezTo>
                    <a:cubicBezTo>
                      <a:pt x="1717" y="2990"/>
                      <a:pt x="1767" y="2984"/>
                      <a:pt x="1812" y="2969"/>
                    </a:cubicBezTo>
                    <a:cubicBezTo>
                      <a:pt x="1854" y="2943"/>
                      <a:pt x="1875" y="2922"/>
                      <a:pt x="1917" y="2901"/>
                    </a:cubicBezTo>
                    <a:cubicBezTo>
                      <a:pt x="1964" y="2880"/>
                      <a:pt x="1985" y="2839"/>
                      <a:pt x="2006" y="2791"/>
                    </a:cubicBezTo>
                    <a:cubicBezTo>
                      <a:pt x="2048" y="2708"/>
                      <a:pt x="2074" y="2577"/>
                      <a:pt x="2095" y="2315"/>
                    </a:cubicBezTo>
                    <a:cubicBezTo>
                      <a:pt x="2158" y="1812"/>
                      <a:pt x="2530" y="979"/>
                      <a:pt x="2530" y="979"/>
                    </a:cubicBezTo>
                    <a:lnTo>
                      <a:pt x="2551" y="917"/>
                    </a:lnTo>
                    <a:lnTo>
                      <a:pt x="2488" y="896"/>
                    </a:lnTo>
                    <a:cubicBezTo>
                      <a:pt x="2006" y="718"/>
                      <a:pt x="1419" y="325"/>
                      <a:pt x="1000" y="131"/>
                    </a:cubicBezTo>
                    <a:cubicBezTo>
                      <a:pt x="828" y="42"/>
                      <a:pt x="676" y="0"/>
                      <a:pt x="5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 name="Google Shape;652;p36"/>
              <p:cNvSpPr/>
              <p:nvPr/>
            </p:nvSpPr>
            <p:spPr>
              <a:xfrm>
                <a:off x="4807350" y="2212179"/>
                <a:ext cx="1448085" cy="838718"/>
              </a:xfrm>
              <a:custGeom>
                <a:rect b="b" l="l" r="r" t="t"/>
                <a:pathLst>
                  <a:path extrusionOk="0" h="4717" w="8144">
                    <a:moveTo>
                      <a:pt x="6897" y="1"/>
                    </a:moveTo>
                    <a:cubicBezTo>
                      <a:pt x="6351" y="1"/>
                      <a:pt x="6137" y="465"/>
                      <a:pt x="5850" y="839"/>
                    </a:cubicBezTo>
                    <a:cubicBezTo>
                      <a:pt x="5562" y="1217"/>
                      <a:pt x="4791" y="1782"/>
                      <a:pt x="3717" y="1782"/>
                    </a:cubicBezTo>
                    <a:cubicBezTo>
                      <a:pt x="3482" y="1782"/>
                      <a:pt x="3232" y="1755"/>
                      <a:pt x="2969" y="1692"/>
                    </a:cubicBezTo>
                    <a:cubicBezTo>
                      <a:pt x="1529" y="1342"/>
                      <a:pt x="1074" y="991"/>
                      <a:pt x="854" y="991"/>
                    </a:cubicBezTo>
                    <a:cubicBezTo>
                      <a:pt x="634" y="991"/>
                      <a:pt x="110" y="1886"/>
                      <a:pt x="47" y="2693"/>
                    </a:cubicBezTo>
                    <a:cubicBezTo>
                      <a:pt x="0" y="3504"/>
                      <a:pt x="393" y="3981"/>
                      <a:pt x="393" y="3981"/>
                    </a:cubicBezTo>
                    <a:cubicBezTo>
                      <a:pt x="393" y="3981"/>
                      <a:pt x="1536" y="4716"/>
                      <a:pt x="3212" y="4716"/>
                    </a:cubicBezTo>
                    <a:cubicBezTo>
                      <a:pt x="3580" y="4716"/>
                      <a:pt x="3975" y="4681"/>
                      <a:pt x="4389" y="4594"/>
                    </a:cubicBezTo>
                    <a:cubicBezTo>
                      <a:pt x="6656" y="4112"/>
                      <a:pt x="7379" y="2892"/>
                      <a:pt x="7772" y="1996"/>
                    </a:cubicBezTo>
                    <a:cubicBezTo>
                      <a:pt x="8143" y="1122"/>
                      <a:pt x="7531" y="294"/>
                      <a:pt x="7311" y="74"/>
                    </a:cubicBezTo>
                    <a:cubicBezTo>
                      <a:pt x="7154" y="23"/>
                      <a:pt x="7017" y="1"/>
                      <a:pt x="68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 name="Google Shape;653;p36"/>
              <p:cNvSpPr/>
              <p:nvPr/>
            </p:nvSpPr>
            <p:spPr>
              <a:xfrm>
                <a:off x="4796148" y="2203822"/>
                <a:ext cx="1435994" cy="858277"/>
              </a:xfrm>
              <a:custGeom>
                <a:rect b="b" l="l" r="r" t="t"/>
                <a:pathLst>
                  <a:path extrusionOk="0" h="4827" w="8076">
                    <a:moveTo>
                      <a:pt x="6963" y="113"/>
                    </a:moveTo>
                    <a:cubicBezTo>
                      <a:pt x="7076" y="113"/>
                      <a:pt x="7210" y="134"/>
                      <a:pt x="7353" y="168"/>
                    </a:cubicBezTo>
                    <a:cubicBezTo>
                      <a:pt x="7463" y="278"/>
                      <a:pt x="7657" y="540"/>
                      <a:pt x="7767" y="865"/>
                    </a:cubicBezTo>
                    <a:cubicBezTo>
                      <a:pt x="7897" y="1195"/>
                      <a:pt x="7966" y="1608"/>
                      <a:pt x="7767" y="2022"/>
                    </a:cubicBezTo>
                    <a:cubicBezTo>
                      <a:pt x="7395" y="2918"/>
                      <a:pt x="6698" y="4117"/>
                      <a:pt x="4431" y="4599"/>
                    </a:cubicBezTo>
                    <a:cubicBezTo>
                      <a:pt x="4030" y="4680"/>
                      <a:pt x="3647" y="4713"/>
                      <a:pt x="3289" y="4713"/>
                    </a:cubicBezTo>
                    <a:cubicBezTo>
                      <a:pt x="1637" y="4713"/>
                      <a:pt x="499" y="4003"/>
                      <a:pt x="482" y="3986"/>
                    </a:cubicBezTo>
                    <a:cubicBezTo>
                      <a:pt x="482" y="3986"/>
                      <a:pt x="131" y="3525"/>
                      <a:pt x="173" y="2740"/>
                    </a:cubicBezTo>
                    <a:cubicBezTo>
                      <a:pt x="194" y="2347"/>
                      <a:pt x="351" y="1933"/>
                      <a:pt x="503" y="1608"/>
                    </a:cubicBezTo>
                    <a:cubicBezTo>
                      <a:pt x="587" y="1457"/>
                      <a:pt x="676" y="1326"/>
                      <a:pt x="744" y="1216"/>
                    </a:cubicBezTo>
                    <a:cubicBezTo>
                      <a:pt x="828" y="1127"/>
                      <a:pt x="896" y="1085"/>
                      <a:pt x="917" y="1085"/>
                    </a:cubicBezTo>
                    <a:cubicBezTo>
                      <a:pt x="1006" y="1085"/>
                      <a:pt x="1179" y="1169"/>
                      <a:pt x="1503" y="1299"/>
                    </a:cubicBezTo>
                    <a:cubicBezTo>
                      <a:pt x="1833" y="1430"/>
                      <a:pt x="2289" y="1608"/>
                      <a:pt x="3032" y="1781"/>
                    </a:cubicBezTo>
                    <a:cubicBezTo>
                      <a:pt x="3308" y="1855"/>
                      <a:pt x="3569" y="1886"/>
                      <a:pt x="3813" y="1886"/>
                    </a:cubicBezTo>
                    <a:cubicBezTo>
                      <a:pt x="4227" y="1886"/>
                      <a:pt x="4594" y="1796"/>
                      <a:pt x="4907" y="1671"/>
                    </a:cubicBezTo>
                    <a:cubicBezTo>
                      <a:pt x="5410" y="1478"/>
                      <a:pt x="5761" y="1169"/>
                      <a:pt x="5955" y="933"/>
                    </a:cubicBezTo>
                    <a:cubicBezTo>
                      <a:pt x="6133" y="692"/>
                      <a:pt x="6284" y="430"/>
                      <a:pt x="6478" y="278"/>
                    </a:cubicBezTo>
                    <a:cubicBezTo>
                      <a:pt x="6588" y="189"/>
                      <a:pt x="6698" y="147"/>
                      <a:pt x="6850" y="121"/>
                    </a:cubicBezTo>
                    <a:cubicBezTo>
                      <a:pt x="6884" y="116"/>
                      <a:pt x="6922" y="113"/>
                      <a:pt x="6963" y="113"/>
                    </a:cubicBezTo>
                    <a:close/>
                    <a:moveTo>
                      <a:pt x="7022" y="0"/>
                    </a:moveTo>
                    <a:cubicBezTo>
                      <a:pt x="6952" y="0"/>
                      <a:pt x="6887" y="6"/>
                      <a:pt x="6829" y="16"/>
                    </a:cubicBezTo>
                    <a:cubicBezTo>
                      <a:pt x="6656" y="37"/>
                      <a:pt x="6525" y="100"/>
                      <a:pt x="6415" y="189"/>
                    </a:cubicBezTo>
                    <a:cubicBezTo>
                      <a:pt x="6195" y="362"/>
                      <a:pt x="6044" y="624"/>
                      <a:pt x="5871" y="865"/>
                    </a:cubicBezTo>
                    <a:cubicBezTo>
                      <a:pt x="5693" y="1085"/>
                      <a:pt x="5347" y="1368"/>
                      <a:pt x="4865" y="1561"/>
                    </a:cubicBezTo>
                    <a:cubicBezTo>
                      <a:pt x="4564" y="1686"/>
                      <a:pt x="4214" y="1767"/>
                      <a:pt x="3816" y="1767"/>
                    </a:cubicBezTo>
                    <a:cubicBezTo>
                      <a:pt x="3579" y="1767"/>
                      <a:pt x="3324" y="1738"/>
                      <a:pt x="3053" y="1671"/>
                    </a:cubicBezTo>
                    <a:cubicBezTo>
                      <a:pt x="2336" y="1499"/>
                      <a:pt x="1854" y="1326"/>
                      <a:pt x="1550" y="1195"/>
                    </a:cubicBezTo>
                    <a:cubicBezTo>
                      <a:pt x="1220" y="1064"/>
                      <a:pt x="1048" y="975"/>
                      <a:pt x="917" y="975"/>
                    </a:cubicBezTo>
                    <a:cubicBezTo>
                      <a:pt x="828" y="975"/>
                      <a:pt x="744" y="1038"/>
                      <a:pt x="655" y="1148"/>
                    </a:cubicBezTo>
                    <a:cubicBezTo>
                      <a:pt x="587" y="1258"/>
                      <a:pt x="482" y="1389"/>
                      <a:pt x="414" y="1561"/>
                    </a:cubicBezTo>
                    <a:cubicBezTo>
                      <a:pt x="241" y="1891"/>
                      <a:pt x="89" y="2305"/>
                      <a:pt x="63" y="2740"/>
                    </a:cubicBezTo>
                    <a:cubicBezTo>
                      <a:pt x="0" y="3572"/>
                      <a:pt x="414" y="4075"/>
                      <a:pt x="414" y="4075"/>
                    </a:cubicBezTo>
                    <a:lnTo>
                      <a:pt x="414" y="4096"/>
                    </a:lnTo>
                    <a:cubicBezTo>
                      <a:pt x="414" y="4096"/>
                      <a:pt x="1583" y="4826"/>
                      <a:pt x="3267" y="4826"/>
                    </a:cubicBezTo>
                    <a:cubicBezTo>
                      <a:pt x="3639" y="4826"/>
                      <a:pt x="4036" y="4791"/>
                      <a:pt x="4452" y="4703"/>
                    </a:cubicBezTo>
                    <a:cubicBezTo>
                      <a:pt x="6740" y="4227"/>
                      <a:pt x="7505" y="2981"/>
                      <a:pt x="7877" y="2064"/>
                    </a:cubicBezTo>
                    <a:cubicBezTo>
                      <a:pt x="8076" y="1608"/>
                      <a:pt x="8007" y="1169"/>
                      <a:pt x="7877" y="823"/>
                    </a:cubicBezTo>
                    <a:cubicBezTo>
                      <a:pt x="7746" y="472"/>
                      <a:pt x="7552" y="189"/>
                      <a:pt x="7421" y="79"/>
                    </a:cubicBezTo>
                    <a:lnTo>
                      <a:pt x="7395" y="58"/>
                    </a:lnTo>
                    <a:cubicBezTo>
                      <a:pt x="7262" y="16"/>
                      <a:pt x="7136" y="0"/>
                      <a:pt x="702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 name="Google Shape;654;p36"/>
              <p:cNvSpPr/>
              <p:nvPr/>
            </p:nvSpPr>
            <p:spPr>
              <a:xfrm>
                <a:off x="4636831" y="2126476"/>
                <a:ext cx="236665" cy="309029"/>
              </a:xfrm>
              <a:custGeom>
                <a:rect b="b" l="l" r="r" t="t"/>
                <a:pathLst>
                  <a:path extrusionOk="0" h="1738" w="1331">
                    <a:moveTo>
                      <a:pt x="266" y="0"/>
                    </a:moveTo>
                    <a:cubicBezTo>
                      <a:pt x="187" y="0"/>
                      <a:pt x="120" y="48"/>
                      <a:pt x="90" y="122"/>
                    </a:cubicBezTo>
                    <a:cubicBezTo>
                      <a:pt x="22" y="294"/>
                      <a:pt x="1" y="383"/>
                      <a:pt x="153" y="666"/>
                    </a:cubicBezTo>
                    <a:cubicBezTo>
                      <a:pt x="304" y="928"/>
                      <a:pt x="331" y="1038"/>
                      <a:pt x="393" y="1237"/>
                    </a:cubicBezTo>
                    <a:cubicBezTo>
                      <a:pt x="462" y="1452"/>
                      <a:pt x="414" y="1452"/>
                      <a:pt x="697" y="1583"/>
                    </a:cubicBezTo>
                    <a:cubicBezTo>
                      <a:pt x="887" y="1683"/>
                      <a:pt x="1018" y="1737"/>
                      <a:pt x="1109" y="1737"/>
                    </a:cubicBezTo>
                    <a:cubicBezTo>
                      <a:pt x="1156" y="1737"/>
                      <a:pt x="1192" y="1723"/>
                      <a:pt x="1221" y="1693"/>
                    </a:cubicBezTo>
                    <a:cubicBezTo>
                      <a:pt x="1331" y="1630"/>
                      <a:pt x="1289" y="1520"/>
                      <a:pt x="1289" y="1520"/>
                    </a:cubicBezTo>
                    <a:cubicBezTo>
                      <a:pt x="1289" y="1520"/>
                      <a:pt x="1179" y="1080"/>
                      <a:pt x="1090" y="907"/>
                    </a:cubicBezTo>
                    <a:cubicBezTo>
                      <a:pt x="1006" y="755"/>
                      <a:pt x="697" y="451"/>
                      <a:pt x="524" y="190"/>
                    </a:cubicBezTo>
                    <a:cubicBezTo>
                      <a:pt x="446" y="55"/>
                      <a:pt x="350" y="0"/>
                      <a:pt x="266" y="0"/>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 name="Google Shape;655;p36"/>
              <p:cNvSpPr/>
              <p:nvPr/>
            </p:nvSpPr>
            <p:spPr>
              <a:xfrm>
                <a:off x="4629363" y="2117230"/>
                <a:ext cx="247867" cy="306540"/>
              </a:xfrm>
              <a:custGeom>
                <a:rect b="b" l="l" r="r" t="t"/>
                <a:pathLst>
                  <a:path extrusionOk="0" h="1724" w="1394">
                    <a:moveTo>
                      <a:pt x="305" y="1"/>
                    </a:moveTo>
                    <a:cubicBezTo>
                      <a:pt x="216" y="1"/>
                      <a:pt x="111" y="64"/>
                      <a:pt x="85" y="153"/>
                    </a:cubicBezTo>
                    <a:cubicBezTo>
                      <a:pt x="43" y="242"/>
                      <a:pt x="1" y="325"/>
                      <a:pt x="22" y="414"/>
                    </a:cubicBezTo>
                    <a:cubicBezTo>
                      <a:pt x="22" y="503"/>
                      <a:pt x="64" y="608"/>
                      <a:pt x="153" y="739"/>
                    </a:cubicBezTo>
                    <a:cubicBezTo>
                      <a:pt x="305" y="1027"/>
                      <a:pt x="305" y="1111"/>
                      <a:pt x="373" y="1310"/>
                    </a:cubicBezTo>
                    <a:cubicBezTo>
                      <a:pt x="394" y="1394"/>
                      <a:pt x="415" y="1462"/>
                      <a:pt x="435" y="1504"/>
                    </a:cubicBezTo>
                    <a:cubicBezTo>
                      <a:pt x="456" y="1483"/>
                      <a:pt x="504" y="1441"/>
                      <a:pt x="545" y="1420"/>
                    </a:cubicBezTo>
                    <a:cubicBezTo>
                      <a:pt x="524" y="1394"/>
                      <a:pt x="524" y="1352"/>
                      <a:pt x="504" y="1289"/>
                    </a:cubicBezTo>
                    <a:cubicBezTo>
                      <a:pt x="435" y="1069"/>
                      <a:pt x="415" y="959"/>
                      <a:pt x="242" y="676"/>
                    </a:cubicBezTo>
                    <a:cubicBezTo>
                      <a:pt x="174" y="545"/>
                      <a:pt x="153" y="477"/>
                      <a:pt x="132" y="414"/>
                    </a:cubicBezTo>
                    <a:cubicBezTo>
                      <a:pt x="132" y="346"/>
                      <a:pt x="153" y="284"/>
                      <a:pt x="195" y="194"/>
                    </a:cubicBezTo>
                    <a:cubicBezTo>
                      <a:pt x="216" y="153"/>
                      <a:pt x="263" y="111"/>
                      <a:pt x="305" y="111"/>
                    </a:cubicBezTo>
                    <a:cubicBezTo>
                      <a:pt x="373" y="132"/>
                      <a:pt x="435" y="153"/>
                      <a:pt x="524" y="284"/>
                    </a:cubicBezTo>
                    <a:cubicBezTo>
                      <a:pt x="608" y="414"/>
                      <a:pt x="718" y="545"/>
                      <a:pt x="828" y="676"/>
                    </a:cubicBezTo>
                    <a:cubicBezTo>
                      <a:pt x="959" y="807"/>
                      <a:pt x="1048" y="917"/>
                      <a:pt x="1090" y="1001"/>
                    </a:cubicBezTo>
                    <a:cubicBezTo>
                      <a:pt x="1132" y="1069"/>
                      <a:pt x="1179" y="1221"/>
                      <a:pt x="1200" y="1352"/>
                    </a:cubicBezTo>
                    <a:cubicBezTo>
                      <a:pt x="1242" y="1483"/>
                      <a:pt x="1263" y="1593"/>
                      <a:pt x="1263" y="1593"/>
                    </a:cubicBezTo>
                    <a:cubicBezTo>
                      <a:pt x="1263" y="1593"/>
                      <a:pt x="1289" y="1614"/>
                      <a:pt x="1289" y="1635"/>
                    </a:cubicBezTo>
                    <a:lnTo>
                      <a:pt x="1263" y="1656"/>
                    </a:lnTo>
                    <a:cubicBezTo>
                      <a:pt x="1310" y="1682"/>
                      <a:pt x="1331" y="1703"/>
                      <a:pt x="1373" y="1724"/>
                    </a:cubicBezTo>
                    <a:cubicBezTo>
                      <a:pt x="1394" y="1703"/>
                      <a:pt x="1394" y="1656"/>
                      <a:pt x="1394" y="1635"/>
                    </a:cubicBezTo>
                    <a:lnTo>
                      <a:pt x="1394" y="1551"/>
                    </a:lnTo>
                    <a:cubicBezTo>
                      <a:pt x="1373" y="1551"/>
                      <a:pt x="1352" y="1441"/>
                      <a:pt x="1331" y="1310"/>
                    </a:cubicBezTo>
                    <a:cubicBezTo>
                      <a:pt x="1289" y="1179"/>
                      <a:pt x="1242" y="1027"/>
                      <a:pt x="1200" y="938"/>
                    </a:cubicBezTo>
                    <a:cubicBezTo>
                      <a:pt x="1158" y="828"/>
                      <a:pt x="1048" y="718"/>
                      <a:pt x="938" y="587"/>
                    </a:cubicBezTo>
                    <a:cubicBezTo>
                      <a:pt x="828" y="477"/>
                      <a:pt x="697" y="325"/>
                      <a:pt x="634" y="215"/>
                    </a:cubicBezTo>
                    <a:cubicBezTo>
                      <a:pt x="545" y="64"/>
                      <a:pt x="435" y="1"/>
                      <a:pt x="32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 name="Google Shape;656;p36"/>
              <p:cNvSpPr/>
              <p:nvPr/>
            </p:nvSpPr>
            <p:spPr>
              <a:xfrm>
                <a:off x="5137896" y="1100342"/>
                <a:ext cx="899541" cy="770973"/>
              </a:xfrm>
              <a:custGeom>
                <a:rect b="b" l="l" r="r" t="t"/>
                <a:pathLst>
                  <a:path extrusionOk="0" h="4336" w="5059">
                    <a:moveTo>
                      <a:pt x="1964" y="1"/>
                    </a:moveTo>
                    <a:lnTo>
                      <a:pt x="1765" y="43"/>
                    </a:lnTo>
                    <a:cubicBezTo>
                      <a:pt x="1592" y="111"/>
                      <a:pt x="1330" y="221"/>
                      <a:pt x="1110" y="373"/>
                    </a:cubicBezTo>
                    <a:cubicBezTo>
                      <a:pt x="807" y="567"/>
                      <a:pt x="676" y="745"/>
                      <a:pt x="566" y="1006"/>
                    </a:cubicBezTo>
                    <a:cubicBezTo>
                      <a:pt x="498" y="1378"/>
                      <a:pt x="393" y="1682"/>
                      <a:pt x="236" y="2117"/>
                    </a:cubicBezTo>
                    <a:cubicBezTo>
                      <a:pt x="0" y="2792"/>
                      <a:pt x="152" y="3625"/>
                      <a:pt x="959" y="4060"/>
                    </a:cubicBezTo>
                    <a:cubicBezTo>
                      <a:pt x="1322" y="4246"/>
                      <a:pt x="1699" y="4336"/>
                      <a:pt x="2058" y="4336"/>
                    </a:cubicBezTo>
                    <a:cubicBezTo>
                      <a:pt x="2495" y="4336"/>
                      <a:pt x="2904" y="4203"/>
                      <a:pt x="3226" y="3950"/>
                    </a:cubicBezTo>
                    <a:cubicBezTo>
                      <a:pt x="3839" y="3494"/>
                      <a:pt x="4012" y="2949"/>
                      <a:pt x="4012" y="2949"/>
                    </a:cubicBezTo>
                    <a:cubicBezTo>
                      <a:pt x="4012" y="2949"/>
                      <a:pt x="4168" y="3094"/>
                      <a:pt x="4375" y="3094"/>
                    </a:cubicBezTo>
                    <a:cubicBezTo>
                      <a:pt x="4479" y="3094"/>
                      <a:pt x="4596" y="3058"/>
                      <a:pt x="4713" y="2949"/>
                    </a:cubicBezTo>
                    <a:cubicBezTo>
                      <a:pt x="5059" y="2599"/>
                      <a:pt x="4818" y="2138"/>
                      <a:pt x="4535" y="2075"/>
                    </a:cubicBezTo>
                    <a:cubicBezTo>
                      <a:pt x="4457" y="2056"/>
                      <a:pt x="4396" y="2049"/>
                      <a:pt x="4348" y="2049"/>
                    </a:cubicBezTo>
                    <a:cubicBezTo>
                      <a:pt x="4223" y="2049"/>
                      <a:pt x="4190" y="2096"/>
                      <a:pt x="4190" y="2096"/>
                    </a:cubicBezTo>
                    <a:cubicBezTo>
                      <a:pt x="4190" y="2096"/>
                      <a:pt x="4122" y="2269"/>
                      <a:pt x="3991" y="2316"/>
                    </a:cubicBezTo>
                    <a:cubicBezTo>
                      <a:pt x="3974" y="2324"/>
                      <a:pt x="3959" y="2327"/>
                      <a:pt x="3946" y="2327"/>
                    </a:cubicBezTo>
                    <a:cubicBezTo>
                      <a:pt x="3855" y="2327"/>
                      <a:pt x="3841" y="2143"/>
                      <a:pt x="3860" y="1855"/>
                    </a:cubicBezTo>
                    <a:cubicBezTo>
                      <a:pt x="3881" y="1509"/>
                      <a:pt x="3619" y="1247"/>
                      <a:pt x="2964" y="1027"/>
                    </a:cubicBezTo>
                    <a:cubicBezTo>
                      <a:pt x="2289" y="807"/>
                      <a:pt x="2027" y="483"/>
                      <a:pt x="2006" y="331"/>
                    </a:cubicBezTo>
                    <a:cubicBezTo>
                      <a:pt x="1985" y="174"/>
                      <a:pt x="1964" y="1"/>
                      <a:pt x="1964" y="1"/>
                    </a:cubicBezTo>
                    <a:close/>
                  </a:path>
                </a:pathLst>
              </a:custGeom>
              <a:solidFill>
                <a:srgbClr val="B394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 name="Google Shape;657;p36"/>
              <p:cNvSpPr/>
              <p:nvPr/>
            </p:nvSpPr>
            <p:spPr>
              <a:xfrm>
                <a:off x="5145364" y="1093052"/>
                <a:ext cx="877315" cy="788932"/>
              </a:xfrm>
              <a:custGeom>
                <a:rect b="b" l="l" r="r" t="t"/>
                <a:pathLst>
                  <a:path extrusionOk="0" h="4437" w="4934">
                    <a:moveTo>
                      <a:pt x="1875" y="110"/>
                    </a:moveTo>
                    <a:cubicBezTo>
                      <a:pt x="1875" y="152"/>
                      <a:pt x="1875" y="262"/>
                      <a:pt x="1896" y="393"/>
                    </a:cubicBezTo>
                    <a:cubicBezTo>
                      <a:pt x="1922" y="477"/>
                      <a:pt x="2006" y="608"/>
                      <a:pt x="2158" y="739"/>
                    </a:cubicBezTo>
                    <a:cubicBezTo>
                      <a:pt x="2315" y="869"/>
                      <a:pt x="2550" y="1000"/>
                      <a:pt x="2901" y="1110"/>
                    </a:cubicBezTo>
                    <a:cubicBezTo>
                      <a:pt x="3231" y="1241"/>
                      <a:pt x="3446" y="1351"/>
                      <a:pt x="3577" y="1482"/>
                    </a:cubicBezTo>
                    <a:cubicBezTo>
                      <a:pt x="3729" y="1592"/>
                      <a:pt x="3776" y="1723"/>
                      <a:pt x="3755" y="1875"/>
                    </a:cubicBezTo>
                    <a:cubicBezTo>
                      <a:pt x="3755" y="2048"/>
                      <a:pt x="3755" y="2205"/>
                      <a:pt x="3776" y="2289"/>
                    </a:cubicBezTo>
                    <a:cubicBezTo>
                      <a:pt x="3776" y="2336"/>
                      <a:pt x="3797" y="2378"/>
                      <a:pt x="3839" y="2399"/>
                    </a:cubicBezTo>
                    <a:cubicBezTo>
                      <a:pt x="3866" y="2423"/>
                      <a:pt x="3892" y="2433"/>
                      <a:pt x="3917" y="2433"/>
                    </a:cubicBezTo>
                    <a:cubicBezTo>
                      <a:pt x="3935" y="2433"/>
                      <a:pt x="3952" y="2428"/>
                      <a:pt x="3970" y="2420"/>
                    </a:cubicBezTo>
                    <a:cubicBezTo>
                      <a:pt x="4121" y="2336"/>
                      <a:pt x="4190" y="2158"/>
                      <a:pt x="4190" y="2158"/>
                    </a:cubicBezTo>
                    <a:lnTo>
                      <a:pt x="4190" y="2179"/>
                    </a:lnTo>
                    <a:cubicBezTo>
                      <a:pt x="4190" y="2179"/>
                      <a:pt x="4211" y="2158"/>
                      <a:pt x="4231" y="2158"/>
                    </a:cubicBezTo>
                    <a:cubicBezTo>
                      <a:pt x="4240" y="2149"/>
                      <a:pt x="4260" y="2144"/>
                      <a:pt x="4291" y="2144"/>
                    </a:cubicBezTo>
                    <a:cubicBezTo>
                      <a:pt x="4333" y="2144"/>
                      <a:pt x="4396" y="2154"/>
                      <a:pt x="4472" y="2179"/>
                    </a:cubicBezTo>
                    <a:cubicBezTo>
                      <a:pt x="4603" y="2205"/>
                      <a:pt x="4713" y="2336"/>
                      <a:pt x="4755" y="2467"/>
                    </a:cubicBezTo>
                    <a:cubicBezTo>
                      <a:pt x="4823" y="2619"/>
                      <a:pt x="4802" y="2791"/>
                      <a:pt x="4624" y="2943"/>
                    </a:cubicBezTo>
                    <a:cubicBezTo>
                      <a:pt x="4525" y="3043"/>
                      <a:pt x="4425" y="3077"/>
                      <a:pt x="4337" y="3077"/>
                    </a:cubicBezTo>
                    <a:cubicBezTo>
                      <a:pt x="4291" y="3077"/>
                      <a:pt x="4248" y="3068"/>
                      <a:pt x="4211" y="3053"/>
                    </a:cubicBezTo>
                    <a:cubicBezTo>
                      <a:pt x="4080" y="3032"/>
                      <a:pt x="3991" y="2943"/>
                      <a:pt x="3991" y="2943"/>
                    </a:cubicBezTo>
                    <a:lnTo>
                      <a:pt x="3928" y="2880"/>
                    </a:lnTo>
                    <a:lnTo>
                      <a:pt x="3907" y="2964"/>
                    </a:lnTo>
                    <a:cubicBezTo>
                      <a:pt x="3907" y="2964"/>
                      <a:pt x="3755" y="3488"/>
                      <a:pt x="3163" y="3949"/>
                    </a:cubicBezTo>
                    <a:cubicBezTo>
                      <a:pt x="2844" y="4197"/>
                      <a:pt x="2452" y="4330"/>
                      <a:pt x="2032" y="4330"/>
                    </a:cubicBezTo>
                    <a:cubicBezTo>
                      <a:pt x="1679" y="4330"/>
                      <a:pt x="1305" y="4236"/>
                      <a:pt x="937" y="4038"/>
                    </a:cubicBezTo>
                    <a:cubicBezTo>
                      <a:pt x="545" y="3839"/>
                      <a:pt x="325" y="3535"/>
                      <a:pt x="220" y="3205"/>
                    </a:cubicBezTo>
                    <a:cubicBezTo>
                      <a:pt x="110" y="2880"/>
                      <a:pt x="131" y="2509"/>
                      <a:pt x="262" y="2179"/>
                    </a:cubicBezTo>
                    <a:cubicBezTo>
                      <a:pt x="414" y="1744"/>
                      <a:pt x="503" y="1440"/>
                      <a:pt x="566" y="1068"/>
                    </a:cubicBezTo>
                    <a:lnTo>
                      <a:pt x="587" y="1068"/>
                    </a:lnTo>
                    <a:cubicBezTo>
                      <a:pt x="697" y="807"/>
                      <a:pt x="807" y="655"/>
                      <a:pt x="1089" y="456"/>
                    </a:cubicBezTo>
                    <a:cubicBezTo>
                      <a:pt x="1309" y="304"/>
                      <a:pt x="1550" y="215"/>
                      <a:pt x="1744" y="131"/>
                    </a:cubicBezTo>
                    <a:lnTo>
                      <a:pt x="1875" y="110"/>
                    </a:lnTo>
                    <a:close/>
                    <a:moveTo>
                      <a:pt x="1896" y="0"/>
                    </a:moveTo>
                    <a:lnTo>
                      <a:pt x="1723" y="21"/>
                    </a:lnTo>
                    <a:lnTo>
                      <a:pt x="1702" y="21"/>
                    </a:lnTo>
                    <a:cubicBezTo>
                      <a:pt x="1529" y="110"/>
                      <a:pt x="1267" y="215"/>
                      <a:pt x="1026" y="372"/>
                    </a:cubicBezTo>
                    <a:cubicBezTo>
                      <a:pt x="717" y="566"/>
                      <a:pt x="587" y="765"/>
                      <a:pt x="482" y="1000"/>
                    </a:cubicBezTo>
                    <a:lnTo>
                      <a:pt x="482" y="1027"/>
                    </a:lnTo>
                    <a:cubicBezTo>
                      <a:pt x="414" y="1393"/>
                      <a:pt x="304" y="1702"/>
                      <a:pt x="152" y="2137"/>
                    </a:cubicBezTo>
                    <a:cubicBezTo>
                      <a:pt x="21" y="2488"/>
                      <a:pt x="0" y="2880"/>
                      <a:pt x="110" y="3226"/>
                    </a:cubicBezTo>
                    <a:cubicBezTo>
                      <a:pt x="220" y="3598"/>
                      <a:pt x="456" y="3928"/>
                      <a:pt x="896" y="4143"/>
                    </a:cubicBezTo>
                    <a:cubicBezTo>
                      <a:pt x="1270" y="4342"/>
                      <a:pt x="1655" y="4437"/>
                      <a:pt x="2023" y="4437"/>
                    </a:cubicBezTo>
                    <a:cubicBezTo>
                      <a:pt x="2466" y="4437"/>
                      <a:pt x="2885" y="4298"/>
                      <a:pt x="3231" y="4038"/>
                    </a:cubicBezTo>
                    <a:cubicBezTo>
                      <a:pt x="3797" y="3619"/>
                      <a:pt x="3949" y="3163"/>
                      <a:pt x="3991" y="3074"/>
                    </a:cubicBezTo>
                    <a:cubicBezTo>
                      <a:pt x="4017" y="3095"/>
                      <a:pt x="4059" y="3142"/>
                      <a:pt x="4169" y="3163"/>
                    </a:cubicBezTo>
                    <a:cubicBezTo>
                      <a:pt x="4219" y="3177"/>
                      <a:pt x="4273" y="3186"/>
                      <a:pt x="4331" y="3186"/>
                    </a:cubicBezTo>
                    <a:cubicBezTo>
                      <a:pt x="4449" y="3186"/>
                      <a:pt x="4580" y="3148"/>
                      <a:pt x="4713" y="3032"/>
                    </a:cubicBezTo>
                    <a:cubicBezTo>
                      <a:pt x="4907" y="2833"/>
                      <a:pt x="4933" y="2619"/>
                      <a:pt x="4865" y="2441"/>
                    </a:cubicBezTo>
                    <a:cubicBezTo>
                      <a:pt x="4823" y="2247"/>
                      <a:pt x="4671" y="2116"/>
                      <a:pt x="4493" y="2074"/>
                    </a:cubicBezTo>
                    <a:cubicBezTo>
                      <a:pt x="4415" y="2046"/>
                      <a:pt x="4344" y="2034"/>
                      <a:pt x="4286" y="2034"/>
                    </a:cubicBezTo>
                    <a:cubicBezTo>
                      <a:pt x="4247" y="2034"/>
                      <a:pt x="4215" y="2039"/>
                      <a:pt x="4190" y="2048"/>
                    </a:cubicBezTo>
                    <a:cubicBezTo>
                      <a:pt x="4169" y="2048"/>
                      <a:pt x="4148" y="2074"/>
                      <a:pt x="4121" y="2095"/>
                    </a:cubicBezTo>
                    <a:cubicBezTo>
                      <a:pt x="4101" y="2095"/>
                      <a:pt x="4101" y="2116"/>
                      <a:pt x="4101" y="2116"/>
                    </a:cubicBezTo>
                    <a:lnTo>
                      <a:pt x="4080" y="2116"/>
                    </a:lnTo>
                    <a:cubicBezTo>
                      <a:pt x="4080" y="2116"/>
                      <a:pt x="4038" y="2268"/>
                      <a:pt x="3928" y="2310"/>
                    </a:cubicBezTo>
                    <a:lnTo>
                      <a:pt x="3907" y="2310"/>
                    </a:lnTo>
                    <a:cubicBezTo>
                      <a:pt x="3907" y="2310"/>
                      <a:pt x="3886" y="2289"/>
                      <a:pt x="3886" y="2268"/>
                    </a:cubicBezTo>
                    <a:cubicBezTo>
                      <a:pt x="3860" y="2179"/>
                      <a:pt x="3860" y="2048"/>
                      <a:pt x="3860" y="1896"/>
                    </a:cubicBezTo>
                    <a:cubicBezTo>
                      <a:pt x="3886" y="1702"/>
                      <a:pt x="3818" y="1524"/>
                      <a:pt x="3666" y="1393"/>
                    </a:cubicBezTo>
                    <a:cubicBezTo>
                      <a:pt x="3514" y="1241"/>
                      <a:pt x="3273" y="1131"/>
                      <a:pt x="2922" y="1027"/>
                    </a:cubicBezTo>
                    <a:cubicBezTo>
                      <a:pt x="2598" y="896"/>
                      <a:pt x="2378" y="765"/>
                      <a:pt x="2226" y="655"/>
                    </a:cubicBezTo>
                    <a:cubicBezTo>
                      <a:pt x="2095" y="524"/>
                      <a:pt x="2027" y="414"/>
                      <a:pt x="2027" y="372"/>
                    </a:cubicBezTo>
                    <a:cubicBezTo>
                      <a:pt x="1985" y="215"/>
                      <a:pt x="1964" y="42"/>
                      <a:pt x="1964" y="42"/>
                    </a:cubicBezTo>
                    <a:lnTo>
                      <a:pt x="1922" y="110"/>
                    </a:lnTo>
                    <a:lnTo>
                      <a:pt x="189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 name="Google Shape;658;p36"/>
              <p:cNvSpPr/>
              <p:nvPr/>
            </p:nvSpPr>
            <p:spPr>
              <a:xfrm>
                <a:off x="5874381" y="1519437"/>
                <a:ext cx="82148" cy="85881"/>
              </a:xfrm>
              <a:custGeom>
                <a:rect b="b" l="l" r="r" t="t"/>
                <a:pathLst>
                  <a:path extrusionOk="0" h="483" w="462">
                    <a:moveTo>
                      <a:pt x="241" y="1"/>
                    </a:moveTo>
                    <a:cubicBezTo>
                      <a:pt x="111" y="1"/>
                      <a:pt x="1" y="111"/>
                      <a:pt x="1" y="242"/>
                    </a:cubicBezTo>
                    <a:cubicBezTo>
                      <a:pt x="1" y="372"/>
                      <a:pt x="111" y="482"/>
                      <a:pt x="241" y="482"/>
                    </a:cubicBezTo>
                    <a:cubicBezTo>
                      <a:pt x="372" y="482"/>
                      <a:pt x="461" y="372"/>
                      <a:pt x="461" y="242"/>
                    </a:cubicBezTo>
                    <a:cubicBezTo>
                      <a:pt x="461" y="111"/>
                      <a:pt x="372" y="1"/>
                      <a:pt x="241" y="1"/>
                    </a:cubicBezTo>
                    <a:close/>
                  </a:path>
                </a:pathLst>
              </a:custGeom>
              <a:solidFill>
                <a:srgbClr val="FF9F8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 name="Google Shape;659;p36"/>
              <p:cNvSpPr/>
              <p:nvPr/>
            </p:nvSpPr>
            <p:spPr>
              <a:xfrm>
                <a:off x="5242092" y="1294153"/>
                <a:ext cx="89616" cy="148647"/>
              </a:xfrm>
              <a:custGeom>
                <a:rect b="b" l="l" r="r" t="t"/>
                <a:pathLst>
                  <a:path extrusionOk="0" h="836" w="504">
                    <a:moveTo>
                      <a:pt x="1" y="0"/>
                    </a:moveTo>
                    <a:cubicBezTo>
                      <a:pt x="1" y="0"/>
                      <a:pt x="1" y="157"/>
                      <a:pt x="43" y="241"/>
                    </a:cubicBezTo>
                    <a:cubicBezTo>
                      <a:pt x="90" y="288"/>
                      <a:pt x="132" y="309"/>
                      <a:pt x="173" y="330"/>
                    </a:cubicBezTo>
                    <a:cubicBezTo>
                      <a:pt x="153" y="372"/>
                      <a:pt x="132" y="419"/>
                      <a:pt x="111" y="482"/>
                    </a:cubicBezTo>
                    <a:cubicBezTo>
                      <a:pt x="69" y="655"/>
                      <a:pt x="132" y="812"/>
                      <a:pt x="221" y="833"/>
                    </a:cubicBezTo>
                    <a:cubicBezTo>
                      <a:pt x="227" y="835"/>
                      <a:pt x="235" y="835"/>
                      <a:pt x="242" y="835"/>
                    </a:cubicBezTo>
                    <a:cubicBezTo>
                      <a:pt x="322" y="835"/>
                      <a:pt x="418" y="730"/>
                      <a:pt x="462" y="571"/>
                    </a:cubicBezTo>
                    <a:cubicBezTo>
                      <a:pt x="503" y="419"/>
                      <a:pt x="462" y="262"/>
                      <a:pt x="393" y="220"/>
                    </a:cubicBezTo>
                    <a:cubicBezTo>
                      <a:pt x="341" y="178"/>
                      <a:pt x="309" y="171"/>
                      <a:pt x="278" y="171"/>
                    </a:cubicBezTo>
                    <a:cubicBezTo>
                      <a:pt x="263" y="171"/>
                      <a:pt x="248" y="173"/>
                      <a:pt x="232" y="173"/>
                    </a:cubicBezTo>
                    <a:cubicBezTo>
                      <a:pt x="210" y="173"/>
                      <a:pt x="185" y="170"/>
                      <a:pt x="153" y="157"/>
                    </a:cubicBezTo>
                    <a:cubicBezTo>
                      <a:pt x="43" y="110"/>
                      <a:pt x="1" y="0"/>
                      <a:pt x="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 name="Google Shape;660;p36"/>
              <p:cNvSpPr/>
              <p:nvPr/>
            </p:nvSpPr>
            <p:spPr>
              <a:xfrm>
                <a:off x="5560548" y="1394793"/>
                <a:ext cx="127845" cy="121443"/>
              </a:xfrm>
              <a:custGeom>
                <a:rect b="b" l="l" r="r" t="t"/>
                <a:pathLst>
                  <a:path extrusionOk="0" h="683" w="719">
                    <a:moveTo>
                      <a:pt x="318" y="1"/>
                    </a:moveTo>
                    <a:cubicBezTo>
                      <a:pt x="302" y="1"/>
                      <a:pt x="284" y="2"/>
                      <a:pt x="263" y="5"/>
                    </a:cubicBezTo>
                    <a:lnTo>
                      <a:pt x="263" y="26"/>
                    </a:lnTo>
                    <a:cubicBezTo>
                      <a:pt x="153" y="26"/>
                      <a:pt x="64" y="157"/>
                      <a:pt x="43" y="309"/>
                    </a:cubicBezTo>
                    <a:cubicBezTo>
                      <a:pt x="1" y="482"/>
                      <a:pt x="43" y="660"/>
                      <a:pt x="153" y="681"/>
                    </a:cubicBezTo>
                    <a:cubicBezTo>
                      <a:pt x="159" y="682"/>
                      <a:pt x="165" y="683"/>
                      <a:pt x="172" y="683"/>
                    </a:cubicBezTo>
                    <a:cubicBezTo>
                      <a:pt x="260" y="683"/>
                      <a:pt x="375" y="558"/>
                      <a:pt x="414" y="398"/>
                    </a:cubicBezTo>
                    <a:lnTo>
                      <a:pt x="414" y="220"/>
                    </a:lnTo>
                    <a:cubicBezTo>
                      <a:pt x="477" y="220"/>
                      <a:pt x="524" y="220"/>
                      <a:pt x="587" y="178"/>
                    </a:cubicBezTo>
                    <a:cubicBezTo>
                      <a:pt x="655" y="136"/>
                      <a:pt x="718" y="5"/>
                      <a:pt x="718" y="5"/>
                    </a:cubicBezTo>
                    <a:lnTo>
                      <a:pt x="718" y="5"/>
                    </a:lnTo>
                    <a:cubicBezTo>
                      <a:pt x="718" y="5"/>
                      <a:pt x="672" y="51"/>
                      <a:pt x="576" y="51"/>
                    </a:cubicBezTo>
                    <a:cubicBezTo>
                      <a:pt x="560" y="51"/>
                      <a:pt x="543" y="50"/>
                      <a:pt x="524" y="47"/>
                    </a:cubicBezTo>
                    <a:cubicBezTo>
                      <a:pt x="412" y="47"/>
                      <a:pt x="412" y="1"/>
                      <a:pt x="31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 name="Google Shape;661;p36"/>
              <p:cNvSpPr/>
              <p:nvPr/>
            </p:nvSpPr>
            <p:spPr>
              <a:xfrm>
                <a:off x="5338998" y="1457026"/>
                <a:ext cx="62589" cy="93349"/>
              </a:xfrm>
              <a:custGeom>
                <a:rect b="b" l="l" r="r" t="t"/>
                <a:pathLst>
                  <a:path extrusionOk="0" h="525" w="352">
                    <a:moveTo>
                      <a:pt x="283" y="1"/>
                    </a:moveTo>
                    <a:cubicBezTo>
                      <a:pt x="220" y="1"/>
                      <a:pt x="152" y="27"/>
                      <a:pt x="110" y="48"/>
                    </a:cubicBezTo>
                    <a:cubicBezTo>
                      <a:pt x="68" y="69"/>
                      <a:pt x="47" y="111"/>
                      <a:pt x="21" y="132"/>
                    </a:cubicBezTo>
                    <a:cubicBezTo>
                      <a:pt x="0" y="221"/>
                      <a:pt x="21" y="310"/>
                      <a:pt x="47" y="373"/>
                    </a:cubicBezTo>
                    <a:cubicBezTo>
                      <a:pt x="68" y="441"/>
                      <a:pt x="110" y="462"/>
                      <a:pt x="131" y="483"/>
                    </a:cubicBezTo>
                    <a:cubicBezTo>
                      <a:pt x="178" y="503"/>
                      <a:pt x="199" y="524"/>
                      <a:pt x="199" y="524"/>
                    </a:cubicBezTo>
                    <a:cubicBezTo>
                      <a:pt x="241" y="524"/>
                      <a:pt x="262" y="503"/>
                      <a:pt x="262" y="483"/>
                    </a:cubicBezTo>
                    <a:cubicBezTo>
                      <a:pt x="283" y="441"/>
                      <a:pt x="262" y="420"/>
                      <a:pt x="220" y="420"/>
                    </a:cubicBezTo>
                    <a:lnTo>
                      <a:pt x="199" y="394"/>
                    </a:lnTo>
                    <a:cubicBezTo>
                      <a:pt x="199" y="394"/>
                      <a:pt x="178" y="373"/>
                      <a:pt x="152" y="331"/>
                    </a:cubicBezTo>
                    <a:cubicBezTo>
                      <a:pt x="131" y="289"/>
                      <a:pt x="131" y="221"/>
                      <a:pt x="131" y="179"/>
                    </a:cubicBezTo>
                    <a:cubicBezTo>
                      <a:pt x="152" y="158"/>
                      <a:pt x="152" y="158"/>
                      <a:pt x="178" y="132"/>
                    </a:cubicBezTo>
                    <a:cubicBezTo>
                      <a:pt x="199" y="132"/>
                      <a:pt x="220" y="111"/>
                      <a:pt x="283" y="111"/>
                    </a:cubicBezTo>
                    <a:cubicBezTo>
                      <a:pt x="309" y="111"/>
                      <a:pt x="351" y="90"/>
                      <a:pt x="351" y="69"/>
                    </a:cubicBezTo>
                    <a:cubicBezTo>
                      <a:pt x="351" y="27"/>
                      <a:pt x="330" y="1"/>
                      <a:pt x="28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 name="Google Shape;662;p36"/>
              <p:cNvSpPr/>
              <p:nvPr/>
            </p:nvSpPr>
            <p:spPr>
              <a:xfrm>
                <a:off x="5292412" y="1561400"/>
                <a:ext cx="212483" cy="139757"/>
              </a:xfrm>
              <a:custGeom>
                <a:rect b="b" l="l" r="r" t="t"/>
                <a:pathLst>
                  <a:path extrusionOk="0" h="786" w="1195">
                    <a:moveTo>
                      <a:pt x="211" y="0"/>
                    </a:moveTo>
                    <a:cubicBezTo>
                      <a:pt x="207" y="0"/>
                      <a:pt x="203" y="2"/>
                      <a:pt x="199" y="6"/>
                    </a:cubicBezTo>
                    <a:cubicBezTo>
                      <a:pt x="198" y="4"/>
                      <a:pt x="195" y="3"/>
                      <a:pt x="193" y="3"/>
                    </a:cubicBezTo>
                    <a:cubicBezTo>
                      <a:pt x="164" y="3"/>
                      <a:pt x="90" y="95"/>
                      <a:pt x="90" y="95"/>
                    </a:cubicBezTo>
                    <a:cubicBezTo>
                      <a:pt x="0" y="309"/>
                      <a:pt x="131" y="702"/>
                      <a:pt x="524" y="770"/>
                    </a:cubicBezTo>
                    <a:cubicBezTo>
                      <a:pt x="570" y="781"/>
                      <a:pt x="614" y="785"/>
                      <a:pt x="655" y="785"/>
                    </a:cubicBezTo>
                    <a:cubicBezTo>
                      <a:pt x="943" y="785"/>
                      <a:pt x="1103" y="550"/>
                      <a:pt x="1158" y="398"/>
                    </a:cubicBezTo>
                    <a:cubicBezTo>
                      <a:pt x="1195" y="246"/>
                      <a:pt x="1117" y="175"/>
                      <a:pt x="990" y="175"/>
                    </a:cubicBezTo>
                    <a:cubicBezTo>
                      <a:pt x="974" y="175"/>
                      <a:pt x="956" y="176"/>
                      <a:pt x="938" y="178"/>
                    </a:cubicBezTo>
                    <a:cubicBezTo>
                      <a:pt x="887" y="178"/>
                      <a:pt x="837" y="181"/>
                      <a:pt x="784" y="181"/>
                    </a:cubicBezTo>
                    <a:cubicBezTo>
                      <a:pt x="680" y="181"/>
                      <a:pt x="570" y="171"/>
                      <a:pt x="440" y="115"/>
                    </a:cubicBezTo>
                    <a:cubicBezTo>
                      <a:pt x="275" y="42"/>
                      <a:pt x="233" y="0"/>
                      <a:pt x="211" y="0"/>
                    </a:cubicBezTo>
                    <a:close/>
                  </a:path>
                </a:pathLst>
              </a:custGeom>
              <a:solidFill>
                <a:srgbClr val="D9775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 name="Google Shape;663;p36"/>
              <p:cNvSpPr/>
              <p:nvPr/>
            </p:nvSpPr>
            <p:spPr>
              <a:xfrm>
                <a:off x="5288678" y="1550198"/>
                <a:ext cx="225463" cy="162160"/>
              </a:xfrm>
              <a:custGeom>
                <a:rect b="b" l="l" r="r" t="t"/>
                <a:pathLst>
                  <a:path extrusionOk="0" h="912" w="1268">
                    <a:moveTo>
                      <a:pt x="220" y="110"/>
                    </a:moveTo>
                    <a:cubicBezTo>
                      <a:pt x="241" y="110"/>
                      <a:pt x="241" y="131"/>
                      <a:pt x="262" y="131"/>
                    </a:cubicBezTo>
                    <a:cubicBezTo>
                      <a:pt x="283" y="158"/>
                      <a:pt x="351" y="178"/>
                      <a:pt x="435" y="220"/>
                    </a:cubicBezTo>
                    <a:cubicBezTo>
                      <a:pt x="569" y="280"/>
                      <a:pt x="691" y="300"/>
                      <a:pt x="803" y="300"/>
                    </a:cubicBezTo>
                    <a:cubicBezTo>
                      <a:pt x="857" y="300"/>
                      <a:pt x="909" y="295"/>
                      <a:pt x="959" y="288"/>
                    </a:cubicBezTo>
                    <a:cubicBezTo>
                      <a:pt x="1027" y="288"/>
                      <a:pt x="1090" y="309"/>
                      <a:pt x="1116" y="330"/>
                    </a:cubicBezTo>
                    <a:cubicBezTo>
                      <a:pt x="1137" y="330"/>
                      <a:pt x="1137" y="372"/>
                      <a:pt x="1116" y="440"/>
                    </a:cubicBezTo>
                    <a:cubicBezTo>
                      <a:pt x="1090" y="524"/>
                      <a:pt x="1027" y="613"/>
                      <a:pt x="938" y="702"/>
                    </a:cubicBezTo>
                    <a:cubicBezTo>
                      <a:pt x="870" y="753"/>
                      <a:pt x="772" y="793"/>
                      <a:pt x="643" y="793"/>
                    </a:cubicBezTo>
                    <a:cubicBezTo>
                      <a:pt x="612" y="793"/>
                      <a:pt x="580" y="791"/>
                      <a:pt x="545" y="786"/>
                    </a:cubicBezTo>
                    <a:cubicBezTo>
                      <a:pt x="372" y="744"/>
                      <a:pt x="262" y="655"/>
                      <a:pt x="200" y="524"/>
                    </a:cubicBezTo>
                    <a:cubicBezTo>
                      <a:pt x="131" y="419"/>
                      <a:pt x="131" y="262"/>
                      <a:pt x="173" y="199"/>
                    </a:cubicBezTo>
                    <a:cubicBezTo>
                      <a:pt x="173" y="178"/>
                      <a:pt x="200" y="158"/>
                      <a:pt x="200" y="131"/>
                    </a:cubicBezTo>
                    <a:cubicBezTo>
                      <a:pt x="220" y="131"/>
                      <a:pt x="220" y="131"/>
                      <a:pt x="220" y="110"/>
                    </a:cubicBezTo>
                    <a:close/>
                    <a:moveTo>
                      <a:pt x="200" y="0"/>
                    </a:moveTo>
                    <a:cubicBezTo>
                      <a:pt x="173" y="0"/>
                      <a:pt x="173" y="27"/>
                      <a:pt x="152" y="27"/>
                    </a:cubicBezTo>
                    <a:cubicBezTo>
                      <a:pt x="131" y="48"/>
                      <a:pt x="131" y="48"/>
                      <a:pt x="111" y="69"/>
                    </a:cubicBezTo>
                    <a:cubicBezTo>
                      <a:pt x="90" y="110"/>
                      <a:pt x="69" y="131"/>
                      <a:pt x="69" y="131"/>
                    </a:cubicBezTo>
                    <a:cubicBezTo>
                      <a:pt x="1" y="262"/>
                      <a:pt x="21" y="440"/>
                      <a:pt x="90" y="571"/>
                    </a:cubicBezTo>
                    <a:cubicBezTo>
                      <a:pt x="173" y="723"/>
                      <a:pt x="330" y="854"/>
                      <a:pt x="524" y="896"/>
                    </a:cubicBezTo>
                    <a:cubicBezTo>
                      <a:pt x="574" y="907"/>
                      <a:pt x="620" y="911"/>
                      <a:pt x="663" y="911"/>
                    </a:cubicBezTo>
                    <a:cubicBezTo>
                      <a:pt x="810" y="911"/>
                      <a:pt x="921" y="855"/>
                      <a:pt x="1006" y="786"/>
                    </a:cubicBezTo>
                    <a:cubicBezTo>
                      <a:pt x="1137" y="702"/>
                      <a:pt x="1200" y="571"/>
                      <a:pt x="1221" y="482"/>
                    </a:cubicBezTo>
                    <a:cubicBezTo>
                      <a:pt x="1268" y="372"/>
                      <a:pt x="1247" y="288"/>
                      <a:pt x="1179" y="241"/>
                    </a:cubicBezTo>
                    <a:cubicBezTo>
                      <a:pt x="1116" y="178"/>
                      <a:pt x="1048" y="178"/>
                      <a:pt x="959" y="178"/>
                    </a:cubicBezTo>
                    <a:cubicBezTo>
                      <a:pt x="909" y="185"/>
                      <a:pt x="860" y="190"/>
                      <a:pt x="809" y="190"/>
                    </a:cubicBezTo>
                    <a:cubicBezTo>
                      <a:pt x="706" y="190"/>
                      <a:pt x="599" y="170"/>
                      <a:pt x="482" y="110"/>
                    </a:cubicBezTo>
                    <a:cubicBezTo>
                      <a:pt x="393" y="69"/>
                      <a:pt x="351" y="48"/>
                      <a:pt x="304" y="27"/>
                    </a:cubicBezTo>
                    <a:cubicBezTo>
                      <a:pt x="283" y="27"/>
                      <a:pt x="283" y="27"/>
                      <a:pt x="26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 name="Google Shape;664;p36"/>
              <p:cNvSpPr/>
              <p:nvPr/>
            </p:nvSpPr>
            <p:spPr>
              <a:xfrm>
                <a:off x="5319439" y="1561400"/>
                <a:ext cx="171409" cy="60099"/>
              </a:xfrm>
              <a:custGeom>
                <a:rect b="b" l="l" r="r" t="t"/>
                <a:pathLst>
                  <a:path extrusionOk="0" h="338" w="964">
                    <a:moveTo>
                      <a:pt x="59" y="0"/>
                    </a:moveTo>
                    <a:cubicBezTo>
                      <a:pt x="55" y="0"/>
                      <a:pt x="51" y="2"/>
                      <a:pt x="47" y="6"/>
                    </a:cubicBezTo>
                    <a:cubicBezTo>
                      <a:pt x="47" y="6"/>
                      <a:pt x="0" y="115"/>
                      <a:pt x="47" y="178"/>
                    </a:cubicBezTo>
                    <a:cubicBezTo>
                      <a:pt x="89" y="225"/>
                      <a:pt x="419" y="309"/>
                      <a:pt x="655" y="330"/>
                    </a:cubicBezTo>
                    <a:cubicBezTo>
                      <a:pt x="699" y="335"/>
                      <a:pt x="736" y="337"/>
                      <a:pt x="768" y="337"/>
                    </a:cubicBezTo>
                    <a:cubicBezTo>
                      <a:pt x="912" y="337"/>
                      <a:pt x="947" y="289"/>
                      <a:pt x="964" y="199"/>
                    </a:cubicBezTo>
                    <a:cubicBezTo>
                      <a:pt x="931" y="184"/>
                      <a:pt x="889" y="170"/>
                      <a:pt x="844" y="170"/>
                    </a:cubicBezTo>
                    <a:cubicBezTo>
                      <a:pt x="825" y="170"/>
                      <a:pt x="806" y="172"/>
                      <a:pt x="786" y="178"/>
                    </a:cubicBezTo>
                    <a:cubicBezTo>
                      <a:pt x="735" y="178"/>
                      <a:pt x="685" y="181"/>
                      <a:pt x="632" y="181"/>
                    </a:cubicBezTo>
                    <a:cubicBezTo>
                      <a:pt x="528" y="181"/>
                      <a:pt x="418" y="171"/>
                      <a:pt x="288" y="115"/>
                    </a:cubicBezTo>
                    <a:cubicBezTo>
                      <a:pt x="123" y="42"/>
                      <a:pt x="81" y="0"/>
                      <a:pt x="5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 name="Google Shape;665;p36"/>
              <p:cNvSpPr/>
              <p:nvPr/>
            </p:nvSpPr>
            <p:spPr>
              <a:xfrm>
                <a:off x="5311971" y="1550198"/>
                <a:ext cx="190079" cy="80902"/>
              </a:xfrm>
              <a:custGeom>
                <a:rect b="b" l="l" r="r" t="t"/>
                <a:pathLst>
                  <a:path extrusionOk="0" h="455" w="1069">
                    <a:moveTo>
                      <a:pt x="131" y="131"/>
                    </a:moveTo>
                    <a:cubicBezTo>
                      <a:pt x="152" y="158"/>
                      <a:pt x="220" y="178"/>
                      <a:pt x="304" y="220"/>
                    </a:cubicBezTo>
                    <a:cubicBezTo>
                      <a:pt x="438" y="280"/>
                      <a:pt x="560" y="300"/>
                      <a:pt x="672" y="300"/>
                    </a:cubicBezTo>
                    <a:cubicBezTo>
                      <a:pt x="726" y="300"/>
                      <a:pt x="778" y="295"/>
                      <a:pt x="828" y="288"/>
                    </a:cubicBezTo>
                    <a:cubicBezTo>
                      <a:pt x="875" y="288"/>
                      <a:pt x="896" y="309"/>
                      <a:pt x="917" y="309"/>
                    </a:cubicBezTo>
                    <a:lnTo>
                      <a:pt x="917" y="330"/>
                    </a:lnTo>
                    <a:cubicBezTo>
                      <a:pt x="903" y="330"/>
                      <a:pt x="868" y="340"/>
                      <a:pt x="815" y="340"/>
                    </a:cubicBezTo>
                    <a:cubicBezTo>
                      <a:pt x="789" y="340"/>
                      <a:pt x="758" y="337"/>
                      <a:pt x="723" y="330"/>
                    </a:cubicBezTo>
                    <a:cubicBezTo>
                      <a:pt x="592" y="330"/>
                      <a:pt x="461" y="288"/>
                      <a:pt x="330" y="262"/>
                    </a:cubicBezTo>
                    <a:cubicBezTo>
                      <a:pt x="283" y="241"/>
                      <a:pt x="220" y="241"/>
                      <a:pt x="199" y="220"/>
                    </a:cubicBezTo>
                    <a:cubicBezTo>
                      <a:pt x="166" y="206"/>
                      <a:pt x="146" y="191"/>
                      <a:pt x="137" y="191"/>
                    </a:cubicBezTo>
                    <a:cubicBezTo>
                      <a:pt x="133" y="191"/>
                      <a:pt x="131" y="193"/>
                      <a:pt x="131" y="199"/>
                    </a:cubicBezTo>
                    <a:lnTo>
                      <a:pt x="131" y="131"/>
                    </a:lnTo>
                    <a:close/>
                    <a:moveTo>
                      <a:pt x="89" y="0"/>
                    </a:moveTo>
                    <a:lnTo>
                      <a:pt x="89" y="110"/>
                    </a:lnTo>
                    <a:lnTo>
                      <a:pt x="42" y="48"/>
                    </a:lnTo>
                    <a:cubicBezTo>
                      <a:pt x="42" y="48"/>
                      <a:pt x="21" y="69"/>
                      <a:pt x="21" y="110"/>
                    </a:cubicBezTo>
                    <a:cubicBezTo>
                      <a:pt x="0" y="158"/>
                      <a:pt x="0" y="220"/>
                      <a:pt x="42" y="262"/>
                    </a:cubicBezTo>
                    <a:cubicBezTo>
                      <a:pt x="69" y="309"/>
                      <a:pt x="110" y="309"/>
                      <a:pt x="152" y="330"/>
                    </a:cubicBezTo>
                    <a:cubicBezTo>
                      <a:pt x="199" y="351"/>
                      <a:pt x="241" y="351"/>
                      <a:pt x="304" y="372"/>
                    </a:cubicBezTo>
                    <a:cubicBezTo>
                      <a:pt x="435" y="419"/>
                      <a:pt x="566" y="440"/>
                      <a:pt x="697" y="440"/>
                    </a:cubicBezTo>
                    <a:cubicBezTo>
                      <a:pt x="751" y="449"/>
                      <a:pt x="795" y="454"/>
                      <a:pt x="831" y="454"/>
                    </a:cubicBezTo>
                    <a:cubicBezTo>
                      <a:pt x="883" y="454"/>
                      <a:pt x="922" y="444"/>
                      <a:pt x="959" y="419"/>
                    </a:cubicBezTo>
                    <a:cubicBezTo>
                      <a:pt x="1027" y="393"/>
                      <a:pt x="1048" y="330"/>
                      <a:pt x="1069" y="288"/>
                    </a:cubicBezTo>
                    <a:lnTo>
                      <a:pt x="1069" y="241"/>
                    </a:lnTo>
                    <a:lnTo>
                      <a:pt x="1048" y="220"/>
                    </a:lnTo>
                    <a:cubicBezTo>
                      <a:pt x="985" y="178"/>
                      <a:pt x="917" y="178"/>
                      <a:pt x="828" y="178"/>
                    </a:cubicBezTo>
                    <a:cubicBezTo>
                      <a:pt x="778" y="185"/>
                      <a:pt x="729" y="190"/>
                      <a:pt x="678" y="190"/>
                    </a:cubicBezTo>
                    <a:cubicBezTo>
                      <a:pt x="575" y="190"/>
                      <a:pt x="468" y="170"/>
                      <a:pt x="351" y="110"/>
                    </a:cubicBezTo>
                    <a:cubicBezTo>
                      <a:pt x="262" y="69"/>
                      <a:pt x="199" y="48"/>
                      <a:pt x="173" y="27"/>
                    </a:cubicBezTo>
                    <a:lnTo>
                      <a:pt x="152" y="27"/>
                    </a:lnTo>
                    <a:lnTo>
                      <a:pt x="173"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 name="Google Shape;666;p36"/>
              <p:cNvSpPr/>
              <p:nvPr/>
            </p:nvSpPr>
            <p:spPr>
              <a:xfrm>
                <a:off x="5319439" y="1630745"/>
                <a:ext cx="151850" cy="70056"/>
              </a:xfrm>
              <a:custGeom>
                <a:rect b="b" l="l" r="r" t="t"/>
                <a:pathLst>
                  <a:path extrusionOk="0" h="394" w="854">
                    <a:moveTo>
                      <a:pt x="340" y="0"/>
                    </a:moveTo>
                    <a:cubicBezTo>
                      <a:pt x="307" y="0"/>
                      <a:pt x="274" y="3"/>
                      <a:pt x="241" y="8"/>
                    </a:cubicBezTo>
                    <a:cubicBezTo>
                      <a:pt x="157" y="29"/>
                      <a:pt x="68" y="71"/>
                      <a:pt x="0" y="139"/>
                    </a:cubicBezTo>
                    <a:cubicBezTo>
                      <a:pt x="68" y="249"/>
                      <a:pt x="199" y="359"/>
                      <a:pt x="372" y="380"/>
                    </a:cubicBezTo>
                    <a:cubicBezTo>
                      <a:pt x="419" y="389"/>
                      <a:pt x="463" y="393"/>
                      <a:pt x="503" y="393"/>
                    </a:cubicBezTo>
                    <a:cubicBezTo>
                      <a:pt x="655" y="393"/>
                      <a:pt x="767" y="336"/>
                      <a:pt x="854" y="249"/>
                    </a:cubicBezTo>
                    <a:cubicBezTo>
                      <a:pt x="812" y="181"/>
                      <a:pt x="744" y="118"/>
                      <a:pt x="655" y="71"/>
                    </a:cubicBezTo>
                    <a:cubicBezTo>
                      <a:pt x="541" y="24"/>
                      <a:pt x="439" y="0"/>
                      <a:pt x="340" y="0"/>
                    </a:cubicBezTo>
                    <a:close/>
                  </a:path>
                </a:pathLst>
              </a:custGeom>
              <a:solidFill>
                <a:srgbClr val="FFA3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 name="Google Shape;667;p36"/>
              <p:cNvSpPr/>
              <p:nvPr/>
            </p:nvSpPr>
            <p:spPr>
              <a:xfrm>
                <a:off x="5308237" y="1618654"/>
                <a:ext cx="174254" cy="93171"/>
              </a:xfrm>
              <a:custGeom>
                <a:rect b="b" l="l" r="r" t="t"/>
                <a:pathLst>
                  <a:path extrusionOk="0" h="524" w="980">
                    <a:moveTo>
                      <a:pt x="325" y="118"/>
                    </a:moveTo>
                    <a:cubicBezTo>
                      <a:pt x="435" y="118"/>
                      <a:pt x="566" y="118"/>
                      <a:pt x="697" y="186"/>
                    </a:cubicBezTo>
                    <a:cubicBezTo>
                      <a:pt x="744" y="207"/>
                      <a:pt x="786" y="249"/>
                      <a:pt x="807" y="296"/>
                    </a:cubicBezTo>
                    <a:cubicBezTo>
                      <a:pt x="731" y="350"/>
                      <a:pt x="644" y="407"/>
                      <a:pt x="511" y="407"/>
                    </a:cubicBezTo>
                    <a:cubicBezTo>
                      <a:pt x="487" y="407"/>
                      <a:pt x="462" y="405"/>
                      <a:pt x="435" y="401"/>
                    </a:cubicBezTo>
                    <a:cubicBezTo>
                      <a:pt x="304" y="380"/>
                      <a:pt x="241" y="296"/>
                      <a:pt x="173" y="207"/>
                    </a:cubicBezTo>
                    <a:cubicBezTo>
                      <a:pt x="220" y="186"/>
                      <a:pt x="262" y="139"/>
                      <a:pt x="325" y="118"/>
                    </a:cubicBezTo>
                    <a:close/>
                    <a:moveTo>
                      <a:pt x="405" y="0"/>
                    </a:moveTo>
                    <a:cubicBezTo>
                      <a:pt x="370" y="0"/>
                      <a:pt x="336" y="3"/>
                      <a:pt x="304" y="8"/>
                    </a:cubicBezTo>
                    <a:cubicBezTo>
                      <a:pt x="194" y="34"/>
                      <a:pt x="90" y="97"/>
                      <a:pt x="21" y="165"/>
                    </a:cubicBezTo>
                    <a:lnTo>
                      <a:pt x="1" y="207"/>
                    </a:lnTo>
                    <a:lnTo>
                      <a:pt x="21" y="228"/>
                    </a:lnTo>
                    <a:cubicBezTo>
                      <a:pt x="90" y="359"/>
                      <a:pt x="241" y="469"/>
                      <a:pt x="414" y="511"/>
                    </a:cubicBezTo>
                    <a:cubicBezTo>
                      <a:pt x="460" y="520"/>
                      <a:pt x="503" y="524"/>
                      <a:pt x="545" y="524"/>
                    </a:cubicBezTo>
                    <a:cubicBezTo>
                      <a:pt x="725" y="524"/>
                      <a:pt x="870" y="448"/>
                      <a:pt x="959" y="359"/>
                    </a:cubicBezTo>
                    <a:lnTo>
                      <a:pt x="980" y="317"/>
                    </a:lnTo>
                    <a:lnTo>
                      <a:pt x="959" y="270"/>
                    </a:lnTo>
                    <a:cubicBezTo>
                      <a:pt x="917" y="207"/>
                      <a:pt x="849" y="118"/>
                      <a:pt x="744" y="76"/>
                    </a:cubicBezTo>
                    <a:cubicBezTo>
                      <a:pt x="626" y="25"/>
                      <a:pt x="510" y="0"/>
                      <a:pt x="40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 name="Google Shape;668;p36"/>
              <p:cNvSpPr/>
              <p:nvPr/>
            </p:nvSpPr>
            <p:spPr>
              <a:xfrm>
                <a:off x="5249560" y="1196536"/>
                <a:ext cx="175321" cy="92993"/>
              </a:xfrm>
              <a:custGeom>
                <a:rect b="b" l="l" r="r" t="t"/>
                <a:pathLst>
                  <a:path extrusionOk="0" h="523" w="986">
                    <a:moveTo>
                      <a:pt x="425" y="1"/>
                    </a:moveTo>
                    <a:cubicBezTo>
                      <a:pt x="406" y="1"/>
                      <a:pt x="388" y="2"/>
                      <a:pt x="372" y="5"/>
                    </a:cubicBezTo>
                    <a:cubicBezTo>
                      <a:pt x="221" y="26"/>
                      <a:pt x="179" y="52"/>
                      <a:pt x="111" y="136"/>
                    </a:cubicBezTo>
                    <a:cubicBezTo>
                      <a:pt x="69" y="225"/>
                      <a:pt x="1" y="335"/>
                      <a:pt x="69" y="356"/>
                    </a:cubicBezTo>
                    <a:cubicBezTo>
                      <a:pt x="127" y="332"/>
                      <a:pt x="190" y="322"/>
                      <a:pt x="253" y="322"/>
                    </a:cubicBezTo>
                    <a:cubicBezTo>
                      <a:pt x="424" y="322"/>
                      <a:pt x="588" y="395"/>
                      <a:pt x="634" y="445"/>
                    </a:cubicBezTo>
                    <a:cubicBezTo>
                      <a:pt x="688" y="495"/>
                      <a:pt x="725" y="523"/>
                      <a:pt x="756" y="523"/>
                    </a:cubicBezTo>
                    <a:cubicBezTo>
                      <a:pt x="776" y="523"/>
                      <a:pt x="794" y="511"/>
                      <a:pt x="812" y="486"/>
                    </a:cubicBezTo>
                    <a:cubicBezTo>
                      <a:pt x="854" y="445"/>
                      <a:pt x="985" y="335"/>
                      <a:pt x="875" y="183"/>
                    </a:cubicBezTo>
                    <a:cubicBezTo>
                      <a:pt x="797" y="67"/>
                      <a:pt x="568" y="1"/>
                      <a:pt x="425" y="1"/>
                    </a:cubicBezTo>
                    <a:close/>
                  </a:path>
                </a:pathLst>
              </a:custGeom>
              <a:solidFill>
                <a:srgbClr val="FF96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 name="Google Shape;669;p36"/>
              <p:cNvSpPr/>
              <p:nvPr/>
            </p:nvSpPr>
            <p:spPr>
              <a:xfrm>
                <a:off x="5245826" y="1188357"/>
                <a:ext cx="179055" cy="112019"/>
              </a:xfrm>
              <a:custGeom>
                <a:rect b="b" l="l" r="r" t="t"/>
                <a:pathLst>
                  <a:path extrusionOk="0" h="630" w="1007">
                    <a:moveTo>
                      <a:pt x="457" y="110"/>
                    </a:moveTo>
                    <a:cubicBezTo>
                      <a:pt x="511" y="110"/>
                      <a:pt x="571" y="125"/>
                      <a:pt x="634" y="140"/>
                    </a:cubicBezTo>
                    <a:cubicBezTo>
                      <a:pt x="744" y="161"/>
                      <a:pt x="807" y="203"/>
                      <a:pt x="854" y="271"/>
                    </a:cubicBezTo>
                    <a:cubicBezTo>
                      <a:pt x="896" y="312"/>
                      <a:pt x="896" y="360"/>
                      <a:pt x="875" y="402"/>
                    </a:cubicBezTo>
                    <a:cubicBezTo>
                      <a:pt x="854" y="443"/>
                      <a:pt x="807" y="464"/>
                      <a:pt x="786" y="511"/>
                    </a:cubicBezTo>
                    <a:lnTo>
                      <a:pt x="765" y="511"/>
                    </a:lnTo>
                    <a:cubicBezTo>
                      <a:pt x="765" y="511"/>
                      <a:pt x="744" y="491"/>
                      <a:pt x="702" y="464"/>
                    </a:cubicBezTo>
                    <a:cubicBezTo>
                      <a:pt x="655" y="402"/>
                      <a:pt x="571" y="360"/>
                      <a:pt x="441" y="333"/>
                    </a:cubicBezTo>
                    <a:cubicBezTo>
                      <a:pt x="405" y="325"/>
                      <a:pt x="366" y="320"/>
                      <a:pt x="324" y="320"/>
                    </a:cubicBezTo>
                    <a:cubicBezTo>
                      <a:pt x="260" y="320"/>
                      <a:pt x="189" y="331"/>
                      <a:pt x="111" y="360"/>
                    </a:cubicBezTo>
                    <a:lnTo>
                      <a:pt x="132" y="333"/>
                    </a:lnTo>
                    <a:cubicBezTo>
                      <a:pt x="132" y="292"/>
                      <a:pt x="152" y="250"/>
                      <a:pt x="200" y="203"/>
                    </a:cubicBezTo>
                    <a:cubicBezTo>
                      <a:pt x="221" y="161"/>
                      <a:pt x="221" y="161"/>
                      <a:pt x="242" y="140"/>
                    </a:cubicBezTo>
                    <a:cubicBezTo>
                      <a:pt x="283" y="119"/>
                      <a:pt x="331" y="119"/>
                      <a:pt x="393" y="119"/>
                    </a:cubicBezTo>
                    <a:cubicBezTo>
                      <a:pt x="413" y="113"/>
                      <a:pt x="435" y="110"/>
                      <a:pt x="457" y="110"/>
                    </a:cubicBezTo>
                    <a:close/>
                    <a:moveTo>
                      <a:pt x="455" y="0"/>
                    </a:moveTo>
                    <a:cubicBezTo>
                      <a:pt x="426" y="0"/>
                      <a:pt x="399" y="3"/>
                      <a:pt x="372" y="9"/>
                    </a:cubicBezTo>
                    <a:cubicBezTo>
                      <a:pt x="310" y="9"/>
                      <a:pt x="262" y="9"/>
                      <a:pt x="200" y="30"/>
                    </a:cubicBezTo>
                    <a:cubicBezTo>
                      <a:pt x="152" y="51"/>
                      <a:pt x="111" y="98"/>
                      <a:pt x="90" y="161"/>
                    </a:cubicBezTo>
                    <a:cubicBezTo>
                      <a:pt x="69" y="203"/>
                      <a:pt x="22" y="250"/>
                      <a:pt x="22" y="292"/>
                    </a:cubicBezTo>
                    <a:cubicBezTo>
                      <a:pt x="1" y="312"/>
                      <a:pt x="1" y="360"/>
                      <a:pt x="1" y="381"/>
                    </a:cubicBezTo>
                    <a:cubicBezTo>
                      <a:pt x="1" y="422"/>
                      <a:pt x="48" y="443"/>
                      <a:pt x="90" y="464"/>
                    </a:cubicBezTo>
                    <a:lnTo>
                      <a:pt x="111" y="443"/>
                    </a:lnTo>
                    <a:cubicBezTo>
                      <a:pt x="166" y="433"/>
                      <a:pt x="221" y="428"/>
                      <a:pt x="272" y="428"/>
                    </a:cubicBezTo>
                    <a:cubicBezTo>
                      <a:pt x="324" y="428"/>
                      <a:pt x="372" y="433"/>
                      <a:pt x="414" y="443"/>
                    </a:cubicBezTo>
                    <a:cubicBezTo>
                      <a:pt x="524" y="464"/>
                      <a:pt x="613" y="511"/>
                      <a:pt x="613" y="532"/>
                    </a:cubicBezTo>
                    <a:cubicBezTo>
                      <a:pt x="655" y="574"/>
                      <a:pt x="702" y="595"/>
                      <a:pt x="744" y="621"/>
                    </a:cubicBezTo>
                    <a:cubicBezTo>
                      <a:pt x="755" y="627"/>
                      <a:pt x="768" y="630"/>
                      <a:pt x="781" y="630"/>
                    </a:cubicBezTo>
                    <a:cubicBezTo>
                      <a:pt x="819" y="630"/>
                      <a:pt x="860" y="609"/>
                      <a:pt x="875" y="574"/>
                    </a:cubicBezTo>
                    <a:cubicBezTo>
                      <a:pt x="896" y="553"/>
                      <a:pt x="938" y="511"/>
                      <a:pt x="985" y="443"/>
                    </a:cubicBezTo>
                    <a:cubicBezTo>
                      <a:pt x="1006" y="381"/>
                      <a:pt x="1006" y="292"/>
                      <a:pt x="938" y="203"/>
                    </a:cubicBezTo>
                    <a:cubicBezTo>
                      <a:pt x="875" y="119"/>
                      <a:pt x="786" y="51"/>
                      <a:pt x="676" y="30"/>
                    </a:cubicBezTo>
                    <a:cubicBezTo>
                      <a:pt x="602" y="15"/>
                      <a:pt x="525" y="0"/>
                      <a:pt x="45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 name="Google Shape;670;p36"/>
              <p:cNvSpPr/>
              <p:nvPr/>
            </p:nvSpPr>
            <p:spPr>
              <a:xfrm>
                <a:off x="5548457" y="1274239"/>
                <a:ext cx="209638" cy="109885"/>
              </a:xfrm>
              <a:custGeom>
                <a:rect b="b" l="l" r="r" t="t"/>
                <a:pathLst>
                  <a:path extrusionOk="0" h="618" w="1179">
                    <a:moveTo>
                      <a:pt x="233" y="0"/>
                    </a:moveTo>
                    <a:cubicBezTo>
                      <a:pt x="110" y="0"/>
                      <a:pt x="69" y="44"/>
                      <a:pt x="69" y="112"/>
                    </a:cubicBezTo>
                    <a:cubicBezTo>
                      <a:pt x="48" y="311"/>
                      <a:pt x="1" y="374"/>
                      <a:pt x="152" y="400"/>
                    </a:cubicBezTo>
                    <a:cubicBezTo>
                      <a:pt x="283" y="421"/>
                      <a:pt x="461" y="421"/>
                      <a:pt x="744" y="484"/>
                    </a:cubicBezTo>
                    <a:cubicBezTo>
                      <a:pt x="864" y="527"/>
                      <a:pt x="965" y="618"/>
                      <a:pt x="1014" y="618"/>
                    </a:cubicBezTo>
                    <a:cubicBezTo>
                      <a:pt x="1019" y="618"/>
                      <a:pt x="1023" y="617"/>
                      <a:pt x="1027" y="615"/>
                    </a:cubicBezTo>
                    <a:cubicBezTo>
                      <a:pt x="1095" y="573"/>
                      <a:pt x="1179" y="353"/>
                      <a:pt x="1116" y="243"/>
                    </a:cubicBezTo>
                    <a:cubicBezTo>
                      <a:pt x="1027" y="112"/>
                      <a:pt x="545" y="49"/>
                      <a:pt x="331" y="8"/>
                    </a:cubicBezTo>
                    <a:cubicBezTo>
                      <a:pt x="293" y="3"/>
                      <a:pt x="261" y="0"/>
                      <a:pt x="233" y="0"/>
                    </a:cubicBezTo>
                    <a:close/>
                  </a:path>
                </a:pathLst>
              </a:custGeom>
              <a:solidFill>
                <a:srgbClr val="FF96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 name="Google Shape;671;p36"/>
              <p:cNvSpPr/>
              <p:nvPr/>
            </p:nvSpPr>
            <p:spPr>
              <a:xfrm>
                <a:off x="5544723" y="1264281"/>
                <a:ext cx="217106" cy="130511"/>
              </a:xfrm>
              <a:custGeom>
                <a:rect b="b" l="l" r="r" t="t"/>
                <a:pathLst>
                  <a:path extrusionOk="0" h="734" w="1221">
                    <a:moveTo>
                      <a:pt x="239" y="111"/>
                    </a:moveTo>
                    <a:cubicBezTo>
                      <a:pt x="269" y="111"/>
                      <a:pt x="307" y="116"/>
                      <a:pt x="352" y="126"/>
                    </a:cubicBezTo>
                    <a:cubicBezTo>
                      <a:pt x="462" y="147"/>
                      <a:pt x="613" y="168"/>
                      <a:pt x="786" y="215"/>
                    </a:cubicBezTo>
                    <a:cubicBezTo>
                      <a:pt x="854" y="236"/>
                      <a:pt x="917" y="236"/>
                      <a:pt x="985" y="257"/>
                    </a:cubicBezTo>
                    <a:cubicBezTo>
                      <a:pt x="1048" y="299"/>
                      <a:pt x="1069" y="325"/>
                      <a:pt x="1090" y="325"/>
                    </a:cubicBezTo>
                    <a:cubicBezTo>
                      <a:pt x="1116" y="367"/>
                      <a:pt x="1116" y="430"/>
                      <a:pt x="1090" y="498"/>
                    </a:cubicBezTo>
                    <a:cubicBezTo>
                      <a:pt x="1069" y="540"/>
                      <a:pt x="1069" y="561"/>
                      <a:pt x="1048" y="587"/>
                    </a:cubicBezTo>
                    <a:cubicBezTo>
                      <a:pt x="1048" y="608"/>
                      <a:pt x="1027" y="629"/>
                      <a:pt x="1027" y="629"/>
                    </a:cubicBezTo>
                    <a:cubicBezTo>
                      <a:pt x="1006" y="608"/>
                      <a:pt x="985" y="608"/>
                      <a:pt x="959" y="587"/>
                    </a:cubicBezTo>
                    <a:cubicBezTo>
                      <a:pt x="917" y="561"/>
                      <a:pt x="854" y="519"/>
                      <a:pt x="786" y="498"/>
                    </a:cubicBezTo>
                    <a:cubicBezTo>
                      <a:pt x="482" y="409"/>
                      <a:pt x="304" y="409"/>
                      <a:pt x="173" y="388"/>
                    </a:cubicBezTo>
                    <a:lnTo>
                      <a:pt x="132" y="388"/>
                    </a:lnTo>
                    <a:cubicBezTo>
                      <a:pt x="111" y="388"/>
                      <a:pt x="132" y="388"/>
                      <a:pt x="111" y="367"/>
                    </a:cubicBezTo>
                    <a:cubicBezTo>
                      <a:pt x="111" y="346"/>
                      <a:pt x="132" y="278"/>
                      <a:pt x="132" y="168"/>
                    </a:cubicBezTo>
                    <a:cubicBezTo>
                      <a:pt x="132" y="147"/>
                      <a:pt x="153" y="126"/>
                      <a:pt x="173" y="126"/>
                    </a:cubicBezTo>
                    <a:cubicBezTo>
                      <a:pt x="187" y="116"/>
                      <a:pt x="209" y="111"/>
                      <a:pt x="239" y="111"/>
                    </a:cubicBezTo>
                    <a:close/>
                    <a:moveTo>
                      <a:pt x="236" y="1"/>
                    </a:moveTo>
                    <a:cubicBezTo>
                      <a:pt x="198" y="1"/>
                      <a:pt x="166" y="6"/>
                      <a:pt x="132" y="16"/>
                    </a:cubicBezTo>
                    <a:cubicBezTo>
                      <a:pt x="69" y="37"/>
                      <a:pt x="22" y="105"/>
                      <a:pt x="22" y="147"/>
                    </a:cubicBezTo>
                    <a:lnTo>
                      <a:pt x="22" y="168"/>
                    </a:lnTo>
                    <a:cubicBezTo>
                      <a:pt x="22" y="257"/>
                      <a:pt x="1" y="325"/>
                      <a:pt x="1" y="388"/>
                    </a:cubicBezTo>
                    <a:cubicBezTo>
                      <a:pt x="22" y="430"/>
                      <a:pt x="22" y="456"/>
                      <a:pt x="69" y="477"/>
                    </a:cubicBezTo>
                    <a:cubicBezTo>
                      <a:pt x="90" y="498"/>
                      <a:pt x="132" y="498"/>
                      <a:pt x="153" y="519"/>
                    </a:cubicBezTo>
                    <a:cubicBezTo>
                      <a:pt x="304" y="540"/>
                      <a:pt x="462" y="519"/>
                      <a:pt x="744" y="608"/>
                    </a:cubicBezTo>
                    <a:cubicBezTo>
                      <a:pt x="807" y="629"/>
                      <a:pt x="854" y="650"/>
                      <a:pt x="917" y="692"/>
                    </a:cubicBezTo>
                    <a:cubicBezTo>
                      <a:pt x="938" y="692"/>
                      <a:pt x="959" y="718"/>
                      <a:pt x="985" y="718"/>
                    </a:cubicBezTo>
                    <a:cubicBezTo>
                      <a:pt x="1006" y="729"/>
                      <a:pt x="1022" y="734"/>
                      <a:pt x="1038" y="734"/>
                    </a:cubicBezTo>
                    <a:cubicBezTo>
                      <a:pt x="1053" y="734"/>
                      <a:pt x="1069" y="729"/>
                      <a:pt x="1090" y="718"/>
                    </a:cubicBezTo>
                    <a:cubicBezTo>
                      <a:pt x="1116" y="692"/>
                      <a:pt x="1137" y="671"/>
                      <a:pt x="1158" y="650"/>
                    </a:cubicBezTo>
                    <a:cubicBezTo>
                      <a:pt x="1179" y="608"/>
                      <a:pt x="1179" y="561"/>
                      <a:pt x="1200" y="540"/>
                    </a:cubicBezTo>
                    <a:cubicBezTo>
                      <a:pt x="1221" y="456"/>
                      <a:pt x="1221" y="346"/>
                      <a:pt x="1179" y="257"/>
                    </a:cubicBezTo>
                    <a:cubicBezTo>
                      <a:pt x="1137" y="215"/>
                      <a:pt x="1090" y="194"/>
                      <a:pt x="1027" y="168"/>
                    </a:cubicBezTo>
                    <a:cubicBezTo>
                      <a:pt x="959" y="126"/>
                      <a:pt x="875" y="105"/>
                      <a:pt x="807" y="105"/>
                    </a:cubicBezTo>
                    <a:cubicBezTo>
                      <a:pt x="634" y="64"/>
                      <a:pt x="462" y="37"/>
                      <a:pt x="372" y="16"/>
                    </a:cubicBezTo>
                    <a:cubicBezTo>
                      <a:pt x="318" y="6"/>
                      <a:pt x="274" y="1"/>
                      <a:pt x="23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72" name="Google Shape;672;p36"/>
            <p:cNvSpPr/>
            <p:nvPr/>
          </p:nvSpPr>
          <p:spPr>
            <a:xfrm>
              <a:off x="5791507" y="2154757"/>
              <a:ext cx="667920" cy="769854"/>
            </a:xfrm>
            <a:custGeom>
              <a:rect b="b" l="l" r="r" t="t"/>
              <a:pathLst>
                <a:path extrusionOk="0" h="8276" w="7180">
                  <a:moveTo>
                    <a:pt x="178" y="1"/>
                  </a:moveTo>
                  <a:cubicBezTo>
                    <a:pt x="89" y="1"/>
                    <a:pt x="0" y="69"/>
                    <a:pt x="0" y="158"/>
                  </a:cubicBezTo>
                  <a:lnTo>
                    <a:pt x="0" y="8097"/>
                  </a:lnTo>
                  <a:cubicBezTo>
                    <a:pt x="0" y="8186"/>
                    <a:pt x="89" y="8275"/>
                    <a:pt x="178" y="8275"/>
                  </a:cubicBezTo>
                  <a:lnTo>
                    <a:pt x="7028" y="8275"/>
                  </a:lnTo>
                  <a:cubicBezTo>
                    <a:pt x="7117" y="8275"/>
                    <a:pt x="7180" y="8186"/>
                    <a:pt x="7180" y="8097"/>
                  </a:cubicBezTo>
                  <a:lnTo>
                    <a:pt x="7180" y="158"/>
                  </a:lnTo>
                  <a:cubicBezTo>
                    <a:pt x="7180" y="69"/>
                    <a:pt x="7117" y="1"/>
                    <a:pt x="70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 name="Google Shape;673;p36"/>
            <p:cNvSpPr/>
            <p:nvPr/>
          </p:nvSpPr>
          <p:spPr>
            <a:xfrm>
              <a:off x="5787600" y="2150851"/>
              <a:ext cx="678152" cy="777668"/>
            </a:xfrm>
            <a:custGeom>
              <a:rect b="b" l="l" r="r" t="t"/>
              <a:pathLst>
                <a:path extrusionOk="0" h="8360" w="7290">
                  <a:moveTo>
                    <a:pt x="7070" y="90"/>
                  </a:moveTo>
                  <a:cubicBezTo>
                    <a:pt x="7138" y="90"/>
                    <a:pt x="7180" y="153"/>
                    <a:pt x="7180" y="200"/>
                  </a:cubicBezTo>
                  <a:lnTo>
                    <a:pt x="7180" y="8139"/>
                  </a:lnTo>
                  <a:cubicBezTo>
                    <a:pt x="7180" y="8207"/>
                    <a:pt x="7138" y="8249"/>
                    <a:pt x="7070" y="8249"/>
                  </a:cubicBezTo>
                  <a:lnTo>
                    <a:pt x="220" y="8249"/>
                  </a:lnTo>
                  <a:cubicBezTo>
                    <a:pt x="152" y="8249"/>
                    <a:pt x="110" y="8207"/>
                    <a:pt x="110" y="8139"/>
                  </a:cubicBezTo>
                  <a:lnTo>
                    <a:pt x="110" y="200"/>
                  </a:lnTo>
                  <a:cubicBezTo>
                    <a:pt x="110" y="153"/>
                    <a:pt x="152" y="90"/>
                    <a:pt x="220" y="90"/>
                  </a:cubicBezTo>
                  <a:close/>
                  <a:moveTo>
                    <a:pt x="220" y="1"/>
                  </a:moveTo>
                  <a:cubicBezTo>
                    <a:pt x="89" y="1"/>
                    <a:pt x="0" y="90"/>
                    <a:pt x="0" y="200"/>
                  </a:cubicBezTo>
                  <a:lnTo>
                    <a:pt x="0" y="8139"/>
                  </a:lnTo>
                  <a:cubicBezTo>
                    <a:pt x="0" y="8270"/>
                    <a:pt x="89" y="8359"/>
                    <a:pt x="220" y="8359"/>
                  </a:cubicBezTo>
                  <a:lnTo>
                    <a:pt x="7070" y="8359"/>
                  </a:lnTo>
                  <a:cubicBezTo>
                    <a:pt x="7180" y="8359"/>
                    <a:pt x="7290" y="8270"/>
                    <a:pt x="7290" y="8139"/>
                  </a:cubicBezTo>
                  <a:lnTo>
                    <a:pt x="7290" y="200"/>
                  </a:lnTo>
                  <a:cubicBezTo>
                    <a:pt x="7290" y="90"/>
                    <a:pt x="7180" y="1"/>
                    <a:pt x="70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 name="Google Shape;674;p36"/>
            <p:cNvSpPr/>
            <p:nvPr/>
          </p:nvSpPr>
          <p:spPr>
            <a:xfrm>
              <a:off x="5860624" y="2276618"/>
              <a:ext cx="536010" cy="535903"/>
            </a:xfrm>
            <a:custGeom>
              <a:rect b="b" l="l" r="r" t="t"/>
              <a:pathLst>
                <a:path extrusionOk="0" h="5761" w="5762">
                  <a:moveTo>
                    <a:pt x="2881" y="0"/>
                  </a:moveTo>
                  <a:cubicBezTo>
                    <a:pt x="1289" y="0"/>
                    <a:pt x="1" y="1288"/>
                    <a:pt x="1" y="2880"/>
                  </a:cubicBezTo>
                  <a:cubicBezTo>
                    <a:pt x="1" y="4478"/>
                    <a:pt x="1289" y="5761"/>
                    <a:pt x="2881" y="5761"/>
                  </a:cubicBezTo>
                  <a:cubicBezTo>
                    <a:pt x="4473" y="5761"/>
                    <a:pt x="5761" y="4478"/>
                    <a:pt x="5761" y="2880"/>
                  </a:cubicBezTo>
                  <a:cubicBezTo>
                    <a:pt x="5761" y="1288"/>
                    <a:pt x="4473" y="0"/>
                    <a:pt x="2881"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 name="Google Shape;675;p36"/>
            <p:cNvSpPr/>
            <p:nvPr/>
          </p:nvSpPr>
          <p:spPr>
            <a:xfrm>
              <a:off x="5854764" y="2270757"/>
              <a:ext cx="548196" cy="548089"/>
            </a:xfrm>
            <a:custGeom>
              <a:rect b="b" l="l" r="r" t="t"/>
              <a:pathLst>
                <a:path extrusionOk="0" h="5892" w="5893">
                  <a:moveTo>
                    <a:pt x="2944" y="131"/>
                  </a:moveTo>
                  <a:cubicBezTo>
                    <a:pt x="4494" y="131"/>
                    <a:pt x="5762" y="1399"/>
                    <a:pt x="5762" y="2943"/>
                  </a:cubicBezTo>
                  <a:cubicBezTo>
                    <a:pt x="5762" y="4494"/>
                    <a:pt x="4494" y="5761"/>
                    <a:pt x="2944" y="5761"/>
                  </a:cubicBezTo>
                  <a:cubicBezTo>
                    <a:pt x="1373" y="5761"/>
                    <a:pt x="132" y="4494"/>
                    <a:pt x="132" y="2943"/>
                  </a:cubicBezTo>
                  <a:cubicBezTo>
                    <a:pt x="132" y="1399"/>
                    <a:pt x="1373" y="131"/>
                    <a:pt x="2944" y="131"/>
                  </a:cubicBezTo>
                  <a:close/>
                  <a:moveTo>
                    <a:pt x="2944" y="0"/>
                  </a:moveTo>
                  <a:cubicBezTo>
                    <a:pt x="1310" y="0"/>
                    <a:pt x="1" y="1309"/>
                    <a:pt x="1" y="2943"/>
                  </a:cubicBezTo>
                  <a:cubicBezTo>
                    <a:pt x="1" y="4562"/>
                    <a:pt x="1310" y="5892"/>
                    <a:pt x="2944" y="5892"/>
                  </a:cubicBezTo>
                  <a:cubicBezTo>
                    <a:pt x="4557" y="5892"/>
                    <a:pt x="5892" y="4562"/>
                    <a:pt x="5892" y="2943"/>
                  </a:cubicBezTo>
                  <a:cubicBezTo>
                    <a:pt x="5892" y="1309"/>
                    <a:pt x="4557" y="0"/>
                    <a:pt x="294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 name="Google Shape;676;p36"/>
            <p:cNvSpPr/>
            <p:nvPr/>
          </p:nvSpPr>
          <p:spPr>
            <a:xfrm>
              <a:off x="5974114" y="2536711"/>
              <a:ext cx="309029" cy="275812"/>
            </a:xfrm>
            <a:custGeom>
              <a:rect b="b" l="l" r="r" t="t"/>
              <a:pathLst>
                <a:path extrusionOk="0" h="2965" w="3322">
                  <a:moveTo>
                    <a:pt x="944" y="1"/>
                  </a:moveTo>
                  <a:cubicBezTo>
                    <a:pt x="373" y="262"/>
                    <a:pt x="1" y="807"/>
                    <a:pt x="1" y="1462"/>
                  </a:cubicBezTo>
                  <a:lnTo>
                    <a:pt x="1" y="2027"/>
                  </a:lnTo>
                  <a:cubicBezTo>
                    <a:pt x="1" y="2179"/>
                    <a:pt x="27" y="2336"/>
                    <a:pt x="69" y="2488"/>
                  </a:cubicBezTo>
                  <a:cubicBezTo>
                    <a:pt x="525" y="2792"/>
                    <a:pt x="1095" y="2965"/>
                    <a:pt x="1661" y="2965"/>
                  </a:cubicBezTo>
                  <a:cubicBezTo>
                    <a:pt x="2227" y="2965"/>
                    <a:pt x="2777" y="2792"/>
                    <a:pt x="3253" y="2488"/>
                  </a:cubicBezTo>
                  <a:cubicBezTo>
                    <a:pt x="3300" y="2336"/>
                    <a:pt x="3321" y="2179"/>
                    <a:pt x="3321" y="2027"/>
                  </a:cubicBezTo>
                  <a:lnTo>
                    <a:pt x="3321" y="1462"/>
                  </a:lnTo>
                  <a:cubicBezTo>
                    <a:pt x="3321" y="807"/>
                    <a:pt x="2928" y="262"/>
                    <a:pt x="2358" y="1"/>
                  </a:cubicBezTo>
                  <a:cubicBezTo>
                    <a:pt x="2164" y="194"/>
                    <a:pt x="1923" y="283"/>
                    <a:pt x="1661" y="283"/>
                  </a:cubicBezTo>
                  <a:cubicBezTo>
                    <a:pt x="1399" y="283"/>
                    <a:pt x="1137" y="194"/>
                    <a:pt x="944"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 name="Google Shape;677;p36"/>
            <p:cNvSpPr/>
            <p:nvPr/>
          </p:nvSpPr>
          <p:spPr>
            <a:xfrm>
              <a:off x="5968347" y="2532339"/>
              <a:ext cx="320564" cy="286509"/>
            </a:xfrm>
            <a:custGeom>
              <a:rect b="b" l="l" r="r" t="t"/>
              <a:pathLst>
                <a:path extrusionOk="0" h="3080" w="3446">
                  <a:moveTo>
                    <a:pt x="2420" y="131"/>
                  </a:moveTo>
                  <a:cubicBezTo>
                    <a:pt x="2943" y="372"/>
                    <a:pt x="3315" y="896"/>
                    <a:pt x="3315" y="1509"/>
                  </a:cubicBezTo>
                  <a:lnTo>
                    <a:pt x="3315" y="2074"/>
                  </a:lnTo>
                  <a:cubicBezTo>
                    <a:pt x="3315" y="2205"/>
                    <a:pt x="3294" y="2357"/>
                    <a:pt x="3252" y="2488"/>
                  </a:cubicBezTo>
                  <a:cubicBezTo>
                    <a:pt x="2791" y="2776"/>
                    <a:pt x="2268" y="2949"/>
                    <a:pt x="1723" y="2949"/>
                  </a:cubicBezTo>
                  <a:cubicBezTo>
                    <a:pt x="1178" y="2949"/>
                    <a:pt x="634" y="2776"/>
                    <a:pt x="173" y="2488"/>
                  </a:cubicBezTo>
                  <a:cubicBezTo>
                    <a:pt x="152" y="2357"/>
                    <a:pt x="131" y="2205"/>
                    <a:pt x="131" y="2074"/>
                  </a:cubicBezTo>
                  <a:lnTo>
                    <a:pt x="131" y="1509"/>
                  </a:lnTo>
                  <a:cubicBezTo>
                    <a:pt x="131" y="896"/>
                    <a:pt x="503" y="372"/>
                    <a:pt x="1027" y="131"/>
                  </a:cubicBezTo>
                  <a:cubicBezTo>
                    <a:pt x="1220" y="289"/>
                    <a:pt x="1461" y="393"/>
                    <a:pt x="1723" y="393"/>
                  </a:cubicBezTo>
                  <a:cubicBezTo>
                    <a:pt x="1964" y="393"/>
                    <a:pt x="2205" y="289"/>
                    <a:pt x="2420" y="131"/>
                  </a:cubicBezTo>
                  <a:close/>
                  <a:moveTo>
                    <a:pt x="979" y="0"/>
                  </a:moveTo>
                  <a:cubicBezTo>
                    <a:pt x="393" y="241"/>
                    <a:pt x="0" y="833"/>
                    <a:pt x="0" y="1509"/>
                  </a:cubicBezTo>
                  <a:lnTo>
                    <a:pt x="0" y="2074"/>
                  </a:lnTo>
                  <a:cubicBezTo>
                    <a:pt x="0" y="2226"/>
                    <a:pt x="21" y="2404"/>
                    <a:pt x="63" y="2535"/>
                  </a:cubicBezTo>
                  <a:lnTo>
                    <a:pt x="89" y="2577"/>
                  </a:lnTo>
                  <a:cubicBezTo>
                    <a:pt x="566" y="2907"/>
                    <a:pt x="1137" y="3080"/>
                    <a:pt x="1723" y="3080"/>
                  </a:cubicBezTo>
                  <a:cubicBezTo>
                    <a:pt x="2289" y="3080"/>
                    <a:pt x="2859" y="2907"/>
                    <a:pt x="3336" y="2577"/>
                  </a:cubicBezTo>
                  <a:lnTo>
                    <a:pt x="3383" y="2535"/>
                  </a:lnTo>
                  <a:cubicBezTo>
                    <a:pt x="3425" y="2404"/>
                    <a:pt x="3446" y="2226"/>
                    <a:pt x="3446" y="2074"/>
                  </a:cubicBezTo>
                  <a:lnTo>
                    <a:pt x="3446" y="1509"/>
                  </a:lnTo>
                  <a:cubicBezTo>
                    <a:pt x="3446" y="833"/>
                    <a:pt x="3032" y="241"/>
                    <a:pt x="2467" y="0"/>
                  </a:cubicBezTo>
                  <a:lnTo>
                    <a:pt x="2378" y="0"/>
                  </a:lnTo>
                  <a:cubicBezTo>
                    <a:pt x="2205" y="179"/>
                    <a:pt x="1964" y="262"/>
                    <a:pt x="1723" y="262"/>
                  </a:cubicBezTo>
                  <a:cubicBezTo>
                    <a:pt x="1482" y="262"/>
                    <a:pt x="1241" y="179"/>
                    <a:pt x="10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 name="Google Shape;678;p36"/>
            <p:cNvSpPr/>
            <p:nvPr/>
          </p:nvSpPr>
          <p:spPr>
            <a:xfrm>
              <a:off x="6041371" y="2339874"/>
              <a:ext cx="172561" cy="196929"/>
            </a:xfrm>
            <a:custGeom>
              <a:rect b="b" l="l" r="r" t="t"/>
              <a:pathLst>
                <a:path extrusionOk="0" h="2117" w="1855">
                  <a:moveTo>
                    <a:pt x="938" y="1"/>
                  </a:moveTo>
                  <a:cubicBezTo>
                    <a:pt x="414" y="1"/>
                    <a:pt x="1" y="457"/>
                    <a:pt x="1" y="1048"/>
                  </a:cubicBezTo>
                  <a:cubicBezTo>
                    <a:pt x="1" y="1635"/>
                    <a:pt x="414" y="2117"/>
                    <a:pt x="938" y="2117"/>
                  </a:cubicBezTo>
                  <a:cubicBezTo>
                    <a:pt x="1441" y="2117"/>
                    <a:pt x="1855" y="1635"/>
                    <a:pt x="1855" y="1048"/>
                  </a:cubicBezTo>
                  <a:cubicBezTo>
                    <a:pt x="1855" y="457"/>
                    <a:pt x="1441" y="1"/>
                    <a:pt x="938"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 name="Google Shape;679;p36"/>
            <p:cNvSpPr/>
            <p:nvPr/>
          </p:nvSpPr>
          <p:spPr>
            <a:xfrm>
              <a:off x="6035045" y="2331595"/>
              <a:ext cx="185213" cy="211068"/>
            </a:xfrm>
            <a:custGeom>
              <a:rect b="b" l="l" r="r" t="t"/>
              <a:pathLst>
                <a:path extrusionOk="0" h="2269" w="1991">
                  <a:moveTo>
                    <a:pt x="1006" y="153"/>
                  </a:moveTo>
                  <a:cubicBezTo>
                    <a:pt x="1467" y="153"/>
                    <a:pt x="1860" y="587"/>
                    <a:pt x="1860" y="1137"/>
                  </a:cubicBezTo>
                  <a:cubicBezTo>
                    <a:pt x="1860" y="1703"/>
                    <a:pt x="1467" y="2138"/>
                    <a:pt x="1006" y="2138"/>
                  </a:cubicBezTo>
                  <a:cubicBezTo>
                    <a:pt x="524" y="2138"/>
                    <a:pt x="158" y="1703"/>
                    <a:pt x="158" y="1137"/>
                  </a:cubicBezTo>
                  <a:cubicBezTo>
                    <a:pt x="158" y="587"/>
                    <a:pt x="524" y="153"/>
                    <a:pt x="1006" y="153"/>
                  </a:cubicBezTo>
                  <a:close/>
                  <a:moveTo>
                    <a:pt x="1006" y="1"/>
                  </a:moveTo>
                  <a:cubicBezTo>
                    <a:pt x="440" y="1"/>
                    <a:pt x="1" y="525"/>
                    <a:pt x="1" y="1137"/>
                  </a:cubicBezTo>
                  <a:cubicBezTo>
                    <a:pt x="1" y="1766"/>
                    <a:pt x="440" y="2268"/>
                    <a:pt x="1006" y="2268"/>
                  </a:cubicBezTo>
                  <a:cubicBezTo>
                    <a:pt x="1551" y="2268"/>
                    <a:pt x="1991" y="1766"/>
                    <a:pt x="1991" y="1137"/>
                  </a:cubicBezTo>
                  <a:cubicBezTo>
                    <a:pt x="1991" y="525"/>
                    <a:pt x="1551" y="1"/>
                    <a:pt x="100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2" name="Shape 6632"/>
        <p:cNvGrpSpPr/>
        <p:nvPr/>
      </p:nvGrpSpPr>
      <p:grpSpPr>
        <a:xfrm>
          <a:off x="0" y="0"/>
          <a:ext cx="0" cy="0"/>
          <a:chOff x="0" y="0"/>
          <a:chExt cx="0" cy="0"/>
        </a:xfrm>
      </p:grpSpPr>
      <p:grpSp>
        <p:nvGrpSpPr>
          <p:cNvPr id="6633" name="Google Shape;6633;p72"/>
          <p:cNvGrpSpPr/>
          <p:nvPr/>
        </p:nvGrpSpPr>
        <p:grpSpPr>
          <a:xfrm>
            <a:off x="1450829" y="1939526"/>
            <a:ext cx="5015598" cy="412478"/>
            <a:chOff x="106648" y="895722"/>
            <a:chExt cx="4481413" cy="374300"/>
          </a:xfrm>
        </p:grpSpPr>
        <p:grpSp>
          <p:nvGrpSpPr>
            <p:cNvPr id="6634" name="Google Shape;6634;p72"/>
            <p:cNvGrpSpPr/>
            <p:nvPr/>
          </p:nvGrpSpPr>
          <p:grpSpPr>
            <a:xfrm>
              <a:off x="2233276" y="895722"/>
              <a:ext cx="1082667" cy="223591"/>
              <a:chOff x="4808316" y="2800065"/>
              <a:chExt cx="1999386" cy="412910"/>
            </a:xfrm>
          </p:grpSpPr>
          <p:sp>
            <p:nvSpPr>
              <p:cNvPr id="6635" name="Google Shape;6635;p72"/>
              <p:cNvSpPr/>
              <p:nvPr/>
            </p:nvSpPr>
            <p:spPr>
              <a:xfrm>
                <a:off x="4849302" y="3079475"/>
                <a:ext cx="1958400" cy="1335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6636" name="Google Shape;6636;p72"/>
              <p:cNvGrpSpPr/>
              <p:nvPr/>
            </p:nvGrpSpPr>
            <p:grpSpPr>
              <a:xfrm>
                <a:off x="4808316" y="2800065"/>
                <a:ext cx="92400" cy="411825"/>
                <a:chOff x="845575" y="2563700"/>
                <a:chExt cx="92400" cy="411825"/>
              </a:xfrm>
            </p:grpSpPr>
            <p:cxnSp>
              <p:nvCxnSpPr>
                <p:cNvPr id="6637" name="Google Shape;6637;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38" name="Google Shape;6638;p72"/>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639" name="Google Shape;6639;p72"/>
            <p:cNvGrpSpPr/>
            <p:nvPr/>
          </p:nvGrpSpPr>
          <p:grpSpPr>
            <a:xfrm>
              <a:off x="106648" y="895722"/>
              <a:ext cx="1088401" cy="223591"/>
              <a:chOff x="881025" y="2800065"/>
              <a:chExt cx="2009975" cy="412910"/>
            </a:xfrm>
          </p:grpSpPr>
          <p:sp>
            <p:nvSpPr>
              <p:cNvPr id="6640" name="Google Shape;6640;p72"/>
              <p:cNvSpPr/>
              <p:nvPr/>
            </p:nvSpPr>
            <p:spPr>
              <a:xfrm>
                <a:off x="932600" y="3079475"/>
                <a:ext cx="1958400" cy="1335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641" name="Google Shape;6641;p72"/>
              <p:cNvGrpSpPr/>
              <p:nvPr/>
            </p:nvGrpSpPr>
            <p:grpSpPr>
              <a:xfrm>
                <a:off x="881025" y="2800065"/>
                <a:ext cx="92400" cy="411825"/>
                <a:chOff x="845575" y="2563700"/>
                <a:chExt cx="92400" cy="411825"/>
              </a:xfrm>
            </p:grpSpPr>
            <p:cxnSp>
              <p:nvCxnSpPr>
                <p:cNvPr id="6642" name="Google Shape;6642;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3" name="Google Shape;6643;p72"/>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6644" name="Google Shape;6644;p72"/>
            <p:cNvGrpSpPr/>
            <p:nvPr/>
          </p:nvGrpSpPr>
          <p:grpSpPr>
            <a:xfrm>
              <a:off x="1172346" y="1047018"/>
              <a:ext cx="1083151" cy="223003"/>
              <a:chOff x="2849073" y="3079467"/>
              <a:chExt cx="2000279" cy="411825"/>
            </a:xfrm>
          </p:grpSpPr>
          <p:sp>
            <p:nvSpPr>
              <p:cNvPr id="6645" name="Google Shape;6645;p72"/>
              <p:cNvSpPr/>
              <p:nvPr/>
            </p:nvSpPr>
            <p:spPr>
              <a:xfrm>
                <a:off x="2890952" y="3079475"/>
                <a:ext cx="1958400" cy="1335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6646" name="Google Shape;6646;p72"/>
              <p:cNvGrpSpPr/>
              <p:nvPr/>
            </p:nvGrpSpPr>
            <p:grpSpPr>
              <a:xfrm rot="10800000">
                <a:off x="2849073" y="3079467"/>
                <a:ext cx="92400" cy="411825"/>
                <a:chOff x="2070100" y="2563700"/>
                <a:chExt cx="92400" cy="411825"/>
              </a:xfrm>
            </p:grpSpPr>
            <p:cxnSp>
              <p:nvCxnSpPr>
                <p:cNvPr id="6647" name="Google Shape;6647;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8" name="Google Shape;6648;p72"/>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6649" name="Google Shape;6649;p72"/>
            <p:cNvGrpSpPr/>
            <p:nvPr/>
          </p:nvGrpSpPr>
          <p:grpSpPr>
            <a:xfrm>
              <a:off x="3290132" y="1047018"/>
              <a:ext cx="1297929" cy="223003"/>
              <a:chOff x="6760035" y="3079467"/>
              <a:chExt cx="2396914" cy="411825"/>
            </a:xfrm>
          </p:grpSpPr>
          <p:sp>
            <p:nvSpPr>
              <p:cNvPr id="6650" name="Google Shape;6650;p72"/>
              <p:cNvSpPr/>
              <p:nvPr/>
            </p:nvSpPr>
            <p:spPr>
              <a:xfrm>
                <a:off x="6807650" y="3079475"/>
                <a:ext cx="2349300" cy="1335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6651" name="Google Shape;6651;p72"/>
              <p:cNvGrpSpPr/>
              <p:nvPr/>
            </p:nvGrpSpPr>
            <p:grpSpPr>
              <a:xfrm rot="10800000">
                <a:off x="6760035" y="3079467"/>
                <a:ext cx="92400" cy="411825"/>
                <a:chOff x="2070100" y="2563700"/>
                <a:chExt cx="92400" cy="411825"/>
              </a:xfrm>
            </p:grpSpPr>
            <p:cxnSp>
              <p:nvCxnSpPr>
                <p:cNvPr id="6652" name="Google Shape;6652;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53" name="Google Shape;6653;p72"/>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grpSp>
        <p:nvGrpSpPr>
          <p:cNvPr id="6654" name="Google Shape;6654;p72"/>
          <p:cNvGrpSpPr/>
          <p:nvPr/>
        </p:nvGrpSpPr>
        <p:grpSpPr>
          <a:xfrm>
            <a:off x="4286351" y="6738268"/>
            <a:ext cx="2173402" cy="1598857"/>
            <a:chOff x="2183288" y="3555572"/>
            <a:chExt cx="1136241" cy="835873"/>
          </a:xfrm>
        </p:grpSpPr>
        <p:sp>
          <p:nvSpPr>
            <p:cNvPr id="6655" name="Google Shape;6655;p7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656" name="Google Shape;6656;p72"/>
            <p:cNvGrpSpPr/>
            <p:nvPr/>
          </p:nvGrpSpPr>
          <p:grpSpPr>
            <a:xfrm>
              <a:off x="2205895" y="3637269"/>
              <a:ext cx="1089848" cy="724993"/>
              <a:chOff x="2205895" y="3637269"/>
              <a:chExt cx="1089848" cy="724993"/>
            </a:xfrm>
          </p:grpSpPr>
          <p:sp>
            <p:nvSpPr>
              <p:cNvPr id="6657" name="Google Shape;6657;p7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8" name="Google Shape;6658;p7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9" name="Google Shape;6659;p7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0" name="Google Shape;6660;p7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1" name="Google Shape;6661;p7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2" name="Google Shape;6662;p7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663" name="Google Shape;6663;p7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6664" name="Google Shape;6664;p7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65" name="Google Shape;6665;p72"/>
            <p:cNvGrpSpPr/>
            <p:nvPr/>
          </p:nvGrpSpPr>
          <p:grpSpPr>
            <a:xfrm>
              <a:off x="3173850" y="3779426"/>
              <a:ext cx="145679" cy="70048"/>
              <a:chOff x="3173850" y="3779426"/>
              <a:chExt cx="145679" cy="70048"/>
            </a:xfrm>
          </p:grpSpPr>
          <p:cxnSp>
            <p:nvCxnSpPr>
              <p:cNvPr id="6666" name="Google Shape;6666;p7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667" name="Google Shape;6667;p7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68" name="Google Shape;6668;p72"/>
            <p:cNvGrpSpPr/>
            <p:nvPr/>
          </p:nvGrpSpPr>
          <p:grpSpPr>
            <a:xfrm>
              <a:off x="2183288" y="4139483"/>
              <a:ext cx="145133" cy="70048"/>
              <a:chOff x="2183288" y="4139483"/>
              <a:chExt cx="145133" cy="70048"/>
            </a:xfrm>
          </p:grpSpPr>
          <p:cxnSp>
            <p:nvCxnSpPr>
              <p:cNvPr id="6669" name="Google Shape;6669;p7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670" name="Google Shape;6670;p7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671" name="Google Shape;6671;p7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6672" name="Google Shape;6672;p7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73" name="Google Shape;6673;p72"/>
            <p:cNvGrpSpPr/>
            <p:nvPr/>
          </p:nvGrpSpPr>
          <p:grpSpPr>
            <a:xfrm>
              <a:off x="2943836" y="4268886"/>
              <a:ext cx="60717" cy="122559"/>
              <a:chOff x="2943836" y="4268886"/>
              <a:chExt cx="60717" cy="122559"/>
            </a:xfrm>
          </p:grpSpPr>
          <p:sp>
            <p:nvSpPr>
              <p:cNvPr id="6674" name="Google Shape;6674;p7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6675" name="Google Shape;6675;p7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676" name="Google Shape;6676;p72"/>
          <p:cNvGrpSpPr/>
          <p:nvPr/>
        </p:nvGrpSpPr>
        <p:grpSpPr>
          <a:xfrm>
            <a:off x="6812243" y="2580267"/>
            <a:ext cx="3351740" cy="1516502"/>
            <a:chOff x="3530532" y="1496185"/>
            <a:chExt cx="1562000" cy="706730"/>
          </a:xfrm>
        </p:grpSpPr>
        <p:cxnSp>
          <p:nvCxnSpPr>
            <p:cNvPr id="6677" name="Google Shape;6677;p7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678" name="Google Shape;6678;p72"/>
            <p:cNvGrpSpPr/>
            <p:nvPr/>
          </p:nvGrpSpPr>
          <p:grpSpPr>
            <a:xfrm>
              <a:off x="3530532" y="1496185"/>
              <a:ext cx="323430" cy="463587"/>
              <a:chOff x="3530532" y="1496185"/>
              <a:chExt cx="323430" cy="463587"/>
            </a:xfrm>
          </p:grpSpPr>
          <p:grpSp>
            <p:nvGrpSpPr>
              <p:cNvPr id="6679" name="Google Shape;6679;p72"/>
              <p:cNvGrpSpPr/>
              <p:nvPr/>
            </p:nvGrpSpPr>
            <p:grpSpPr>
              <a:xfrm>
                <a:off x="3567462" y="1496185"/>
                <a:ext cx="286500" cy="361376"/>
                <a:chOff x="3567462" y="1496185"/>
                <a:chExt cx="286500" cy="361376"/>
              </a:xfrm>
            </p:grpSpPr>
            <p:cxnSp>
              <p:nvCxnSpPr>
                <p:cNvPr id="6680" name="Google Shape;6680;p7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81" name="Google Shape;6681;p72"/>
                <p:cNvSpPr/>
                <p:nvPr/>
              </p:nvSpPr>
              <p:spPr>
                <a:xfrm>
                  <a:off x="3567462" y="1496185"/>
                  <a:ext cx="286500" cy="99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682" name="Google Shape;6682;p72"/>
              <p:cNvSpPr/>
              <p:nvPr/>
            </p:nvSpPr>
            <p:spPr>
              <a:xfrm>
                <a:off x="3530532" y="1771972"/>
                <a:ext cx="187800" cy="1878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83" name="Google Shape;6683;p72"/>
            <p:cNvGrpSpPr/>
            <p:nvPr/>
          </p:nvGrpSpPr>
          <p:grpSpPr>
            <a:xfrm>
              <a:off x="3891569" y="1779209"/>
              <a:ext cx="323945" cy="423706"/>
              <a:chOff x="3891569" y="1779209"/>
              <a:chExt cx="323945" cy="423706"/>
            </a:xfrm>
          </p:grpSpPr>
          <p:grpSp>
            <p:nvGrpSpPr>
              <p:cNvPr id="6684" name="Google Shape;6684;p72"/>
              <p:cNvGrpSpPr/>
              <p:nvPr/>
            </p:nvGrpSpPr>
            <p:grpSpPr>
              <a:xfrm>
                <a:off x="3929014" y="1881638"/>
                <a:ext cx="286500" cy="321278"/>
                <a:chOff x="3929014" y="1881638"/>
                <a:chExt cx="286500" cy="321278"/>
              </a:xfrm>
            </p:grpSpPr>
            <p:cxnSp>
              <p:nvCxnSpPr>
                <p:cNvPr id="6685" name="Google Shape;6685;p7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686" name="Google Shape;6686;p72"/>
                <p:cNvSpPr/>
                <p:nvPr/>
              </p:nvSpPr>
              <p:spPr>
                <a:xfrm>
                  <a:off x="3929014" y="2103016"/>
                  <a:ext cx="286500" cy="99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687" name="Google Shape;6687;p72"/>
              <p:cNvSpPr/>
              <p:nvPr/>
            </p:nvSpPr>
            <p:spPr>
              <a:xfrm>
                <a:off x="3891569" y="1779209"/>
                <a:ext cx="187800" cy="1878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88" name="Google Shape;6688;p72"/>
            <p:cNvGrpSpPr/>
            <p:nvPr/>
          </p:nvGrpSpPr>
          <p:grpSpPr>
            <a:xfrm>
              <a:off x="4252606" y="1496185"/>
              <a:ext cx="324721" cy="463587"/>
              <a:chOff x="4252606" y="1496185"/>
              <a:chExt cx="324721" cy="463587"/>
            </a:xfrm>
          </p:grpSpPr>
          <p:grpSp>
            <p:nvGrpSpPr>
              <p:cNvPr id="6689" name="Google Shape;6689;p72"/>
              <p:cNvGrpSpPr/>
              <p:nvPr/>
            </p:nvGrpSpPr>
            <p:grpSpPr>
              <a:xfrm>
                <a:off x="4290828" y="1496185"/>
                <a:ext cx="286500" cy="361376"/>
                <a:chOff x="4290828" y="1496185"/>
                <a:chExt cx="286500" cy="361376"/>
              </a:xfrm>
            </p:grpSpPr>
            <p:cxnSp>
              <p:nvCxnSpPr>
                <p:cNvPr id="6690" name="Google Shape;6690;p7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91" name="Google Shape;6691;p72"/>
                <p:cNvSpPr/>
                <p:nvPr/>
              </p:nvSpPr>
              <p:spPr>
                <a:xfrm>
                  <a:off x="4290828" y="1496185"/>
                  <a:ext cx="286500" cy="99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692" name="Google Shape;6692;p72"/>
              <p:cNvSpPr/>
              <p:nvPr/>
            </p:nvSpPr>
            <p:spPr>
              <a:xfrm>
                <a:off x="4252606" y="1771972"/>
                <a:ext cx="187800" cy="1878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93" name="Google Shape;6693;p72"/>
            <p:cNvGrpSpPr/>
            <p:nvPr/>
          </p:nvGrpSpPr>
          <p:grpSpPr>
            <a:xfrm>
              <a:off x="4613643" y="1763716"/>
              <a:ext cx="325308" cy="439200"/>
              <a:chOff x="4613643" y="1763716"/>
              <a:chExt cx="325308" cy="439200"/>
            </a:xfrm>
          </p:grpSpPr>
          <p:grpSp>
            <p:nvGrpSpPr>
              <p:cNvPr id="6694" name="Google Shape;6694;p72"/>
              <p:cNvGrpSpPr/>
              <p:nvPr/>
            </p:nvGrpSpPr>
            <p:grpSpPr>
              <a:xfrm>
                <a:off x="4652451" y="1879538"/>
                <a:ext cx="286500" cy="323378"/>
                <a:chOff x="4652451" y="1879538"/>
                <a:chExt cx="286500" cy="323378"/>
              </a:xfrm>
            </p:grpSpPr>
            <p:cxnSp>
              <p:nvCxnSpPr>
                <p:cNvPr id="6695" name="Google Shape;6695;p7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696" name="Google Shape;6696;p72"/>
                <p:cNvSpPr/>
                <p:nvPr/>
              </p:nvSpPr>
              <p:spPr>
                <a:xfrm>
                  <a:off x="4652451" y="2103016"/>
                  <a:ext cx="286500" cy="99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697" name="Google Shape;6697;p72"/>
              <p:cNvSpPr/>
              <p:nvPr/>
            </p:nvSpPr>
            <p:spPr>
              <a:xfrm>
                <a:off x="4613643" y="1763716"/>
                <a:ext cx="187800" cy="1878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698" name="Google Shape;6698;p72"/>
          <p:cNvGrpSpPr/>
          <p:nvPr/>
        </p:nvGrpSpPr>
        <p:grpSpPr>
          <a:xfrm>
            <a:off x="6835963" y="4287519"/>
            <a:ext cx="3304346" cy="783034"/>
            <a:chOff x="3512551" y="2358270"/>
            <a:chExt cx="1597383" cy="378533"/>
          </a:xfrm>
        </p:grpSpPr>
        <p:cxnSp>
          <p:nvCxnSpPr>
            <p:cNvPr id="6699" name="Google Shape;6699;p72"/>
            <p:cNvCxnSpPr>
              <a:stCxn id="6700" idx="6"/>
              <a:endCxn id="670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702" name="Google Shape;6702;p72"/>
            <p:cNvGrpSpPr/>
            <p:nvPr/>
          </p:nvGrpSpPr>
          <p:grpSpPr>
            <a:xfrm>
              <a:off x="3512551" y="2358270"/>
              <a:ext cx="225647" cy="307714"/>
              <a:chOff x="2182679" y="2004714"/>
              <a:chExt cx="792300" cy="1080458"/>
            </a:xfrm>
          </p:grpSpPr>
          <p:cxnSp>
            <p:nvCxnSpPr>
              <p:cNvPr id="6703" name="Google Shape;6703;p72"/>
              <p:cNvCxnSpPr>
                <a:stCxn id="670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00" name="Google Shape;6700;p7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4" name="Google Shape;6704;p72"/>
              <p:cNvSpPr/>
              <p:nvPr/>
            </p:nvSpPr>
            <p:spPr>
              <a:xfrm>
                <a:off x="2283911" y="2393814"/>
                <a:ext cx="590100" cy="590100"/>
              </a:xfrm>
              <a:prstGeom prst="ellipse">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05" name="Google Shape;6705;p72"/>
            <p:cNvGrpSpPr/>
            <p:nvPr/>
          </p:nvGrpSpPr>
          <p:grpSpPr>
            <a:xfrm>
              <a:off x="3969644" y="2440153"/>
              <a:ext cx="225853" cy="296651"/>
              <a:chOff x="3775710" y="1729289"/>
              <a:chExt cx="136500" cy="179289"/>
            </a:xfrm>
          </p:grpSpPr>
          <p:cxnSp>
            <p:nvCxnSpPr>
              <p:cNvPr id="6706" name="Google Shape;6706;p7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707" name="Google Shape;6707;p7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8" name="Google Shape;6708;p72"/>
              <p:cNvSpPr/>
              <p:nvPr/>
            </p:nvSpPr>
            <p:spPr>
              <a:xfrm>
                <a:off x="3793133" y="1746713"/>
                <a:ext cx="101700" cy="101700"/>
              </a:xfrm>
              <a:prstGeom prst="ellipse">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09" name="Google Shape;6709;p72"/>
            <p:cNvGrpSpPr/>
            <p:nvPr/>
          </p:nvGrpSpPr>
          <p:grpSpPr>
            <a:xfrm>
              <a:off x="4427051" y="2358270"/>
              <a:ext cx="225647" cy="307714"/>
              <a:chOff x="5393704" y="2004714"/>
              <a:chExt cx="792300" cy="1080458"/>
            </a:xfrm>
          </p:grpSpPr>
          <p:cxnSp>
            <p:nvCxnSpPr>
              <p:cNvPr id="6710" name="Google Shape;6710;p72"/>
              <p:cNvCxnSpPr>
                <a:stCxn id="671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12" name="Google Shape;6712;p7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1" name="Google Shape;6711;p72"/>
              <p:cNvSpPr/>
              <p:nvPr/>
            </p:nvSpPr>
            <p:spPr>
              <a:xfrm>
                <a:off x="5494936" y="2393814"/>
                <a:ext cx="590100" cy="590100"/>
              </a:xfrm>
              <a:prstGeom prst="ellipse">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13" name="Google Shape;6713;p72"/>
            <p:cNvGrpSpPr/>
            <p:nvPr/>
          </p:nvGrpSpPr>
          <p:grpSpPr>
            <a:xfrm>
              <a:off x="4884287" y="2440252"/>
              <a:ext cx="225647" cy="296532"/>
              <a:chOff x="6999166" y="2292572"/>
              <a:chExt cx="792300" cy="1041192"/>
            </a:xfrm>
          </p:grpSpPr>
          <p:cxnSp>
            <p:nvCxnSpPr>
              <p:cNvPr id="6714" name="Google Shape;6714;p7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701" name="Google Shape;6701;p7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5" name="Google Shape;6715;p72"/>
              <p:cNvSpPr/>
              <p:nvPr/>
            </p:nvSpPr>
            <p:spPr>
              <a:xfrm>
                <a:off x="7100398" y="2393814"/>
                <a:ext cx="590100" cy="590100"/>
              </a:xfrm>
              <a:prstGeom prst="ellipse">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716" name="Google Shape;6716;p72"/>
          <p:cNvGrpSpPr/>
          <p:nvPr/>
        </p:nvGrpSpPr>
        <p:grpSpPr>
          <a:xfrm>
            <a:off x="13677578" y="1959918"/>
            <a:ext cx="3163689" cy="1465636"/>
            <a:chOff x="634175" y="2986275"/>
            <a:chExt cx="3147949" cy="1458344"/>
          </a:xfrm>
        </p:grpSpPr>
        <p:cxnSp>
          <p:nvCxnSpPr>
            <p:cNvPr id="6717" name="Google Shape;6717;p72"/>
            <p:cNvCxnSpPr>
              <a:stCxn id="6718" idx="4"/>
              <a:endCxn id="671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720" name="Google Shape;6720;p72"/>
            <p:cNvCxnSpPr>
              <a:stCxn id="6719" idx="0"/>
              <a:endCxn id="672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22" name="Google Shape;6722;p72"/>
            <p:cNvCxnSpPr>
              <a:stCxn id="6721" idx="4"/>
              <a:endCxn id="672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24" name="Google Shape;6724;p72"/>
            <p:cNvCxnSpPr>
              <a:stCxn id="6723" idx="0"/>
              <a:endCxn id="672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725" name="Google Shape;6725;p7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6721" name="Google Shape;6721;p7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6718" name="Google Shape;6718;p7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6723" name="Google Shape;6723;p7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6719" name="Google Shape;6719;p7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grpSp>
      <p:grpSp>
        <p:nvGrpSpPr>
          <p:cNvPr id="6726" name="Google Shape;6726;p72"/>
          <p:cNvGrpSpPr/>
          <p:nvPr/>
        </p:nvGrpSpPr>
        <p:grpSpPr>
          <a:xfrm>
            <a:off x="6813007" y="5348538"/>
            <a:ext cx="3350257" cy="627348"/>
            <a:chOff x="998425" y="1182125"/>
            <a:chExt cx="1065400" cy="199500"/>
          </a:xfrm>
        </p:grpSpPr>
        <p:sp>
          <p:nvSpPr>
            <p:cNvPr id="6727" name="Google Shape;6727;p7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8" name="Google Shape;6728;p7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9" name="Google Shape;6729;p7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0" name="Google Shape;6730;p7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1" name="Google Shape;6731;p7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32" name="Google Shape;6732;p72"/>
          <p:cNvGrpSpPr/>
          <p:nvPr/>
        </p:nvGrpSpPr>
        <p:grpSpPr>
          <a:xfrm>
            <a:off x="6813006" y="7260471"/>
            <a:ext cx="3350259" cy="1050689"/>
            <a:chOff x="5194708" y="3484366"/>
            <a:chExt cx="3148148" cy="987304"/>
          </a:xfrm>
        </p:grpSpPr>
        <p:grpSp>
          <p:nvGrpSpPr>
            <p:cNvPr id="6733" name="Google Shape;6733;p72"/>
            <p:cNvGrpSpPr/>
            <p:nvPr/>
          </p:nvGrpSpPr>
          <p:grpSpPr>
            <a:xfrm>
              <a:off x="7531521" y="3484366"/>
              <a:ext cx="811335" cy="987304"/>
              <a:chOff x="3379425" y="1617275"/>
              <a:chExt cx="1090650" cy="1327200"/>
            </a:xfrm>
          </p:grpSpPr>
          <p:sp>
            <p:nvSpPr>
              <p:cNvPr id="6734" name="Google Shape;6734;p7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5" name="Google Shape;6735;p7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6" name="Google Shape;6736;p7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37" name="Google Shape;6737;p72"/>
            <p:cNvGrpSpPr/>
            <p:nvPr/>
          </p:nvGrpSpPr>
          <p:grpSpPr>
            <a:xfrm>
              <a:off x="6752546" y="3484366"/>
              <a:ext cx="811428" cy="987304"/>
              <a:chOff x="2332275" y="1617275"/>
              <a:chExt cx="1090775" cy="1327200"/>
            </a:xfrm>
          </p:grpSpPr>
          <p:sp>
            <p:nvSpPr>
              <p:cNvPr id="6738" name="Google Shape;6738;p7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9" name="Google Shape;6739;p7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0" name="Google Shape;6740;p7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6741" name="Google Shape;6741;p72"/>
            <p:cNvGrpSpPr/>
            <p:nvPr/>
          </p:nvGrpSpPr>
          <p:grpSpPr>
            <a:xfrm>
              <a:off x="5973664" y="3484366"/>
              <a:ext cx="811335" cy="987304"/>
              <a:chOff x="1285250" y="1617275"/>
              <a:chExt cx="1090650" cy="1327200"/>
            </a:xfrm>
          </p:grpSpPr>
          <p:sp>
            <p:nvSpPr>
              <p:cNvPr id="6742" name="Google Shape;6742;p7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3" name="Google Shape;6743;p7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4" name="Google Shape;6744;p7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45" name="Google Shape;6745;p72"/>
            <p:cNvGrpSpPr/>
            <p:nvPr/>
          </p:nvGrpSpPr>
          <p:grpSpPr>
            <a:xfrm>
              <a:off x="5194708" y="3484366"/>
              <a:ext cx="811409" cy="987304"/>
              <a:chOff x="238125" y="1617275"/>
              <a:chExt cx="1090750" cy="1327200"/>
            </a:xfrm>
          </p:grpSpPr>
          <p:sp>
            <p:nvSpPr>
              <p:cNvPr id="6746" name="Google Shape;6746;p7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7" name="Google Shape;6747;p7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8" name="Google Shape;6748;p7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749" name="Google Shape;6749;p72"/>
          <p:cNvGrpSpPr/>
          <p:nvPr/>
        </p:nvGrpSpPr>
        <p:grpSpPr>
          <a:xfrm>
            <a:off x="13680376" y="4552249"/>
            <a:ext cx="3158092" cy="1044461"/>
            <a:chOff x="6853641" y="2534077"/>
            <a:chExt cx="1515545" cy="501229"/>
          </a:xfrm>
        </p:grpSpPr>
        <p:grpSp>
          <p:nvGrpSpPr>
            <p:cNvPr id="6750" name="Google Shape;6750;p72"/>
            <p:cNvGrpSpPr/>
            <p:nvPr/>
          </p:nvGrpSpPr>
          <p:grpSpPr>
            <a:xfrm>
              <a:off x="6853641" y="2618923"/>
              <a:ext cx="1515545" cy="324556"/>
              <a:chOff x="6853641" y="2618923"/>
              <a:chExt cx="1515545" cy="324556"/>
            </a:xfrm>
          </p:grpSpPr>
          <p:sp>
            <p:nvSpPr>
              <p:cNvPr id="6751" name="Google Shape;6751;p7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2" name="Google Shape;6752;p7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3" name="Google Shape;6753;p7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4" name="Google Shape;6754;p7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5" name="Google Shape;6755;p7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756" name="Google Shape;6756;p7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7" name="Google Shape;6757;p7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8" name="Google Shape;6758;p7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9" name="Google Shape;6759;p7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0" name="Google Shape;6760;p7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61" name="Google Shape;6761;p72"/>
          <p:cNvGrpSpPr/>
          <p:nvPr/>
        </p:nvGrpSpPr>
        <p:grpSpPr>
          <a:xfrm>
            <a:off x="6870160" y="6302330"/>
            <a:ext cx="3235951" cy="693233"/>
            <a:chOff x="1808063" y="4294338"/>
            <a:chExt cx="3370782" cy="721817"/>
          </a:xfrm>
        </p:grpSpPr>
        <p:sp>
          <p:nvSpPr>
            <p:cNvPr id="6762" name="Google Shape;6762;p7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763" name="Google Shape;6763;p7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4" name="Google Shape;6764;p7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5" name="Google Shape;6765;p7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6" name="Google Shape;6766;p7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7" name="Google Shape;6767;p7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8" name="Google Shape;6768;p7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769" name="Google Shape;6769;p7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770" name="Google Shape;6770;p7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771" name="Google Shape;6771;p7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6772" name="Google Shape;6772;p72"/>
          <p:cNvGrpSpPr/>
          <p:nvPr/>
        </p:nvGrpSpPr>
        <p:grpSpPr>
          <a:xfrm>
            <a:off x="10522152" y="7635830"/>
            <a:ext cx="2834134" cy="701211"/>
            <a:chOff x="4234950" y="2101012"/>
            <a:chExt cx="4219974" cy="1044090"/>
          </a:xfrm>
        </p:grpSpPr>
        <p:sp>
          <p:nvSpPr>
            <p:cNvPr id="6773" name="Google Shape;6773;p7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4" name="Google Shape;6774;p7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5" name="Google Shape;6775;p7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776" name="Google Shape;6776;p7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7" name="Google Shape;6777;p7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8" name="Google Shape;6778;p7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9" name="Google Shape;6779;p7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0" name="Google Shape;6780;p7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1" name="Google Shape;6781;p7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2" name="Google Shape;6782;p7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3" name="Google Shape;6783;p7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4" name="Google Shape;6784;p7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5" name="Google Shape;6785;p7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6" name="Google Shape;6786;p7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7" name="Google Shape;6787;p7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8" name="Google Shape;6788;p7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89" name="Google Shape;6789;p72"/>
          <p:cNvGrpSpPr/>
          <p:nvPr/>
        </p:nvGrpSpPr>
        <p:grpSpPr>
          <a:xfrm>
            <a:off x="13673095" y="3617344"/>
            <a:ext cx="3172653" cy="743114"/>
            <a:chOff x="1247650" y="2075423"/>
            <a:chExt cx="6648477" cy="1557238"/>
          </a:xfrm>
        </p:grpSpPr>
        <p:sp>
          <p:nvSpPr>
            <p:cNvPr id="6790" name="Google Shape;6790;p7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1" name="Google Shape;6791;p7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2" name="Google Shape;6792;p7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3" name="Google Shape;6793;p7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4" name="Google Shape;6794;p7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5" name="Google Shape;6795;p7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96" name="Google Shape;6796;p72"/>
          <p:cNvGrpSpPr/>
          <p:nvPr/>
        </p:nvGrpSpPr>
        <p:grpSpPr>
          <a:xfrm>
            <a:off x="10535636" y="1923724"/>
            <a:ext cx="2831203" cy="3297066"/>
            <a:chOff x="1839112" y="2209163"/>
            <a:chExt cx="1918159" cy="2233784"/>
          </a:xfrm>
        </p:grpSpPr>
        <p:sp>
          <p:nvSpPr>
            <p:cNvPr id="6797" name="Google Shape;6797;p72"/>
            <p:cNvSpPr/>
            <p:nvPr/>
          </p:nvSpPr>
          <p:spPr>
            <a:xfrm>
              <a:off x="1839112" y="2209163"/>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8" name="Google Shape;6798;p72"/>
            <p:cNvSpPr/>
            <p:nvPr/>
          </p:nvSpPr>
          <p:spPr>
            <a:xfrm>
              <a:off x="3182171" y="2209163"/>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9" name="Google Shape;6799;p72"/>
            <p:cNvSpPr/>
            <p:nvPr/>
          </p:nvSpPr>
          <p:spPr>
            <a:xfrm>
              <a:off x="3182171" y="3040766"/>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6800" name="Google Shape;6800;p72"/>
            <p:cNvCxnSpPr>
              <a:stCxn id="6797" idx="6"/>
              <a:endCxn id="6798" idx="2"/>
            </p:cNvCxnSpPr>
            <p:nvPr/>
          </p:nvCxnSpPr>
          <p:spPr>
            <a:xfrm>
              <a:off x="2414212" y="2496713"/>
              <a:ext cx="768000" cy="3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01" name="Google Shape;6801;p72"/>
            <p:cNvCxnSpPr>
              <a:stCxn id="6798" idx="4"/>
              <a:endCxn id="680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803" name="Google Shape;6803;p72"/>
            <p:cNvCxnSpPr>
              <a:stCxn id="6802" idx="6"/>
              <a:endCxn id="6799" idx="2"/>
            </p:cNvCxnSpPr>
            <p:nvPr/>
          </p:nvCxnSpPr>
          <p:spPr>
            <a:xfrm>
              <a:off x="2414212" y="3328316"/>
              <a:ext cx="768000" cy="3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04" name="Google Shape;6804;p72"/>
            <p:cNvCxnSpPr>
              <a:stCxn id="6799" idx="4"/>
              <a:endCxn id="680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802" name="Google Shape;6802;p72"/>
            <p:cNvSpPr/>
            <p:nvPr/>
          </p:nvSpPr>
          <p:spPr>
            <a:xfrm>
              <a:off x="1839112" y="3040766"/>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5" name="Google Shape;6805;p72"/>
            <p:cNvSpPr/>
            <p:nvPr/>
          </p:nvSpPr>
          <p:spPr>
            <a:xfrm>
              <a:off x="1839112" y="3867848"/>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6" name="Google Shape;6806;p72"/>
            <p:cNvSpPr/>
            <p:nvPr/>
          </p:nvSpPr>
          <p:spPr>
            <a:xfrm>
              <a:off x="3182171" y="3867848"/>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6807" name="Google Shape;6807;p72"/>
            <p:cNvCxnSpPr>
              <a:endCxn id="680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808" name="Google Shape;6808;p72"/>
          <p:cNvGrpSpPr/>
          <p:nvPr/>
        </p:nvGrpSpPr>
        <p:grpSpPr>
          <a:xfrm>
            <a:off x="6850168" y="1959892"/>
            <a:ext cx="3275935" cy="309884"/>
            <a:chOff x="238125" y="2506075"/>
            <a:chExt cx="7115411" cy="673075"/>
          </a:xfrm>
        </p:grpSpPr>
        <p:sp>
          <p:nvSpPr>
            <p:cNvPr id="6809" name="Google Shape;6809;p7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0" name="Google Shape;6810;p7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1" name="Google Shape;6811;p7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2" name="Google Shape;6812;p7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3" name="Google Shape;6813;p7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14" name="Google Shape;6814;p72"/>
          <p:cNvGrpSpPr/>
          <p:nvPr/>
        </p:nvGrpSpPr>
        <p:grpSpPr>
          <a:xfrm>
            <a:off x="3931641" y="2589328"/>
            <a:ext cx="2525864" cy="1570815"/>
            <a:chOff x="548861" y="389676"/>
            <a:chExt cx="3843371" cy="2390163"/>
          </a:xfrm>
        </p:grpSpPr>
        <p:cxnSp>
          <p:nvCxnSpPr>
            <p:cNvPr id="6815" name="Google Shape;6815;p7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6" name="Google Shape;6816;p7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7" name="Google Shape;6817;p7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8" name="Google Shape;6818;p7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819" name="Google Shape;6819;p7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820" name="Google Shape;6820;p7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6821" name="Google Shape;6821;p7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822" name="Google Shape;6822;p7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3" name="Google Shape;6823;p7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4" name="Google Shape;6824;p7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5" name="Google Shape;6825;p7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6" name="Google Shape;6826;p7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7" name="Google Shape;6827;p7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28" name="Google Shape;6828;p72"/>
          <p:cNvGrpSpPr/>
          <p:nvPr/>
        </p:nvGrpSpPr>
        <p:grpSpPr>
          <a:xfrm>
            <a:off x="1507903" y="4803082"/>
            <a:ext cx="2824107" cy="1267123"/>
            <a:chOff x="1187400" y="2529299"/>
            <a:chExt cx="6769193" cy="2241903"/>
          </a:xfrm>
        </p:grpSpPr>
        <p:sp>
          <p:nvSpPr>
            <p:cNvPr id="6829" name="Google Shape;6829;p72"/>
            <p:cNvSpPr/>
            <p:nvPr/>
          </p:nvSpPr>
          <p:spPr>
            <a:xfrm>
              <a:off x="3802943" y="2529299"/>
              <a:ext cx="1538100" cy="442500"/>
            </a:xfrm>
            <a:prstGeom prst="roundRect">
              <a:avLst>
                <a:gd fmla="val 50000" name="adj"/>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FFFF"/>
                </a:solidFill>
              </a:endParaRPr>
            </a:p>
          </p:txBody>
        </p:sp>
        <p:sp>
          <p:nvSpPr>
            <p:cNvPr id="6830" name="Google Shape;6830;p72"/>
            <p:cNvSpPr/>
            <p:nvPr/>
          </p:nvSpPr>
          <p:spPr>
            <a:xfrm>
              <a:off x="5573240" y="3429000"/>
              <a:ext cx="1538100" cy="442500"/>
            </a:xfrm>
            <a:prstGeom prst="roundRect">
              <a:avLst>
                <a:gd fmla="val 50000" name="adj"/>
              </a:avLst>
            </a:prstGeom>
            <a:solidFill>
              <a:srgbClr val="869FB1"/>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6831" name="Google Shape;6831;p72"/>
            <p:cNvSpPr/>
            <p:nvPr/>
          </p:nvSpPr>
          <p:spPr>
            <a:xfrm>
              <a:off x="2032647" y="3429000"/>
              <a:ext cx="1538100" cy="442500"/>
            </a:xfrm>
            <a:prstGeom prst="roundRect">
              <a:avLst>
                <a:gd fmla="val 50000" name="adj"/>
              </a:avLst>
            </a:prstGeom>
            <a:solidFill>
              <a:srgbClr val="869FB1"/>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6832" name="Google Shape;6832;p72"/>
            <p:cNvSpPr/>
            <p:nvPr/>
          </p:nvSpPr>
          <p:spPr>
            <a:xfrm>
              <a:off x="1187400" y="4328701"/>
              <a:ext cx="1538100" cy="442500"/>
            </a:xfrm>
            <a:prstGeom prst="roundRect">
              <a:avLst>
                <a:gd fmla="val 50000" name="adj"/>
              </a:avLst>
            </a:prstGeom>
            <a:solidFill>
              <a:srgbClr val="CFD9E0"/>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6833" name="Google Shape;6833;p72"/>
            <p:cNvSpPr/>
            <p:nvPr/>
          </p:nvSpPr>
          <p:spPr>
            <a:xfrm>
              <a:off x="2877893" y="4328701"/>
              <a:ext cx="1538100" cy="442500"/>
            </a:xfrm>
            <a:prstGeom prst="roundRect">
              <a:avLst>
                <a:gd fmla="val 50000" name="adj"/>
              </a:avLst>
            </a:prstGeom>
            <a:solidFill>
              <a:srgbClr val="CFD9E0"/>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6834" name="Google Shape;6834;p72"/>
            <p:cNvSpPr/>
            <p:nvPr/>
          </p:nvSpPr>
          <p:spPr>
            <a:xfrm>
              <a:off x="4728000" y="4328701"/>
              <a:ext cx="1538100" cy="442500"/>
            </a:xfrm>
            <a:prstGeom prst="roundRect">
              <a:avLst>
                <a:gd fmla="val 50000" name="adj"/>
              </a:avLst>
            </a:prstGeom>
            <a:solidFill>
              <a:srgbClr val="CFD9E0"/>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6835" name="Google Shape;6835;p72"/>
            <p:cNvSpPr/>
            <p:nvPr/>
          </p:nvSpPr>
          <p:spPr>
            <a:xfrm>
              <a:off x="6418493" y="4328701"/>
              <a:ext cx="1538100" cy="442500"/>
            </a:xfrm>
            <a:prstGeom prst="roundRect">
              <a:avLst>
                <a:gd fmla="val 50000" name="adj"/>
              </a:avLst>
            </a:prstGeom>
            <a:solidFill>
              <a:srgbClr val="CFD9E0"/>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cxnSp>
          <p:nvCxnSpPr>
            <p:cNvPr id="6836" name="Google Shape;6836;p72"/>
            <p:cNvCxnSpPr>
              <a:stCxn id="6829" idx="2"/>
              <a:endCxn id="683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37" name="Google Shape;6837;p72"/>
            <p:cNvCxnSpPr>
              <a:stCxn id="6831" idx="0"/>
              <a:endCxn id="682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38" name="Google Shape;6838;p72"/>
            <p:cNvCxnSpPr>
              <a:stCxn id="6831" idx="2"/>
              <a:endCxn id="683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39" name="Google Shape;6839;p72"/>
            <p:cNvCxnSpPr>
              <a:stCxn id="6832" idx="0"/>
              <a:endCxn id="683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0" name="Google Shape;6840;p72"/>
            <p:cNvCxnSpPr>
              <a:stCxn id="6830" idx="2"/>
              <a:endCxn id="683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1" name="Google Shape;6841;p72"/>
            <p:cNvCxnSpPr>
              <a:stCxn id="6834" idx="0"/>
              <a:endCxn id="683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842" name="Google Shape;6842;p72"/>
          <p:cNvGrpSpPr/>
          <p:nvPr/>
        </p:nvGrpSpPr>
        <p:grpSpPr>
          <a:xfrm>
            <a:off x="13680396" y="5788500"/>
            <a:ext cx="3158070" cy="1081745"/>
            <a:chOff x="6895650" y="3126697"/>
            <a:chExt cx="1436662" cy="492105"/>
          </a:xfrm>
        </p:grpSpPr>
        <p:sp>
          <p:nvSpPr>
            <p:cNvPr id="6843" name="Google Shape;6843;p7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4" name="Google Shape;6844;p7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5" name="Google Shape;6845;p7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6" name="Google Shape;6846;p7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7" name="Google Shape;6847;p7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848" name="Google Shape;6848;p72"/>
            <p:cNvGrpSpPr/>
            <p:nvPr/>
          </p:nvGrpSpPr>
          <p:grpSpPr>
            <a:xfrm>
              <a:off x="6995957" y="3335810"/>
              <a:ext cx="1230393" cy="71754"/>
              <a:chOff x="6995957" y="3287964"/>
              <a:chExt cx="1230393" cy="71754"/>
            </a:xfrm>
          </p:grpSpPr>
          <p:sp>
            <p:nvSpPr>
              <p:cNvPr id="6849" name="Google Shape;6849;p7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0" name="Google Shape;6850;p7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1" name="Google Shape;6851;p7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2" name="Google Shape;6852;p7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3" name="Google Shape;6853;p7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854" name="Google Shape;6854;p72"/>
          <p:cNvGrpSpPr/>
          <p:nvPr/>
        </p:nvGrpSpPr>
        <p:grpSpPr>
          <a:xfrm>
            <a:off x="13677560" y="7062026"/>
            <a:ext cx="3163724" cy="1301250"/>
            <a:chOff x="6777990" y="3710194"/>
            <a:chExt cx="1646915" cy="677382"/>
          </a:xfrm>
        </p:grpSpPr>
        <p:grpSp>
          <p:nvGrpSpPr>
            <p:cNvPr id="6855" name="Google Shape;6855;p72"/>
            <p:cNvGrpSpPr/>
            <p:nvPr/>
          </p:nvGrpSpPr>
          <p:grpSpPr>
            <a:xfrm>
              <a:off x="6777990" y="3874492"/>
              <a:ext cx="411129" cy="513083"/>
              <a:chOff x="6777990" y="3874492"/>
              <a:chExt cx="411129" cy="513083"/>
            </a:xfrm>
          </p:grpSpPr>
          <p:cxnSp>
            <p:nvCxnSpPr>
              <p:cNvPr id="6856" name="Google Shape;6856;p7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57" name="Google Shape;6857;p7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58" name="Google Shape;6858;p72"/>
            <p:cNvGrpSpPr/>
            <p:nvPr/>
          </p:nvGrpSpPr>
          <p:grpSpPr>
            <a:xfrm>
              <a:off x="7188425" y="3710194"/>
              <a:ext cx="411123" cy="520535"/>
              <a:chOff x="7188425" y="3710194"/>
              <a:chExt cx="411123" cy="520535"/>
            </a:xfrm>
          </p:grpSpPr>
          <p:cxnSp>
            <p:nvCxnSpPr>
              <p:cNvPr id="6859" name="Google Shape;6859;p7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60" name="Google Shape;6860;p7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61" name="Google Shape;6861;p72"/>
            <p:cNvGrpSpPr/>
            <p:nvPr/>
          </p:nvGrpSpPr>
          <p:grpSpPr>
            <a:xfrm>
              <a:off x="7603341" y="3874492"/>
              <a:ext cx="411474" cy="513083"/>
              <a:chOff x="7603341" y="3874492"/>
              <a:chExt cx="411474" cy="513083"/>
            </a:xfrm>
          </p:grpSpPr>
          <p:cxnSp>
            <p:nvCxnSpPr>
              <p:cNvPr id="6862" name="Google Shape;6862;p7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63" name="Google Shape;6863;p7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64" name="Google Shape;6864;p72"/>
            <p:cNvGrpSpPr/>
            <p:nvPr/>
          </p:nvGrpSpPr>
          <p:grpSpPr>
            <a:xfrm>
              <a:off x="8013776" y="3722847"/>
              <a:ext cx="411129" cy="507881"/>
              <a:chOff x="8013776" y="3722847"/>
              <a:chExt cx="411129" cy="507881"/>
            </a:xfrm>
          </p:grpSpPr>
          <p:cxnSp>
            <p:nvCxnSpPr>
              <p:cNvPr id="6865" name="Google Shape;6865;p7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866" name="Google Shape;6866;p7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867" name="Google Shape;6867;p72"/>
          <p:cNvGrpSpPr/>
          <p:nvPr/>
        </p:nvGrpSpPr>
        <p:grpSpPr>
          <a:xfrm>
            <a:off x="10516591" y="5407706"/>
            <a:ext cx="2843778" cy="2041207"/>
            <a:chOff x="5190863" y="2824811"/>
            <a:chExt cx="1544860" cy="1108869"/>
          </a:xfrm>
        </p:grpSpPr>
        <p:grpSp>
          <p:nvGrpSpPr>
            <p:cNvPr id="6868" name="Google Shape;6868;p72"/>
            <p:cNvGrpSpPr/>
            <p:nvPr/>
          </p:nvGrpSpPr>
          <p:grpSpPr>
            <a:xfrm>
              <a:off x="5938695" y="3176919"/>
              <a:ext cx="685761" cy="404739"/>
              <a:chOff x="5938695" y="3176919"/>
              <a:chExt cx="685761" cy="404739"/>
            </a:xfrm>
          </p:grpSpPr>
          <p:grpSp>
            <p:nvGrpSpPr>
              <p:cNvPr id="6869" name="Google Shape;6869;p72"/>
              <p:cNvGrpSpPr/>
              <p:nvPr/>
            </p:nvGrpSpPr>
            <p:grpSpPr>
              <a:xfrm>
                <a:off x="5938695" y="3176919"/>
                <a:ext cx="685761" cy="404739"/>
                <a:chOff x="5938695" y="3176919"/>
                <a:chExt cx="685761" cy="404739"/>
              </a:xfrm>
            </p:grpSpPr>
            <p:sp>
              <p:nvSpPr>
                <p:cNvPr id="6870" name="Google Shape;6870;p7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1" name="Google Shape;6871;p7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872" name="Google Shape;6872;p7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73" name="Google Shape;6873;p72"/>
            <p:cNvGrpSpPr/>
            <p:nvPr/>
          </p:nvGrpSpPr>
          <p:grpSpPr>
            <a:xfrm>
              <a:off x="5305233" y="3176835"/>
              <a:ext cx="685971" cy="404655"/>
              <a:chOff x="5305233" y="3176835"/>
              <a:chExt cx="685971" cy="404655"/>
            </a:xfrm>
          </p:grpSpPr>
          <p:grpSp>
            <p:nvGrpSpPr>
              <p:cNvPr id="6874" name="Google Shape;6874;p72"/>
              <p:cNvGrpSpPr/>
              <p:nvPr/>
            </p:nvGrpSpPr>
            <p:grpSpPr>
              <a:xfrm>
                <a:off x="5305233" y="3176835"/>
                <a:ext cx="685971" cy="404655"/>
                <a:chOff x="5305233" y="3176835"/>
                <a:chExt cx="685971" cy="404655"/>
              </a:xfrm>
            </p:grpSpPr>
            <p:sp>
              <p:nvSpPr>
                <p:cNvPr id="6875" name="Google Shape;6875;p7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6" name="Google Shape;6876;p7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877" name="Google Shape;6877;p7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878" name="Google Shape;6878;p7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879" name="Google Shape;6879;p72"/>
            <p:cNvGrpSpPr/>
            <p:nvPr/>
          </p:nvGrpSpPr>
          <p:grpSpPr>
            <a:xfrm>
              <a:off x="5657361" y="2824811"/>
              <a:ext cx="1078361" cy="404655"/>
              <a:chOff x="5657361" y="2824811"/>
              <a:chExt cx="1078361" cy="404655"/>
            </a:xfrm>
          </p:grpSpPr>
          <p:grpSp>
            <p:nvGrpSpPr>
              <p:cNvPr id="6880" name="Google Shape;6880;p72"/>
              <p:cNvGrpSpPr/>
              <p:nvPr/>
            </p:nvGrpSpPr>
            <p:grpSpPr>
              <a:xfrm>
                <a:off x="5657361" y="2824811"/>
                <a:ext cx="1078361" cy="404655"/>
                <a:chOff x="5657361" y="2824811"/>
                <a:chExt cx="1078361" cy="404655"/>
              </a:xfrm>
            </p:grpSpPr>
            <p:grpSp>
              <p:nvGrpSpPr>
                <p:cNvPr id="6881" name="Google Shape;6881;p72"/>
                <p:cNvGrpSpPr/>
                <p:nvPr/>
              </p:nvGrpSpPr>
              <p:grpSpPr>
                <a:xfrm>
                  <a:off x="5938485" y="2824811"/>
                  <a:ext cx="797237" cy="404655"/>
                  <a:chOff x="5938485" y="2824811"/>
                  <a:chExt cx="797237" cy="404655"/>
                </a:xfrm>
              </p:grpSpPr>
              <p:sp>
                <p:nvSpPr>
                  <p:cNvPr id="6882" name="Google Shape;6882;p7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3" name="Google Shape;6883;p7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884" name="Google Shape;6884;p7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885" name="Google Shape;6885;p7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86" name="Google Shape;6886;p72"/>
            <p:cNvGrpSpPr/>
            <p:nvPr/>
          </p:nvGrpSpPr>
          <p:grpSpPr>
            <a:xfrm>
              <a:off x="5190863" y="3528942"/>
              <a:ext cx="1078026" cy="404739"/>
              <a:chOff x="5190863" y="3528942"/>
              <a:chExt cx="1078026" cy="404739"/>
            </a:xfrm>
          </p:grpSpPr>
          <p:sp>
            <p:nvSpPr>
              <p:cNvPr id="6887" name="Google Shape;6887;p7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888" name="Google Shape;6888;p72"/>
              <p:cNvGrpSpPr/>
              <p:nvPr/>
            </p:nvGrpSpPr>
            <p:grpSpPr>
              <a:xfrm>
                <a:off x="5190863" y="3528942"/>
                <a:ext cx="1078026" cy="404739"/>
                <a:chOff x="5190863" y="3528942"/>
                <a:chExt cx="1078026" cy="404739"/>
              </a:xfrm>
            </p:grpSpPr>
            <p:sp>
              <p:nvSpPr>
                <p:cNvPr id="6889" name="Google Shape;6889;p7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0" name="Google Shape;6890;p7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6891" name="Google Shape;6891;p72"/>
          <p:cNvGrpSpPr/>
          <p:nvPr/>
        </p:nvGrpSpPr>
        <p:grpSpPr>
          <a:xfrm>
            <a:off x="1448604" y="2536642"/>
            <a:ext cx="2173437" cy="1758974"/>
            <a:chOff x="803162" y="1474292"/>
            <a:chExt cx="1086719" cy="879487"/>
          </a:xfrm>
        </p:grpSpPr>
        <p:grpSp>
          <p:nvGrpSpPr>
            <p:cNvPr id="6892" name="Google Shape;6892;p72"/>
            <p:cNvGrpSpPr/>
            <p:nvPr/>
          </p:nvGrpSpPr>
          <p:grpSpPr>
            <a:xfrm>
              <a:off x="803162" y="1625948"/>
              <a:ext cx="445856" cy="576579"/>
              <a:chOff x="803162" y="1625948"/>
              <a:chExt cx="445856" cy="576579"/>
            </a:xfrm>
          </p:grpSpPr>
          <p:sp>
            <p:nvSpPr>
              <p:cNvPr id="6893" name="Google Shape;6893;p7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894" name="Google Shape;6894;p72"/>
              <p:cNvGrpSpPr/>
              <p:nvPr/>
            </p:nvGrpSpPr>
            <p:grpSpPr>
              <a:xfrm>
                <a:off x="1056023" y="1625948"/>
                <a:ext cx="192995" cy="576579"/>
                <a:chOff x="1056023" y="1625948"/>
                <a:chExt cx="192995" cy="576579"/>
              </a:xfrm>
            </p:grpSpPr>
            <p:sp>
              <p:nvSpPr>
                <p:cNvPr id="6895" name="Google Shape;6895;p7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6" name="Google Shape;6896;p7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7" name="Google Shape;6897;p7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8" name="Google Shape;6898;p7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899" name="Google Shape;6899;p7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900" name="Google Shape;6900;p72"/>
            <p:cNvGrpSpPr/>
            <p:nvPr/>
          </p:nvGrpSpPr>
          <p:grpSpPr>
            <a:xfrm>
              <a:off x="1371406" y="1474292"/>
              <a:ext cx="518475" cy="879487"/>
              <a:chOff x="1398231" y="1474292"/>
              <a:chExt cx="518475" cy="879487"/>
            </a:xfrm>
          </p:grpSpPr>
          <p:grpSp>
            <p:nvGrpSpPr>
              <p:cNvPr id="6901" name="Google Shape;6901;p72"/>
              <p:cNvGrpSpPr/>
              <p:nvPr/>
            </p:nvGrpSpPr>
            <p:grpSpPr>
              <a:xfrm>
                <a:off x="1398231" y="1474292"/>
                <a:ext cx="518475" cy="341643"/>
                <a:chOff x="1398231" y="1474292"/>
                <a:chExt cx="518475" cy="341643"/>
              </a:xfrm>
            </p:grpSpPr>
            <p:sp>
              <p:nvSpPr>
                <p:cNvPr id="6902" name="Google Shape;6902;p7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03" name="Google Shape;6903;p72"/>
                <p:cNvGrpSpPr/>
                <p:nvPr/>
              </p:nvGrpSpPr>
              <p:grpSpPr>
                <a:xfrm>
                  <a:off x="1616453" y="1474292"/>
                  <a:ext cx="300253" cy="341643"/>
                  <a:chOff x="1616453" y="1475379"/>
                  <a:chExt cx="300253" cy="341643"/>
                </a:xfrm>
              </p:grpSpPr>
              <p:sp>
                <p:nvSpPr>
                  <p:cNvPr id="6904" name="Google Shape;6904;p7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5" name="Google Shape;6905;p7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6" name="Google Shape;6906;p7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7" name="Google Shape;6907;p7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8" name="Google Shape;6908;p7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9" name="Google Shape;6909;p7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0" name="Google Shape;6910;p7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11" name="Google Shape;6911;p72"/>
                  <p:cNvGrpSpPr/>
                  <p:nvPr/>
                </p:nvGrpSpPr>
                <p:grpSpPr>
                  <a:xfrm>
                    <a:off x="1839639" y="1475379"/>
                    <a:ext cx="77067" cy="341643"/>
                    <a:chOff x="1839639" y="1475379"/>
                    <a:chExt cx="77067" cy="341643"/>
                  </a:xfrm>
                </p:grpSpPr>
                <p:sp>
                  <p:nvSpPr>
                    <p:cNvPr id="6912" name="Google Shape;6912;p7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3" name="Google Shape;6913;p7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6914" name="Google Shape;6914;p72"/>
              <p:cNvGrpSpPr/>
              <p:nvPr/>
            </p:nvGrpSpPr>
            <p:grpSpPr>
              <a:xfrm>
                <a:off x="1398451" y="2012951"/>
                <a:ext cx="518255" cy="340828"/>
                <a:chOff x="1398451" y="2012951"/>
                <a:chExt cx="518255" cy="340828"/>
              </a:xfrm>
            </p:grpSpPr>
            <p:sp>
              <p:nvSpPr>
                <p:cNvPr id="6915" name="Google Shape;6915;p7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16" name="Google Shape;6916;p72"/>
                <p:cNvGrpSpPr/>
                <p:nvPr/>
              </p:nvGrpSpPr>
              <p:grpSpPr>
                <a:xfrm>
                  <a:off x="1616453" y="2012951"/>
                  <a:ext cx="300253" cy="340828"/>
                  <a:chOff x="1616453" y="2013538"/>
                  <a:chExt cx="300253" cy="340828"/>
                </a:xfrm>
              </p:grpSpPr>
              <p:sp>
                <p:nvSpPr>
                  <p:cNvPr id="6917" name="Google Shape;6917;p7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8" name="Google Shape;6918;p7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9" name="Google Shape;6919;p7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0" name="Google Shape;6920;p7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1" name="Google Shape;6921;p7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2" name="Google Shape;6922;p7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3" name="Google Shape;6923;p7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24" name="Google Shape;6924;p72"/>
                  <p:cNvGrpSpPr/>
                  <p:nvPr/>
                </p:nvGrpSpPr>
                <p:grpSpPr>
                  <a:xfrm>
                    <a:off x="1839639" y="2013538"/>
                    <a:ext cx="77067" cy="340828"/>
                    <a:chOff x="1839639" y="2013538"/>
                    <a:chExt cx="77067" cy="340828"/>
                  </a:xfrm>
                </p:grpSpPr>
                <p:sp>
                  <p:nvSpPr>
                    <p:cNvPr id="6925" name="Google Shape;6925;p7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6" name="Google Shape;6926;p7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grpSp>
      </p:grpSp>
      <p:grpSp>
        <p:nvGrpSpPr>
          <p:cNvPr id="6927" name="Google Shape;6927;p72"/>
          <p:cNvGrpSpPr/>
          <p:nvPr/>
        </p:nvGrpSpPr>
        <p:grpSpPr>
          <a:xfrm>
            <a:off x="1442251" y="6799015"/>
            <a:ext cx="2737362" cy="1365836"/>
            <a:chOff x="724986" y="3605478"/>
            <a:chExt cx="1368681" cy="682918"/>
          </a:xfrm>
        </p:grpSpPr>
        <p:grpSp>
          <p:nvGrpSpPr>
            <p:cNvPr id="6928" name="Google Shape;6928;p72"/>
            <p:cNvGrpSpPr/>
            <p:nvPr/>
          </p:nvGrpSpPr>
          <p:grpSpPr>
            <a:xfrm>
              <a:off x="1289102" y="3823629"/>
              <a:ext cx="240442" cy="250435"/>
              <a:chOff x="-165066" y="3843615"/>
              <a:chExt cx="221259" cy="230455"/>
            </a:xfrm>
          </p:grpSpPr>
          <p:sp>
            <p:nvSpPr>
              <p:cNvPr id="6929" name="Google Shape;6929;p7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0" name="Google Shape;6930;p7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1" name="Google Shape;6931;p7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2" name="Google Shape;6932;p7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3" name="Google Shape;6933;p7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4" name="Google Shape;6934;p7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5" name="Google Shape;6935;p7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6" name="Google Shape;6936;p7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7" name="Google Shape;6937;p7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8" name="Google Shape;6938;p7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9" name="Google Shape;6939;p7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0" name="Google Shape;6940;p7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1" name="Google Shape;6941;p7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2" name="Google Shape;6942;p7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3" name="Google Shape;6943;p7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4" name="Google Shape;6944;p7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945" name="Google Shape;6945;p7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6" name="Google Shape;6946;p7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7" name="Google Shape;6947;p7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948" name="Google Shape;6948;p7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49" name="Google Shape;6949;p72"/>
            <p:cNvGrpSpPr/>
            <p:nvPr/>
          </p:nvGrpSpPr>
          <p:grpSpPr>
            <a:xfrm>
              <a:off x="724986" y="3605478"/>
              <a:ext cx="1368681" cy="682918"/>
              <a:chOff x="724986" y="3605478"/>
              <a:chExt cx="1368681" cy="682918"/>
            </a:xfrm>
          </p:grpSpPr>
          <p:grpSp>
            <p:nvGrpSpPr>
              <p:cNvPr id="6950" name="Google Shape;6950;p72"/>
              <p:cNvGrpSpPr/>
              <p:nvPr/>
            </p:nvGrpSpPr>
            <p:grpSpPr>
              <a:xfrm>
                <a:off x="1498221" y="4047614"/>
                <a:ext cx="529172" cy="240783"/>
                <a:chOff x="1498221" y="4047614"/>
                <a:chExt cx="529172" cy="240783"/>
              </a:xfrm>
            </p:grpSpPr>
            <p:grpSp>
              <p:nvGrpSpPr>
                <p:cNvPr id="6951" name="Google Shape;6951;p72"/>
                <p:cNvGrpSpPr/>
                <p:nvPr/>
              </p:nvGrpSpPr>
              <p:grpSpPr>
                <a:xfrm>
                  <a:off x="1826655" y="4224370"/>
                  <a:ext cx="200738" cy="25631"/>
                  <a:chOff x="1826655" y="4224370"/>
                  <a:chExt cx="200738" cy="25631"/>
                </a:xfrm>
              </p:grpSpPr>
              <p:sp>
                <p:nvSpPr>
                  <p:cNvPr id="6952" name="Google Shape;6952;p7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3" name="Google Shape;6953;p7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54" name="Google Shape;6954;p72"/>
                <p:cNvGrpSpPr/>
                <p:nvPr/>
              </p:nvGrpSpPr>
              <p:grpSpPr>
                <a:xfrm>
                  <a:off x="1498221" y="4047614"/>
                  <a:ext cx="328444" cy="240783"/>
                  <a:chOff x="1498221" y="4047614"/>
                  <a:chExt cx="328444" cy="240783"/>
                </a:xfrm>
              </p:grpSpPr>
              <p:sp>
                <p:nvSpPr>
                  <p:cNvPr id="6955" name="Google Shape;6955;p7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56" name="Google Shape;6956;p72"/>
                  <p:cNvGrpSpPr/>
                  <p:nvPr/>
                </p:nvGrpSpPr>
                <p:grpSpPr>
                  <a:xfrm>
                    <a:off x="1498221" y="4047614"/>
                    <a:ext cx="150566" cy="190416"/>
                    <a:chOff x="1498221" y="4047614"/>
                    <a:chExt cx="150566" cy="190416"/>
                  </a:xfrm>
                </p:grpSpPr>
                <p:sp>
                  <p:nvSpPr>
                    <p:cNvPr id="6957" name="Google Shape;6957;p7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8" name="Google Shape;6958;p7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6959" name="Google Shape;6959;p72"/>
              <p:cNvGrpSpPr/>
              <p:nvPr/>
            </p:nvGrpSpPr>
            <p:grpSpPr>
              <a:xfrm>
                <a:off x="1560718" y="3800594"/>
                <a:ext cx="532948" cy="302090"/>
                <a:chOff x="1560718" y="3800594"/>
                <a:chExt cx="532948" cy="302090"/>
              </a:xfrm>
            </p:grpSpPr>
            <p:grpSp>
              <p:nvGrpSpPr>
                <p:cNvPr id="6960" name="Google Shape;6960;p72"/>
                <p:cNvGrpSpPr/>
                <p:nvPr/>
              </p:nvGrpSpPr>
              <p:grpSpPr>
                <a:xfrm>
                  <a:off x="1912179" y="3827344"/>
                  <a:ext cx="181487" cy="25631"/>
                  <a:chOff x="1912179" y="3827344"/>
                  <a:chExt cx="181487" cy="25631"/>
                </a:xfrm>
              </p:grpSpPr>
              <p:sp>
                <p:nvSpPr>
                  <p:cNvPr id="6961" name="Google Shape;6961;p7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2" name="Google Shape;6962;p7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63" name="Google Shape;6963;p72"/>
                <p:cNvGrpSpPr/>
                <p:nvPr/>
              </p:nvGrpSpPr>
              <p:grpSpPr>
                <a:xfrm>
                  <a:off x="1912179" y="4044505"/>
                  <a:ext cx="181487" cy="25622"/>
                  <a:chOff x="1912179" y="4044506"/>
                  <a:chExt cx="181487" cy="25622"/>
                </a:xfrm>
              </p:grpSpPr>
              <p:sp>
                <p:nvSpPr>
                  <p:cNvPr id="6964" name="Google Shape;6964;p7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5" name="Google Shape;6965;p7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66" name="Google Shape;6966;p72"/>
                <p:cNvGrpSpPr/>
                <p:nvPr/>
              </p:nvGrpSpPr>
              <p:grpSpPr>
                <a:xfrm>
                  <a:off x="1560718" y="3800594"/>
                  <a:ext cx="351472" cy="302090"/>
                  <a:chOff x="1560718" y="3800594"/>
                  <a:chExt cx="351472" cy="302090"/>
                </a:xfrm>
              </p:grpSpPr>
              <p:grpSp>
                <p:nvGrpSpPr>
                  <p:cNvPr id="6967" name="Google Shape;6967;p72"/>
                  <p:cNvGrpSpPr/>
                  <p:nvPr/>
                </p:nvGrpSpPr>
                <p:grpSpPr>
                  <a:xfrm>
                    <a:off x="1560718" y="3842857"/>
                    <a:ext cx="173586" cy="217131"/>
                    <a:chOff x="1560718" y="3842857"/>
                    <a:chExt cx="173586" cy="217131"/>
                  </a:xfrm>
                </p:grpSpPr>
                <p:sp>
                  <p:nvSpPr>
                    <p:cNvPr id="6968" name="Google Shape;6968;p7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9" name="Google Shape;6969;p7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0" name="Google Shape;6970;p7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971" name="Google Shape;6971;p7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2" name="Google Shape;6972;p7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6973" name="Google Shape;6973;p7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74" name="Google Shape;6974;p72"/>
              <p:cNvGrpSpPr/>
              <p:nvPr/>
            </p:nvGrpSpPr>
            <p:grpSpPr>
              <a:xfrm>
                <a:off x="785350" y="3605478"/>
                <a:ext cx="535311" cy="249245"/>
                <a:chOff x="785350" y="3605478"/>
                <a:chExt cx="535311" cy="249245"/>
              </a:xfrm>
            </p:grpSpPr>
            <p:grpSp>
              <p:nvGrpSpPr>
                <p:cNvPr id="6975" name="Google Shape;6975;p72"/>
                <p:cNvGrpSpPr/>
                <p:nvPr/>
              </p:nvGrpSpPr>
              <p:grpSpPr>
                <a:xfrm>
                  <a:off x="785350" y="3605478"/>
                  <a:ext cx="376191" cy="102736"/>
                  <a:chOff x="785350" y="3605478"/>
                  <a:chExt cx="376191" cy="102736"/>
                </a:xfrm>
              </p:grpSpPr>
              <p:sp>
                <p:nvSpPr>
                  <p:cNvPr id="6976" name="Google Shape;6976;p7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7" name="Google Shape;6977;p7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8" name="Google Shape;6978;p7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79" name="Google Shape;6979;p72"/>
                <p:cNvGrpSpPr/>
                <p:nvPr/>
              </p:nvGrpSpPr>
              <p:grpSpPr>
                <a:xfrm>
                  <a:off x="1161530" y="3655851"/>
                  <a:ext cx="159131" cy="198872"/>
                  <a:chOff x="1161530" y="3655851"/>
                  <a:chExt cx="159131" cy="198872"/>
                </a:xfrm>
              </p:grpSpPr>
              <p:sp>
                <p:nvSpPr>
                  <p:cNvPr id="6980" name="Google Shape;6980;p7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1" name="Google Shape;6981;p7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982" name="Google Shape;6982;p72"/>
              <p:cNvGrpSpPr/>
              <p:nvPr/>
            </p:nvGrpSpPr>
            <p:grpSpPr>
              <a:xfrm>
                <a:off x="785350" y="4047614"/>
                <a:ext cx="535311" cy="240783"/>
                <a:chOff x="785350" y="4047614"/>
                <a:chExt cx="535311" cy="240783"/>
              </a:xfrm>
            </p:grpSpPr>
            <p:grpSp>
              <p:nvGrpSpPr>
                <p:cNvPr id="6983" name="Google Shape;6983;p72"/>
                <p:cNvGrpSpPr/>
                <p:nvPr/>
              </p:nvGrpSpPr>
              <p:grpSpPr>
                <a:xfrm>
                  <a:off x="1161636" y="4047614"/>
                  <a:ext cx="159025" cy="190415"/>
                  <a:chOff x="1161636" y="4047614"/>
                  <a:chExt cx="159025" cy="190415"/>
                </a:xfrm>
              </p:grpSpPr>
              <p:sp>
                <p:nvSpPr>
                  <p:cNvPr id="6984" name="Google Shape;6984;p7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5" name="Google Shape;6985;p7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86" name="Google Shape;6986;p72"/>
                <p:cNvGrpSpPr/>
                <p:nvPr/>
              </p:nvGrpSpPr>
              <p:grpSpPr>
                <a:xfrm>
                  <a:off x="785350" y="4185661"/>
                  <a:ext cx="376191" cy="102736"/>
                  <a:chOff x="785350" y="4185661"/>
                  <a:chExt cx="376191" cy="102736"/>
                </a:xfrm>
              </p:grpSpPr>
              <p:sp>
                <p:nvSpPr>
                  <p:cNvPr id="6987" name="Google Shape;6987;p7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8" name="Google Shape;6988;p7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9" name="Google Shape;6989;p7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990" name="Google Shape;6990;p72"/>
              <p:cNvGrpSpPr/>
              <p:nvPr/>
            </p:nvGrpSpPr>
            <p:grpSpPr>
              <a:xfrm>
                <a:off x="1501054" y="3605478"/>
                <a:ext cx="526340" cy="249240"/>
                <a:chOff x="1501054" y="3605478"/>
                <a:chExt cx="526340" cy="249240"/>
              </a:xfrm>
            </p:grpSpPr>
            <p:grpSp>
              <p:nvGrpSpPr>
                <p:cNvPr id="6991" name="Google Shape;6991;p72"/>
                <p:cNvGrpSpPr/>
                <p:nvPr/>
              </p:nvGrpSpPr>
              <p:grpSpPr>
                <a:xfrm>
                  <a:off x="1834208" y="3643867"/>
                  <a:ext cx="193185" cy="25622"/>
                  <a:chOff x="1834208" y="3643867"/>
                  <a:chExt cx="193185" cy="25622"/>
                </a:xfrm>
              </p:grpSpPr>
              <p:sp>
                <p:nvSpPr>
                  <p:cNvPr id="6992" name="Google Shape;6992;p7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3" name="Google Shape;6993;p7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94" name="Google Shape;6994;p72"/>
                <p:cNvGrpSpPr/>
                <p:nvPr/>
              </p:nvGrpSpPr>
              <p:grpSpPr>
                <a:xfrm>
                  <a:off x="1501054" y="3605478"/>
                  <a:ext cx="333165" cy="249240"/>
                  <a:chOff x="1501054" y="3605478"/>
                  <a:chExt cx="333165" cy="249240"/>
                </a:xfrm>
              </p:grpSpPr>
              <p:sp>
                <p:nvSpPr>
                  <p:cNvPr id="6995" name="Google Shape;6995;p7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96" name="Google Shape;6996;p72"/>
                  <p:cNvGrpSpPr/>
                  <p:nvPr/>
                </p:nvGrpSpPr>
                <p:grpSpPr>
                  <a:xfrm>
                    <a:off x="1501054" y="3655851"/>
                    <a:ext cx="155286" cy="198867"/>
                    <a:chOff x="1501054" y="3655851"/>
                    <a:chExt cx="155286" cy="198867"/>
                  </a:xfrm>
                </p:grpSpPr>
                <p:sp>
                  <p:nvSpPr>
                    <p:cNvPr id="6997" name="Google Shape;6997;p7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8" name="Google Shape;6998;p7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6999" name="Google Shape;6999;p72"/>
              <p:cNvGrpSpPr/>
              <p:nvPr/>
            </p:nvGrpSpPr>
            <p:grpSpPr>
              <a:xfrm>
                <a:off x="724986" y="3800594"/>
                <a:ext cx="532950" cy="302090"/>
                <a:chOff x="724986" y="3800594"/>
                <a:chExt cx="532950" cy="302090"/>
              </a:xfrm>
            </p:grpSpPr>
            <p:grpSp>
              <p:nvGrpSpPr>
                <p:cNvPr id="7000" name="Google Shape;7000;p72"/>
                <p:cNvGrpSpPr/>
                <p:nvPr/>
              </p:nvGrpSpPr>
              <p:grpSpPr>
                <a:xfrm>
                  <a:off x="724986" y="4044367"/>
                  <a:ext cx="181314" cy="25626"/>
                  <a:chOff x="724986" y="4044367"/>
                  <a:chExt cx="181314" cy="25626"/>
                </a:xfrm>
              </p:grpSpPr>
              <p:sp>
                <p:nvSpPr>
                  <p:cNvPr id="7001" name="Google Shape;7001;p7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2" name="Google Shape;7002;p7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03" name="Google Shape;7003;p72"/>
                <p:cNvGrpSpPr/>
                <p:nvPr/>
              </p:nvGrpSpPr>
              <p:grpSpPr>
                <a:xfrm>
                  <a:off x="906290" y="3800594"/>
                  <a:ext cx="351646" cy="302090"/>
                  <a:chOff x="906290" y="3800594"/>
                  <a:chExt cx="351646" cy="302090"/>
                </a:xfrm>
              </p:grpSpPr>
              <p:grpSp>
                <p:nvGrpSpPr>
                  <p:cNvPr id="7004" name="Google Shape;7004;p72"/>
                  <p:cNvGrpSpPr/>
                  <p:nvPr/>
                </p:nvGrpSpPr>
                <p:grpSpPr>
                  <a:xfrm>
                    <a:off x="1084172" y="3842857"/>
                    <a:ext cx="173764" cy="217131"/>
                    <a:chOff x="1084172" y="3842857"/>
                    <a:chExt cx="173764" cy="217131"/>
                  </a:xfrm>
                </p:grpSpPr>
                <p:grpSp>
                  <p:nvGrpSpPr>
                    <p:cNvPr id="7005" name="Google Shape;7005;p72"/>
                    <p:cNvGrpSpPr/>
                    <p:nvPr/>
                  </p:nvGrpSpPr>
                  <p:grpSpPr>
                    <a:xfrm>
                      <a:off x="1156862" y="3936509"/>
                      <a:ext cx="101073" cy="25622"/>
                      <a:chOff x="1156862" y="3936509"/>
                      <a:chExt cx="101073" cy="25622"/>
                    </a:xfrm>
                  </p:grpSpPr>
                  <p:sp>
                    <p:nvSpPr>
                      <p:cNvPr id="7006" name="Google Shape;7006;p7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7" name="Google Shape;7007;p7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008" name="Google Shape;7008;p7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009" name="Google Shape;7009;p7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0" name="Google Shape;7010;p7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11" name="Google Shape;7011;p72"/>
                <p:cNvGrpSpPr/>
                <p:nvPr/>
              </p:nvGrpSpPr>
              <p:grpSpPr>
                <a:xfrm>
                  <a:off x="724986" y="3830189"/>
                  <a:ext cx="189533" cy="25626"/>
                  <a:chOff x="724986" y="3830189"/>
                  <a:chExt cx="189533" cy="25626"/>
                </a:xfrm>
              </p:grpSpPr>
              <p:sp>
                <p:nvSpPr>
                  <p:cNvPr id="7012" name="Google Shape;7012;p7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3" name="Google Shape;7013;p7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grpSp>
      <p:grpSp>
        <p:nvGrpSpPr>
          <p:cNvPr id="7014" name="Google Shape;7014;p72"/>
          <p:cNvGrpSpPr/>
          <p:nvPr/>
        </p:nvGrpSpPr>
        <p:grpSpPr>
          <a:xfrm>
            <a:off x="4498875" y="4499338"/>
            <a:ext cx="1897402" cy="1870756"/>
            <a:chOff x="2253298" y="2428317"/>
            <a:chExt cx="948701" cy="935378"/>
          </a:xfrm>
        </p:grpSpPr>
        <p:sp>
          <p:nvSpPr>
            <p:cNvPr id="7015" name="Google Shape;7015;p7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6" name="Google Shape;7016;p7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7" name="Google Shape;7017;p7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8" name="Google Shape;7018;p7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9" name="Google Shape;7019;p7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0" name="Google Shape;7020;p7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1" name="Google Shape;7021;p7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2" name="Google Shape;7022;p7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3" name="Google Shape;7023;p7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4" name="Google Shape;7024;p7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5" name="Google Shape;7025;p7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6" name="Google Shape;7026;p7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7" name="Google Shape;7027;p7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8" name="Google Shape;7028;p7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9" name="Google Shape;7029;p7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0" name="Google Shape;7030;p7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1" name="Google Shape;7031;p7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2" name="Google Shape;7032;p7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3" name="Google Shape;7033;p7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4" name="Google Shape;7034;p7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5" name="Google Shape;7035;p7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6" name="Google Shape;7036;p7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7" name="Google Shape;7037;p7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8" name="Google Shape;7038;p7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9" name="Google Shape;7039;p7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0" name="Google Shape;7040;p7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1" name="Google Shape;7041;p7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2" name="Google Shape;7042;p7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3" name="Google Shape;7043;p7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4" name="Google Shape;7044;p7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5" name="Google Shape;7045;p7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6" name="Google Shape;7046;p7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7" name="Google Shape;7047;p7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1" name="Shape 7051"/>
        <p:cNvGrpSpPr/>
        <p:nvPr/>
      </p:nvGrpSpPr>
      <p:grpSpPr>
        <a:xfrm>
          <a:off x="0" y="0"/>
          <a:ext cx="0" cy="0"/>
          <a:chOff x="0" y="0"/>
          <a:chExt cx="0" cy="0"/>
        </a:xfrm>
      </p:grpSpPr>
      <p:grpSp>
        <p:nvGrpSpPr>
          <p:cNvPr id="7052" name="Google Shape;7052;p73"/>
          <p:cNvGrpSpPr/>
          <p:nvPr/>
        </p:nvGrpSpPr>
        <p:grpSpPr>
          <a:xfrm>
            <a:off x="6679489" y="1905976"/>
            <a:ext cx="4726786" cy="2035733"/>
            <a:chOff x="3292400" y="1219146"/>
            <a:chExt cx="2615240" cy="1110239"/>
          </a:xfrm>
        </p:grpSpPr>
        <p:sp>
          <p:nvSpPr>
            <p:cNvPr id="7053" name="Google Shape;7053;p7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800">
                <a:solidFill>
                  <a:srgbClr val="FFFFFF"/>
                </a:solidFill>
              </a:endParaRPr>
            </a:p>
          </p:txBody>
        </p:sp>
        <p:sp>
          <p:nvSpPr>
            <p:cNvPr id="7054" name="Google Shape;7054;p7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55" name="Google Shape;7055;p7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JANUARY</a:t>
              </a:r>
              <a:endParaRPr sz="800">
                <a:solidFill>
                  <a:srgbClr val="FFFFFF"/>
                </a:solidFill>
              </a:endParaRPr>
            </a:p>
          </p:txBody>
        </p:sp>
        <p:sp>
          <p:nvSpPr>
            <p:cNvPr id="7056" name="Google Shape;7056;p7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FEBRUARY</a:t>
              </a:r>
              <a:endParaRPr sz="800">
                <a:solidFill>
                  <a:srgbClr val="FFFFFF"/>
                </a:solidFill>
              </a:endParaRPr>
            </a:p>
          </p:txBody>
        </p:sp>
        <p:sp>
          <p:nvSpPr>
            <p:cNvPr id="7057" name="Google Shape;7057;p7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MARCH</a:t>
              </a:r>
              <a:endParaRPr sz="800">
                <a:solidFill>
                  <a:srgbClr val="FFFFFF"/>
                </a:solidFill>
              </a:endParaRPr>
            </a:p>
          </p:txBody>
        </p:sp>
        <p:sp>
          <p:nvSpPr>
            <p:cNvPr id="7058" name="Google Shape;7058;p7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APRIL</a:t>
              </a:r>
              <a:endParaRPr sz="800">
                <a:solidFill>
                  <a:srgbClr val="FFFFFF"/>
                </a:solidFill>
              </a:endParaRPr>
            </a:p>
          </p:txBody>
        </p:sp>
        <p:sp>
          <p:nvSpPr>
            <p:cNvPr id="7059" name="Google Shape;7059;p7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MAY</a:t>
              </a:r>
              <a:endParaRPr sz="800">
                <a:solidFill>
                  <a:srgbClr val="FFFFFF"/>
                </a:solidFill>
              </a:endParaRPr>
            </a:p>
          </p:txBody>
        </p:sp>
        <p:sp>
          <p:nvSpPr>
            <p:cNvPr id="7060" name="Google Shape;7060;p7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JUNE</a:t>
              </a:r>
              <a:endParaRPr sz="800">
                <a:solidFill>
                  <a:srgbClr val="FFFFFF"/>
                </a:solidFill>
              </a:endParaRPr>
            </a:p>
          </p:txBody>
        </p:sp>
        <p:sp>
          <p:nvSpPr>
            <p:cNvPr id="7061" name="Google Shape;7061;p7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800">
                  <a:solidFill>
                    <a:srgbClr val="FFFFFF"/>
                  </a:solidFill>
                </a:rPr>
                <a:t>PHASE 1</a:t>
              </a:r>
              <a:endParaRPr sz="800">
                <a:solidFill>
                  <a:srgbClr val="FFFFFF"/>
                </a:solidFill>
              </a:endParaRPr>
            </a:p>
          </p:txBody>
        </p:sp>
        <p:sp>
          <p:nvSpPr>
            <p:cNvPr id="7062" name="Google Shape;7062;p7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800">
                  <a:solidFill>
                    <a:srgbClr val="FFFFFF"/>
                  </a:solidFill>
                </a:rPr>
                <a:t>PHASE 2</a:t>
              </a:r>
              <a:endParaRPr sz="800">
                <a:solidFill>
                  <a:srgbClr val="FFFFFF"/>
                </a:solidFill>
              </a:endParaRPr>
            </a:p>
          </p:txBody>
        </p:sp>
        <p:sp>
          <p:nvSpPr>
            <p:cNvPr id="7063" name="Google Shape;7063;p7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1</a:t>
              </a:r>
              <a:endParaRPr sz="800">
                <a:solidFill>
                  <a:srgbClr val="FFFFFF"/>
                </a:solidFill>
              </a:endParaRPr>
            </a:p>
          </p:txBody>
        </p:sp>
        <p:sp>
          <p:nvSpPr>
            <p:cNvPr id="7064" name="Google Shape;7064;p7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2</a:t>
              </a:r>
              <a:endParaRPr sz="800">
                <a:solidFill>
                  <a:srgbClr val="FFFFFF"/>
                </a:solidFill>
              </a:endParaRPr>
            </a:p>
          </p:txBody>
        </p:sp>
        <p:sp>
          <p:nvSpPr>
            <p:cNvPr id="7065" name="Google Shape;7065;p7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1</a:t>
              </a:r>
              <a:endParaRPr sz="800">
                <a:solidFill>
                  <a:srgbClr val="FFFFFF"/>
                </a:solidFill>
              </a:endParaRPr>
            </a:p>
          </p:txBody>
        </p:sp>
        <p:sp>
          <p:nvSpPr>
            <p:cNvPr id="7066" name="Google Shape;7066;p7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2</a:t>
              </a:r>
              <a:endParaRPr sz="800">
                <a:solidFill>
                  <a:srgbClr val="FFFFFF"/>
                </a:solidFill>
              </a:endParaRPr>
            </a:p>
          </p:txBody>
        </p:sp>
        <p:grpSp>
          <p:nvGrpSpPr>
            <p:cNvPr id="7067" name="Google Shape;7067;p73"/>
            <p:cNvGrpSpPr/>
            <p:nvPr/>
          </p:nvGrpSpPr>
          <p:grpSpPr>
            <a:xfrm>
              <a:off x="3748438" y="1378608"/>
              <a:ext cx="2159202" cy="903971"/>
              <a:chOff x="1683525" y="2179850"/>
              <a:chExt cx="4519050" cy="2134525"/>
            </a:xfrm>
          </p:grpSpPr>
          <p:sp>
            <p:nvSpPr>
              <p:cNvPr id="7068" name="Google Shape;7068;p7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69" name="Google Shape;7069;p7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0" name="Google Shape;7070;p7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1" name="Google Shape;7071;p7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2" name="Google Shape;7072;p7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3" name="Google Shape;7073;p7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4" name="Google Shape;7074;p7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5" name="Google Shape;7075;p7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6" name="Google Shape;7076;p7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7" name="Google Shape;7077;p7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8" name="Google Shape;7078;p7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7079" name="Google Shape;7079;p7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grpSp>
      </p:grpSp>
      <p:graphicFrame>
        <p:nvGraphicFramePr>
          <p:cNvPr id="7080" name="Google Shape;7080;p73"/>
          <p:cNvGraphicFramePr/>
          <p:nvPr/>
        </p:nvGraphicFramePr>
        <p:xfrm>
          <a:off x="11871676" y="4260922"/>
          <a:ext cx="3000000" cy="3000000"/>
        </p:xfrm>
        <a:graphic>
          <a:graphicData uri="http://schemas.openxmlformats.org/drawingml/2006/table">
            <a:tbl>
              <a:tblPr>
                <a:noFill/>
                <a:tableStyleId>{D3A944A7-E450-49D9-AA00-96C758FAB959}</a:tableStyleId>
              </a:tblPr>
              <a:tblGrid>
                <a:gridCol w="1245650"/>
                <a:gridCol w="1245650"/>
                <a:gridCol w="1245650"/>
                <a:gridCol w="1245650"/>
              </a:tblGrid>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081" name="Google Shape;7081;p73"/>
          <p:cNvGrpSpPr/>
          <p:nvPr/>
        </p:nvGrpSpPr>
        <p:grpSpPr>
          <a:xfrm>
            <a:off x="11820089" y="6378116"/>
            <a:ext cx="5045735" cy="2002908"/>
            <a:chOff x="1904318" y="789980"/>
            <a:chExt cx="1489472" cy="606868"/>
          </a:xfrm>
        </p:grpSpPr>
        <p:cxnSp>
          <p:nvCxnSpPr>
            <p:cNvPr id="7082" name="Google Shape;7082;p7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83" name="Google Shape;7083;p7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84" name="Google Shape;7084;p7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085" name="Google Shape;7085;p73"/>
            <p:cNvSpPr txBox="1"/>
            <p:nvPr/>
          </p:nvSpPr>
          <p:spPr>
            <a:xfrm flipH="1">
              <a:off x="2109710"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JANUARY</a:t>
              </a:r>
              <a:endParaRPr sz="800">
                <a:solidFill>
                  <a:srgbClr val="E3E9ED"/>
                </a:solidFill>
              </a:endParaRPr>
            </a:p>
          </p:txBody>
        </p:sp>
        <p:sp>
          <p:nvSpPr>
            <p:cNvPr id="7086" name="Google Shape;7086;p73"/>
            <p:cNvSpPr txBox="1"/>
            <p:nvPr/>
          </p:nvSpPr>
          <p:spPr>
            <a:xfrm flipH="1">
              <a:off x="2434275" y="789980"/>
              <a:ext cx="2892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FEBRUARY</a:t>
              </a:r>
              <a:endParaRPr sz="800">
                <a:solidFill>
                  <a:srgbClr val="E3E9ED"/>
                </a:solidFill>
              </a:endParaRPr>
            </a:p>
          </p:txBody>
        </p:sp>
        <p:sp>
          <p:nvSpPr>
            <p:cNvPr id="7087" name="Google Shape;7087;p73"/>
            <p:cNvSpPr txBox="1"/>
            <p:nvPr/>
          </p:nvSpPr>
          <p:spPr>
            <a:xfrm flipH="1">
              <a:off x="2781049"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MARCH</a:t>
              </a:r>
              <a:endParaRPr sz="800">
                <a:solidFill>
                  <a:srgbClr val="E3E9ED"/>
                </a:solidFill>
              </a:endParaRPr>
            </a:p>
          </p:txBody>
        </p:sp>
        <p:sp>
          <p:nvSpPr>
            <p:cNvPr id="7088" name="Google Shape;7088;p73"/>
            <p:cNvSpPr txBox="1"/>
            <p:nvPr/>
          </p:nvSpPr>
          <p:spPr>
            <a:xfrm flipH="1">
              <a:off x="3112690"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APRIL</a:t>
              </a:r>
              <a:endParaRPr sz="800">
                <a:solidFill>
                  <a:srgbClr val="E3E9ED"/>
                </a:solidFill>
              </a:endParaRPr>
            </a:p>
          </p:txBody>
        </p:sp>
        <p:sp>
          <p:nvSpPr>
            <p:cNvPr id="7089" name="Google Shape;7089;p73"/>
            <p:cNvSpPr/>
            <p:nvPr/>
          </p:nvSpPr>
          <p:spPr>
            <a:xfrm>
              <a:off x="2105681" y="964326"/>
              <a:ext cx="2892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0" name="Google Shape;7090;p73"/>
            <p:cNvSpPr/>
            <p:nvPr/>
          </p:nvSpPr>
          <p:spPr>
            <a:xfrm>
              <a:off x="2109515" y="1159286"/>
              <a:ext cx="280200" cy="42600"/>
            </a:xfrm>
            <a:prstGeom prst="rect">
              <a:avLst/>
            </a:prstGeom>
            <a:solidFill>
              <a:srgbClr val="EEEE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1" name="Google Shape;7091;p73"/>
            <p:cNvSpPr/>
            <p:nvPr/>
          </p:nvSpPr>
          <p:spPr>
            <a:xfrm>
              <a:off x="2753389" y="1353677"/>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2" name="Google Shape;7092;p73"/>
            <p:cNvSpPr/>
            <p:nvPr/>
          </p:nvSpPr>
          <p:spPr>
            <a:xfrm>
              <a:off x="2105681" y="1159287"/>
              <a:ext cx="2892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3" name="Google Shape;7093;p73"/>
            <p:cNvSpPr/>
            <p:nvPr/>
          </p:nvSpPr>
          <p:spPr>
            <a:xfrm>
              <a:off x="2412005" y="1354248"/>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4" name="Google Shape;7094;p73"/>
            <p:cNvSpPr/>
            <p:nvPr/>
          </p:nvSpPr>
          <p:spPr>
            <a:xfrm>
              <a:off x="2410087"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5" name="Google Shape;7095;p73"/>
            <p:cNvSpPr txBox="1"/>
            <p:nvPr/>
          </p:nvSpPr>
          <p:spPr>
            <a:xfrm flipH="1">
              <a:off x="1906114" y="918164"/>
              <a:ext cx="203400" cy="106500"/>
            </a:xfrm>
            <a:prstGeom prst="rect">
              <a:avLst/>
            </a:prstGeom>
            <a:noFill/>
            <a:ln>
              <a:noFill/>
            </a:ln>
          </p:spPr>
          <p:txBody>
            <a:bodyPr anchorCtr="0" anchor="t" bIns="182850" lIns="0" spcFirstLastPara="1" rIns="0" wrap="square" tIns="182850">
              <a:noAutofit/>
            </a:bodyPr>
            <a:lstStyle/>
            <a:p>
              <a:pPr indent="0" lvl="0" marL="0" rtl="0" algn="l">
                <a:spcBef>
                  <a:spcPts val="0"/>
                </a:spcBef>
                <a:spcAft>
                  <a:spcPts val="3200"/>
                </a:spcAft>
                <a:buNone/>
              </a:pPr>
              <a:r>
                <a:rPr lang="en" sz="800">
                  <a:solidFill>
                    <a:srgbClr val="E3E9ED"/>
                  </a:solidFill>
                </a:rPr>
                <a:t>PHASE 1</a:t>
              </a:r>
              <a:endParaRPr sz="800">
                <a:solidFill>
                  <a:srgbClr val="E3E9ED"/>
                </a:solidFill>
              </a:endParaRPr>
            </a:p>
          </p:txBody>
        </p:sp>
        <p:sp>
          <p:nvSpPr>
            <p:cNvPr id="7096" name="Google Shape;7096;p73"/>
            <p:cNvSpPr txBox="1"/>
            <p:nvPr/>
          </p:nvSpPr>
          <p:spPr>
            <a:xfrm flipH="1">
              <a:off x="1904318" y="1113390"/>
              <a:ext cx="205200" cy="91200"/>
            </a:xfrm>
            <a:prstGeom prst="rect">
              <a:avLst/>
            </a:prstGeom>
            <a:noFill/>
            <a:ln>
              <a:noFill/>
            </a:ln>
          </p:spPr>
          <p:txBody>
            <a:bodyPr anchorCtr="0" anchor="t" bIns="182850" lIns="0" spcFirstLastPara="1" rIns="0" wrap="square" tIns="182850">
              <a:noAutofit/>
            </a:bodyPr>
            <a:lstStyle/>
            <a:p>
              <a:pPr indent="0" lvl="0" marL="0" rtl="0" algn="l">
                <a:lnSpc>
                  <a:spcPct val="115000"/>
                </a:lnSpc>
                <a:spcBef>
                  <a:spcPts val="0"/>
                </a:spcBef>
                <a:spcAft>
                  <a:spcPts val="3200"/>
                </a:spcAft>
                <a:buNone/>
              </a:pPr>
              <a:r>
                <a:rPr lang="en" sz="800">
                  <a:solidFill>
                    <a:srgbClr val="E3E9ED"/>
                  </a:solidFill>
                </a:rPr>
                <a:t>Task 1</a:t>
              </a:r>
              <a:endParaRPr sz="800">
                <a:solidFill>
                  <a:srgbClr val="E3E9ED"/>
                </a:solidFill>
              </a:endParaRPr>
            </a:p>
          </p:txBody>
        </p:sp>
        <p:sp>
          <p:nvSpPr>
            <p:cNvPr id="7097" name="Google Shape;7097;p73"/>
            <p:cNvSpPr txBox="1"/>
            <p:nvPr/>
          </p:nvSpPr>
          <p:spPr>
            <a:xfrm flipH="1">
              <a:off x="1906118" y="1304527"/>
              <a:ext cx="203400" cy="91200"/>
            </a:xfrm>
            <a:prstGeom prst="rect">
              <a:avLst/>
            </a:prstGeom>
            <a:noFill/>
            <a:ln>
              <a:noFill/>
            </a:ln>
          </p:spPr>
          <p:txBody>
            <a:bodyPr anchorCtr="0" anchor="t" bIns="182850" lIns="0" spcFirstLastPara="1" rIns="0" wrap="square" tIns="182850">
              <a:noAutofit/>
            </a:bodyPr>
            <a:lstStyle/>
            <a:p>
              <a:pPr indent="0" lvl="0" marL="0" rtl="0" algn="l">
                <a:lnSpc>
                  <a:spcPct val="115000"/>
                </a:lnSpc>
                <a:spcBef>
                  <a:spcPts val="0"/>
                </a:spcBef>
                <a:spcAft>
                  <a:spcPts val="3200"/>
                </a:spcAft>
                <a:buNone/>
              </a:pPr>
              <a:r>
                <a:rPr lang="en" sz="800">
                  <a:solidFill>
                    <a:srgbClr val="E3E9ED"/>
                  </a:solidFill>
                </a:rPr>
                <a:t>Task 2</a:t>
              </a:r>
              <a:endParaRPr sz="800">
                <a:solidFill>
                  <a:srgbClr val="E3E9ED"/>
                </a:solidFill>
              </a:endParaRPr>
            </a:p>
          </p:txBody>
        </p:sp>
        <p:sp>
          <p:nvSpPr>
            <p:cNvPr id="7098" name="Google Shape;7098;p73"/>
            <p:cNvSpPr/>
            <p:nvPr/>
          </p:nvSpPr>
          <p:spPr>
            <a:xfrm>
              <a:off x="2750975"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99" name="Google Shape;7099;p73"/>
          <p:cNvGrpSpPr/>
          <p:nvPr/>
        </p:nvGrpSpPr>
        <p:grpSpPr>
          <a:xfrm>
            <a:off x="1425124" y="1996034"/>
            <a:ext cx="4788741" cy="1953003"/>
            <a:chOff x="749309" y="1112739"/>
            <a:chExt cx="2371603" cy="976502"/>
          </a:xfrm>
        </p:grpSpPr>
        <p:sp>
          <p:nvSpPr>
            <p:cNvPr id="7100" name="Google Shape;7100;p73"/>
            <p:cNvSpPr/>
            <p:nvPr/>
          </p:nvSpPr>
          <p:spPr>
            <a:xfrm>
              <a:off x="1092126"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1" name="Google Shape;7101;p73"/>
            <p:cNvSpPr/>
            <p:nvPr/>
          </p:nvSpPr>
          <p:spPr>
            <a:xfrm>
              <a:off x="1434943"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2" name="Google Shape;7102;p73"/>
            <p:cNvSpPr/>
            <p:nvPr/>
          </p:nvSpPr>
          <p:spPr>
            <a:xfrm>
              <a:off x="1777760"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3" name="Google Shape;7103;p73"/>
            <p:cNvSpPr/>
            <p:nvPr/>
          </p:nvSpPr>
          <p:spPr>
            <a:xfrm>
              <a:off x="2120578"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4" name="Google Shape;7104;p73"/>
            <p:cNvSpPr/>
            <p:nvPr/>
          </p:nvSpPr>
          <p:spPr>
            <a:xfrm>
              <a:off x="2463395"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5" name="Google Shape;7105;p73"/>
            <p:cNvSpPr/>
            <p:nvPr/>
          </p:nvSpPr>
          <p:spPr>
            <a:xfrm>
              <a:off x="2806212"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6" name="Google Shape;7106;p73"/>
            <p:cNvSpPr/>
            <p:nvPr/>
          </p:nvSpPr>
          <p:spPr>
            <a:xfrm>
              <a:off x="749309" y="1362294"/>
              <a:ext cx="314700" cy="2268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7" name="Google Shape;7107;p73"/>
            <p:cNvSpPr/>
            <p:nvPr/>
          </p:nvSpPr>
          <p:spPr>
            <a:xfrm>
              <a:off x="1092126"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8" name="Google Shape;7108;p73"/>
            <p:cNvSpPr/>
            <p:nvPr/>
          </p:nvSpPr>
          <p:spPr>
            <a:xfrm>
              <a:off x="1434943"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9" name="Google Shape;7109;p73"/>
            <p:cNvSpPr/>
            <p:nvPr/>
          </p:nvSpPr>
          <p:spPr>
            <a:xfrm>
              <a:off x="1777760"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0" name="Google Shape;7110;p73"/>
            <p:cNvSpPr/>
            <p:nvPr/>
          </p:nvSpPr>
          <p:spPr>
            <a:xfrm>
              <a:off x="2120578"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1" name="Google Shape;7111;p73"/>
            <p:cNvSpPr/>
            <p:nvPr/>
          </p:nvSpPr>
          <p:spPr>
            <a:xfrm>
              <a:off x="2463395"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2" name="Google Shape;7112;p73"/>
            <p:cNvSpPr/>
            <p:nvPr/>
          </p:nvSpPr>
          <p:spPr>
            <a:xfrm>
              <a:off x="2806212"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3" name="Google Shape;7113;p73"/>
            <p:cNvSpPr/>
            <p:nvPr/>
          </p:nvSpPr>
          <p:spPr>
            <a:xfrm>
              <a:off x="749309" y="1611849"/>
              <a:ext cx="314700" cy="2268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4" name="Google Shape;7114;p73"/>
            <p:cNvSpPr/>
            <p:nvPr/>
          </p:nvSpPr>
          <p:spPr>
            <a:xfrm>
              <a:off x="1092126"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5" name="Google Shape;7115;p73"/>
            <p:cNvSpPr/>
            <p:nvPr/>
          </p:nvSpPr>
          <p:spPr>
            <a:xfrm>
              <a:off x="1434943"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6" name="Google Shape;7116;p73"/>
            <p:cNvSpPr/>
            <p:nvPr/>
          </p:nvSpPr>
          <p:spPr>
            <a:xfrm>
              <a:off x="1777760"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7" name="Google Shape;7117;p73"/>
            <p:cNvSpPr/>
            <p:nvPr/>
          </p:nvSpPr>
          <p:spPr>
            <a:xfrm>
              <a:off x="2120578"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8" name="Google Shape;7118;p73"/>
            <p:cNvSpPr/>
            <p:nvPr/>
          </p:nvSpPr>
          <p:spPr>
            <a:xfrm>
              <a:off x="2463395"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9" name="Google Shape;7119;p73"/>
            <p:cNvSpPr/>
            <p:nvPr/>
          </p:nvSpPr>
          <p:spPr>
            <a:xfrm>
              <a:off x="2806212"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0" name="Google Shape;7120;p73"/>
            <p:cNvSpPr/>
            <p:nvPr/>
          </p:nvSpPr>
          <p:spPr>
            <a:xfrm>
              <a:off x="749309" y="1861404"/>
              <a:ext cx="314700" cy="2268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1" name="Google Shape;7121;p73"/>
            <p:cNvSpPr/>
            <p:nvPr/>
          </p:nvSpPr>
          <p:spPr>
            <a:xfrm>
              <a:off x="1092126"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2" name="Google Shape;7122;p73"/>
            <p:cNvSpPr/>
            <p:nvPr/>
          </p:nvSpPr>
          <p:spPr>
            <a:xfrm>
              <a:off x="1434943"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3" name="Google Shape;7123;p73"/>
            <p:cNvSpPr/>
            <p:nvPr/>
          </p:nvSpPr>
          <p:spPr>
            <a:xfrm>
              <a:off x="1777760"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4" name="Google Shape;7124;p73"/>
            <p:cNvSpPr/>
            <p:nvPr/>
          </p:nvSpPr>
          <p:spPr>
            <a:xfrm>
              <a:off x="2120578"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5" name="Google Shape;7125;p73"/>
            <p:cNvSpPr/>
            <p:nvPr/>
          </p:nvSpPr>
          <p:spPr>
            <a:xfrm>
              <a:off x="2463395"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6" name="Google Shape;7126;p73"/>
            <p:cNvSpPr/>
            <p:nvPr/>
          </p:nvSpPr>
          <p:spPr>
            <a:xfrm>
              <a:off x="2806212"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7" name="Google Shape;7127;p73"/>
            <p:cNvSpPr/>
            <p:nvPr/>
          </p:nvSpPr>
          <p:spPr>
            <a:xfrm>
              <a:off x="749309" y="1112739"/>
              <a:ext cx="314700" cy="2268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8" name="Google Shape;7128;p73"/>
            <p:cNvSpPr/>
            <p:nvPr/>
          </p:nvSpPr>
          <p:spPr>
            <a:xfrm>
              <a:off x="1434877" y="1258345"/>
              <a:ext cx="16857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9" name="Google Shape;7129;p73"/>
            <p:cNvSpPr/>
            <p:nvPr/>
          </p:nvSpPr>
          <p:spPr>
            <a:xfrm>
              <a:off x="1777683" y="2010641"/>
              <a:ext cx="10002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0" name="Google Shape;7130;p73"/>
            <p:cNvSpPr/>
            <p:nvPr/>
          </p:nvSpPr>
          <p:spPr>
            <a:xfrm>
              <a:off x="1092070"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1" name="Google Shape;7131;p73"/>
            <p:cNvSpPr/>
            <p:nvPr/>
          </p:nvSpPr>
          <p:spPr>
            <a:xfrm>
              <a:off x="2463277"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aphicFrame>
        <p:nvGraphicFramePr>
          <p:cNvPr id="7132" name="Google Shape;7132;p73"/>
          <p:cNvGraphicFramePr/>
          <p:nvPr/>
        </p:nvGraphicFramePr>
        <p:xfrm>
          <a:off x="11871726" y="1992622"/>
          <a:ext cx="3000000" cy="3000000"/>
        </p:xfrm>
        <a:graphic>
          <a:graphicData uri="http://schemas.openxmlformats.org/drawingml/2006/table">
            <a:tbl>
              <a:tblPr>
                <a:noFill/>
                <a:tableStyleId>{D3A944A7-E450-49D9-AA00-96C758FAB959}</a:tableStyleId>
              </a:tblPr>
              <a:tblGrid>
                <a:gridCol w="1245650"/>
                <a:gridCol w="1245650"/>
                <a:gridCol w="1245650"/>
                <a:gridCol w="1245650"/>
              </a:tblGrid>
              <a:tr h="6509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6509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6509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133" name="Google Shape;7133;p73"/>
          <p:cNvGraphicFramePr/>
          <p:nvPr/>
        </p:nvGraphicFramePr>
        <p:xfrm>
          <a:off x="6685151" y="4260922"/>
          <a:ext cx="3000000" cy="3000000"/>
        </p:xfrm>
        <a:graphic>
          <a:graphicData uri="http://schemas.openxmlformats.org/drawingml/2006/table">
            <a:tbl>
              <a:tblPr>
                <a:noFill/>
                <a:tableStyleId>{D3A944A7-E450-49D9-AA00-96C758FAB959}</a:tableStyleId>
              </a:tblPr>
              <a:tblGrid>
                <a:gridCol w="1181700"/>
                <a:gridCol w="1181700"/>
                <a:gridCol w="1181700"/>
                <a:gridCol w="1181700"/>
              </a:tblGrid>
              <a:tr h="57905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34" name="Google Shape;7134;p73"/>
          <p:cNvGrpSpPr/>
          <p:nvPr/>
        </p:nvGrpSpPr>
        <p:grpSpPr>
          <a:xfrm>
            <a:off x="8173009" y="5034209"/>
            <a:ext cx="3034873" cy="148919"/>
            <a:chOff x="3980086" y="2804397"/>
            <a:chExt cx="1227600" cy="66900"/>
          </a:xfrm>
        </p:grpSpPr>
        <p:sp>
          <p:nvSpPr>
            <p:cNvPr id="7135" name="Google Shape;7135;p7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136" name="Google Shape;7136;p7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37" name="Google Shape;7137;p73"/>
          <p:cNvGrpSpPr/>
          <p:nvPr/>
        </p:nvGrpSpPr>
        <p:grpSpPr>
          <a:xfrm>
            <a:off x="9423138" y="5619384"/>
            <a:ext cx="1785912" cy="148919"/>
            <a:chOff x="3980086" y="2804397"/>
            <a:chExt cx="1227600" cy="66900"/>
          </a:xfrm>
        </p:grpSpPr>
        <p:sp>
          <p:nvSpPr>
            <p:cNvPr id="7138" name="Google Shape;7138;p7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139" name="Google Shape;7139;p7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40" name="Google Shape;7140;p73"/>
          <p:cNvGrpSpPr/>
          <p:nvPr/>
        </p:nvGrpSpPr>
        <p:grpSpPr>
          <a:xfrm>
            <a:off x="6689322" y="6337149"/>
            <a:ext cx="4726489" cy="2011886"/>
            <a:chOff x="3358415" y="3361302"/>
            <a:chExt cx="2363244" cy="1024695"/>
          </a:xfrm>
        </p:grpSpPr>
        <p:grpSp>
          <p:nvGrpSpPr>
            <p:cNvPr id="7141" name="Google Shape;7141;p73"/>
            <p:cNvGrpSpPr/>
            <p:nvPr/>
          </p:nvGrpSpPr>
          <p:grpSpPr>
            <a:xfrm>
              <a:off x="3358415" y="3361302"/>
              <a:ext cx="441300" cy="1024695"/>
              <a:chOff x="3358415" y="3361302"/>
              <a:chExt cx="441300" cy="1024695"/>
            </a:xfrm>
          </p:grpSpPr>
          <p:sp>
            <p:nvSpPr>
              <p:cNvPr id="7142" name="Google Shape;7142;p73"/>
              <p:cNvSpPr/>
              <p:nvPr/>
            </p:nvSpPr>
            <p:spPr>
              <a:xfrm>
                <a:off x="3358415"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3" name="Google Shape;7143;p73"/>
              <p:cNvSpPr/>
              <p:nvPr/>
            </p:nvSpPr>
            <p:spPr>
              <a:xfrm>
                <a:off x="3358415"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4" name="Google Shape;7144;p73"/>
              <p:cNvSpPr/>
              <p:nvPr/>
            </p:nvSpPr>
            <p:spPr>
              <a:xfrm>
                <a:off x="3358415"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5" name="Google Shape;7145;p73"/>
              <p:cNvSpPr/>
              <p:nvPr/>
            </p:nvSpPr>
            <p:spPr>
              <a:xfrm>
                <a:off x="3358415"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6" name="Google Shape;7146;p73"/>
              <p:cNvSpPr/>
              <p:nvPr/>
            </p:nvSpPr>
            <p:spPr>
              <a:xfrm>
                <a:off x="3358415"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147" name="Google Shape;7147;p73"/>
              <p:cNvSpPr/>
              <p:nvPr/>
            </p:nvSpPr>
            <p:spPr>
              <a:xfrm>
                <a:off x="3358415"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148" name="Google Shape;7148;p73"/>
            <p:cNvGrpSpPr/>
            <p:nvPr/>
          </p:nvGrpSpPr>
          <p:grpSpPr>
            <a:xfrm>
              <a:off x="3838901" y="3361302"/>
              <a:ext cx="441300" cy="1024695"/>
              <a:chOff x="3838901" y="3361302"/>
              <a:chExt cx="441300" cy="1024695"/>
            </a:xfrm>
          </p:grpSpPr>
          <p:sp>
            <p:nvSpPr>
              <p:cNvPr id="7149" name="Google Shape;7149;p73"/>
              <p:cNvSpPr/>
              <p:nvPr/>
            </p:nvSpPr>
            <p:spPr>
              <a:xfrm>
                <a:off x="3838901"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0" name="Google Shape;7150;p73"/>
              <p:cNvSpPr/>
              <p:nvPr/>
            </p:nvSpPr>
            <p:spPr>
              <a:xfrm>
                <a:off x="3838901"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1" name="Google Shape;7151;p73"/>
              <p:cNvSpPr/>
              <p:nvPr/>
            </p:nvSpPr>
            <p:spPr>
              <a:xfrm>
                <a:off x="3838901"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2" name="Google Shape;7152;p73"/>
              <p:cNvSpPr/>
              <p:nvPr/>
            </p:nvSpPr>
            <p:spPr>
              <a:xfrm>
                <a:off x="3838901"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3" name="Google Shape;7153;p73"/>
              <p:cNvSpPr/>
              <p:nvPr/>
            </p:nvSpPr>
            <p:spPr>
              <a:xfrm>
                <a:off x="3838901"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4" name="Google Shape;7154;p73"/>
              <p:cNvSpPr/>
              <p:nvPr/>
            </p:nvSpPr>
            <p:spPr>
              <a:xfrm>
                <a:off x="3838901"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55" name="Google Shape;7155;p73"/>
            <p:cNvGrpSpPr/>
            <p:nvPr/>
          </p:nvGrpSpPr>
          <p:grpSpPr>
            <a:xfrm>
              <a:off x="4319387" y="3361302"/>
              <a:ext cx="441300" cy="1024695"/>
              <a:chOff x="4319387" y="3361302"/>
              <a:chExt cx="441300" cy="1024695"/>
            </a:xfrm>
          </p:grpSpPr>
          <p:sp>
            <p:nvSpPr>
              <p:cNvPr id="7156" name="Google Shape;7156;p73"/>
              <p:cNvSpPr/>
              <p:nvPr/>
            </p:nvSpPr>
            <p:spPr>
              <a:xfrm>
                <a:off x="4319387"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7" name="Google Shape;7157;p73"/>
              <p:cNvSpPr/>
              <p:nvPr/>
            </p:nvSpPr>
            <p:spPr>
              <a:xfrm>
                <a:off x="4319387"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8" name="Google Shape;7158;p73"/>
              <p:cNvSpPr/>
              <p:nvPr/>
            </p:nvSpPr>
            <p:spPr>
              <a:xfrm>
                <a:off x="4319387"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9" name="Google Shape;7159;p73"/>
              <p:cNvSpPr/>
              <p:nvPr/>
            </p:nvSpPr>
            <p:spPr>
              <a:xfrm>
                <a:off x="4319387"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0" name="Google Shape;7160;p73"/>
              <p:cNvSpPr/>
              <p:nvPr/>
            </p:nvSpPr>
            <p:spPr>
              <a:xfrm>
                <a:off x="4319387"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1" name="Google Shape;7161;p73"/>
              <p:cNvSpPr/>
              <p:nvPr/>
            </p:nvSpPr>
            <p:spPr>
              <a:xfrm>
                <a:off x="4319387"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62" name="Google Shape;7162;p73"/>
            <p:cNvGrpSpPr/>
            <p:nvPr/>
          </p:nvGrpSpPr>
          <p:grpSpPr>
            <a:xfrm>
              <a:off x="4799873" y="3361302"/>
              <a:ext cx="441300" cy="1024695"/>
              <a:chOff x="4799873" y="3361302"/>
              <a:chExt cx="441300" cy="1024695"/>
            </a:xfrm>
          </p:grpSpPr>
          <p:sp>
            <p:nvSpPr>
              <p:cNvPr id="7163" name="Google Shape;7163;p73"/>
              <p:cNvSpPr/>
              <p:nvPr/>
            </p:nvSpPr>
            <p:spPr>
              <a:xfrm>
                <a:off x="4799873"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4" name="Google Shape;7164;p73"/>
              <p:cNvSpPr/>
              <p:nvPr/>
            </p:nvSpPr>
            <p:spPr>
              <a:xfrm>
                <a:off x="4799873"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5" name="Google Shape;7165;p73"/>
              <p:cNvSpPr/>
              <p:nvPr/>
            </p:nvSpPr>
            <p:spPr>
              <a:xfrm>
                <a:off x="4799873"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6" name="Google Shape;7166;p73"/>
              <p:cNvSpPr/>
              <p:nvPr/>
            </p:nvSpPr>
            <p:spPr>
              <a:xfrm>
                <a:off x="4799873"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7" name="Google Shape;7167;p73"/>
              <p:cNvSpPr/>
              <p:nvPr/>
            </p:nvSpPr>
            <p:spPr>
              <a:xfrm>
                <a:off x="4799873"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8" name="Google Shape;7168;p73"/>
              <p:cNvSpPr/>
              <p:nvPr/>
            </p:nvSpPr>
            <p:spPr>
              <a:xfrm>
                <a:off x="4799873"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69" name="Google Shape;7169;p73"/>
            <p:cNvGrpSpPr/>
            <p:nvPr/>
          </p:nvGrpSpPr>
          <p:grpSpPr>
            <a:xfrm>
              <a:off x="5280360" y="3361302"/>
              <a:ext cx="441300" cy="1024695"/>
              <a:chOff x="5280360" y="3361302"/>
              <a:chExt cx="441300" cy="1024695"/>
            </a:xfrm>
          </p:grpSpPr>
          <p:sp>
            <p:nvSpPr>
              <p:cNvPr id="7170" name="Google Shape;7170;p73"/>
              <p:cNvSpPr/>
              <p:nvPr/>
            </p:nvSpPr>
            <p:spPr>
              <a:xfrm>
                <a:off x="5280360"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1" name="Google Shape;7171;p73"/>
              <p:cNvSpPr/>
              <p:nvPr/>
            </p:nvSpPr>
            <p:spPr>
              <a:xfrm>
                <a:off x="5280360"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2" name="Google Shape;7172;p73"/>
              <p:cNvSpPr/>
              <p:nvPr/>
            </p:nvSpPr>
            <p:spPr>
              <a:xfrm>
                <a:off x="5280360"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3" name="Google Shape;7173;p73"/>
              <p:cNvSpPr/>
              <p:nvPr/>
            </p:nvSpPr>
            <p:spPr>
              <a:xfrm>
                <a:off x="5280360"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4" name="Google Shape;7174;p73"/>
              <p:cNvSpPr/>
              <p:nvPr/>
            </p:nvSpPr>
            <p:spPr>
              <a:xfrm>
                <a:off x="5280360"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5" name="Google Shape;7175;p73"/>
              <p:cNvSpPr/>
              <p:nvPr/>
            </p:nvSpPr>
            <p:spPr>
              <a:xfrm>
                <a:off x="5280360"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aphicFrame>
        <p:nvGraphicFramePr>
          <p:cNvPr id="7176" name="Google Shape;7176;p73"/>
          <p:cNvGraphicFramePr/>
          <p:nvPr/>
        </p:nvGraphicFramePr>
        <p:xfrm>
          <a:off x="1422176" y="4260922"/>
          <a:ext cx="3000000" cy="3000000"/>
        </p:xfrm>
        <a:graphic>
          <a:graphicData uri="http://schemas.openxmlformats.org/drawingml/2006/table">
            <a:tbl>
              <a:tblPr>
                <a:noFill/>
                <a:tableStyleId>{D3A944A7-E450-49D9-AA00-96C758FAB959}</a:tableStyleId>
              </a:tblPr>
              <a:tblGrid>
                <a:gridCol w="1201800"/>
                <a:gridCol w="1201800"/>
                <a:gridCol w="1201800"/>
                <a:gridCol w="1201800"/>
              </a:tblGrid>
              <a:tr h="58760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58760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58760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77" name="Google Shape;7177;p73"/>
          <p:cNvGrpSpPr/>
          <p:nvPr/>
        </p:nvGrpSpPr>
        <p:grpSpPr>
          <a:xfrm>
            <a:off x="1425226" y="6360373"/>
            <a:ext cx="4807228" cy="2011800"/>
            <a:chOff x="726450" y="3372825"/>
            <a:chExt cx="2403614" cy="1005900"/>
          </a:xfrm>
        </p:grpSpPr>
        <p:grpSp>
          <p:nvGrpSpPr>
            <p:cNvPr id="7178" name="Google Shape;7178;p73"/>
            <p:cNvGrpSpPr/>
            <p:nvPr/>
          </p:nvGrpSpPr>
          <p:grpSpPr>
            <a:xfrm>
              <a:off x="726450" y="3696000"/>
              <a:ext cx="2403614" cy="500898"/>
              <a:chOff x="726450" y="3696000"/>
              <a:chExt cx="2403614" cy="500898"/>
            </a:xfrm>
          </p:grpSpPr>
          <p:sp>
            <p:nvSpPr>
              <p:cNvPr id="7179" name="Google Shape;7179;p73"/>
              <p:cNvSpPr/>
              <p:nvPr/>
            </p:nvSpPr>
            <p:spPr>
              <a:xfrm>
                <a:off x="726450" y="3696000"/>
                <a:ext cx="2403600" cy="167100"/>
              </a:xfrm>
              <a:prstGeom prst="rec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180" name="Google Shape;7180;p73"/>
              <p:cNvSpPr/>
              <p:nvPr/>
            </p:nvSpPr>
            <p:spPr>
              <a:xfrm>
                <a:off x="726464" y="4029798"/>
                <a:ext cx="2403600" cy="167100"/>
              </a:xfrm>
              <a:prstGeom prst="rec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7181" name="Google Shape;7181;p73"/>
            <p:cNvGrpSpPr/>
            <p:nvPr/>
          </p:nvGrpSpPr>
          <p:grpSpPr>
            <a:xfrm>
              <a:off x="1348050" y="3372825"/>
              <a:ext cx="1720425" cy="1005900"/>
              <a:chOff x="1348050" y="3372825"/>
              <a:chExt cx="1720425" cy="1005900"/>
            </a:xfrm>
          </p:grpSpPr>
          <p:sp>
            <p:nvSpPr>
              <p:cNvPr id="7182" name="Google Shape;7182;p7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183" name="Google Shape;7183;p7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184" name="Google Shape;7184;p7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185" name="Google Shape;7185;p7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7186" name="Google Shape;7186;p7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7187" name="Google Shape;7187;p73"/>
            <p:cNvGrpSpPr/>
            <p:nvPr/>
          </p:nvGrpSpPr>
          <p:grpSpPr>
            <a:xfrm>
              <a:off x="1455707" y="3731058"/>
              <a:ext cx="1491150" cy="417657"/>
              <a:chOff x="1455707" y="3731058"/>
              <a:chExt cx="1491150" cy="417657"/>
            </a:xfrm>
          </p:grpSpPr>
          <p:grpSp>
            <p:nvGrpSpPr>
              <p:cNvPr id="7188" name="Google Shape;7188;p73"/>
              <p:cNvGrpSpPr/>
              <p:nvPr/>
            </p:nvGrpSpPr>
            <p:grpSpPr>
              <a:xfrm>
                <a:off x="1472938" y="3745828"/>
                <a:ext cx="72126" cy="53788"/>
                <a:chOff x="1472938" y="3745828"/>
                <a:chExt cx="72126" cy="53788"/>
              </a:xfrm>
            </p:grpSpPr>
            <p:sp>
              <p:nvSpPr>
                <p:cNvPr id="7189" name="Google Shape;7189;p7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0" name="Google Shape;7190;p7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91" name="Google Shape;7191;p73"/>
              <p:cNvGrpSpPr/>
              <p:nvPr/>
            </p:nvGrpSpPr>
            <p:grpSpPr>
              <a:xfrm>
                <a:off x="1819181" y="4089633"/>
                <a:ext cx="72126" cy="53788"/>
                <a:chOff x="1819181" y="4089633"/>
                <a:chExt cx="72126" cy="53788"/>
              </a:xfrm>
            </p:grpSpPr>
            <p:sp>
              <p:nvSpPr>
                <p:cNvPr id="7192" name="Google Shape;7192;p7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3" name="Google Shape;7193;p7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94" name="Google Shape;7194;p73"/>
              <p:cNvGrpSpPr/>
              <p:nvPr/>
            </p:nvGrpSpPr>
            <p:grpSpPr>
              <a:xfrm>
                <a:off x="1455707" y="4084171"/>
                <a:ext cx="64321" cy="64544"/>
                <a:chOff x="1455707" y="4084171"/>
                <a:chExt cx="64321" cy="64544"/>
              </a:xfrm>
            </p:grpSpPr>
            <p:sp>
              <p:nvSpPr>
                <p:cNvPr id="7195" name="Google Shape;7195;p7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6" name="Google Shape;7196;p7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97" name="Google Shape;7197;p73"/>
              <p:cNvGrpSpPr/>
              <p:nvPr/>
            </p:nvGrpSpPr>
            <p:grpSpPr>
              <a:xfrm>
                <a:off x="1818610" y="3731058"/>
                <a:ext cx="64321" cy="64544"/>
                <a:chOff x="1818610" y="3731058"/>
                <a:chExt cx="64321" cy="64544"/>
              </a:xfrm>
            </p:grpSpPr>
            <p:sp>
              <p:nvSpPr>
                <p:cNvPr id="7198" name="Google Shape;7198;p7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9" name="Google Shape;7199;p7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00" name="Google Shape;7200;p73"/>
              <p:cNvGrpSpPr/>
              <p:nvPr/>
            </p:nvGrpSpPr>
            <p:grpSpPr>
              <a:xfrm>
                <a:off x="2172491" y="4089633"/>
                <a:ext cx="72126" cy="53788"/>
                <a:chOff x="2172491" y="4089633"/>
                <a:chExt cx="72126" cy="53788"/>
              </a:xfrm>
            </p:grpSpPr>
            <p:sp>
              <p:nvSpPr>
                <p:cNvPr id="7201" name="Google Shape;7201;p7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2" name="Google Shape;7202;p7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03" name="Google Shape;7203;p73"/>
              <p:cNvGrpSpPr/>
              <p:nvPr/>
            </p:nvGrpSpPr>
            <p:grpSpPr>
              <a:xfrm>
                <a:off x="2171920" y="3731058"/>
                <a:ext cx="64321" cy="64544"/>
                <a:chOff x="2171920" y="3731058"/>
                <a:chExt cx="64321" cy="64544"/>
              </a:xfrm>
            </p:grpSpPr>
            <p:sp>
              <p:nvSpPr>
                <p:cNvPr id="7204" name="Google Shape;7204;p7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5" name="Google Shape;7205;p7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06" name="Google Shape;7206;p73"/>
              <p:cNvGrpSpPr/>
              <p:nvPr/>
            </p:nvGrpSpPr>
            <p:grpSpPr>
              <a:xfrm>
                <a:off x="2874730" y="3745828"/>
                <a:ext cx="72126" cy="53788"/>
                <a:chOff x="2874730" y="3745828"/>
                <a:chExt cx="72126" cy="53788"/>
              </a:xfrm>
            </p:grpSpPr>
            <p:sp>
              <p:nvSpPr>
                <p:cNvPr id="7207" name="Google Shape;7207;p7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8" name="Google Shape;7208;p7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09" name="Google Shape;7209;p73"/>
              <p:cNvGrpSpPr/>
              <p:nvPr/>
            </p:nvGrpSpPr>
            <p:grpSpPr>
              <a:xfrm>
                <a:off x="2878589" y="4081481"/>
                <a:ext cx="64321" cy="64544"/>
                <a:chOff x="2878589" y="4081481"/>
                <a:chExt cx="64321" cy="64544"/>
              </a:xfrm>
            </p:grpSpPr>
            <p:sp>
              <p:nvSpPr>
                <p:cNvPr id="7210" name="Google Shape;7210;p7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1" name="Google Shape;7211;p7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12" name="Google Shape;7212;p73"/>
              <p:cNvGrpSpPr/>
              <p:nvPr/>
            </p:nvGrpSpPr>
            <p:grpSpPr>
              <a:xfrm>
                <a:off x="2525796" y="4089633"/>
                <a:ext cx="72126" cy="53788"/>
                <a:chOff x="2525796" y="4089633"/>
                <a:chExt cx="72126" cy="53788"/>
              </a:xfrm>
            </p:grpSpPr>
            <p:sp>
              <p:nvSpPr>
                <p:cNvPr id="7213" name="Google Shape;7213;p7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4" name="Google Shape;7214;p7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15" name="Google Shape;7215;p73"/>
              <p:cNvGrpSpPr/>
              <p:nvPr/>
            </p:nvGrpSpPr>
            <p:grpSpPr>
              <a:xfrm>
                <a:off x="2525225" y="3731058"/>
                <a:ext cx="64321" cy="64544"/>
                <a:chOff x="2525225" y="3731058"/>
                <a:chExt cx="64321" cy="64544"/>
              </a:xfrm>
            </p:grpSpPr>
            <p:sp>
              <p:nvSpPr>
                <p:cNvPr id="7216" name="Google Shape;7216;p7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7" name="Google Shape;7217;p7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1" name="Shape 7221"/>
        <p:cNvGrpSpPr/>
        <p:nvPr/>
      </p:nvGrpSpPr>
      <p:grpSpPr>
        <a:xfrm>
          <a:off x="0" y="0"/>
          <a:ext cx="0" cy="0"/>
          <a:chOff x="0" y="0"/>
          <a:chExt cx="0" cy="0"/>
        </a:xfrm>
      </p:grpSpPr>
      <p:grpSp>
        <p:nvGrpSpPr>
          <p:cNvPr id="7222" name="Google Shape;7222;p74"/>
          <p:cNvGrpSpPr/>
          <p:nvPr/>
        </p:nvGrpSpPr>
        <p:grpSpPr>
          <a:xfrm>
            <a:off x="1433991" y="1942614"/>
            <a:ext cx="1691842" cy="1381503"/>
            <a:chOff x="732428" y="1198513"/>
            <a:chExt cx="845921" cy="690752"/>
          </a:xfrm>
        </p:grpSpPr>
        <p:grpSp>
          <p:nvGrpSpPr>
            <p:cNvPr id="7223" name="Google Shape;7223;p74"/>
            <p:cNvGrpSpPr/>
            <p:nvPr/>
          </p:nvGrpSpPr>
          <p:grpSpPr>
            <a:xfrm>
              <a:off x="823030" y="1198513"/>
              <a:ext cx="755319" cy="690752"/>
              <a:chOff x="823030" y="1198513"/>
              <a:chExt cx="755319" cy="690752"/>
            </a:xfrm>
          </p:grpSpPr>
          <p:sp>
            <p:nvSpPr>
              <p:cNvPr id="7224" name="Google Shape;7224;p7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5" name="Google Shape;7225;p7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26" name="Google Shape;7226;p74"/>
            <p:cNvGrpSpPr/>
            <p:nvPr/>
          </p:nvGrpSpPr>
          <p:grpSpPr>
            <a:xfrm>
              <a:off x="732428" y="1239937"/>
              <a:ext cx="739912" cy="607886"/>
              <a:chOff x="732428" y="1239937"/>
              <a:chExt cx="739912" cy="607886"/>
            </a:xfrm>
          </p:grpSpPr>
          <p:sp>
            <p:nvSpPr>
              <p:cNvPr id="7227" name="Google Shape;7227;p7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228" name="Google Shape;7228;p7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29" name="Google Shape;7229;p74"/>
            <p:cNvGrpSpPr/>
            <p:nvPr/>
          </p:nvGrpSpPr>
          <p:grpSpPr>
            <a:xfrm>
              <a:off x="732428" y="1277018"/>
              <a:ext cx="702832" cy="533758"/>
              <a:chOff x="732428" y="1277018"/>
              <a:chExt cx="702832" cy="533758"/>
            </a:xfrm>
          </p:grpSpPr>
          <p:sp>
            <p:nvSpPr>
              <p:cNvPr id="7230" name="Google Shape;7230;p7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1" name="Google Shape;7231;p7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32" name="Google Shape;7232;p74"/>
            <p:cNvGrpSpPr/>
            <p:nvPr/>
          </p:nvGrpSpPr>
          <p:grpSpPr>
            <a:xfrm>
              <a:off x="931170" y="1306653"/>
              <a:ext cx="647179" cy="474455"/>
              <a:chOff x="931170" y="1306653"/>
              <a:chExt cx="647179" cy="474455"/>
            </a:xfrm>
          </p:grpSpPr>
          <p:sp>
            <p:nvSpPr>
              <p:cNvPr id="7233" name="Google Shape;7233;p7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4" name="Google Shape;7234;p7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235" name="Google Shape;7235;p7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36" name="Google Shape;7236;p74"/>
          <p:cNvGrpSpPr/>
          <p:nvPr/>
        </p:nvGrpSpPr>
        <p:grpSpPr>
          <a:xfrm>
            <a:off x="7897209" y="1942626"/>
            <a:ext cx="1269311" cy="1399963"/>
            <a:chOff x="5985650" y="2860025"/>
            <a:chExt cx="1396075" cy="1539775"/>
          </a:xfrm>
        </p:grpSpPr>
        <p:sp>
          <p:nvSpPr>
            <p:cNvPr id="7237" name="Google Shape;7237;p7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8" name="Google Shape;7238;p7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9" name="Google Shape;7239;p7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0" name="Google Shape;7240;p7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1" name="Google Shape;7241;p7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2" name="Google Shape;7242;p7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3" name="Google Shape;7243;p7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4" name="Google Shape;7244;p7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5" name="Google Shape;7245;p7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6" name="Google Shape;7246;p7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7" name="Google Shape;7247;p7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8" name="Google Shape;7248;p7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9" name="Google Shape;7249;p7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0" name="Google Shape;7250;p7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1" name="Google Shape;7251;p7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2" name="Google Shape;7252;p7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3" name="Google Shape;7253;p7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4" name="Google Shape;7254;p7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5" name="Google Shape;7255;p7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6" name="Google Shape;7256;p7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7" name="Google Shape;7257;p7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8" name="Google Shape;7258;p7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9" name="Google Shape;7259;p7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0" name="Google Shape;7260;p7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1" name="Google Shape;7261;p7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2" name="Google Shape;7262;p7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3" name="Google Shape;7263;p7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4" name="Google Shape;7264;p7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5" name="Google Shape;7265;p7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6" name="Google Shape;7266;p7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7" name="Google Shape;7267;p7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8" name="Google Shape;7268;p7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69" name="Google Shape;7269;p74"/>
          <p:cNvGrpSpPr/>
          <p:nvPr/>
        </p:nvGrpSpPr>
        <p:grpSpPr>
          <a:xfrm>
            <a:off x="9408509" y="1942614"/>
            <a:ext cx="1451690" cy="1399950"/>
            <a:chOff x="4249973" y="1201875"/>
            <a:chExt cx="1958568" cy="1888762"/>
          </a:xfrm>
        </p:grpSpPr>
        <p:sp>
          <p:nvSpPr>
            <p:cNvPr id="7270" name="Google Shape;7270;p7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271" name="Google Shape;7271;p74"/>
            <p:cNvGrpSpPr/>
            <p:nvPr/>
          </p:nvGrpSpPr>
          <p:grpSpPr>
            <a:xfrm>
              <a:off x="5853086" y="1789142"/>
              <a:ext cx="355454" cy="1048099"/>
              <a:chOff x="5576108" y="2016725"/>
              <a:chExt cx="565200" cy="1666560"/>
            </a:xfrm>
          </p:grpSpPr>
          <p:sp>
            <p:nvSpPr>
              <p:cNvPr id="7272" name="Google Shape;7272;p74"/>
              <p:cNvSpPr/>
              <p:nvPr/>
            </p:nvSpPr>
            <p:spPr>
              <a:xfrm>
                <a:off x="5576108" y="2016725"/>
                <a:ext cx="565200" cy="5655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273" name="Google Shape;7273;p7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74" name="Google Shape;7274;p74"/>
            <p:cNvGrpSpPr/>
            <p:nvPr/>
          </p:nvGrpSpPr>
          <p:grpSpPr>
            <a:xfrm>
              <a:off x="4869455" y="2691676"/>
              <a:ext cx="1013897" cy="398961"/>
              <a:chOff x="4012057" y="3451825"/>
              <a:chExt cx="1612175" cy="634379"/>
            </a:xfrm>
          </p:grpSpPr>
          <p:sp>
            <p:nvSpPr>
              <p:cNvPr id="7275" name="Google Shape;7275;p74"/>
              <p:cNvSpPr/>
              <p:nvPr/>
            </p:nvSpPr>
            <p:spPr>
              <a:xfrm>
                <a:off x="5059033" y="3451825"/>
                <a:ext cx="565200" cy="5655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276" name="Google Shape;7276;p7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77" name="Google Shape;7277;p74"/>
            <p:cNvGrpSpPr/>
            <p:nvPr/>
          </p:nvGrpSpPr>
          <p:grpSpPr>
            <a:xfrm>
              <a:off x="4276937" y="2155961"/>
              <a:ext cx="651965" cy="891358"/>
              <a:chOff x="3069908" y="2599997"/>
              <a:chExt cx="1036675" cy="1417328"/>
            </a:xfrm>
          </p:grpSpPr>
          <p:sp>
            <p:nvSpPr>
              <p:cNvPr id="7278" name="Google Shape;7278;p74"/>
              <p:cNvSpPr/>
              <p:nvPr/>
            </p:nvSpPr>
            <p:spPr>
              <a:xfrm>
                <a:off x="3541383" y="3451825"/>
                <a:ext cx="565200" cy="5655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279" name="Google Shape;7279;p7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80" name="Google Shape;7280;p74"/>
            <p:cNvGrpSpPr/>
            <p:nvPr/>
          </p:nvGrpSpPr>
          <p:grpSpPr>
            <a:xfrm>
              <a:off x="5054918" y="1201875"/>
              <a:ext cx="999548" cy="602711"/>
              <a:chOff x="4306958" y="1082925"/>
              <a:chExt cx="1589359" cy="958358"/>
            </a:xfrm>
          </p:grpSpPr>
          <p:sp>
            <p:nvSpPr>
              <p:cNvPr id="7281" name="Google Shape;7281;p74"/>
              <p:cNvSpPr/>
              <p:nvPr/>
            </p:nvSpPr>
            <p:spPr>
              <a:xfrm>
                <a:off x="4306958" y="1082925"/>
                <a:ext cx="565200" cy="5655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282" name="Google Shape;7282;p7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83" name="Google Shape;7283;p74"/>
            <p:cNvGrpSpPr/>
            <p:nvPr/>
          </p:nvGrpSpPr>
          <p:grpSpPr>
            <a:xfrm>
              <a:off x="4249973" y="1303451"/>
              <a:ext cx="799317" cy="841334"/>
              <a:chOff x="3027033" y="1244439"/>
              <a:chExt cx="1270977" cy="1337786"/>
            </a:xfrm>
          </p:grpSpPr>
          <p:sp>
            <p:nvSpPr>
              <p:cNvPr id="7284" name="Google Shape;7284;p74"/>
              <p:cNvSpPr/>
              <p:nvPr/>
            </p:nvSpPr>
            <p:spPr>
              <a:xfrm>
                <a:off x="3027033" y="2016725"/>
                <a:ext cx="565200" cy="5655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7285" name="Google Shape;7285;p7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286" name="Google Shape;7286;p74"/>
          <p:cNvGrpSpPr/>
          <p:nvPr/>
        </p:nvGrpSpPr>
        <p:grpSpPr>
          <a:xfrm>
            <a:off x="8114237" y="3716175"/>
            <a:ext cx="1501537" cy="1367568"/>
            <a:chOff x="4204684" y="2104422"/>
            <a:chExt cx="699822" cy="637382"/>
          </a:xfrm>
        </p:grpSpPr>
        <p:grpSp>
          <p:nvGrpSpPr>
            <p:cNvPr id="7287" name="Google Shape;7287;p74"/>
            <p:cNvGrpSpPr/>
            <p:nvPr/>
          </p:nvGrpSpPr>
          <p:grpSpPr>
            <a:xfrm>
              <a:off x="4204684" y="2430067"/>
              <a:ext cx="342957" cy="311738"/>
              <a:chOff x="4204684" y="2430067"/>
              <a:chExt cx="342957" cy="311738"/>
            </a:xfrm>
          </p:grpSpPr>
          <p:sp>
            <p:nvSpPr>
              <p:cNvPr id="7288" name="Google Shape;7288;p7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9" name="Google Shape;7289;p7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90" name="Google Shape;7290;p74"/>
            <p:cNvGrpSpPr/>
            <p:nvPr/>
          </p:nvGrpSpPr>
          <p:grpSpPr>
            <a:xfrm>
              <a:off x="4561586" y="2430067"/>
              <a:ext cx="342920" cy="311738"/>
              <a:chOff x="4561586" y="2430067"/>
              <a:chExt cx="342920" cy="311738"/>
            </a:xfrm>
          </p:grpSpPr>
          <p:sp>
            <p:nvSpPr>
              <p:cNvPr id="7291" name="Google Shape;7291;p7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2" name="Google Shape;7292;p7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93" name="Google Shape;7293;p74"/>
            <p:cNvGrpSpPr/>
            <p:nvPr/>
          </p:nvGrpSpPr>
          <p:grpSpPr>
            <a:xfrm>
              <a:off x="4561586" y="2104422"/>
              <a:ext cx="342920" cy="311738"/>
              <a:chOff x="4561586" y="2104422"/>
              <a:chExt cx="342920" cy="311738"/>
            </a:xfrm>
          </p:grpSpPr>
          <p:sp>
            <p:nvSpPr>
              <p:cNvPr id="7294" name="Google Shape;7294;p7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5" name="Google Shape;7295;p7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96" name="Google Shape;7296;p74"/>
            <p:cNvGrpSpPr/>
            <p:nvPr/>
          </p:nvGrpSpPr>
          <p:grpSpPr>
            <a:xfrm>
              <a:off x="4204684" y="2104422"/>
              <a:ext cx="342957" cy="311664"/>
              <a:chOff x="4204684" y="2104422"/>
              <a:chExt cx="342957" cy="311664"/>
            </a:xfrm>
          </p:grpSpPr>
          <p:sp>
            <p:nvSpPr>
              <p:cNvPr id="7297" name="Google Shape;7297;p7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8" name="Google Shape;7298;p7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299" name="Google Shape;7299;p74"/>
          <p:cNvGrpSpPr/>
          <p:nvPr/>
        </p:nvGrpSpPr>
        <p:grpSpPr>
          <a:xfrm>
            <a:off x="11043104" y="1942603"/>
            <a:ext cx="1321182" cy="1377733"/>
            <a:chOff x="5830645" y="1267368"/>
            <a:chExt cx="530340" cy="553040"/>
          </a:xfrm>
        </p:grpSpPr>
        <p:sp>
          <p:nvSpPr>
            <p:cNvPr id="7300" name="Google Shape;7300;p7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301" name="Google Shape;7301;p74"/>
            <p:cNvGrpSpPr/>
            <p:nvPr/>
          </p:nvGrpSpPr>
          <p:grpSpPr>
            <a:xfrm>
              <a:off x="5830645" y="1267368"/>
              <a:ext cx="259743" cy="269909"/>
              <a:chOff x="5830645" y="1267368"/>
              <a:chExt cx="259743" cy="269909"/>
            </a:xfrm>
          </p:grpSpPr>
          <p:sp>
            <p:nvSpPr>
              <p:cNvPr id="7302" name="Google Shape;7302;p7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3" name="Google Shape;7303;p7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04" name="Google Shape;7304;p74"/>
            <p:cNvGrpSpPr/>
            <p:nvPr/>
          </p:nvGrpSpPr>
          <p:grpSpPr>
            <a:xfrm>
              <a:off x="6101293" y="1267368"/>
              <a:ext cx="259692" cy="269909"/>
              <a:chOff x="6101293" y="1267368"/>
              <a:chExt cx="259692" cy="269909"/>
            </a:xfrm>
          </p:grpSpPr>
          <p:sp>
            <p:nvSpPr>
              <p:cNvPr id="7305" name="Google Shape;7305;p7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6" name="Google Shape;7306;p7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07" name="Google Shape;7307;p74"/>
            <p:cNvGrpSpPr/>
            <p:nvPr/>
          </p:nvGrpSpPr>
          <p:grpSpPr>
            <a:xfrm>
              <a:off x="5830645" y="1550500"/>
              <a:ext cx="259692" cy="269909"/>
              <a:chOff x="5830645" y="1550500"/>
              <a:chExt cx="259692" cy="269909"/>
            </a:xfrm>
          </p:grpSpPr>
          <p:sp>
            <p:nvSpPr>
              <p:cNvPr id="7308" name="Google Shape;7308;p7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9" name="Google Shape;7309;p7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10" name="Google Shape;7310;p74"/>
            <p:cNvGrpSpPr/>
            <p:nvPr/>
          </p:nvGrpSpPr>
          <p:grpSpPr>
            <a:xfrm>
              <a:off x="6101293" y="1550500"/>
              <a:ext cx="259692" cy="269909"/>
              <a:chOff x="6101293" y="1550500"/>
              <a:chExt cx="259692" cy="269909"/>
            </a:xfrm>
          </p:grpSpPr>
          <p:sp>
            <p:nvSpPr>
              <p:cNvPr id="7311" name="Google Shape;7311;p7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2" name="Google Shape;7312;p7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313" name="Google Shape;7313;p74"/>
          <p:cNvGrpSpPr/>
          <p:nvPr/>
        </p:nvGrpSpPr>
        <p:grpSpPr>
          <a:xfrm>
            <a:off x="1447410" y="3723521"/>
            <a:ext cx="1394307" cy="1359148"/>
            <a:chOff x="2679875" y="2361475"/>
            <a:chExt cx="780425" cy="760575"/>
          </a:xfrm>
        </p:grpSpPr>
        <p:sp>
          <p:nvSpPr>
            <p:cNvPr id="7314" name="Google Shape;7314;p7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5" name="Google Shape;7315;p7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6" name="Google Shape;7316;p7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7" name="Google Shape;7317;p7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8" name="Google Shape;7318;p7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9" name="Google Shape;7319;p7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20" name="Google Shape;7320;p74"/>
          <p:cNvGrpSpPr/>
          <p:nvPr/>
        </p:nvGrpSpPr>
        <p:grpSpPr>
          <a:xfrm>
            <a:off x="6245728" y="1942705"/>
            <a:ext cx="1471659" cy="1369094"/>
            <a:chOff x="3351965" y="1148808"/>
            <a:chExt cx="750770" cy="698375"/>
          </a:xfrm>
        </p:grpSpPr>
        <p:grpSp>
          <p:nvGrpSpPr>
            <p:cNvPr id="7321" name="Google Shape;7321;p74"/>
            <p:cNvGrpSpPr/>
            <p:nvPr/>
          </p:nvGrpSpPr>
          <p:grpSpPr>
            <a:xfrm>
              <a:off x="3586796" y="1148808"/>
              <a:ext cx="294857" cy="286830"/>
              <a:chOff x="3750225" y="1774000"/>
              <a:chExt cx="149575" cy="145525"/>
            </a:xfrm>
          </p:grpSpPr>
          <p:sp>
            <p:nvSpPr>
              <p:cNvPr id="7322" name="Google Shape;7322;p7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3" name="Google Shape;7323;p7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24" name="Google Shape;7324;p74"/>
            <p:cNvGrpSpPr/>
            <p:nvPr/>
          </p:nvGrpSpPr>
          <p:grpSpPr>
            <a:xfrm>
              <a:off x="3779245" y="1375768"/>
              <a:ext cx="323490" cy="286978"/>
              <a:chOff x="3847850" y="1889150"/>
              <a:chExt cx="164100" cy="145600"/>
            </a:xfrm>
          </p:grpSpPr>
          <p:sp>
            <p:nvSpPr>
              <p:cNvPr id="7325" name="Google Shape;7325;p7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6" name="Google Shape;7326;p7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27" name="Google Shape;7327;p74"/>
            <p:cNvGrpSpPr/>
            <p:nvPr/>
          </p:nvGrpSpPr>
          <p:grpSpPr>
            <a:xfrm>
              <a:off x="3351965" y="1330435"/>
              <a:ext cx="295449" cy="285401"/>
              <a:chOff x="3631100" y="1866150"/>
              <a:chExt cx="149875" cy="144800"/>
            </a:xfrm>
          </p:grpSpPr>
          <p:sp>
            <p:nvSpPr>
              <p:cNvPr id="7328" name="Google Shape;7328;p7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9" name="Google Shape;7329;p7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30" name="Google Shape;7330;p74"/>
            <p:cNvGrpSpPr/>
            <p:nvPr/>
          </p:nvGrpSpPr>
          <p:grpSpPr>
            <a:xfrm>
              <a:off x="3548208" y="1560352"/>
              <a:ext cx="294808" cy="286830"/>
              <a:chOff x="3730650" y="1982800"/>
              <a:chExt cx="149550" cy="145525"/>
            </a:xfrm>
          </p:grpSpPr>
          <p:sp>
            <p:nvSpPr>
              <p:cNvPr id="7331" name="Google Shape;7331;p7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2" name="Google Shape;7332;p7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333" name="Google Shape;7333;p74"/>
          <p:cNvGrpSpPr/>
          <p:nvPr/>
        </p:nvGrpSpPr>
        <p:grpSpPr>
          <a:xfrm>
            <a:off x="15249033" y="1942614"/>
            <a:ext cx="1609129" cy="1355590"/>
            <a:chOff x="7636443" y="1204988"/>
            <a:chExt cx="804565" cy="677795"/>
          </a:xfrm>
        </p:grpSpPr>
        <p:grpSp>
          <p:nvGrpSpPr>
            <p:cNvPr id="7334" name="Google Shape;7334;p74"/>
            <p:cNvGrpSpPr/>
            <p:nvPr/>
          </p:nvGrpSpPr>
          <p:grpSpPr>
            <a:xfrm>
              <a:off x="7636443" y="1509705"/>
              <a:ext cx="804565" cy="373078"/>
              <a:chOff x="7636443" y="1509705"/>
              <a:chExt cx="804565" cy="373078"/>
            </a:xfrm>
          </p:grpSpPr>
          <p:sp>
            <p:nvSpPr>
              <p:cNvPr id="7335" name="Google Shape;7335;p7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6" name="Google Shape;7336;p7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37" name="Google Shape;7337;p74"/>
            <p:cNvGrpSpPr/>
            <p:nvPr/>
          </p:nvGrpSpPr>
          <p:grpSpPr>
            <a:xfrm>
              <a:off x="7636443" y="1408133"/>
              <a:ext cx="804565" cy="373078"/>
              <a:chOff x="7636443" y="1408133"/>
              <a:chExt cx="804565" cy="373078"/>
            </a:xfrm>
          </p:grpSpPr>
          <p:sp>
            <p:nvSpPr>
              <p:cNvPr id="7338" name="Google Shape;7338;p7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9" name="Google Shape;7339;p7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40" name="Google Shape;7340;p74"/>
            <p:cNvGrpSpPr/>
            <p:nvPr/>
          </p:nvGrpSpPr>
          <p:grpSpPr>
            <a:xfrm>
              <a:off x="7636443" y="1306560"/>
              <a:ext cx="804565" cy="373078"/>
              <a:chOff x="7636443" y="1306560"/>
              <a:chExt cx="804565" cy="373078"/>
            </a:xfrm>
          </p:grpSpPr>
          <p:sp>
            <p:nvSpPr>
              <p:cNvPr id="7341" name="Google Shape;7341;p7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342" name="Google Shape;7342;p7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343" name="Google Shape;7343;p74"/>
            <p:cNvGrpSpPr/>
            <p:nvPr/>
          </p:nvGrpSpPr>
          <p:grpSpPr>
            <a:xfrm>
              <a:off x="7636443" y="1204988"/>
              <a:ext cx="804565" cy="373078"/>
              <a:chOff x="7636443" y="1204988"/>
              <a:chExt cx="804565" cy="373078"/>
            </a:xfrm>
          </p:grpSpPr>
          <p:sp>
            <p:nvSpPr>
              <p:cNvPr id="7344" name="Google Shape;7344;p7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345" name="Google Shape;7345;p7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346" name="Google Shape;7346;p74"/>
          <p:cNvGrpSpPr/>
          <p:nvPr/>
        </p:nvGrpSpPr>
        <p:grpSpPr>
          <a:xfrm>
            <a:off x="9926726" y="3757442"/>
            <a:ext cx="1322678" cy="1322375"/>
            <a:chOff x="3990000" y="975400"/>
            <a:chExt cx="3934200" cy="3933300"/>
          </a:xfrm>
        </p:grpSpPr>
        <p:sp>
          <p:nvSpPr>
            <p:cNvPr id="7347" name="Google Shape;7347;p74"/>
            <p:cNvSpPr/>
            <p:nvPr/>
          </p:nvSpPr>
          <p:spPr>
            <a:xfrm>
              <a:off x="3990000" y="975400"/>
              <a:ext cx="3934200" cy="39333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8" name="Google Shape;7348;p74"/>
            <p:cNvSpPr/>
            <p:nvPr/>
          </p:nvSpPr>
          <p:spPr>
            <a:xfrm>
              <a:off x="4346550" y="1331800"/>
              <a:ext cx="3221100" cy="32205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9" name="Google Shape;7349;p74"/>
            <p:cNvSpPr/>
            <p:nvPr/>
          </p:nvSpPr>
          <p:spPr>
            <a:xfrm>
              <a:off x="4786800" y="1771750"/>
              <a:ext cx="2340600" cy="2340600"/>
            </a:xfrm>
            <a:prstGeom prst="ellipse">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0" name="Google Shape;7350;p74"/>
            <p:cNvSpPr/>
            <p:nvPr/>
          </p:nvSpPr>
          <p:spPr>
            <a:xfrm>
              <a:off x="5218650" y="2203450"/>
              <a:ext cx="1476900" cy="14772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51" name="Google Shape;7351;p74"/>
          <p:cNvGrpSpPr/>
          <p:nvPr/>
        </p:nvGrpSpPr>
        <p:grpSpPr>
          <a:xfrm>
            <a:off x="13214022" y="3714719"/>
            <a:ext cx="1737762" cy="1368481"/>
            <a:chOff x="6598259" y="2078634"/>
            <a:chExt cx="868881" cy="684241"/>
          </a:xfrm>
        </p:grpSpPr>
        <p:sp>
          <p:nvSpPr>
            <p:cNvPr id="7352" name="Google Shape;7352;p7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3" name="Google Shape;7353;p7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4" name="Google Shape;7354;p7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5" name="Google Shape;7355;p7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6" name="Google Shape;7356;p7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7" name="Google Shape;7357;p7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358" name="Google Shape;7358;p74"/>
            <p:cNvGrpSpPr/>
            <p:nvPr/>
          </p:nvGrpSpPr>
          <p:grpSpPr>
            <a:xfrm>
              <a:off x="6808175" y="2078634"/>
              <a:ext cx="452229" cy="684241"/>
              <a:chOff x="6808175" y="2078634"/>
              <a:chExt cx="452229" cy="684241"/>
            </a:xfrm>
          </p:grpSpPr>
          <p:sp>
            <p:nvSpPr>
              <p:cNvPr id="7359" name="Google Shape;7359;p7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0" name="Google Shape;7360;p7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1" name="Google Shape;7361;p7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2" name="Google Shape;7362;p7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3" name="Google Shape;7363;p7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4" name="Google Shape;7364;p7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365" name="Google Shape;7365;p74"/>
              <p:cNvGrpSpPr/>
              <p:nvPr/>
            </p:nvGrpSpPr>
            <p:grpSpPr>
              <a:xfrm>
                <a:off x="6821586" y="2078634"/>
                <a:ext cx="426871" cy="684241"/>
                <a:chOff x="6821586" y="2078634"/>
                <a:chExt cx="426871" cy="684241"/>
              </a:xfrm>
            </p:grpSpPr>
            <p:grpSp>
              <p:nvGrpSpPr>
                <p:cNvPr id="7366" name="Google Shape;7366;p74"/>
                <p:cNvGrpSpPr/>
                <p:nvPr/>
              </p:nvGrpSpPr>
              <p:grpSpPr>
                <a:xfrm>
                  <a:off x="6821586" y="2078634"/>
                  <a:ext cx="426871" cy="684241"/>
                  <a:chOff x="6821586" y="2078634"/>
                  <a:chExt cx="426871" cy="684241"/>
                </a:xfrm>
              </p:grpSpPr>
              <p:sp>
                <p:nvSpPr>
                  <p:cNvPr id="7367" name="Google Shape;7367;p7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8" name="Google Shape;7368;p7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9" name="Google Shape;7369;p7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0" name="Google Shape;7370;p7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1" name="Google Shape;7371;p7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2" name="Google Shape;7372;p7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3" name="Google Shape;7373;p7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4" name="Google Shape;7374;p7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5" name="Google Shape;7375;p7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6" name="Google Shape;7376;p7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7" name="Google Shape;7377;p7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8" name="Google Shape;7378;p7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9" name="Google Shape;7379;p7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0" name="Google Shape;7380;p7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1" name="Google Shape;7381;p7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2" name="Google Shape;7382;p7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3" name="Google Shape;7383;p7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4" name="Google Shape;7384;p7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5" name="Google Shape;7385;p7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386" name="Google Shape;7386;p7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7" name="Google Shape;7387;p7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8" name="Google Shape;7388;p7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9" name="Google Shape;7389;p7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0" name="Google Shape;7390;p7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1" name="Google Shape;7391;p7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7392" name="Google Shape;7392;p74"/>
          <p:cNvGrpSpPr/>
          <p:nvPr/>
        </p:nvGrpSpPr>
        <p:grpSpPr>
          <a:xfrm>
            <a:off x="11560355" y="3725936"/>
            <a:ext cx="1342715" cy="1342715"/>
            <a:chOff x="6535625" y="760425"/>
            <a:chExt cx="1665900" cy="1665900"/>
          </a:xfrm>
        </p:grpSpPr>
        <p:sp>
          <p:nvSpPr>
            <p:cNvPr id="7393" name="Google Shape;7393;p74"/>
            <p:cNvSpPr/>
            <p:nvPr/>
          </p:nvSpPr>
          <p:spPr>
            <a:xfrm>
              <a:off x="6535625" y="760425"/>
              <a:ext cx="1665900" cy="16659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4" name="Google Shape;7394;p74"/>
            <p:cNvSpPr/>
            <p:nvPr/>
          </p:nvSpPr>
          <p:spPr>
            <a:xfrm>
              <a:off x="6713675" y="1116525"/>
              <a:ext cx="1309800" cy="13098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5" name="Google Shape;7395;p74"/>
            <p:cNvSpPr/>
            <p:nvPr/>
          </p:nvSpPr>
          <p:spPr>
            <a:xfrm>
              <a:off x="6831275" y="1351725"/>
              <a:ext cx="1074600" cy="1074600"/>
            </a:xfrm>
            <a:prstGeom prst="ellipse">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6" name="Google Shape;7396;p74"/>
            <p:cNvSpPr/>
            <p:nvPr/>
          </p:nvSpPr>
          <p:spPr>
            <a:xfrm>
              <a:off x="6942425" y="1574025"/>
              <a:ext cx="852300" cy="852300"/>
            </a:xfrm>
            <a:prstGeom prst="ellipse">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97" name="Google Shape;7397;p74"/>
          <p:cNvGrpSpPr/>
          <p:nvPr/>
        </p:nvGrpSpPr>
        <p:grpSpPr>
          <a:xfrm>
            <a:off x="1433988" y="7062737"/>
            <a:ext cx="2681577" cy="1281660"/>
            <a:chOff x="238125" y="1151100"/>
            <a:chExt cx="7139450" cy="3412300"/>
          </a:xfrm>
        </p:grpSpPr>
        <p:sp>
          <p:nvSpPr>
            <p:cNvPr id="7398" name="Google Shape;7398;p7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9" name="Google Shape;7399;p7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0" name="Google Shape;7400;p7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1" name="Google Shape;7401;p7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2" name="Google Shape;7402;p7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3" name="Google Shape;7403;p7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4" name="Google Shape;7404;p7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5" name="Google Shape;7405;p7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6" name="Google Shape;7406;p7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7" name="Google Shape;7407;p7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8" name="Google Shape;7408;p7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9" name="Google Shape;7409;p7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10" name="Google Shape;7410;p74"/>
          <p:cNvGrpSpPr/>
          <p:nvPr/>
        </p:nvGrpSpPr>
        <p:grpSpPr>
          <a:xfrm>
            <a:off x="11168434" y="5469299"/>
            <a:ext cx="1970714" cy="1171528"/>
            <a:chOff x="5145061" y="2881789"/>
            <a:chExt cx="1107641" cy="658458"/>
          </a:xfrm>
        </p:grpSpPr>
        <p:grpSp>
          <p:nvGrpSpPr>
            <p:cNvPr id="7411" name="Google Shape;7411;p74"/>
            <p:cNvGrpSpPr/>
            <p:nvPr/>
          </p:nvGrpSpPr>
          <p:grpSpPr>
            <a:xfrm>
              <a:off x="5722989" y="3244587"/>
              <a:ext cx="529713" cy="295659"/>
              <a:chOff x="5722989" y="3244587"/>
              <a:chExt cx="529713" cy="295659"/>
            </a:xfrm>
          </p:grpSpPr>
          <p:sp>
            <p:nvSpPr>
              <p:cNvPr id="7412" name="Google Shape;7412;p7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413" name="Google Shape;7413;p7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7414" name="Google Shape;7414;p74"/>
            <p:cNvGrpSpPr/>
            <p:nvPr/>
          </p:nvGrpSpPr>
          <p:grpSpPr>
            <a:xfrm>
              <a:off x="5145061" y="3244587"/>
              <a:ext cx="536807" cy="295659"/>
              <a:chOff x="5145061" y="3244587"/>
              <a:chExt cx="536807" cy="295659"/>
            </a:xfrm>
          </p:grpSpPr>
          <p:sp>
            <p:nvSpPr>
              <p:cNvPr id="7415" name="Google Shape;7415;p7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416" name="Google Shape;7416;p7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7417" name="Google Shape;7417;p74"/>
            <p:cNvGrpSpPr/>
            <p:nvPr/>
          </p:nvGrpSpPr>
          <p:grpSpPr>
            <a:xfrm>
              <a:off x="5341327" y="2898245"/>
              <a:ext cx="532309" cy="614891"/>
              <a:chOff x="5341327" y="2898245"/>
              <a:chExt cx="532309" cy="614891"/>
            </a:xfrm>
          </p:grpSpPr>
          <p:sp>
            <p:nvSpPr>
              <p:cNvPr id="7418" name="Google Shape;7418;p7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419" name="Google Shape;7419;p7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7420" name="Google Shape;7420;p74"/>
            <p:cNvGrpSpPr/>
            <p:nvPr/>
          </p:nvGrpSpPr>
          <p:grpSpPr>
            <a:xfrm>
              <a:off x="5532290" y="2881789"/>
              <a:ext cx="620516" cy="305456"/>
              <a:chOff x="5532290" y="2881789"/>
              <a:chExt cx="620516" cy="305456"/>
            </a:xfrm>
          </p:grpSpPr>
          <p:sp>
            <p:nvSpPr>
              <p:cNvPr id="7421" name="Google Shape;7421;p7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422" name="Google Shape;7422;p7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grpSp>
        <p:nvGrpSpPr>
          <p:cNvPr id="7423" name="Google Shape;7423;p74"/>
          <p:cNvGrpSpPr/>
          <p:nvPr/>
        </p:nvGrpSpPr>
        <p:grpSpPr>
          <a:xfrm>
            <a:off x="16326280" y="7053415"/>
            <a:ext cx="538136" cy="1290982"/>
            <a:chOff x="7026852" y="3311869"/>
            <a:chExt cx="434331" cy="1041954"/>
          </a:xfrm>
        </p:grpSpPr>
        <p:sp>
          <p:nvSpPr>
            <p:cNvPr id="7424" name="Google Shape;7424;p7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5" name="Google Shape;7425;p7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6" name="Google Shape;7426;p7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27" name="Google Shape;7427;p74"/>
          <p:cNvGrpSpPr/>
          <p:nvPr/>
        </p:nvGrpSpPr>
        <p:grpSpPr>
          <a:xfrm>
            <a:off x="12359442" y="7131890"/>
            <a:ext cx="587763" cy="587672"/>
            <a:chOff x="4873519" y="3311869"/>
            <a:chExt cx="499374" cy="499296"/>
          </a:xfrm>
        </p:grpSpPr>
        <p:sp>
          <p:nvSpPr>
            <p:cNvPr id="7428" name="Google Shape;7428;p7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9" name="Google Shape;7429;p7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30" name="Google Shape;7430;p74"/>
          <p:cNvGrpSpPr/>
          <p:nvPr/>
        </p:nvGrpSpPr>
        <p:grpSpPr>
          <a:xfrm>
            <a:off x="12359442" y="7756634"/>
            <a:ext cx="587763" cy="587763"/>
            <a:chOff x="4873519" y="3875839"/>
            <a:chExt cx="499374" cy="499374"/>
          </a:xfrm>
        </p:grpSpPr>
        <p:sp>
          <p:nvSpPr>
            <p:cNvPr id="7431" name="Google Shape;7431;p7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2" name="Google Shape;7432;p7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33" name="Google Shape;7433;p74"/>
          <p:cNvGrpSpPr/>
          <p:nvPr/>
        </p:nvGrpSpPr>
        <p:grpSpPr>
          <a:xfrm>
            <a:off x="4820497" y="3700538"/>
            <a:ext cx="1396208" cy="1396416"/>
            <a:chOff x="2565073" y="2075876"/>
            <a:chExt cx="672482" cy="672518"/>
          </a:xfrm>
        </p:grpSpPr>
        <p:sp>
          <p:nvSpPr>
            <p:cNvPr id="7434" name="Google Shape;7434;p7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5" name="Google Shape;7435;p7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6" name="Google Shape;7436;p7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7" name="Google Shape;7437;p7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8" name="Google Shape;7438;p7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9" name="Google Shape;7439;p7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40" name="Google Shape;7440;p74"/>
          <p:cNvGrpSpPr/>
          <p:nvPr/>
        </p:nvGrpSpPr>
        <p:grpSpPr>
          <a:xfrm>
            <a:off x="11267320" y="7069739"/>
            <a:ext cx="876709" cy="1274658"/>
            <a:chOff x="1697726" y="3244179"/>
            <a:chExt cx="788124" cy="1146069"/>
          </a:xfrm>
        </p:grpSpPr>
        <p:sp>
          <p:nvSpPr>
            <p:cNvPr id="7441" name="Google Shape;7441;p7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2" name="Google Shape;7442;p7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43" name="Google Shape;7443;p74"/>
          <p:cNvGrpSpPr/>
          <p:nvPr/>
        </p:nvGrpSpPr>
        <p:grpSpPr>
          <a:xfrm>
            <a:off x="15269748" y="3726465"/>
            <a:ext cx="1599129" cy="1340565"/>
            <a:chOff x="7617850" y="2063282"/>
            <a:chExt cx="799565" cy="670282"/>
          </a:xfrm>
        </p:grpSpPr>
        <p:cxnSp>
          <p:nvCxnSpPr>
            <p:cNvPr id="7444" name="Google Shape;7444;p7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5" name="Google Shape;7445;p7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6" name="Google Shape;7446;p7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7" name="Google Shape;7447;p7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8" name="Google Shape;7448;p7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49" name="Google Shape;7449;p7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50" name="Google Shape;7450;p74"/>
            <p:cNvGrpSpPr/>
            <p:nvPr/>
          </p:nvGrpSpPr>
          <p:grpSpPr>
            <a:xfrm>
              <a:off x="7734309" y="2063282"/>
              <a:ext cx="570957" cy="620095"/>
              <a:chOff x="7734309" y="2063282"/>
              <a:chExt cx="570957" cy="620095"/>
            </a:xfrm>
          </p:grpSpPr>
          <p:grpSp>
            <p:nvGrpSpPr>
              <p:cNvPr id="7451" name="Google Shape;7451;p74"/>
              <p:cNvGrpSpPr/>
              <p:nvPr/>
            </p:nvGrpSpPr>
            <p:grpSpPr>
              <a:xfrm>
                <a:off x="8031573" y="2063282"/>
                <a:ext cx="273693" cy="620095"/>
                <a:chOff x="8031573" y="2063282"/>
                <a:chExt cx="273693" cy="620095"/>
              </a:xfrm>
            </p:grpSpPr>
            <p:sp>
              <p:nvSpPr>
                <p:cNvPr id="7452" name="Google Shape;7452;p7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3" name="Google Shape;7453;p7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4" name="Google Shape;7454;p7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5" name="Google Shape;7455;p7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56" name="Google Shape;7456;p74"/>
              <p:cNvGrpSpPr/>
              <p:nvPr/>
            </p:nvGrpSpPr>
            <p:grpSpPr>
              <a:xfrm flipH="1">
                <a:off x="7734309" y="2063282"/>
                <a:ext cx="273693" cy="620095"/>
                <a:chOff x="8031573" y="2063282"/>
                <a:chExt cx="273693" cy="620095"/>
              </a:xfrm>
            </p:grpSpPr>
            <p:sp>
              <p:nvSpPr>
                <p:cNvPr id="7457" name="Google Shape;7457;p7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8" name="Google Shape;7458;p7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9" name="Google Shape;7459;p7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0" name="Google Shape;7460;p7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sp>
        <p:nvSpPr>
          <p:cNvPr id="7461" name="Google Shape;7461;p74"/>
          <p:cNvSpPr/>
          <p:nvPr/>
        </p:nvSpPr>
        <p:spPr>
          <a:xfrm>
            <a:off x="14190257" y="7110644"/>
            <a:ext cx="1117485" cy="1233753"/>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462" name="Google Shape;7462;p74"/>
          <p:cNvSpPr/>
          <p:nvPr/>
        </p:nvSpPr>
        <p:spPr>
          <a:xfrm rot="10800000">
            <a:off x="13162620" y="7105472"/>
            <a:ext cx="812222" cy="1238925"/>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463" name="Google Shape;7463;p74"/>
          <p:cNvGrpSpPr/>
          <p:nvPr/>
        </p:nvGrpSpPr>
        <p:grpSpPr>
          <a:xfrm>
            <a:off x="15642960" y="5433432"/>
            <a:ext cx="1205134" cy="1203767"/>
            <a:chOff x="1186975" y="238125"/>
            <a:chExt cx="5244275" cy="5238325"/>
          </a:xfrm>
        </p:grpSpPr>
        <p:sp>
          <p:nvSpPr>
            <p:cNvPr id="7464" name="Google Shape;7464;p7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5" name="Google Shape;7465;p7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6" name="Google Shape;7466;p7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7" name="Google Shape;7467;p7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68" name="Google Shape;7468;p74"/>
          <p:cNvGrpSpPr/>
          <p:nvPr/>
        </p:nvGrpSpPr>
        <p:grpSpPr>
          <a:xfrm>
            <a:off x="6528435" y="3712398"/>
            <a:ext cx="1303695" cy="1374676"/>
            <a:chOff x="3400515" y="2056248"/>
            <a:chExt cx="698134" cy="735987"/>
          </a:xfrm>
        </p:grpSpPr>
        <p:grpSp>
          <p:nvGrpSpPr>
            <p:cNvPr id="7469" name="Google Shape;7469;p74"/>
            <p:cNvGrpSpPr/>
            <p:nvPr/>
          </p:nvGrpSpPr>
          <p:grpSpPr>
            <a:xfrm>
              <a:off x="3400515" y="2283913"/>
              <a:ext cx="312919" cy="219900"/>
              <a:chOff x="3400515" y="2283913"/>
              <a:chExt cx="312919" cy="219900"/>
            </a:xfrm>
          </p:grpSpPr>
          <p:sp>
            <p:nvSpPr>
              <p:cNvPr id="7470" name="Google Shape;7470;p74"/>
              <p:cNvSpPr/>
              <p:nvPr/>
            </p:nvSpPr>
            <p:spPr>
              <a:xfrm>
                <a:off x="3493534" y="2283913"/>
                <a:ext cx="219900" cy="219900"/>
              </a:xfrm>
              <a:prstGeom prst="ellipse">
                <a:avLst/>
              </a:prstGeom>
              <a:solidFill>
                <a:srgbClr val="435D74"/>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7471" name="Google Shape;7471;p7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472" name="Google Shape;7472;p74"/>
            <p:cNvGrpSpPr/>
            <p:nvPr/>
          </p:nvGrpSpPr>
          <p:grpSpPr>
            <a:xfrm>
              <a:off x="3547823" y="2461089"/>
              <a:ext cx="219900" cy="331146"/>
              <a:chOff x="3547823" y="2461089"/>
              <a:chExt cx="219900" cy="331146"/>
            </a:xfrm>
          </p:grpSpPr>
          <p:sp>
            <p:nvSpPr>
              <p:cNvPr id="7473" name="Google Shape;7473;p74"/>
              <p:cNvSpPr/>
              <p:nvPr/>
            </p:nvSpPr>
            <p:spPr>
              <a:xfrm>
                <a:off x="3547823" y="2461089"/>
                <a:ext cx="219900" cy="219900"/>
              </a:xfrm>
              <a:prstGeom prst="ellipse">
                <a:avLst/>
              </a:prstGeom>
              <a:solidFill>
                <a:srgbClr val="5F7D95"/>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7474" name="Google Shape;7474;p7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475" name="Google Shape;7475;p74"/>
            <p:cNvGrpSpPr/>
            <p:nvPr/>
          </p:nvGrpSpPr>
          <p:grpSpPr>
            <a:xfrm>
              <a:off x="3734138" y="2461089"/>
              <a:ext cx="219900" cy="331146"/>
              <a:chOff x="3734138" y="2461089"/>
              <a:chExt cx="219900" cy="331146"/>
            </a:xfrm>
          </p:grpSpPr>
          <p:sp>
            <p:nvSpPr>
              <p:cNvPr id="7476" name="Google Shape;7476;p74"/>
              <p:cNvSpPr/>
              <p:nvPr/>
            </p:nvSpPr>
            <p:spPr>
              <a:xfrm>
                <a:off x="3734138" y="2461089"/>
                <a:ext cx="219900" cy="219900"/>
              </a:xfrm>
              <a:prstGeom prst="ellipse">
                <a:avLst/>
              </a:prstGeom>
              <a:solidFill>
                <a:srgbClr val="869FB2"/>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7477" name="Google Shape;7477;p7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478" name="Google Shape;7478;p74"/>
            <p:cNvGrpSpPr/>
            <p:nvPr/>
          </p:nvGrpSpPr>
          <p:grpSpPr>
            <a:xfrm>
              <a:off x="3787560" y="2281742"/>
              <a:ext cx="311089" cy="219900"/>
              <a:chOff x="3787560" y="2281742"/>
              <a:chExt cx="311089" cy="219900"/>
            </a:xfrm>
          </p:grpSpPr>
          <p:sp>
            <p:nvSpPr>
              <p:cNvPr id="7479" name="Google Shape;7479;p74"/>
              <p:cNvSpPr/>
              <p:nvPr/>
            </p:nvSpPr>
            <p:spPr>
              <a:xfrm>
                <a:off x="3787560" y="2281742"/>
                <a:ext cx="219900" cy="219900"/>
              </a:xfrm>
              <a:prstGeom prst="ellipse">
                <a:avLst/>
              </a:prstGeom>
              <a:solidFill>
                <a:srgbClr val="A5B7C6"/>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7480" name="Google Shape;7480;p7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481" name="Google Shape;7481;p74"/>
            <p:cNvGrpSpPr/>
            <p:nvPr/>
          </p:nvGrpSpPr>
          <p:grpSpPr>
            <a:xfrm>
              <a:off x="3637290" y="2056248"/>
              <a:ext cx="219900" cy="330736"/>
              <a:chOff x="3637290" y="2056248"/>
              <a:chExt cx="219900" cy="330736"/>
            </a:xfrm>
          </p:grpSpPr>
          <p:sp>
            <p:nvSpPr>
              <p:cNvPr id="7482" name="Google Shape;7482;p74"/>
              <p:cNvSpPr/>
              <p:nvPr/>
            </p:nvSpPr>
            <p:spPr>
              <a:xfrm>
                <a:off x="3637290" y="2167085"/>
                <a:ext cx="219900" cy="219900"/>
              </a:xfrm>
              <a:prstGeom prst="ellipse">
                <a:avLst/>
              </a:prstGeom>
              <a:solidFill>
                <a:srgbClr val="BAC8D3"/>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cxnSp>
            <p:nvCxnSpPr>
              <p:cNvPr id="7483" name="Google Shape;7483;p7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84" name="Google Shape;7484;p74"/>
          <p:cNvGrpSpPr/>
          <p:nvPr/>
        </p:nvGrpSpPr>
        <p:grpSpPr>
          <a:xfrm>
            <a:off x="5111847" y="5452411"/>
            <a:ext cx="2536288" cy="1184787"/>
            <a:chOff x="238125" y="1188750"/>
            <a:chExt cx="7140450" cy="3335550"/>
          </a:xfrm>
        </p:grpSpPr>
        <p:sp>
          <p:nvSpPr>
            <p:cNvPr id="7485" name="Google Shape;7485;p7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6" name="Google Shape;7486;p7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7" name="Google Shape;7487;p7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8" name="Google Shape;7488;p7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9" name="Google Shape;7489;p7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90" name="Google Shape;7490;p74"/>
          <p:cNvGrpSpPr/>
          <p:nvPr/>
        </p:nvGrpSpPr>
        <p:grpSpPr>
          <a:xfrm>
            <a:off x="13327648" y="5456720"/>
            <a:ext cx="2107888" cy="1180294"/>
            <a:chOff x="238125" y="1335475"/>
            <a:chExt cx="5418735" cy="3034175"/>
          </a:xfrm>
        </p:grpSpPr>
        <p:sp>
          <p:nvSpPr>
            <p:cNvPr id="7491" name="Google Shape;7491;p7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2" name="Google Shape;7492;p7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3" name="Google Shape;7493;p7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494" name="Google Shape;7494;p74"/>
          <p:cNvGrpSpPr/>
          <p:nvPr/>
        </p:nvGrpSpPr>
        <p:grpSpPr>
          <a:xfrm>
            <a:off x="8189266" y="7066520"/>
            <a:ext cx="2536414" cy="1277877"/>
            <a:chOff x="3967651" y="3645904"/>
            <a:chExt cx="1479304" cy="745292"/>
          </a:xfrm>
        </p:grpSpPr>
        <p:grpSp>
          <p:nvGrpSpPr>
            <p:cNvPr id="7495" name="Google Shape;7495;p74"/>
            <p:cNvGrpSpPr/>
            <p:nvPr/>
          </p:nvGrpSpPr>
          <p:grpSpPr>
            <a:xfrm>
              <a:off x="3967651" y="4009026"/>
              <a:ext cx="1479304" cy="382170"/>
              <a:chOff x="3967651" y="4009026"/>
              <a:chExt cx="1479304" cy="382170"/>
            </a:xfrm>
          </p:grpSpPr>
          <p:grpSp>
            <p:nvGrpSpPr>
              <p:cNvPr id="7496" name="Google Shape;7496;p74"/>
              <p:cNvGrpSpPr/>
              <p:nvPr/>
            </p:nvGrpSpPr>
            <p:grpSpPr>
              <a:xfrm>
                <a:off x="4892216" y="4195630"/>
                <a:ext cx="554739" cy="195566"/>
                <a:chOff x="3604375" y="4892160"/>
                <a:chExt cx="1651500" cy="582215"/>
              </a:xfrm>
            </p:grpSpPr>
            <p:sp>
              <p:nvSpPr>
                <p:cNvPr id="7497" name="Google Shape;7497;p7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8" name="Google Shape;7498;p7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99" name="Google Shape;7499;p74"/>
              <p:cNvGrpSpPr/>
              <p:nvPr/>
            </p:nvGrpSpPr>
            <p:grpSpPr>
              <a:xfrm>
                <a:off x="3967651" y="4146303"/>
                <a:ext cx="579402" cy="244893"/>
                <a:chOff x="851875" y="4745310"/>
                <a:chExt cx="1724925" cy="729065"/>
              </a:xfrm>
            </p:grpSpPr>
            <p:sp>
              <p:nvSpPr>
                <p:cNvPr id="7500" name="Google Shape;7500;p7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1" name="Google Shape;7501;p7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02" name="Google Shape;7502;p74"/>
              <p:cNvGrpSpPr/>
              <p:nvPr/>
            </p:nvGrpSpPr>
            <p:grpSpPr>
              <a:xfrm>
                <a:off x="4460753" y="4009026"/>
                <a:ext cx="493110" cy="382170"/>
                <a:chOff x="2319875" y="4336625"/>
                <a:chExt cx="1468025" cy="1137750"/>
              </a:xfrm>
            </p:grpSpPr>
            <p:sp>
              <p:nvSpPr>
                <p:cNvPr id="7503" name="Google Shape;7503;p7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4" name="Google Shape;7504;p7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505" name="Google Shape;7505;p74"/>
            <p:cNvGrpSpPr/>
            <p:nvPr/>
          </p:nvGrpSpPr>
          <p:grpSpPr>
            <a:xfrm>
              <a:off x="4479443" y="3645904"/>
              <a:ext cx="455965" cy="388789"/>
              <a:chOff x="2957425" y="238100"/>
              <a:chExt cx="1910200" cy="1628775"/>
            </a:xfrm>
          </p:grpSpPr>
          <p:sp>
            <p:nvSpPr>
              <p:cNvPr id="7506" name="Google Shape;7506;p7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7" name="Google Shape;7507;p7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8" name="Google Shape;7508;p7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9" name="Google Shape;7509;p7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0" name="Google Shape;7510;p7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511" name="Google Shape;7511;p7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2" name="Google Shape;7512;p7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3" name="Google Shape;7513;p7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4" name="Google Shape;7514;p7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5" name="Google Shape;7515;p7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516" name="Google Shape;7516;p74"/>
          <p:cNvGrpSpPr/>
          <p:nvPr/>
        </p:nvGrpSpPr>
        <p:grpSpPr>
          <a:xfrm>
            <a:off x="4961493" y="7068920"/>
            <a:ext cx="2486255" cy="1275477"/>
            <a:chOff x="2496310" y="3693351"/>
            <a:chExt cx="1342906" cy="688926"/>
          </a:xfrm>
        </p:grpSpPr>
        <p:grpSp>
          <p:nvGrpSpPr>
            <p:cNvPr id="7517" name="Google Shape;7517;p74"/>
            <p:cNvGrpSpPr/>
            <p:nvPr/>
          </p:nvGrpSpPr>
          <p:grpSpPr>
            <a:xfrm>
              <a:off x="2496310" y="3693351"/>
              <a:ext cx="1342906" cy="688875"/>
              <a:chOff x="2496310" y="3693351"/>
              <a:chExt cx="1342906" cy="688875"/>
            </a:xfrm>
          </p:grpSpPr>
          <p:sp>
            <p:nvSpPr>
              <p:cNvPr id="7518" name="Google Shape;7518;p7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9" name="Google Shape;7519;p74"/>
              <p:cNvSpPr/>
              <p:nvPr/>
            </p:nvSpPr>
            <p:spPr>
              <a:xfrm>
                <a:off x="3420688" y="3858516"/>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0" name="Google Shape;7520;p74"/>
              <p:cNvSpPr/>
              <p:nvPr/>
            </p:nvSpPr>
            <p:spPr>
              <a:xfrm>
                <a:off x="3135700" y="3791751"/>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1" name="Google Shape;7521;p74"/>
              <p:cNvSpPr/>
              <p:nvPr/>
            </p:nvSpPr>
            <p:spPr>
              <a:xfrm>
                <a:off x="3620515" y="4032917"/>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2" name="Google Shape;7522;p74"/>
              <p:cNvSpPr/>
              <p:nvPr/>
            </p:nvSpPr>
            <p:spPr>
              <a:xfrm>
                <a:off x="2843808" y="3858516"/>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3" name="Google Shape;7523;p74"/>
              <p:cNvSpPr/>
              <p:nvPr/>
            </p:nvSpPr>
            <p:spPr>
              <a:xfrm>
                <a:off x="2652010" y="4032917"/>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524" name="Google Shape;7524;p74"/>
              <p:cNvCxnSpPr>
                <a:stCxn id="752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525" name="Google Shape;7525;p74"/>
              <p:cNvCxnSpPr>
                <a:stCxn id="751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526" name="Google Shape;7526;p74"/>
              <p:cNvCxnSpPr>
                <a:stCxn id="752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27" name="Google Shape;7527;p74"/>
              <p:cNvCxnSpPr>
                <a:stCxn id="752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28" name="Google Shape;7528;p74"/>
              <p:cNvCxnSpPr>
                <a:stCxn id="752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29" name="Google Shape;7529;p74"/>
            <p:cNvGrpSpPr/>
            <p:nvPr/>
          </p:nvGrpSpPr>
          <p:grpSpPr>
            <a:xfrm>
              <a:off x="2675275" y="3930557"/>
              <a:ext cx="1003306" cy="451719"/>
              <a:chOff x="2675275" y="4174282"/>
              <a:chExt cx="1003306" cy="451719"/>
            </a:xfrm>
          </p:grpSpPr>
          <p:sp>
            <p:nvSpPr>
              <p:cNvPr id="7530" name="Google Shape;7530;p7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1" name="Google Shape;7531;p7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2" name="Google Shape;7532;p7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7533" name="Google Shape;7533;p74"/>
          <p:cNvGrpSpPr/>
          <p:nvPr/>
        </p:nvGrpSpPr>
        <p:grpSpPr>
          <a:xfrm>
            <a:off x="3308834" y="1942614"/>
            <a:ext cx="1149021" cy="1749418"/>
            <a:chOff x="1715404" y="1112080"/>
            <a:chExt cx="642270" cy="977984"/>
          </a:xfrm>
        </p:grpSpPr>
        <p:grpSp>
          <p:nvGrpSpPr>
            <p:cNvPr id="7534" name="Google Shape;7534;p74"/>
            <p:cNvGrpSpPr/>
            <p:nvPr/>
          </p:nvGrpSpPr>
          <p:grpSpPr>
            <a:xfrm>
              <a:off x="1715404" y="1112080"/>
              <a:ext cx="642270" cy="977984"/>
              <a:chOff x="1715404" y="1112080"/>
              <a:chExt cx="642270" cy="977984"/>
            </a:xfrm>
          </p:grpSpPr>
          <p:sp>
            <p:nvSpPr>
              <p:cNvPr id="7535" name="Google Shape;7535;p7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6" name="Google Shape;7536;p7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37" name="Google Shape;7537;p74"/>
            <p:cNvGrpSpPr/>
            <p:nvPr/>
          </p:nvGrpSpPr>
          <p:grpSpPr>
            <a:xfrm>
              <a:off x="1768927" y="1165603"/>
              <a:ext cx="535225" cy="851367"/>
              <a:chOff x="1768927" y="1165603"/>
              <a:chExt cx="535225" cy="851367"/>
            </a:xfrm>
          </p:grpSpPr>
          <p:sp>
            <p:nvSpPr>
              <p:cNvPr id="7538" name="Google Shape;7538;p7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9" name="Google Shape;7539;p7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40" name="Google Shape;7540;p74"/>
            <p:cNvGrpSpPr/>
            <p:nvPr/>
          </p:nvGrpSpPr>
          <p:grpSpPr>
            <a:xfrm>
              <a:off x="1822449" y="1219125"/>
              <a:ext cx="428180" cy="718859"/>
              <a:chOff x="1822449" y="1219125"/>
              <a:chExt cx="428180" cy="718859"/>
            </a:xfrm>
          </p:grpSpPr>
          <p:sp>
            <p:nvSpPr>
              <p:cNvPr id="7541" name="Google Shape;7541;p7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2" name="Google Shape;7542;p7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43" name="Google Shape;7543;p74"/>
            <p:cNvGrpSpPr/>
            <p:nvPr/>
          </p:nvGrpSpPr>
          <p:grpSpPr>
            <a:xfrm>
              <a:off x="1875972" y="1272648"/>
              <a:ext cx="321135" cy="586939"/>
              <a:chOff x="1875972" y="1272648"/>
              <a:chExt cx="321135" cy="586939"/>
            </a:xfrm>
          </p:grpSpPr>
          <p:sp>
            <p:nvSpPr>
              <p:cNvPr id="7544" name="Google Shape;7544;p7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5" name="Google Shape;7545;p7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546" name="Google Shape;7546;p74"/>
          <p:cNvGrpSpPr/>
          <p:nvPr/>
        </p:nvGrpSpPr>
        <p:grpSpPr>
          <a:xfrm>
            <a:off x="15523156" y="7056057"/>
            <a:ext cx="587710" cy="1288340"/>
            <a:chOff x="241025" y="3151575"/>
            <a:chExt cx="293855" cy="644170"/>
          </a:xfrm>
        </p:grpSpPr>
        <p:sp>
          <p:nvSpPr>
            <p:cNvPr id="7547" name="Google Shape;7547;p7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8" name="Google Shape;7548;p7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49" name="Google Shape;7549;p74"/>
          <p:cNvGrpSpPr/>
          <p:nvPr/>
        </p:nvGrpSpPr>
        <p:grpSpPr>
          <a:xfrm>
            <a:off x="1419123" y="5456056"/>
            <a:ext cx="3559298" cy="1183240"/>
            <a:chOff x="246070" y="1983375"/>
            <a:chExt cx="1855347" cy="616849"/>
          </a:xfrm>
        </p:grpSpPr>
        <p:sp>
          <p:nvSpPr>
            <p:cNvPr id="7550" name="Google Shape;7550;p7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1" name="Google Shape;7551;p7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2" name="Google Shape;7552;p7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3" name="Google Shape;7553;p7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4" name="Google Shape;7554;p7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5" name="Google Shape;7555;p7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6" name="Google Shape;7556;p7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7" name="Google Shape;7557;p7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8" name="Google Shape;7558;p7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59" name="Google Shape;7559;p74"/>
          <p:cNvGrpSpPr/>
          <p:nvPr/>
        </p:nvGrpSpPr>
        <p:grpSpPr>
          <a:xfrm>
            <a:off x="4640857" y="1942614"/>
            <a:ext cx="1422110" cy="1491985"/>
            <a:chOff x="2496269" y="1171698"/>
            <a:chExt cx="761953" cy="799392"/>
          </a:xfrm>
        </p:grpSpPr>
        <p:grpSp>
          <p:nvGrpSpPr>
            <p:cNvPr id="7560" name="Google Shape;7560;p74"/>
            <p:cNvGrpSpPr/>
            <p:nvPr/>
          </p:nvGrpSpPr>
          <p:grpSpPr>
            <a:xfrm>
              <a:off x="2496269" y="1171698"/>
              <a:ext cx="761953" cy="723022"/>
              <a:chOff x="2496269" y="1171698"/>
              <a:chExt cx="761953" cy="723022"/>
            </a:xfrm>
          </p:grpSpPr>
          <p:sp>
            <p:nvSpPr>
              <p:cNvPr id="7561" name="Google Shape;7561;p7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2" name="Google Shape;7562;p7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563" name="Google Shape;7563;p74"/>
              <p:cNvGrpSpPr/>
              <p:nvPr/>
            </p:nvGrpSpPr>
            <p:grpSpPr>
              <a:xfrm>
                <a:off x="2496269" y="1171698"/>
                <a:ext cx="761953" cy="723022"/>
                <a:chOff x="2496269" y="1120652"/>
                <a:chExt cx="761953" cy="723022"/>
              </a:xfrm>
            </p:grpSpPr>
            <p:grpSp>
              <p:nvGrpSpPr>
                <p:cNvPr id="7564" name="Google Shape;7564;p74"/>
                <p:cNvGrpSpPr/>
                <p:nvPr/>
              </p:nvGrpSpPr>
              <p:grpSpPr>
                <a:xfrm>
                  <a:off x="2496269" y="1120652"/>
                  <a:ext cx="761953" cy="723022"/>
                  <a:chOff x="2496269" y="1120652"/>
                  <a:chExt cx="761953" cy="723022"/>
                </a:xfrm>
              </p:grpSpPr>
              <p:grpSp>
                <p:nvGrpSpPr>
                  <p:cNvPr id="7565" name="Google Shape;7565;p74"/>
                  <p:cNvGrpSpPr/>
                  <p:nvPr/>
                </p:nvGrpSpPr>
                <p:grpSpPr>
                  <a:xfrm>
                    <a:off x="2496269" y="1304589"/>
                    <a:ext cx="407089" cy="305057"/>
                    <a:chOff x="2496269" y="1304589"/>
                    <a:chExt cx="407089" cy="305057"/>
                  </a:xfrm>
                </p:grpSpPr>
                <p:sp>
                  <p:nvSpPr>
                    <p:cNvPr id="7566" name="Google Shape;7566;p7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7" name="Google Shape;7567;p7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68" name="Google Shape;7568;p74"/>
                  <p:cNvGrpSpPr/>
                  <p:nvPr/>
                </p:nvGrpSpPr>
                <p:grpSpPr>
                  <a:xfrm>
                    <a:off x="2586468" y="1493376"/>
                    <a:ext cx="358850" cy="349656"/>
                    <a:chOff x="2586468" y="1493376"/>
                    <a:chExt cx="358850" cy="349656"/>
                  </a:xfrm>
                </p:grpSpPr>
                <p:sp>
                  <p:nvSpPr>
                    <p:cNvPr id="7569" name="Google Shape;7569;p7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0" name="Google Shape;7570;p7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71" name="Google Shape;7571;p74"/>
                  <p:cNvGrpSpPr/>
                  <p:nvPr/>
                </p:nvGrpSpPr>
                <p:grpSpPr>
                  <a:xfrm>
                    <a:off x="2807939" y="1494024"/>
                    <a:ext cx="358857" cy="349650"/>
                    <a:chOff x="2807939" y="1494024"/>
                    <a:chExt cx="358857" cy="349650"/>
                  </a:xfrm>
                </p:grpSpPr>
                <p:sp>
                  <p:nvSpPr>
                    <p:cNvPr id="7572" name="Google Shape;7572;p7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3" name="Google Shape;7573;p7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74" name="Google Shape;7574;p74"/>
                  <p:cNvGrpSpPr/>
                  <p:nvPr/>
                </p:nvGrpSpPr>
                <p:grpSpPr>
                  <a:xfrm>
                    <a:off x="2851133" y="1305635"/>
                    <a:ext cx="407089" cy="305057"/>
                    <a:chOff x="2851133" y="1305635"/>
                    <a:chExt cx="407089" cy="305057"/>
                  </a:xfrm>
                </p:grpSpPr>
                <p:sp>
                  <p:nvSpPr>
                    <p:cNvPr id="7575" name="Google Shape;7575;p7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6" name="Google Shape;7576;p7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77" name="Google Shape;7577;p74"/>
                  <p:cNvGrpSpPr/>
                  <p:nvPr/>
                </p:nvGrpSpPr>
                <p:grpSpPr>
                  <a:xfrm>
                    <a:off x="2727495" y="1120652"/>
                    <a:ext cx="300271" cy="396358"/>
                    <a:chOff x="2727495" y="1120652"/>
                    <a:chExt cx="300271" cy="396358"/>
                  </a:xfrm>
                </p:grpSpPr>
                <p:sp>
                  <p:nvSpPr>
                    <p:cNvPr id="7578" name="Google Shape;7578;p7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9" name="Google Shape;7579;p7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580" name="Google Shape;7580;p74"/>
                <p:cNvGrpSpPr/>
                <p:nvPr/>
              </p:nvGrpSpPr>
              <p:grpSpPr>
                <a:xfrm>
                  <a:off x="2722305" y="1350460"/>
                  <a:ext cx="308357" cy="308344"/>
                  <a:chOff x="2722305" y="1350460"/>
                  <a:chExt cx="308357" cy="308344"/>
                </a:xfrm>
              </p:grpSpPr>
              <p:sp>
                <p:nvSpPr>
                  <p:cNvPr id="7581" name="Google Shape;7581;p7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582" name="Google Shape;7582;p74"/>
                  <p:cNvGrpSpPr/>
                  <p:nvPr/>
                </p:nvGrpSpPr>
                <p:grpSpPr>
                  <a:xfrm>
                    <a:off x="2725064" y="1364529"/>
                    <a:ext cx="297954" cy="280182"/>
                    <a:chOff x="2725064" y="1364529"/>
                    <a:chExt cx="297954" cy="280182"/>
                  </a:xfrm>
                </p:grpSpPr>
                <p:sp>
                  <p:nvSpPr>
                    <p:cNvPr id="7583" name="Google Shape;7583;p7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4" name="Google Shape;7584;p7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5" name="Google Shape;7585;p7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6" name="Google Shape;7586;p7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7" name="Google Shape;7587;p7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sp>
          <p:nvSpPr>
            <p:cNvPr id="7588" name="Google Shape;7588;p7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9" name="Google Shape;7589;p7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0" name="Google Shape;7590;p7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1" name="Google Shape;7591;p7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2" name="Google Shape;7592;p7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93" name="Google Shape;7593;p74"/>
          <p:cNvGrpSpPr/>
          <p:nvPr/>
        </p:nvGrpSpPr>
        <p:grpSpPr>
          <a:xfrm>
            <a:off x="7818257" y="5454825"/>
            <a:ext cx="3138288" cy="1182030"/>
            <a:chOff x="3820100" y="3023049"/>
            <a:chExt cx="1303926" cy="491162"/>
          </a:xfrm>
        </p:grpSpPr>
        <p:grpSp>
          <p:nvGrpSpPr>
            <p:cNvPr id="7594" name="Google Shape;7594;p74"/>
            <p:cNvGrpSpPr/>
            <p:nvPr/>
          </p:nvGrpSpPr>
          <p:grpSpPr>
            <a:xfrm>
              <a:off x="3820100" y="3023072"/>
              <a:ext cx="1303926" cy="491139"/>
              <a:chOff x="3820100" y="3023072"/>
              <a:chExt cx="1303926" cy="491139"/>
            </a:xfrm>
          </p:grpSpPr>
          <p:sp>
            <p:nvSpPr>
              <p:cNvPr id="7595" name="Google Shape;7595;p7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6" name="Google Shape;7596;p7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97" name="Google Shape;7597;p74"/>
            <p:cNvGrpSpPr/>
            <p:nvPr/>
          </p:nvGrpSpPr>
          <p:grpSpPr>
            <a:xfrm>
              <a:off x="4132439" y="3023645"/>
              <a:ext cx="393633" cy="177096"/>
              <a:chOff x="4132439" y="3023645"/>
              <a:chExt cx="393633" cy="177096"/>
            </a:xfrm>
          </p:grpSpPr>
          <p:sp>
            <p:nvSpPr>
              <p:cNvPr id="7598" name="Google Shape;7598;p7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9" name="Google Shape;7599;p7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00" name="Google Shape;7600;p74"/>
            <p:cNvGrpSpPr/>
            <p:nvPr/>
          </p:nvGrpSpPr>
          <p:grpSpPr>
            <a:xfrm>
              <a:off x="3921811" y="3023049"/>
              <a:ext cx="1002397" cy="388943"/>
              <a:chOff x="3921811" y="3023049"/>
              <a:chExt cx="1002397" cy="388943"/>
            </a:xfrm>
          </p:grpSpPr>
          <p:sp>
            <p:nvSpPr>
              <p:cNvPr id="7601" name="Google Shape;7601;p7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2" name="Google Shape;7602;p7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03" name="Google Shape;7603;p74"/>
            <p:cNvGrpSpPr/>
            <p:nvPr/>
          </p:nvGrpSpPr>
          <p:grpSpPr>
            <a:xfrm>
              <a:off x="4023645" y="3023049"/>
              <a:ext cx="683032" cy="286722"/>
              <a:chOff x="4023645" y="3023049"/>
              <a:chExt cx="683032" cy="286722"/>
            </a:xfrm>
          </p:grpSpPr>
          <p:sp>
            <p:nvSpPr>
              <p:cNvPr id="7604" name="Google Shape;7604;p7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5" name="Google Shape;7605;p7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606" name="Google Shape;7606;p74"/>
          <p:cNvGrpSpPr/>
          <p:nvPr/>
        </p:nvGrpSpPr>
        <p:grpSpPr>
          <a:xfrm>
            <a:off x="3082501" y="3708515"/>
            <a:ext cx="1427044" cy="1376049"/>
            <a:chOff x="1706078" y="2092648"/>
            <a:chExt cx="660913" cy="637296"/>
          </a:xfrm>
        </p:grpSpPr>
        <p:sp>
          <p:nvSpPr>
            <p:cNvPr id="7607" name="Google Shape;7607;p7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608" name="Google Shape;7608;p74"/>
            <p:cNvGrpSpPr/>
            <p:nvPr/>
          </p:nvGrpSpPr>
          <p:grpSpPr>
            <a:xfrm>
              <a:off x="1706078" y="2092648"/>
              <a:ext cx="660913" cy="575241"/>
              <a:chOff x="1706078" y="2092648"/>
              <a:chExt cx="660913" cy="575241"/>
            </a:xfrm>
          </p:grpSpPr>
          <p:sp>
            <p:nvSpPr>
              <p:cNvPr id="7609" name="Google Shape;7609;p7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0" name="Google Shape;7610;p7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1" name="Google Shape;7611;p7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612" name="Google Shape;7612;p74"/>
          <p:cNvGrpSpPr/>
          <p:nvPr/>
        </p:nvGrpSpPr>
        <p:grpSpPr>
          <a:xfrm>
            <a:off x="12606218" y="1943612"/>
            <a:ext cx="2634918" cy="1368335"/>
            <a:chOff x="238125" y="999450"/>
            <a:chExt cx="7140700" cy="3708225"/>
          </a:xfrm>
        </p:grpSpPr>
        <p:sp>
          <p:nvSpPr>
            <p:cNvPr id="7613" name="Google Shape;7613;p7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4" name="Google Shape;7614;p7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5" name="Google Shape;7615;p7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6" name="Google Shape;7616;p7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7" name="Google Shape;7617;p7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8" name="Google Shape;7618;p7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9" name="Google Shape;7619;p7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0" name="Google Shape;7620;p7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1" name="Google Shape;7621;p7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5" name="Shape 7625"/>
        <p:cNvGrpSpPr/>
        <p:nvPr/>
      </p:nvGrpSpPr>
      <p:grpSpPr>
        <a:xfrm>
          <a:off x="0" y="0"/>
          <a:ext cx="0" cy="0"/>
          <a:chOff x="0" y="0"/>
          <a:chExt cx="0" cy="0"/>
        </a:xfrm>
      </p:grpSpPr>
      <p:grpSp>
        <p:nvGrpSpPr>
          <p:cNvPr id="7626" name="Google Shape;7626;p75"/>
          <p:cNvGrpSpPr/>
          <p:nvPr/>
        </p:nvGrpSpPr>
        <p:grpSpPr>
          <a:xfrm>
            <a:off x="1434053" y="1935243"/>
            <a:ext cx="3272235" cy="3052289"/>
            <a:chOff x="729238" y="1179665"/>
            <a:chExt cx="1636117" cy="1526144"/>
          </a:xfrm>
        </p:grpSpPr>
        <p:grpSp>
          <p:nvGrpSpPr>
            <p:cNvPr id="7627" name="Google Shape;7627;p75"/>
            <p:cNvGrpSpPr/>
            <p:nvPr/>
          </p:nvGrpSpPr>
          <p:grpSpPr>
            <a:xfrm>
              <a:off x="729238" y="1179665"/>
              <a:ext cx="80700" cy="1526144"/>
              <a:chOff x="729238" y="1179665"/>
              <a:chExt cx="80700" cy="1526144"/>
            </a:xfrm>
          </p:grpSpPr>
          <p:sp>
            <p:nvSpPr>
              <p:cNvPr id="7628" name="Google Shape;7628;p75"/>
              <p:cNvSpPr/>
              <p:nvPr/>
            </p:nvSpPr>
            <p:spPr>
              <a:xfrm>
                <a:off x="729238"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9" name="Google Shape;7629;p75"/>
              <p:cNvSpPr/>
              <p:nvPr/>
            </p:nvSpPr>
            <p:spPr>
              <a:xfrm>
                <a:off x="729238"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0" name="Google Shape;7630;p75"/>
              <p:cNvSpPr/>
              <p:nvPr/>
            </p:nvSpPr>
            <p:spPr>
              <a:xfrm>
                <a:off x="729238"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1" name="Google Shape;7631;p75"/>
              <p:cNvSpPr/>
              <p:nvPr/>
            </p:nvSpPr>
            <p:spPr>
              <a:xfrm>
                <a:off x="729238"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2" name="Google Shape;7632;p75"/>
              <p:cNvSpPr/>
              <p:nvPr/>
            </p:nvSpPr>
            <p:spPr>
              <a:xfrm>
                <a:off x="729238"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3" name="Google Shape;7633;p75"/>
              <p:cNvSpPr/>
              <p:nvPr/>
            </p:nvSpPr>
            <p:spPr>
              <a:xfrm>
                <a:off x="729238"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4" name="Google Shape;7634;p75"/>
              <p:cNvSpPr/>
              <p:nvPr/>
            </p:nvSpPr>
            <p:spPr>
              <a:xfrm>
                <a:off x="72923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5" name="Google Shape;7635;p75"/>
              <p:cNvSpPr/>
              <p:nvPr/>
            </p:nvSpPr>
            <p:spPr>
              <a:xfrm>
                <a:off x="72923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6" name="Google Shape;7636;p75"/>
              <p:cNvSpPr/>
              <p:nvPr/>
            </p:nvSpPr>
            <p:spPr>
              <a:xfrm>
                <a:off x="72923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7" name="Google Shape;7637;p75"/>
              <p:cNvSpPr/>
              <p:nvPr/>
            </p:nvSpPr>
            <p:spPr>
              <a:xfrm>
                <a:off x="72923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38" name="Google Shape;7638;p75"/>
            <p:cNvGrpSpPr/>
            <p:nvPr/>
          </p:nvGrpSpPr>
          <p:grpSpPr>
            <a:xfrm>
              <a:off x="903098" y="1179665"/>
              <a:ext cx="80700" cy="1526144"/>
              <a:chOff x="903098" y="1179665"/>
              <a:chExt cx="80700" cy="1526144"/>
            </a:xfrm>
          </p:grpSpPr>
          <p:sp>
            <p:nvSpPr>
              <p:cNvPr id="7639" name="Google Shape;7639;p75"/>
              <p:cNvSpPr/>
              <p:nvPr/>
            </p:nvSpPr>
            <p:spPr>
              <a:xfrm>
                <a:off x="903098"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0" name="Google Shape;7640;p75"/>
              <p:cNvSpPr/>
              <p:nvPr/>
            </p:nvSpPr>
            <p:spPr>
              <a:xfrm>
                <a:off x="903098"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1" name="Google Shape;7641;p75"/>
              <p:cNvSpPr/>
              <p:nvPr/>
            </p:nvSpPr>
            <p:spPr>
              <a:xfrm>
                <a:off x="903098"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2" name="Google Shape;7642;p75"/>
              <p:cNvSpPr/>
              <p:nvPr/>
            </p:nvSpPr>
            <p:spPr>
              <a:xfrm>
                <a:off x="903098"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3" name="Google Shape;7643;p75"/>
              <p:cNvSpPr/>
              <p:nvPr/>
            </p:nvSpPr>
            <p:spPr>
              <a:xfrm>
                <a:off x="903098"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4" name="Google Shape;7644;p75"/>
              <p:cNvSpPr/>
              <p:nvPr/>
            </p:nvSpPr>
            <p:spPr>
              <a:xfrm>
                <a:off x="903098"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5" name="Google Shape;7645;p75"/>
              <p:cNvSpPr/>
              <p:nvPr/>
            </p:nvSpPr>
            <p:spPr>
              <a:xfrm>
                <a:off x="90309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6" name="Google Shape;7646;p75"/>
              <p:cNvSpPr/>
              <p:nvPr/>
            </p:nvSpPr>
            <p:spPr>
              <a:xfrm>
                <a:off x="90309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7" name="Google Shape;7647;p75"/>
              <p:cNvSpPr/>
              <p:nvPr/>
            </p:nvSpPr>
            <p:spPr>
              <a:xfrm>
                <a:off x="90309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8" name="Google Shape;7648;p75"/>
              <p:cNvSpPr/>
              <p:nvPr/>
            </p:nvSpPr>
            <p:spPr>
              <a:xfrm>
                <a:off x="90309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49" name="Google Shape;7649;p75"/>
            <p:cNvGrpSpPr/>
            <p:nvPr/>
          </p:nvGrpSpPr>
          <p:grpSpPr>
            <a:xfrm>
              <a:off x="1076958" y="1179665"/>
              <a:ext cx="80700" cy="1526144"/>
              <a:chOff x="1076958" y="1179665"/>
              <a:chExt cx="80700" cy="1526144"/>
            </a:xfrm>
          </p:grpSpPr>
          <p:sp>
            <p:nvSpPr>
              <p:cNvPr id="7650" name="Google Shape;7650;p75"/>
              <p:cNvSpPr/>
              <p:nvPr/>
            </p:nvSpPr>
            <p:spPr>
              <a:xfrm>
                <a:off x="1076958"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1" name="Google Shape;7651;p75"/>
              <p:cNvSpPr/>
              <p:nvPr/>
            </p:nvSpPr>
            <p:spPr>
              <a:xfrm>
                <a:off x="1076958"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2" name="Google Shape;7652;p75"/>
              <p:cNvSpPr/>
              <p:nvPr/>
            </p:nvSpPr>
            <p:spPr>
              <a:xfrm>
                <a:off x="1076958"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3" name="Google Shape;7653;p75"/>
              <p:cNvSpPr/>
              <p:nvPr/>
            </p:nvSpPr>
            <p:spPr>
              <a:xfrm>
                <a:off x="1076958"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4" name="Google Shape;7654;p75"/>
              <p:cNvSpPr/>
              <p:nvPr/>
            </p:nvSpPr>
            <p:spPr>
              <a:xfrm>
                <a:off x="1076958"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5" name="Google Shape;7655;p75"/>
              <p:cNvSpPr/>
              <p:nvPr/>
            </p:nvSpPr>
            <p:spPr>
              <a:xfrm>
                <a:off x="1076958"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6" name="Google Shape;7656;p75"/>
              <p:cNvSpPr/>
              <p:nvPr/>
            </p:nvSpPr>
            <p:spPr>
              <a:xfrm>
                <a:off x="1076958" y="214302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7" name="Google Shape;7657;p75"/>
              <p:cNvSpPr/>
              <p:nvPr/>
            </p:nvSpPr>
            <p:spPr>
              <a:xfrm>
                <a:off x="107695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8" name="Google Shape;7658;p75"/>
              <p:cNvSpPr/>
              <p:nvPr/>
            </p:nvSpPr>
            <p:spPr>
              <a:xfrm>
                <a:off x="107695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9" name="Google Shape;7659;p75"/>
              <p:cNvSpPr/>
              <p:nvPr/>
            </p:nvSpPr>
            <p:spPr>
              <a:xfrm>
                <a:off x="107695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60" name="Google Shape;7660;p75"/>
            <p:cNvGrpSpPr/>
            <p:nvPr/>
          </p:nvGrpSpPr>
          <p:grpSpPr>
            <a:xfrm>
              <a:off x="1247707" y="1179665"/>
              <a:ext cx="80700" cy="1526144"/>
              <a:chOff x="1247707" y="1179665"/>
              <a:chExt cx="80700" cy="1526144"/>
            </a:xfrm>
          </p:grpSpPr>
          <p:sp>
            <p:nvSpPr>
              <p:cNvPr id="7661" name="Google Shape;7661;p75"/>
              <p:cNvSpPr/>
              <p:nvPr/>
            </p:nvSpPr>
            <p:spPr>
              <a:xfrm>
                <a:off x="1247707"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2" name="Google Shape;7662;p75"/>
              <p:cNvSpPr/>
              <p:nvPr/>
            </p:nvSpPr>
            <p:spPr>
              <a:xfrm>
                <a:off x="1247707"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3" name="Google Shape;7663;p75"/>
              <p:cNvSpPr/>
              <p:nvPr/>
            </p:nvSpPr>
            <p:spPr>
              <a:xfrm>
                <a:off x="1247707"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4" name="Google Shape;7664;p75"/>
              <p:cNvSpPr/>
              <p:nvPr/>
            </p:nvSpPr>
            <p:spPr>
              <a:xfrm>
                <a:off x="1247707" y="166175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5" name="Google Shape;7665;p75"/>
              <p:cNvSpPr/>
              <p:nvPr/>
            </p:nvSpPr>
            <p:spPr>
              <a:xfrm>
                <a:off x="1247707"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6" name="Google Shape;7666;p75"/>
              <p:cNvSpPr/>
              <p:nvPr/>
            </p:nvSpPr>
            <p:spPr>
              <a:xfrm>
                <a:off x="1247707"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7" name="Google Shape;7667;p75"/>
              <p:cNvSpPr/>
              <p:nvPr/>
            </p:nvSpPr>
            <p:spPr>
              <a:xfrm>
                <a:off x="124770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8" name="Google Shape;7668;p75"/>
              <p:cNvSpPr/>
              <p:nvPr/>
            </p:nvSpPr>
            <p:spPr>
              <a:xfrm>
                <a:off x="124770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9" name="Google Shape;7669;p75"/>
              <p:cNvSpPr/>
              <p:nvPr/>
            </p:nvSpPr>
            <p:spPr>
              <a:xfrm>
                <a:off x="124770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0" name="Google Shape;7670;p75"/>
              <p:cNvSpPr/>
              <p:nvPr/>
            </p:nvSpPr>
            <p:spPr>
              <a:xfrm>
                <a:off x="124770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71" name="Google Shape;7671;p75"/>
            <p:cNvGrpSpPr/>
            <p:nvPr/>
          </p:nvGrpSpPr>
          <p:grpSpPr>
            <a:xfrm>
              <a:off x="1421567" y="1179665"/>
              <a:ext cx="80700" cy="1526144"/>
              <a:chOff x="1421567" y="1179665"/>
              <a:chExt cx="80700" cy="1526144"/>
            </a:xfrm>
          </p:grpSpPr>
          <p:sp>
            <p:nvSpPr>
              <p:cNvPr id="7672" name="Google Shape;7672;p75"/>
              <p:cNvSpPr/>
              <p:nvPr/>
            </p:nvSpPr>
            <p:spPr>
              <a:xfrm>
                <a:off x="1421567"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3" name="Google Shape;7673;p75"/>
              <p:cNvSpPr/>
              <p:nvPr/>
            </p:nvSpPr>
            <p:spPr>
              <a:xfrm>
                <a:off x="1421567"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4" name="Google Shape;7674;p75"/>
              <p:cNvSpPr/>
              <p:nvPr/>
            </p:nvSpPr>
            <p:spPr>
              <a:xfrm>
                <a:off x="1421567"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5" name="Google Shape;7675;p75"/>
              <p:cNvSpPr/>
              <p:nvPr/>
            </p:nvSpPr>
            <p:spPr>
              <a:xfrm>
                <a:off x="1421567"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6" name="Google Shape;7676;p75"/>
              <p:cNvSpPr/>
              <p:nvPr/>
            </p:nvSpPr>
            <p:spPr>
              <a:xfrm>
                <a:off x="1421567"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7" name="Google Shape;7677;p75"/>
              <p:cNvSpPr/>
              <p:nvPr/>
            </p:nvSpPr>
            <p:spPr>
              <a:xfrm>
                <a:off x="1421567"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8" name="Google Shape;7678;p75"/>
              <p:cNvSpPr/>
              <p:nvPr/>
            </p:nvSpPr>
            <p:spPr>
              <a:xfrm>
                <a:off x="1421567" y="214302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9" name="Google Shape;7679;p75"/>
              <p:cNvSpPr/>
              <p:nvPr/>
            </p:nvSpPr>
            <p:spPr>
              <a:xfrm>
                <a:off x="1421567" y="2303717"/>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0" name="Google Shape;7680;p75"/>
              <p:cNvSpPr/>
              <p:nvPr/>
            </p:nvSpPr>
            <p:spPr>
              <a:xfrm>
                <a:off x="142156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1" name="Google Shape;7681;p75"/>
              <p:cNvSpPr/>
              <p:nvPr/>
            </p:nvSpPr>
            <p:spPr>
              <a:xfrm>
                <a:off x="142156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82" name="Google Shape;7682;p75"/>
            <p:cNvGrpSpPr/>
            <p:nvPr/>
          </p:nvGrpSpPr>
          <p:grpSpPr>
            <a:xfrm>
              <a:off x="1592327" y="1179665"/>
              <a:ext cx="80700" cy="1526144"/>
              <a:chOff x="1592327" y="1179665"/>
              <a:chExt cx="80700" cy="1526144"/>
            </a:xfrm>
          </p:grpSpPr>
          <p:sp>
            <p:nvSpPr>
              <p:cNvPr id="7683" name="Google Shape;7683;p75"/>
              <p:cNvSpPr/>
              <p:nvPr/>
            </p:nvSpPr>
            <p:spPr>
              <a:xfrm>
                <a:off x="1592327"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4" name="Google Shape;7684;p75"/>
              <p:cNvSpPr/>
              <p:nvPr/>
            </p:nvSpPr>
            <p:spPr>
              <a:xfrm>
                <a:off x="1592327"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5" name="Google Shape;7685;p75"/>
              <p:cNvSpPr/>
              <p:nvPr/>
            </p:nvSpPr>
            <p:spPr>
              <a:xfrm>
                <a:off x="1592327"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6" name="Google Shape;7686;p75"/>
              <p:cNvSpPr/>
              <p:nvPr/>
            </p:nvSpPr>
            <p:spPr>
              <a:xfrm>
                <a:off x="1592327"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7" name="Google Shape;7687;p75"/>
              <p:cNvSpPr/>
              <p:nvPr/>
            </p:nvSpPr>
            <p:spPr>
              <a:xfrm>
                <a:off x="1592327"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8" name="Google Shape;7688;p75"/>
              <p:cNvSpPr/>
              <p:nvPr/>
            </p:nvSpPr>
            <p:spPr>
              <a:xfrm>
                <a:off x="1592327"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9" name="Google Shape;7689;p75"/>
              <p:cNvSpPr/>
              <p:nvPr/>
            </p:nvSpPr>
            <p:spPr>
              <a:xfrm>
                <a:off x="159232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0" name="Google Shape;7690;p75"/>
              <p:cNvSpPr/>
              <p:nvPr/>
            </p:nvSpPr>
            <p:spPr>
              <a:xfrm>
                <a:off x="159232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1" name="Google Shape;7691;p75"/>
              <p:cNvSpPr/>
              <p:nvPr/>
            </p:nvSpPr>
            <p:spPr>
              <a:xfrm>
                <a:off x="159232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2" name="Google Shape;7692;p75"/>
              <p:cNvSpPr/>
              <p:nvPr/>
            </p:nvSpPr>
            <p:spPr>
              <a:xfrm>
                <a:off x="159232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93" name="Google Shape;7693;p75"/>
            <p:cNvGrpSpPr/>
            <p:nvPr/>
          </p:nvGrpSpPr>
          <p:grpSpPr>
            <a:xfrm>
              <a:off x="1766187" y="1179665"/>
              <a:ext cx="80700" cy="1526144"/>
              <a:chOff x="1766187" y="1179665"/>
              <a:chExt cx="80700" cy="1526144"/>
            </a:xfrm>
          </p:grpSpPr>
          <p:sp>
            <p:nvSpPr>
              <p:cNvPr id="7694" name="Google Shape;7694;p75"/>
              <p:cNvSpPr/>
              <p:nvPr/>
            </p:nvSpPr>
            <p:spPr>
              <a:xfrm>
                <a:off x="1766187"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5" name="Google Shape;7695;p75"/>
              <p:cNvSpPr/>
              <p:nvPr/>
            </p:nvSpPr>
            <p:spPr>
              <a:xfrm>
                <a:off x="1766187"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6" name="Google Shape;7696;p75"/>
              <p:cNvSpPr/>
              <p:nvPr/>
            </p:nvSpPr>
            <p:spPr>
              <a:xfrm>
                <a:off x="1766187"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7" name="Google Shape;7697;p75"/>
              <p:cNvSpPr/>
              <p:nvPr/>
            </p:nvSpPr>
            <p:spPr>
              <a:xfrm>
                <a:off x="1766187"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8" name="Google Shape;7698;p75"/>
              <p:cNvSpPr/>
              <p:nvPr/>
            </p:nvSpPr>
            <p:spPr>
              <a:xfrm>
                <a:off x="1766187"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9" name="Google Shape;7699;p75"/>
              <p:cNvSpPr/>
              <p:nvPr/>
            </p:nvSpPr>
            <p:spPr>
              <a:xfrm>
                <a:off x="1766187"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0" name="Google Shape;7700;p75"/>
              <p:cNvSpPr/>
              <p:nvPr/>
            </p:nvSpPr>
            <p:spPr>
              <a:xfrm>
                <a:off x="1766187" y="214302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1" name="Google Shape;7701;p75"/>
              <p:cNvSpPr/>
              <p:nvPr/>
            </p:nvSpPr>
            <p:spPr>
              <a:xfrm>
                <a:off x="1766187" y="2303717"/>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2" name="Google Shape;7702;p75"/>
              <p:cNvSpPr/>
              <p:nvPr/>
            </p:nvSpPr>
            <p:spPr>
              <a:xfrm>
                <a:off x="1766187" y="2464413"/>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3" name="Google Shape;7703;p75"/>
              <p:cNvSpPr/>
              <p:nvPr/>
            </p:nvSpPr>
            <p:spPr>
              <a:xfrm>
                <a:off x="176618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04" name="Google Shape;7704;p75"/>
            <p:cNvGrpSpPr/>
            <p:nvPr/>
          </p:nvGrpSpPr>
          <p:grpSpPr>
            <a:xfrm>
              <a:off x="1936935" y="1179665"/>
              <a:ext cx="80700" cy="1526144"/>
              <a:chOff x="1936935" y="1179665"/>
              <a:chExt cx="80700" cy="1526144"/>
            </a:xfrm>
          </p:grpSpPr>
          <p:sp>
            <p:nvSpPr>
              <p:cNvPr id="7705" name="Google Shape;7705;p75"/>
              <p:cNvSpPr/>
              <p:nvPr/>
            </p:nvSpPr>
            <p:spPr>
              <a:xfrm>
                <a:off x="1936935"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6" name="Google Shape;7706;p75"/>
              <p:cNvSpPr/>
              <p:nvPr/>
            </p:nvSpPr>
            <p:spPr>
              <a:xfrm>
                <a:off x="1936935"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7" name="Google Shape;7707;p75"/>
              <p:cNvSpPr/>
              <p:nvPr/>
            </p:nvSpPr>
            <p:spPr>
              <a:xfrm>
                <a:off x="1936935"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8" name="Google Shape;7708;p75"/>
              <p:cNvSpPr/>
              <p:nvPr/>
            </p:nvSpPr>
            <p:spPr>
              <a:xfrm>
                <a:off x="1936935"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9" name="Google Shape;7709;p75"/>
              <p:cNvSpPr/>
              <p:nvPr/>
            </p:nvSpPr>
            <p:spPr>
              <a:xfrm>
                <a:off x="1936935"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0" name="Google Shape;7710;p75"/>
              <p:cNvSpPr/>
              <p:nvPr/>
            </p:nvSpPr>
            <p:spPr>
              <a:xfrm>
                <a:off x="193693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1" name="Google Shape;7711;p75"/>
              <p:cNvSpPr/>
              <p:nvPr/>
            </p:nvSpPr>
            <p:spPr>
              <a:xfrm>
                <a:off x="193693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2" name="Google Shape;7712;p75"/>
              <p:cNvSpPr/>
              <p:nvPr/>
            </p:nvSpPr>
            <p:spPr>
              <a:xfrm>
                <a:off x="193693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3" name="Google Shape;7713;p75"/>
              <p:cNvSpPr/>
              <p:nvPr/>
            </p:nvSpPr>
            <p:spPr>
              <a:xfrm>
                <a:off x="193693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4" name="Google Shape;7714;p75"/>
              <p:cNvSpPr/>
              <p:nvPr/>
            </p:nvSpPr>
            <p:spPr>
              <a:xfrm>
                <a:off x="193693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15" name="Google Shape;7715;p75"/>
            <p:cNvGrpSpPr/>
            <p:nvPr/>
          </p:nvGrpSpPr>
          <p:grpSpPr>
            <a:xfrm>
              <a:off x="2110795" y="1179665"/>
              <a:ext cx="80700" cy="1526144"/>
              <a:chOff x="2110795" y="1179665"/>
              <a:chExt cx="80700" cy="1526144"/>
            </a:xfrm>
          </p:grpSpPr>
          <p:sp>
            <p:nvSpPr>
              <p:cNvPr id="7716" name="Google Shape;7716;p75"/>
              <p:cNvSpPr/>
              <p:nvPr/>
            </p:nvSpPr>
            <p:spPr>
              <a:xfrm>
                <a:off x="2110795"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7" name="Google Shape;7717;p75"/>
              <p:cNvSpPr/>
              <p:nvPr/>
            </p:nvSpPr>
            <p:spPr>
              <a:xfrm>
                <a:off x="2110795"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8" name="Google Shape;7718;p75"/>
              <p:cNvSpPr/>
              <p:nvPr/>
            </p:nvSpPr>
            <p:spPr>
              <a:xfrm>
                <a:off x="2110795"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9" name="Google Shape;7719;p75"/>
              <p:cNvSpPr/>
              <p:nvPr/>
            </p:nvSpPr>
            <p:spPr>
              <a:xfrm>
                <a:off x="2110795"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0" name="Google Shape;7720;p75"/>
              <p:cNvSpPr/>
              <p:nvPr/>
            </p:nvSpPr>
            <p:spPr>
              <a:xfrm>
                <a:off x="2110795"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1" name="Google Shape;7721;p75"/>
              <p:cNvSpPr/>
              <p:nvPr/>
            </p:nvSpPr>
            <p:spPr>
              <a:xfrm>
                <a:off x="211079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2" name="Google Shape;7722;p75"/>
              <p:cNvSpPr/>
              <p:nvPr/>
            </p:nvSpPr>
            <p:spPr>
              <a:xfrm>
                <a:off x="211079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3" name="Google Shape;7723;p75"/>
              <p:cNvSpPr/>
              <p:nvPr/>
            </p:nvSpPr>
            <p:spPr>
              <a:xfrm>
                <a:off x="211079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4" name="Google Shape;7724;p75"/>
              <p:cNvSpPr/>
              <p:nvPr/>
            </p:nvSpPr>
            <p:spPr>
              <a:xfrm>
                <a:off x="211079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5" name="Google Shape;7725;p75"/>
              <p:cNvSpPr/>
              <p:nvPr/>
            </p:nvSpPr>
            <p:spPr>
              <a:xfrm>
                <a:off x="211079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26" name="Google Shape;7726;p75"/>
            <p:cNvGrpSpPr/>
            <p:nvPr/>
          </p:nvGrpSpPr>
          <p:grpSpPr>
            <a:xfrm>
              <a:off x="2284655" y="1179665"/>
              <a:ext cx="80700" cy="1526144"/>
              <a:chOff x="2284655" y="1179665"/>
              <a:chExt cx="80700" cy="1526144"/>
            </a:xfrm>
          </p:grpSpPr>
          <p:sp>
            <p:nvSpPr>
              <p:cNvPr id="7727" name="Google Shape;7727;p75"/>
              <p:cNvSpPr/>
              <p:nvPr/>
            </p:nvSpPr>
            <p:spPr>
              <a:xfrm>
                <a:off x="2284655"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8" name="Google Shape;7728;p75"/>
              <p:cNvSpPr/>
              <p:nvPr/>
            </p:nvSpPr>
            <p:spPr>
              <a:xfrm>
                <a:off x="2284655"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9" name="Google Shape;7729;p75"/>
              <p:cNvSpPr/>
              <p:nvPr/>
            </p:nvSpPr>
            <p:spPr>
              <a:xfrm>
                <a:off x="2284655"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0" name="Google Shape;7730;p75"/>
              <p:cNvSpPr/>
              <p:nvPr/>
            </p:nvSpPr>
            <p:spPr>
              <a:xfrm>
                <a:off x="2284655"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1" name="Google Shape;7731;p75"/>
              <p:cNvSpPr/>
              <p:nvPr/>
            </p:nvSpPr>
            <p:spPr>
              <a:xfrm>
                <a:off x="2284655"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2" name="Google Shape;7732;p75"/>
              <p:cNvSpPr/>
              <p:nvPr/>
            </p:nvSpPr>
            <p:spPr>
              <a:xfrm>
                <a:off x="2284655"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3" name="Google Shape;7733;p75"/>
              <p:cNvSpPr/>
              <p:nvPr/>
            </p:nvSpPr>
            <p:spPr>
              <a:xfrm>
                <a:off x="228465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4" name="Google Shape;7734;p75"/>
              <p:cNvSpPr/>
              <p:nvPr/>
            </p:nvSpPr>
            <p:spPr>
              <a:xfrm>
                <a:off x="228465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5" name="Google Shape;7735;p75"/>
              <p:cNvSpPr/>
              <p:nvPr/>
            </p:nvSpPr>
            <p:spPr>
              <a:xfrm>
                <a:off x="228465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6" name="Google Shape;7736;p75"/>
              <p:cNvSpPr/>
              <p:nvPr/>
            </p:nvSpPr>
            <p:spPr>
              <a:xfrm>
                <a:off x="228465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737" name="Google Shape;7737;p75"/>
          <p:cNvGrpSpPr/>
          <p:nvPr/>
        </p:nvGrpSpPr>
        <p:grpSpPr>
          <a:xfrm>
            <a:off x="5223386" y="1973521"/>
            <a:ext cx="2728496" cy="2204266"/>
            <a:chOff x="2623904" y="1198803"/>
            <a:chExt cx="1364248" cy="1102133"/>
          </a:xfrm>
        </p:grpSpPr>
        <p:grpSp>
          <p:nvGrpSpPr>
            <p:cNvPr id="7738" name="Google Shape;7738;p75"/>
            <p:cNvGrpSpPr/>
            <p:nvPr/>
          </p:nvGrpSpPr>
          <p:grpSpPr>
            <a:xfrm>
              <a:off x="2623907" y="1198803"/>
              <a:ext cx="1364245" cy="273000"/>
              <a:chOff x="2623907" y="1198803"/>
              <a:chExt cx="1364245" cy="273000"/>
            </a:xfrm>
          </p:grpSpPr>
          <p:sp>
            <p:nvSpPr>
              <p:cNvPr id="7739" name="Google Shape;7739;p75"/>
              <p:cNvSpPr/>
              <p:nvPr/>
            </p:nvSpPr>
            <p:spPr>
              <a:xfrm>
                <a:off x="2623907"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0" name="Google Shape;7740;p75"/>
              <p:cNvSpPr/>
              <p:nvPr/>
            </p:nvSpPr>
            <p:spPr>
              <a:xfrm>
                <a:off x="2896718"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1" name="Google Shape;7741;p75"/>
              <p:cNvSpPr/>
              <p:nvPr/>
            </p:nvSpPr>
            <p:spPr>
              <a:xfrm>
                <a:off x="3169529"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2" name="Google Shape;7742;p75"/>
              <p:cNvSpPr/>
              <p:nvPr/>
            </p:nvSpPr>
            <p:spPr>
              <a:xfrm>
                <a:off x="3442341"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3" name="Google Shape;7743;p75"/>
              <p:cNvSpPr/>
              <p:nvPr/>
            </p:nvSpPr>
            <p:spPr>
              <a:xfrm>
                <a:off x="3715152" y="1198803"/>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44" name="Google Shape;7744;p75"/>
            <p:cNvGrpSpPr/>
            <p:nvPr/>
          </p:nvGrpSpPr>
          <p:grpSpPr>
            <a:xfrm>
              <a:off x="2623904" y="1476964"/>
              <a:ext cx="1364245" cy="273000"/>
              <a:chOff x="2623904" y="1476964"/>
              <a:chExt cx="1364245" cy="273000"/>
            </a:xfrm>
          </p:grpSpPr>
          <p:sp>
            <p:nvSpPr>
              <p:cNvPr id="7745" name="Google Shape;7745;p75"/>
              <p:cNvSpPr/>
              <p:nvPr/>
            </p:nvSpPr>
            <p:spPr>
              <a:xfrm>
                <a:off x="2623904"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6" name="Google Shape;7746;p75"/>
              <p:cNvSpPr/>
              <p:nvPr/>
            </p:nvSpPr>
            <p:spPr>
              <a:xfrm>
                <a:off x="2896716"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7" name="Google Shape;7747;p75"/>
              <p:cNvSpPr/>
              <p:nvPr/>
            </p:nvSpPr>
            <p:spPr>
              <a:xfrm>
                <a:off x="3169527" y="1476964"/>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8" name="Google Shape;7748;p75"/>
              <p:cNvSpPr/>
              <p:nvPr/>
            </p:nvSpPr>
            <p:spPr>
              <a:xfrm>
                <a:off x="3442338" y="1476964"/>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9" name="Google Shape;7749;p75"/>
              <p:cNvSpPr/>
              <p:nvPr/>
            </p:nvSpPr>
            <p:spPr>
              <a:xfrm>
                <a:off x="3715149" y="1476964"/>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50" name="Google Shape;7750;p75"/>
            <p:cNvGrpSpPr/>
            <p:nvPr/>
          </p:nvGrpSpPr>
          <p:grpSpPr>
            <a:xfrm>
              <a:off x="2623907" y="1749775"/>
              <a:ext cx="1364245" cy="273000"/>
              <a:chOff x="2623907" y="1749775"/>
              <a:chExt cx="1364245" cy="273000"/>
            </a:xfrm>
          </p:grpSpPr>
          <p:sp>
            <p:nvSpPr>
              <p:cNvPr id="7751" name="Google Shape;7751;p75"/>
              <p:cNvSpPr/>
              <p:nvPr/>
            </p:nvSpPr>
            <p:spPr>
              <a:xfrm>
                <a:off x="2623907"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2" name="Google Shape;7752;p75"/>
              <p:cNvSpPr/>
              <p:nvPr/>
            </p:nvSpPr>
            <p:spPr>
              <a:xfrm>
                <a:off x="2896718"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3" name="Google Shape;7753;p75"/>
              <p:cNvSpPr/>
              <p:nvPr/>
            </p:nvSpPr>
            <p:spPr>
              <a:xfrm>
                <a:off x="3169529"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4" name="Google Shape;7754;p75"/>
              <p:cNvSpPr/>
              <p:nvPr/>
            </p:nvSpPr>
            <p:spPr>
              <a:xfrm>
                <a:off x="3442341" y="1749775"/>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5" name="Google Shape;7755;p75"/>
              <p:cNvSpPr/>
              <p:nvPr/>
            </p:nvSpPr>
            <p:spPr>
              <a:xfrm>
                <a:off x="3715152" y="1749775"/>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56" name="Google Shape;7756;p75"/>
            <p:cNvGrpSpPr/>
            <p:nvPr/>
          </p:nvGrpSpPr>
          <p:grpSpPr>
            <a:xfrm>
              <a:off x="2623904" y="2027936"/>
              <a:ext cx="1364245" cy="273000"/>
              <a:chOff x="2623904" y="2027936"/>
              <a:chExt cx="1364245" cy="273000"/>
            </a:xfrm>
          </p:grpSpPr>
          <p:sp>
            <p:nvSpPr>
              <p:cNvPr id="7757" name="Google Shape;7757;p75"/>
              <p:cNvSpPr/>
              <p:nvPr/>
            </p:nvSpPr>
            <p:spPr>
              <a:xfrm>
                <a:off x="2623904"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8" name="Google Shape;7758;p75"/>
              <p:cNvSpPr/>
              <p:nvPr/>
            </p:nvSpPr>
            <p:spPr>
              <a:xfrm>
                <a:off x="2896716"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9" name="Google Shape;7759;p75"/>
              <p:cNvSpPr/>
              <p:nvPr/>
            </p:nvSpPr>
            <p:spPr>
              <a:xfrm>
                <a:off x="3169527"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0" name="Google Shape;7760;p75"/>
              <p:cNvSpPr/>
              <p:nvPr/>
            </p:nvSpPr>
            <p:spPr>
              <a:xfrm>
                <a:off x="3442338"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1" name="Google Shape;7761;p75"/>
              <p:cNvSpPr/>
              <p:nvPr/>
            </p:nvSpPr>
            <p:spPr>
              <a:xfrm>
                <a:off x="3715149"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762" name="Google Shape;7762;p75"/>
          <p:cNvGrpSpPr/>
          <p:nvPr/>
        </p:nvGrpSpPr>
        <p:grpSpPr>
          <a:xfrm>
            <a:off x="5202308" y="4891666"/>
            <a:ext cx="2775083" cy="318249"/>
            <a:chOff x="3200660" y="2180272"/>
            <a:chExt cx="2563824" cy="378237"/>
          </a:xfrm>
        </p:grpSpPr>
        <p:sp>
          <p:nvSpPr>
            <p:cNvPr id="7763" name="Google Shape;7763;p7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4" name="Google Shape;7764;p7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5" name="Google Shape;7765;p7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6" name="Google Shape;7766;p7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7" name="Google Shape;7767;p7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8" name="Google Shape;7768;p7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9" name="Google Shape;7769;p7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0" name="Google Shape;7770;p7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1" name="Google Shape;7771;p7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2" name="Google Shape;7772;p7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3" name="Google Shape;7773;p7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4" name="Google Shape;7774;p7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5" name="Google Shape;7775;p7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6" name="Google Shape;7776;p7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7" name="Google Shape;7777;p7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8" name="Google Shape;7778;p7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9" name="Google Shape;7779;p7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0" name="Google Shape;7780;p7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81" name="Google Shape;7781;p75"/>
          <p:cNvGrpSpPr/>
          <p:nvPr/>
        </p:nvGrpSpPr>
        <p:grpSpPr>
          <a:xfrm>
            <a:off x="5195357" y="5447194"/>
            <a:ext cx="2781004" cy="319250"/>
            <a:chOff x="3530150" y="2790075"/>
            <a:chExt cx="1962600" cy="225300"/>
          </a:xfrm>
        </p:grpSpPr>
        <p:sp>
          <p:nvSpPr>
            <p:cNvPr id="7782" name="Google Shape;7782;p75"/>
            <p:cNvSpPr/>
            <p:nvPr/>
          </p:nvSpPr>
          <p:spPr>
            <a:xfrm>
              <a:off x="3530150" y="2790075"/>
              <a:ext cx="1962600" cy="2253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3" name="Google Shape;7783;p75"/>
            <p:cNvSpPr/>
            <p:nvPr/>
          </p:nvSpPr>
          <p:spPr>
            <a:xfrm>
              <a:off x="3530150" y="2790075"/>
              <a:ext cx="1110000" cy="2253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84" name="Google Shape;7784;p75"/>
          <p:cNvGrpSpPr/>
          <p:nvPr/>
        </p:nvGrpSpPr>
        <p:grpSpPr>
          <a:xfrm>
            <a:off x="5195472" y="6003724"/>
            <a:ext cx="2823258" cy="308351"/>
            <a:chOff x="3558802" y="4011244"/>
            <a:chExt cx="1866000" cy="111600"/>
          </a:xfrm>
        </p:grpSpPr>
        <p:sp>
          <p:nvSpPr>
            <p:cNvPr id="7785" name="Google Shape;7785;p7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6" name="Google Shape;7786;p7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87" name="Google Shape;7787;p75"/>
          <p:cNvGrpSpPr/>
          <p:nvPr/>
        </p:nvGrpSpPr>
        <p:grpSpPr>
          <a:xfrm>
            <a:off x="5196048" y="4414864"/>
            <a:ext cx="2767006" cy="239522"/>
            <a:chOff x="3465975" y="2270258"/>
            <a:chExt cx="1986364" cy="171947"/>
          </a:xfrm>
        </p:grpSpPr>
        <p:sp>
          <p:nvSpPr>
            <p:cNvPr id="7788" name="Google Shape;7788;p7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9" name="Google Shape;7789;p7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0" name="Google Shape;7790;p75"/>
            <p:cNvSpPr/>
            <p:nvPr/>
          </p:nvSpPr>
          <p:spPr>
            <a:xfrm rot="-5400000">
              <a:off x="4243603" y="2270305"/>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1" name="Google Shape;7791;p75"/>
            <p:cNvSpPr/>
            <p:nvPr/>
          </p:nvSpPr>
          <p:spPr>
            <a:xfrm rot="-5400000">
              <a:off x="4502812" y="2270305"/>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2" name="Google Shape;7792;p75"/>
            <p:cNvSpPr/>
            <p:nvPr/>
          </p:nvSpPr>
          <p:spPr>
            <a:xfrm rot="-5400000">
              <a:off x="4762021" y="2270305"/>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3" name="Google Shape;7793;p7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4" name="Google Shape;7794;p75"/>
            <p:cNvSpPr/>
            <p:nvPr/>
          </p:nvSpPr>
          <p:spPr>
            <a:xfrm rot="-5400000">
              <a:off x="5021230" y="2270258"/>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795" name="Google Shape;7795;p75"/>
            <p:cNvSpPr/>
            <p:nvPr/>
          </p:nvSpPr>
          <p:spPr>
            <a:xfrm rot="-5400000">
              <a:off x="5280440" y="2270258"/>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796" name="Google Shape;7796;p75"/>
          <p:cNvGrpSpPr/>
          <p:nvPr/>
        </p:nvGrpSpPr>
        <p:grpSpPr>
          <a:xfrm>
            <a:off x="5218062" y="7142410"/>
            <a:ext cx="2739063" cy="390920"/>
            <a:chOff x="723300" y="4253549"/>
            <a:chExt cx="2276482" cy="324900"/>
          </a:xfrm>
        </p:grpSpPr>
        <p:sp>
          <p:nvSpPr>
            <p:cNvPr id="7797" name="Google Shape;7797;p7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798" name="Google Shape;7798;p7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799" name="Google Shape;7799;p7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800" name="Google Shape;7800;p7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801" name="Google Shape;7801;p7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7802" name="Google Shape;7802;p75"/>
          <p:cNvGrpSpPr/>
          <p:nvPr/>
        </p:nvGrpSpPr>
        <p:grpSpPr>
          <a:xfrm>
            <a:off x="5197184" y="6544892"/>
            <a:ext cx="2778132" cy="360238"/>
            <a:chOff x="705948" y="3788465"/>
            <a:chExt cx="2308953" cy="299400"/>
          </a:xfrm>
        </p:grpSpPr>
        <p:sp>
          <p:nvSpPr>
            <p:cNvPr id="7803" name="Google Shape;7803;p75"/>
            <p:cNvSpPr/>
            <p:nvPr/>
          </p:nvSpPr>
          <p:spPr>
            <a:xfrm>
              <a:off x="705948"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4" name="Google Shape;7804;p75"/>
            <p:cNvSpPr/>
            <p:nvPr/>
          </p:nvSpPr>
          <p:spPr>
            <a:xfrm>
              <a:off x="1209923"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5" name="Google Shape;7805;p75"/>
            <p:cNvSpPr/>
            <p:nvPr/>
          </p:nvSpPr>
          <p:spPr>
            <a:xfrm>
              <a:off x="1713905"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6" name="Google Shape;7806;p75"/>
            <p:cNvSpPr/>
            <p:nvPr/>
          </p:nvSpPr>
          <p:spPr>
            <a:xfrm>
              <a:off x="2189639" y="3788465"/>
              <a:ext cx="335400" cy="299400"/>
            </a:xfrm>
            <a:prstGeom prst="hear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7" name="Google Shape;7807;p75"/>
            <p:cNvSpPr/>
            <p:nvPr/>
          </p:nvSpPr>
          <p:spPr>
            <a:xfrm>
              <a:off x="2679500" y="3788465"/>
              <a:ext cx="335400" cy="299400"/>
            </a:xfrm>
            <a:prstGeom prst="hear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08" name="Google Shape;7808;p75"/>
          <p:cNvGrpSpPr/>
          <p:nvPr/>
        </p:nvGrpSpPr>
        <p:grpSpPr>
          <a:xfrm>
            <a:off x="8391165" y="3752800"/>
            <a:ext cx="2867642" cy="383001"/>
            <a:chOff x="4273350" y="2088443"/>
            <a:chExt cx="1433821" cy="191501"/>
          </a:xfrm>
        </p:grpSpPr>
        <p:grpSp>
          <p:nvGrpSpPr>
            <p:cNvPr id="7809" name="Google Shape;7809;p75"/>
            <p:cNvGrpSpPr/>
            <p:nvPr/>
          </p:nvGrpSpPr>
          <p:grpSpPr>
            <a:xfrm>
              <a:off x="4273350" y="2088443"/>
              <a:ext cx="1433821" cy="0"/>
              <a:chOff x="5224975" y="2962250"/>
              <a:chExt cx="1544400" cy="0"/>
            </a:xfrm>
          </p:grpSpPr>
          <p:cxnSp>
            <p:nvCxnSpPr>
              <p:cNvPr id="7810" name="Google Shape;7810;p7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11" name="Google Shape;7811;p7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812" name="Google Shape;7812;p75"/>
            <p:cNvGrpSpPr/>
            <p:nvPr/>
          </p:nvGrpSpPr>
          <p:grpSpPr>
            <a:xfrm>
              <a:off x="4273350" y="2279944"/>
              <a:ext cx="1433821" cy="0"/>
              <a:chOff x="5224975" y="2962250"/>
              <a:chExt cx="1544400" cy="0"/>
            </a:xfrm>
          </p:grpSpPr>
          <p:cxnSp>
            <p:nvCxnSpPr>
              <p:cNvPr id="7813" name="Google Shape;7813;p7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14" name="Google Shape;7814;p7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815" name="Google Shape;7815;p75"/>
          <p:cNvGrpSpPr/>
          <p:nvPr/>
        </p:nvGrpSpPr>
        <p:grpSpPr>
          <a:xfrm>
            <a:off x="5293059" y="7770608"/>
            <a:ext cx="2609218" cy="588147"/>
            <a:chOff x="2658741" y="4097347"/>
            <a:chExt cx="1304609" cy="294074"/>
          </a:xfrm>
        </p:grpSpPr>
        <p:grpSp>
          <p:nvGrpSpPr>
            <p:cNvPr id="7816" name="Google Shape;7816;p75"/>
            <p:cNvGrpSpPr/>
            <p:nvPr/>
          </p:nvGrpSpPr>
          <p:grpSpPr>
            <a:xfrm>
              <a:off x="2658741" y="4097347"/>
              <a:ext cx="118572" cy="294074"/>
              <a:chOff x="3343310" y="4475555"/>
              <a:chExt cx="127717" cy="316753"/>
            </a:xfrm>
          </p:grpSpPr>
          <p:sp>
            <p:nvSpPr>
              <p:cNvPr id="7817" name="Google Shape;7817;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8" name="Google Shape;7818;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19" name="Google Shape;7819;p75"/>
            <p:cNvGrpSpPr/>
            <p:nvPr/>
          </p:nvGrpSpPr>
          <p:grpSpPr>
            <a:xfrm>
              <a:off x="3815519" y="4098388"/>
              <a:ext cx="147831" cy="291991"/>
              <a:chOff x="3527539" y="4476677"/>
              <a:chExt cx="159232" cy="314510"/>
            </a:xfrm>
          </p:grpSpPr>
          <p:sp>
            <p:nvSpPr>
              <p:cNvPr id="7820" name="Google Shape;7820;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1" name="Google Shape;7821;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22" name="Google Shape;7822;p75"/>
            <p:cNvGrpSpPr/>
            <p:nvPr/>
          </p:nvGrpSpPr>
          <p:grpSpPr>
            <a:xfrm>
              <a:off x="3511696" y="4098388"/>
              <a:ext cx="147831" cy="291991"/>
              <a:chOff x="3527539" y="4476677"/>
              <a:chExt cx="159232" cy="314510"/>
            </a:xfrm>
          </p:grpSpPr>
          <p:sp>
            <p:nvSpPr>
              <p:cNvPr id="7823" name="Google Shape;7823;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4" name="Google Shape;7824;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25" name="Google Shape;7825;p75"/>
            <p:cNvGrpSpPr/>
            <p:nvPr/>
          </p:nvGrpSpPr>
          <p:grpSpPr>
            <a:xfrm>
              <a:off x="3207874" y="4098388"/>
              <a:ext cx="147831" cy="291991"/>
              <a:chOff x="3527539" y="4476677"/>
              <a:chExt cx="159232" cy="314510"/>
            </a:xfrm>
          </p:grpSpPr>
          <p:sp>
            <p:nvSpPr>
              <p:cNvPr id="7826" name="Google Shape;7826;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7" name="Google Shape;7827;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28" name="Google Shape;7828;p75"/>
            <p:cNvGrpSpPr/>
            <p:nvPr/>
          </p:nvGrpSpPr>
          <p:grpSpPr>
            <a:xfrm>
              <a:off x="2933305" y="4097347"/>
              <a:ext cx="118572" cy="294074"/>
              <a:chOff x="3343310" y="4475555"/>
              <a:chExt cx="127717" cy="316753"/>
            </a:xfrm>
          </p:grpSpPr>
          <p:sp>
            <p:nvSpPr>
              <p:cNvPr id="7829" name="Google Shape;7829;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0" name="Google Shape;7830;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7831" name="Google Shape;7831;p75"/>
          <p:cNvGrpSpPr/>
          <p:nvPr/>
        </p:nvGrpSpPr>
        <p:grpSpPr>
          <a:xfrm>
            <a:off x="8394275" y="1927997"/>
            <a:ext cx="2861422" cy="1502475"/>
            <a:chOff x="5159450" y="1919950"/>
            <a:chExt cx="1541050" cy="862500"/>
          </a:xfrm>
        </p:grpSpPr>
        <p:sp>
          <p:nvSpPr>
            <p:cNvPr id="7832" name="Google Shape;7832;p7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833" name="Google Shape;7833;p75"/>
            <p:cNvGrpSpPr/>
            <p:nvPr/>
          </p:nvGrpSpPr>
          <p:grpSpPr>
            <a:xfrm>
              <a:off x="5159450" y="1919950"/>
              <a:ext cx="1541050" cy="862500"/>
              <a:chOff x="5159450" y="1919950"/>
              <a:chExt cx="1541050" cy="862500"/>
            </a:xfrm>
          </p:grpSpPr>
          <p:cxnSp>
            <p:nvCxnSpPr>
              <p:cNvPr id="7834" name="Google Shape;7834;p7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835" name="Google Shape;7835;p7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836" name="Google Shape;7836;p75"/>
          <p:cNvGrpSpPr/>
          <p:nvPr/>
        </p:nvGrpSpPr>
        <p:grpSpPr>
          <a:xfrm>
            <a:off x="8490550" y="4455537"/>
            <a:ext cx="2668873" cy="1935827"/>
            <a:chOff x="4294923" y="2439811"/>
            <a:chExt cx="1334436" cy="967914"/>
          </a:xfrm>
        </p:grpSpPr>
        <p:grpSp>
          <p:nvGrpSpPr>
            <p:cNvPr id="7837" name="Google Shape;7837;p75"/>
            <p:cNvGrpSpPr/>
            <p:nvPr/>
          </p:nvGrpSpPr>
          <p:grpSpPr>
            <a:xfrm>
              <a:off x="4960455" y="2469658"/>
              <a:ext cx="668904" cy="885524"/>
              <a:chOff x="4960455" y="2469658"/>
              <a:chExt cx="668904" cy="885524"/>
            </a:xfrm>
          </p:grpSpPr>
          <p:sp>
            <p:nvSpPr>
              <p:cNvPr id="7838" name="Google Shape;7838;p7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9" name="Google Shape;7839;p7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0" name="Google Shape;7840;p7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1" name="Google Shape;7841;p7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2" name="Google Shape;7842;p7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3" name="Google Shape;7843;p7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44" name="Google Shape;7844;p75"/>
            <p:cNvGrpSpPr/>
            <p:nvPr/>
          </p:nvGrpSpPr>
          <p:grpSpPr>
            <a:xfrm>
              <a:off x="4294923" y="2469658"/>
              <a:ext cx="668951" cy="885524"/>
              <a:chOff x="4294923" y="2469658"/>
              <a:chExt cx="668951" cy="885524"/>
            </a:xfrm>
          </p:grpSpPr>
          <p:sp>
            <p:nvSpPr>
              <p:cNvPr id="7845" name="Google Shape;7845;p7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6" name="Google Shape;7846;p7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7" name="Google Shape;7847;p7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8" name="Google Shape;7848;p7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9" name="Google Shape;7849;p7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0" name="Google Shape;7850;p7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851" name="Google Shape;7851;p7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52" name="Google Shape;7852;p75"/>
          <p:cNvGrpSpPr/>
          <p:nvPr/>
        </p:nvGrpSpPr>
        <p:grpSpPr>
          <a:xfrm>
            <a:off x="8462957" y="6564426"/>
            <a:ext cx="2861898" cy="1794577"/>
            <a:chOff x="4351371" y="3547942"/>
            <a:chExt cx="1345130" cy="843475"/>
          </a:xfrm>
        </p:grpSpPr>
        <p:grpSp>
          <p:nvGrpSpPr>
            <p:cNvPr id="7853" name="Google Shape;7853;p75"/>
            <p:cNvGrpSpPr/>
            <p:nvPr/>
          </p:nvGrpSpPr>
          <p:grpSpPr>
            <a:xfrm>
              <a:off x="4351371" y="4209917"/>
              <a:ext cx="1345130" cy="181500"/>
              <a:chOff x="4351371" y="4209917"/>
              <a:chExt cx="1345130" cy="181500"/>
            </a:xfrm>
          </p:grpSpPr>
          <p:sp>
            <p:nvSpPr>
              <p:cNvPr id="7854" name="Google Shape;7854;p75"/>
              <p:cNvSpPr/>
              <p:nvPr/>
            </p:nvSpPr>
            <p:spPr>
              <a:xfrm rot="10800000">
                <a:off x="4351371" y="4209917"/>
                <a:ext cx="1281600" cy="181500"/>
              </a:xfrm>
              <a:prstGeom prst="rect">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855" name="Google Shape;7855;p7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856" name="Google Shape;7856;p75"/>
            <p:cNvGrpSpPr/>
            <p:nvPr/>
          </p:nvGrpSpPr>
          <p:grpSpPr>
            <a:xfrm>
              <a:off x="4403010" y="3985221"/>
              <a:ext cx="1109518" cy="181500"/>
              <a:chOff x="4403010" y="3985221"/>
              <a:chExt cx="1109518" cy="181500"/>
            </a:xfrm>
          </p:grpSpPr>
          <p:sp>
            <p:nvSpPr>
              <p:cNvPr id="7857" name="Google Shape;7857;p75"/>
              <p:cNvSpPr/>
              <p:nvPr/>
            </p:nvSpPr>
            <p:spPr>
              <a:xfrm rot="10800000">
                <a:off x="4471829" y="3985221"/>
                <a:ext cx="1040700" cy="1815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858" name="Google Shape;7858;p7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859" name="Google Shape;7859;p75"/>
            <p:cNvGrpSpPr/>
            <p:nvPr/>
          </p:nvGrpSpPr>
          <p:grpSpPr>
            <a:xfrm>
              <a:off x="4618704" y="3766582"/>
              <a:ext cx="807858" cy="181500"/>
              <a:chOff x="4618704" y="3766582"/>
              <a:chExt cx="807858" cy="181500"/>
            </a:xfrm>
          </p:grpSpPr>
          <p:sp>
            <p:nvSpPr>
              <p:cNvPr id="7860" name="Google Shape;7860;p75"/>
              <p:cNvSpPr/>
              <p:nvPr/>
            </p:nvSpPr>
            <p:spPr>
              <a:xfrm rot="10800000">
                <a:off x="4618704" y="3766582"/>
                <a:ext cx="747000" cy="1815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861" name="Google Shape;7861;p7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862" name="Google Shape;7862;p75"/>
            <p:cNvGrpSpPr/>
            <p:nvPr/>
          </p:nvGrpSpPr>
          <p:grpSpPr>
            <a:xfrm>
              <a:off x="4735238" y="3547942"/>
              <a:ext cx="462839" cy="181500"/>
              <a:chOff x="4735238" y="3547942"/>
              <a:chExt cx="462839" cy="181500"/>
            </a:xfrm>
          </p:grpSpPr>
          <p:sp>
            <p:nvSpPr>
              <p:cNvPr id="7863" name="Google Shape;7863;p75"/>
              <p:cNvSpPr/>
              <p:nvPr/>
            </p:nvSpPr>
            <p:spPr>
              <a:xfrm rot="10800000">
                <a:off x="4786477" y="3547942"/>
                <a:ext cx="411600" cy="1815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864" name="Google Shape;7864;p7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865" name="Google Shape;7865;p75"/>
          <p:cNvGrpSpPr/>
          <p:nvPr/>
        </p:nvGrpSpPr>
        <p:grpSpPr>
          <a:xfrm>
            <a:off x="14815671" y="4435074"/>
            <a:ext cx="2041909" cy="1857706"/>
            <a:chOff x="926675" y="238125"/>
            <a:chExt cx="5755100" cy="5232975"/>
          </a:xfrm>
        </p:grpSpPr>
        <p:sp>
          <p:nvSpPr>
            <p:cNvPr id="7866" name="Google Shape;7866;p7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7" name="Google Shape;7867;p7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8" name="Google Shape;7868;p7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9" name="Google Shape;7869;p7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70" name="Google Shape;7870;p75"/>
          <p:cNvGrpSpPr/>
          <p:nvPr/>
        </p:nvGrpSpPr>
        <p:grpSpPr>
          <a:xfrm>
            <a:off x="1430419" y="5232544"/>
            <a:ext cx="3390748" cy="3121675"/>
            <a:chOff x="727421" y="2828315"/>
            <a:chExt cx="1695374" cy="1560837"/>
          </a:xfrm>
        </p:grpSpPr>
        <p:grpSp>
          <p:nvGrpSpPr>
            <p:cNvPr id="7871" name="Google Shape;7871;p75"/>
            <p:cNvGrpSpPr/>
            <p:nvPr/>
          </p:nvGrpSpPr>
          <p:grpSpPr>
            <a:xfrm>
              <a:off x="727421" y="2828315"/>
              <a:ext cx="1695374" cy="1560837"/>
              <a:chOff x="734799" y="2782450"/>
              <a:chExt cx="1571100" cy="1577400"/>
            </a:xfrm>
          </p:grpSpPr>
          <p:cxnSp>
            <p:nvCxnSpPr>
              <p:cNvPr id="7872" name="Google Shape;7872;p7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873" name="Google Shape;7873;p7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874" name="Google Shape;7874;p75"/>
            <p:cNvGrpSpPr/>
            <p:nvPr/>
          </p:nvGrpSpPr>
          <p:grpSpPr>
            <a:xfrm>
              <a:off x="819108" y="2882501"/>
              <a:ext cx="1556791" cy="1426186"/>
              <a:chOff x="819108" y="2882501"/>
              <a:chExt cx="1556791" cy="1426186"/>
            </a:xfrm>
          </p:grpSpPr>
          <p:grpSp>
            <p:nvGrpSpPr>
              <p:cNvPr id="7875" name="Google Shape;7875;p75"/>
              <p:cNvGrpSpPr/>
              <p:nvPr/>
            </p:nvGrpSpPr>
            <p:grpSpPr>
              <a:xfrm>
                <a:off x="819108" y="2882501"/>
                <a:ext cx="103104" cy="1426186"/>
                <a:chOff x="4674013" y="3100904"/>
                <a:chExt cx="122758" cy="1698043"/>
              </a:xfrm>
            </p:grpSpPr>
            <p:sp>
              <p:nvSpPr>
                <p:cNvPr id="7876" name="Google Shape;7876;p7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7" name="Google Shape;7877;p7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8" name="Google Shape;7878;p7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9" name="Google Shape;7879;p7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0" name="Google Shape;7880;p7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1" name="Google Shape;7881;p7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2" name="Google Shape;7882;p7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83" name="Google Shape;7883;p75"/>
              <p:cNvGrpSpPr/>
              <p:nvPr/>
            </p:nvGrpSpPr>
            <p:grpSpPr>
              <a:xfrm>
                <a:off x="1062475" y="2882501"/>
                <a:ext cx="103104" cy="1426186"/>
                <a:chOff x="4940438" y="3100904"/>
                <a:chExt cx="122758" cy="1698043"/>
              </a:xfrm>
            </p:grpSpPr>
            <p:sp>
              <p:nvSpPr>
                <p:cNvPr id="7884" name="Google Shape;7884;p7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885" name="Google Shape;7885;p7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6" name="Google Shape;7886;p7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7" name="Google Shape;7887;p7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8" name="Google Shape;7888;p7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9" name="Google Shape;7889;p7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0" name="Google Shape;7890;p7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91" name="Google Shape;7891;p75"/>
              <p:cNvGrpSpPr/>
              <p:nvPr/>
            </p:nvGrpSpPr>
            <p:grpSpPr>
              <a:xfrm>
                <a:off x="1299324" y="2882501"/>
                <a:ext cx="103104" cy="1426186"/>
                <a:chOff x="5206863" y="3100904"/>
                <a:chExt cx="122758" cy="1698043"/>
              </a:xfrm>
            </p:grpSpPr>
            <p:sp>
              <p:nvSpPr>
                <p:cNvPr id="7892" name="Google Shape;7892;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3" name="Google Shape;7893;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4" name="Google Shape;7894;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5" name="Google Shape;7895;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6" name="Google Shape;7896;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7" name="Google Shape;7897;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8" name="Google Shape;7898;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99" name="Google Shape;7899;p75"/>
              <p:cNvGrpSpPr/>
              <p:nvPr/>
            </p:nvGrpSpPr>
            <p:grpSpPr>
              <a:xfrm>
                <a:off x="1786057" y="2882501"/>
                <a:ext cx="103104" cy="1426186"/>
                <a:chOff x="6006138" y="3143629"/>
                <a:chExt cx="122758" cy="1698043"/>
              </a:xfrm>
            </p:grpSpPr>
            <p:sp>
              <p:nvSpPr>
                <p:cNvPr id="7900" name="Google Shape;7900;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901" name="Google Shape;7901;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2" name="Google Shape;7902;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903" name="Google Shape;7903;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4" name="Google Shape;7904;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5" name="Google Shape;7905;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6" name="Google Shape;7906;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07" name="Google Shape;7907;p75"/>
              <p:cNvGrpSpPr/>
              <p:nvPr/>
            </p:nvGrpSpPr>
            <p:grpSpPr>
              <a:xfrm>
                <a:off x="2029422" y="2882501"/>
                <a:ext cx="103104" cy="1426186"/>
                <a:chOff x="6805413" y="3100904"/>
                <a:chExt cx="122758" cy="1698043"/>
              </a:xfrm>
            </p:grpSpPr>
            <p:sp>
              <p:nvSpPr>
                <p:cNvPr id="7908" name="Google Shape;7908;p7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9" name="Google Shape;7909;p7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0" name="Google Shape;7910;p7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1" name="Google Shape;7911;p7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2" name="Google Shape;7912;p7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3" name="Google Shape;7913;p7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4" name="Google Shape;7914;p7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15" name="Google Shape;7915;p75"/>
              <p:cNvGrpSpPr/>
              <p:nvPr/>
            </p:nvGrpSpPr>
            <p:grpSpPr>
              <a:xfrm>
                <a:off x="2272795" y="2882501"/>
                <a:ext cx="103104" cy="1426186"/>
                <a:chOff x="5206863" y="3100904"/>
                <a:chExt cx="122758" cy="1698043"/>
              </a:xfrm>
            </p:grpSpPr>
            <p:sp>
              <p:nvSpPr>
                <p:cNvPr id="7916" name="Google Shape;7916;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7" name="Google Shape;7917;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8" name="Google Shape;7918;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9" name="Google Shape;7919;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0" name="Google Shape;7920;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1" name="Google Shape;7921;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2" name="Google Shape;7922;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23" name="Google Shape;7923;p75"/>
              <p:cNvGrpSpPr/>
              <p:nvPr/>
            </p:nvGrpSpPr>
            <p:grpSpPr>
              <a:xfrm>
                <a:off x="1542694" y="2882501"/>
                <a:ext cx="103104" cy="1426186"/>
                <a:chOff x="6006138" y="3143629"/>
                <a:chExt cx="122758" cy="1698043"/>
              </a:xfrm>
            </p:grpSpPr>
            <p:sp>
              <p:nvSpPr>
                <p:cNvPr id="7924" name="Google Shape;7924;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925" name="Google Shape;7925;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6" name="Google Shape;7926;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7927" name="Google Shape;7927;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8" name="Google Shape;7928;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9" name="Google Shape;7929;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0" name="Google Shape;7930;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7931" name="Google Shape;7931;p75"/>
          <p:cNvGrpSpPr/>
          <p:nvPr/>
        </p:nvGrpSpPr>
        <p:grpSpPr>
          <a:xfrm>
            <a:off x="11342520" y="6611987"/>
            <a:ext cx="5499905" cy="1741354"/>
            <a:chOff x="238125" y="1725700"/>
            <a:chExt cx="7139025" cy="2260325"/>
          </a:xfrm>
        </p:grpSpPr>
        <p:sp>
          <p:nvSpPr>
            <p:cNvPr id="7932" name="Google Shape;7932;p7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3" name="Google Shape;7933;p7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4" name="Google Shape;7934;p7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5" name="Google Shape;7935;p7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6" name="Google Shape;7936;p7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7" name="Google Shape;7937;p7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8" name="Google Shape;7938;p7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9" name="Google Shape;7939;p7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0" name="Google Shape;7940;p7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1" name="Google Shape;7941;p7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42" name="Google Shape;7942;p75"/>
          <p:cNvGrpSpPr/>
          <p:nvPr/>
        </p:nvGrpSpPr>
        <p:grpSpPr>
          <a:xfrm>
            <a:off x="11882849" y="4495480"/>
            <a:ext cx="2210904" cy="1833494"/>
            <a:chOff x="5249100" y="1210600"/>
            <a:chExt cx="3502700" cy="2904775"/>
          </a:xfrm>
        </p:grpSpPr>
        <p:sp>
          <p:nvSpPr>
            <p:cNvPr id="7943" name="Google Shape;7943;p7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4" name="Google Shape;7944;p7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5" name="Google Shape;7945;p7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6" name="Google Shape;7946;p7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947" name="Google Shape;7947;p7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948" name="Google Shape;7948;p7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949" name="Google Shape;7949;p7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950" name="Google Shape;7950;p7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951" name="Google Shape;7951;p7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52" name="Google Shape;7952;p75"/>
          <p:cNvGrpSpPr/>
          <p:nvPr/>
        </p:nvGrpSpPr>
        <p:grpSpPr>
          <a:xfrm>
            <a:off x="14247943" y="1934315"/>
            <a:ext cx="2609300" cy="2249712"/>
            <a:chOff x="7287122" y="1165658"/>
            <a:chExt cx="1219413" cy="1051365"/>
          </a:xfrm>
        </p:grpSpPr>
        <p:grpSp>
          <p:nvGrpSpPr>
            <p:cNvPr id="7953" name="Google Shape;7953;p75"/>
            <p:cNvGrpSpPr/>
            <p:nvPr/>
          </p:nvGrpSpPr>
          <p:grpSpPr>
            <a:xfrm>
              <a:off x="7287122" y="1969723"/>
              <a:ext cx="1219413" cy="247300"/>
              <a:chOff x="7287122" y="1969723"/>
              <a:chExt cx="1219413" cy="247300"/>
            </a:xfrm>
          </p:grpSpPr>
          <p:sp>
            <p:nvSpPr>
              <p:cNvPr id="7954" name="Google Shape;7954;p7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955" name="Google Shape;7955;p75"/>
              <p:cNvGrpSpPr/>
              <p:nvPr/>
            </p:nvGrpSpPr>
            <p:grpSpPr>
              <a:xfrm>
                <a:off x="7287122" y="2063892"/>
                <a:ext cx="1151753" cy="73428"/>
                <a:chOff x="7287122" y="2063892"/>
                <a:chExt cx="1151753" cy="73428"/>
              </a:xfrm>
            </p:grpSpPr>
            <p:sp>
              <p:nvSpPr>
                <p:cNvPr id="7956" name="Google Shape;7956;p7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957" name="Google Shape;7957;p7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958" name="Google Shape;7958;p75"/>
            <p:cNvGrpSpPr/>
            <p:nvPr/>
          </p:nvGrpSpPr>
          <p:grpSpPr>
            <a:xfrm>
              <a:off x="7287122" y="1712201"/>
              <a:ext cx="1219403" cy="246767"/>
              <a:chOff x="7287122" y="1712201"/>
              <a:chExt cx="1219403" cy="246767"/>
            </a:xfrm>
          </p:grpSpPr>
          <p:sp>
            <p:nvSpPr>
              <p:cNvPr id="7959" name="Google Shape;7959;p7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960" name="Google Shape;7960;p75"/>
              <p:cNvGrpSpPr/>
              <p:nvPr/>
            </p:nvGrpSpPr>
            <p:grpSpPr>
              <a:xfrm>
                <a:off x="7287122" y="1842861"/>
                <a:ext cx="1005303" cy="73419"/>
                <a:chOff x="7287122" y="1842861"/>
                <a:chExt cx="1005303" cy="73419"/>
              </a:xfrm>
            </p:grpSpPr>
            <p:sp>
              <p:nvSpPr>
                <p:cNvPr id="7961" name="Google Shape;7961;p7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962" name="Google Shape;7962;p7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963" name="Google Shape;7963;p75"/>
            <p:cNvGrpSpPr/>
            <p:nvPr/>
          </p:nvGrpSpPr>
          <p:grpSpPr>
            <a:xfrm>
              <a:off x="7287122" y="1447520"/>
              <a:ext cx="1219403" cy="286667"/>
              <a:chOff x="7287122" y="1447520"/>
              <a:chExt cx="1219403" cy="286667"/>
            </a:xfrm>
          </p:grpSpPr>
          <p:sp>
            <p:nvSpPr>
              <p:cNvPr id="7964" name="Google Shape;7964;p7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965" name="Google Shape;7965;p75"/>
              <p:cNvGrpSpPr/>
              <p:nvPr/>
            </p:nvGrpSpPr>
            <p:grpSpPr>
              <a:xfrm>
                <a:off x="7287122" y="1581977"/>
                <a:ext cx="852803" cy="73428"/>
                <a:chOff x="7287122" y="1581977"/>
                <a:chExt cx="852803" cy="73428"/>
              </a:xfrm>
            </p:grpSpPr>
            <p:sp>
              <p:nvSpPr>
                <p:cNvPr id="7966" name="Google Shape;7966;p7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967" name="Google Shape;7967;p7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968" name="Google Shape;7968;p75"/>
            <p:cNvGrpSpPr/>
            <p:nvPr/>
          </p:nvGrpSpPr>
          <p:grpSpPr>
            <a:xfrm>
              <a:off x="7287122" y="1165658"/>
              <a:ext cx="1219403" cy="344253"/>
              <a:chOff x="7287122" y="1165658"/>
              <a:chExt cx="1219403" cy="344253"/>
            </a:xfrm>
          </p:grpSpPr>
          <p:sp>
            <p:nvSpPr>
              <p:cNvPr id="7969" name="Google Shape;7969;p7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7970" name="Google Shape;7970;p75"/>
              <p:cNvGrpSpPr/>
              <p:nvPr/>
            </p:nvGrpSpPr>
            <p:grpSpPr>
              <a:xfrm>
                <a:off x="7287122" y="1341025"/>
                <a:ext cx="695703" cy="73419"/>
                <a:chOff x="7287122" y="1341025"/>
                <a:chExt cx="695703" cy="73419"/>
              </a:xfrm>
            </p:grpSpPr>
            <p:sp>
              <p:nvSpPr>
                <p:cNvPr id="7971" name="Google Shape;7971;p7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972" name="Google Shape;7972;p7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973" name="Google Shape;7973;p75"/>
          <p:cNvGrpSpPr/>
          <p:nvPr/>
        </p:nvGrpSpPr>
        <p:grpSpPr>
          <a:xfrm>
            <a:off x="11580929" y="1946361"/>
            <a:ext cx="2795459" cy="2197080"/>
            <a:chOff x="5900602" y="1193063"/>
            <a:chExt cx="1299851" cy="1021707"/>
          </a:xfrm>
        </p:grpSpPr>
        <p:grpSp>
          <p:nvGrpSpPr>
            <p:cNvPr id="7974" name="Google Shape;7974;p75"/>
            <p:cNvGrpSpPr/>
            <p:nvPr/>
          </p:nvGrpSpPr>
          <p:grpSpPr>
            <a:xfrm>
              <a:off x="6520337" y="1193063"/>
              <a:ext cx="341815" cy="799959"/>
              <a:chOff x="6520337" y="1193063"/>
              <a:chExt cx="341815" cy="799959"/>
            </a:xfrm>
          </p:grpSpPr>
          <p:grpSp>
            <p:nvGrpSpPr>
              <p:cNvPr id="7975" name="Google Shape;7975;p75"/>
              <p:cNvGrpSpPr/>
              <p:nvPr/>
            </p:nvGrpSpPr>
            <p:grpSpPr>
              <a:xfrm>
                <a:off x="6520337" y="1589527"/>
                <a:ext cx="213950" cy="403494"/>
                <a:chOff x="6520337" y="1589527"/>
                <a:chExt cx="213950" cy="403494"/>
              </a:xfrm>
            </p:grpSpPr>
            <p:sp>
              <p:nvSpPr>
                <p:cNvPr id="7976" name="Google Shape;7976;p7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7" name="Google Shape;7977;p7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78" name="Google Shape;7978;p75"/>
              <p:cNvGrpSpPr/>
              <p:nvPr/>
            </p:nvGrpSpPr>
            <p:grpSpPr>
              <a:xfrm>
                <a:off x="6577204" y="1193063"/>
                <a:ext cx="284947" cy="464512"/>
                <a:chOff x="6577204" y="1193063"/>
                <a:chExt cx="284947" cy="464512"/>
              </a:xfrm>
            </p:grpSpPr>
            <p:sp>
              <p:nvSpPr>
                <p:cNvPr id="7979" name="Google Shape;7979;p7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980" name="Google Shape;7980;p7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981" name="Google Shape;7981;p75"/>
            <p:cNvGrpSpPr/>
            <p:nvPr/>
          </p:nvGrpSpPr>
          <p:grpSpPr>
            <a:xfrm>
              <a:off x="6238903" y="1193063"/>
              <a:ext cx="300475" cy="900152"/>
              <a:chOff x="6238903" y="1193063"/>
              <a:chExt cx="300475" cy="900152"/>
            </a:xfrm>
          </p:grpSpPr>
          <p:grpSp>
            <p:nvGrpSpPr>
              <p:cNvPr id="7982" name="Google Shape;7982;p75"/>
              <p:cNvGrpSpPr/>
              <p:nvPr/>
            </p:nvGrpSpPr>
            <p:grpSpPr>
              <a:xfrm>
                <a:off x="6290865" y="1489315"/>
                <a:ext cx="248514" cy="603900"/>
                <a:chOff x="6290865" y="1489315"/>
                <a:chExt cx="248514" cy="603900"/>
              </a:xfrm>
            </p:grpSpPr>
            <p:sp>
              <p:nvSpPr>
                <p:cNvPr id="7983" name="Google Shape;7983;p7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4" name="Google Shape;7984;p7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85" name="Google Shape;7985;p75"/>
              <p:cNvGrpSpPr/>
              <p:nvPr/>
            </p:nvGrpSpPr>
            <p:grpSpPr>
              <a:xfrm>
                <a:off x="6238903" y="1193063"/>
                <a:ext cx="284947" cy="333087"/>
                <a:chOff x="6238903" y="1193063"/>
                <a:chExt cx="284947" cy="333087"/>
              </a:xfrm>
            </p:grpSpPr>
            <p:sp>
              <p:nvSpPr>
                <p:cNvPr id="7986" name="Google Shape;7986;p7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987" name="Google Shape;7987;p7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988" name="Google Shape;7988;p75"/>
            <p:cNvGrpSpPr/>
            <p:nvPr/>
          </p:nvGrpSpPr>
          <p:grpSpPr>
            <a:xfrm>
              <a:off x="5900602" y="1193063"/>
              <a:ext cx="444345" cy="1021707"/>
              <a:chOff x="5900602" y="1193063"/>
              <a:chExt cx="444345" cy="1021707"/>
            </a:xfrm>
          </p:grpSpPr>
          <p:grpSp>
            <p:nvGrpSpPr>
              <p:cNvPr id="7989" name="Google Shape;7989;p75"/>
              <p:cNvGrpSpPr/>
              <p:nvPr/>
            </p:nvGrpSpPr>
            <p:grpSpPr>
              <a:xfrm>
                <a:off x="6046501" y="1367785"/>
                <a:ext cx="298446" cy="846986"/>
                <a:chOff x="6046501" y="1367785"/>
                <a:chExt cx="298446" cy="846986"/>
              </a:xfrm>
            </p:grpSpPr>
            <p:sp>
              <p:nvSpPr>
                <p:cNvPr id="7990" name="Google Shape;7990;p7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1" name="Google Shape;7991;p7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92" name="Google Shape;7992;p75"/>
              <p:cNvGrpSpPr/>
              <p:nvPr/>
            </p:nvGrpSpPr>
            <p:grpSpPr>
              <a:xfrm>
                <a:off x="5900602" y="1193063"/>
                <a:ext cx="284947" cy="182312"/>
                <a:chOff x="5900602" y="1193063"/>
                <a:chExt cx="284947" cy="182312"/>
              </a:xfrm>
            </p:grpSpPr>
            <p:sp>
              <p:nvSpPr>
                <p:cNvPr id="7993" name="Google Shape;7993;p7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994" name="Google Shape;7994;p7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995" name="Google Shape;7995;p75"/>
            <p:cNvGrpSpPr/>
            <p:nvPr/>
          </p:nvGrpSpPr>
          <p:grpSpPr>
            <a:xfrm>
              <a:off x="6738300" y="1193063"/>
              <a:ext cx="462153" cy="707634"/>
              <a:chOff x="6738300" y="1193063"/>
              <a:chExt cx="462153" cy="707634"/>
            </a:xfrm>
          </p:grpSpPr>
          <p:grpSp>
            <p:nvGrpSpPr>
              <p:cNvPr id="7996" name="Google Shape;7996;p75"/>
              <p:cNvGrpSpPr/>
              <p:nvPr/>
            </p:nvGrpSpPr>
            <p:grpSpPr>
              <a:xfrm>
                <a:off x="6915505" y="1193063"/>
                <a:ext cx="284947" cy="597387"/>
                <a:chOff x="6915505" y="1193063"/>
                <a:chExt cx="284947" cy="597387"/>
              </a:xfrm>
            </p:grpSpPr>
            <p:sp>
              <p:nvSpPr>
                <p:cNvPr id="7997" name="Google Shape;7997;p7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7998" name="Google Shape;7998;p7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999" name="Google Shape;7999;p75"/>
              <p:cNvGrpSpPr/>
              <p:nvPr/>
            </p:nvGrpSpPr>
            <p:grpSpPr>
              <a:xfrm>
                <a:off x="6738300" y="1684725"/>
                <a:ext cx="230066" cy="215971"/>
                <a:chOff x="6738300" y="1684725"/>
                <a:chExt cx="230066" cy="215971"/>
              </a:xfrm>
            </p:grpSpPr>
            <p:sp>
              <p:nvSpPr>
                <p:cNvPr id="8000" name="Google Shape;8000;p7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1" name="Google Shape;8001;p7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05" name="Shape 8005"/>
        <p:cNvGrpSpPr/>
        <p:nvPr/>
      </p:nvGrpSpPr>
      <p:grpSpPr>
        <a:xfrm>
          <a:off x="0" y="0"/>
          <a:ext cx="0" cy="0"/>
          <a:chOff x="0" y="0"/>
          <a:chExt cx="0" cy="0"/>
        </a:xfrm>
      </p:grpSpPr>
      <p:grpSp>
        <p:nvGrpSpPr>
          <p:cNvPr id="8006" name="Google Shape;8006;p76"/>
          <p:cNvGrpSpPr/>
          <p:nvPr/>
        </p:nvGrpSpPr>
        <p:grpSpPr>
          <a:xfrm>
            <a:off x="1710301" y="4523574"/>
            <a:ext cx="843846" cy="720101"/>
            <a:chOff x="855151" y="2280157"/>
            <a:chExt cx="421923" cy="360050"/>
          </a:xfrm>
        </p:grpSpPr>
        <p:sp>
          <p:nvSpPr>
            <p:cNvPr id="8007" name="Google Shape;8007;p76"/>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8" name="Google Shape;8008;p76"/>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9" name="Google Shape;8009;p76"/>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0" name="Google Shape;8010;p76"/>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1" name="Google Shape;8011;p76"/>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2" name="Google Shape;8012;p76"/>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3" name="Google Shape;8013;p76"/>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4" name="Google Shape;8014;p76"/>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5" name="Google Shape;8015;p76"/>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6" name="Google Shape;8016;p76"/>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7" name="Google Shape;8017;p76"/>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8" name="Google Shape;8018;p76"/>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9" name="Google Shape;8019;p76"/>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0" name="Google Shape;8020;p76"/>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1" name="Google Shape;8021;p76"/>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22" name="Google Shape;8022;p76"/>
          <p:cNvGrpSpPr/>
          <p:nvPr/>
        </p:nvGrpSpPr>
        <p:grpSpPr>
          <a:xfrm>
            <a:off x="2834695" y="4530542"/>
            <a:ext cx="770552" cy="768247"/>
            <a:chOff x="1417348" y="2283640"/>
            <a:chExt cx="385276" cy="384123"/>
          </a:xfrm>
        </p:grpSpPr>
        <p:sp>
          <p:nvSpPr>
            <p:cNvPr id="8023" name="Google Shape;8023;p76"/>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4" name="Google Shape;8024;p76"/>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5" name="Google Shape;8025;p76"/>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6" name="Google Shape;8026;p76"/>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7" name="Google Shape;8027;p76"/>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8" name="Google Shape;8028;p76"/>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9" name="Google Shape;8029;p76"/>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0" name="Google Shape;8030;p76"/>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1" name="Google Shape;8031;p76"/>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2" name="Google Shape;8032;p76"/>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3" name="Google Shape;8033;p76"/>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4" name="Google Shape;8034;p76"/>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5" name="Google Shape;8035;p76"/>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6" name="Google Shape;8036;p76"/>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37" name="Google Shape;8037;p76"/>
          <p:cNvGrpSpPr/>
          <p:nvPr/>
        </p:nvGrpSpPr>
        <p:grpSpPr>
          <a:xfrm>
            <a:off x="5173752" y="4529494"/>
            <a:ext cx="411209" cy="713657"/>
            <a:chOff x="2586876" y="2283117"/>
            <a:chExt cx="205605" cy="356828"/>
          </a:xfrm>
        </p:grpSpPr>
        <p:sp>
          <p:nvSpPr>
            <p:cNvPr id="8038" name="Google Shape;8038;p76"/>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9" name="Google Shape;8039;p76"/>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0" name="Google Shape;8040;p76"/>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1" name="Google Shape;8041;p76"/>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2" name="Google Shape;8042;p76"/>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3" name="Google Shape;8043;p76"/>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4" name="Google Shape;8044;p76"/>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5" name="Google Shape;8045;p76"/>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6" name="Google Shape;8046;p76"/>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7" name="Google Shape;8047;p76"/>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8" name="Google Shape;8048;p76"/>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49" name="Google Shape;8049;p76"/>
          <p:cNvGrpSpPr/>
          <p:nvPr/>
        </p:nvGrpSpPr>
        <p:grpSpPr>
          <a:xfrm>
            <a:off x="3922626" y="4562133"/>
            <a:ext cx="770605" cy="705065"/>
            <a:chOff x="1961313" y="2299436"/>
            <a:chExt cx="385302" cy="352532"/>
          </a:xfrm>
        </p:grpSpPr>
        <p:sp>
          <p:nvSpPr>
            <p:cNvPr id="8050" name="Google Shape;8050;p76"/>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1" name="Google Shape;8051;p76"/>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052" name="Google Shape;8052;p76"/>
            <p:cNvGrpSpPr/>
            <p:nvPr/>
          </p:nvGrpSpPr>
          <p:grpSpPr>
            <a:xfrm>
              <a:off x="1961313" y="2299436"/>
              <a:ext cx="385302" cy="352532"/>
              <a:chOff x="1961313" y="2299436"/>
              <a:chExt cx="385302" cy="352532"/>
            </a:xfrm>
          </p:grpSpPr>
          <p:sp>
            <p:nvSpPr>
              <p:cNvPr id="8053" name="Google Shape;8053;p76"/>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4" name="Google Shape;8054;p76"/>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5" name="Google Shape;8055;p76"/>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6" name="Google Shape;8056;p76"/>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7" name="Google Shape;8057;p76"/>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8" name="Google Shape;8058;p76"/>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9" name="Google Shape;8059;p76"/>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0" name="Google Shape;8060;p76"/>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061" name="Google Shape;8061;p76"/>
          <p:cNvGrpSpPr/>
          <p:nvPr/>
        </p:nvGrpSpPr>
        <p:grpSpPr>
          <a:xfrm>
            <a:off x="6098330" y="4603416"/>
            <a:ext cx="803086" cy="622865"/>
            <a:chOff x="3049165" y="2320078"/>
            <a:chExt cx="401543" cy="311432"/>
          </a:xfrm>
        </p:grpSpPr>
        <p:sp>
          <p:nvSpPr>
            <p:cNvPr id="8062" name="Google Shape;8062;p76"/>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3" name="Google Shape;8063;p76"/>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4" name="Google Shape;8064;p76"/>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5" name="Google Shape;8065;p76"/>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6" name="Google Shape;8066;p76"/>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7" name="Google Shape;8067;p76"/>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8" name="Google Shape;8068;p76"/>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9" name="Google Shape;8069;p76"/>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0" name="Google Shape;8070;p76"/>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1" name="Google Shape;8071;p76"/>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72" name="Google Shape;8072;p76"/>
          <p:cNvGrpSpPr/>
          <p:nvPr/>
        </p:nvGrpSpPr>
        <p:grpSpPr>
          <a:xfrm>
            <a:off x="7186104" y="4590685"/>
            <a:ext cx="770762" cy="647960"/>
            <a:chOff x="3593052" y="2313712"/>
            <a:chExt cx="385381" cy="323980"/>
          </a:xfrm>
        </p:grpSpPr>
        <p:sp>
          <p:nvSpPr>
            <p:cNvPr id="8073" name="Google Shape;8073;p76"/>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4" name="Google Shape;8074;p76"/>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5" name="Google Shape;8075;p76"/>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6" name="Google Shape;8076;p76"/>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7" name="Google Shape;8077;p76"/>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8" name="Google Shape;8078;p76"/>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9" name="Google Shape;8079;p76"/>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0" name="Google Shape;8080;p76"/>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1" name="Google Shape;8081;p76"/>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2" name="Google Shape;8082;p76"/>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3" name="Google Shape;8083;p76"/>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4" name="Google Shape;8084;p76"/>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85" name="Google Shape;8085;p76"/>
          <p:cNvGrpSpPr/>
          <p:nvPr/>
        </p:nvGrpSpPr>
        <p:grpSpPr>
          <a:xfrm>
            <a:off x="8268324" y="4532480"/>
            <a:ext cx="774010" cy="764370"/>
            <a:chOff x="4134162" y="2284610"/>
            <a:chExt cx="387005" cy="382185"/>
          </a:xfrm>
        </p:grpSpPr>
        <p:sp>
          <p:nvSpPr>
            <p:cNvPr id="8086" name="Google Shape;8086;p76"/>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7" name="Google Shape;8087;p76"/>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8" name="Google Shape;8088;p76"/>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9" name="Google Shape;8089;p76"/>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0" name="Google Shape;8090;p76"/>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1" name="Google Shape;8091;p76"/>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2" name="Google Shape;8092;p76"/>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3" name="Google Shape;8093;p76"/>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4" name="Google Shape;8094;p76"/>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5" name="Google Shape;8095;p76"/>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6" name="Google Shape;8096;p76"/>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7" name="Google Shape;8097;p76"/>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98" name="Google Shape;8098;p76"/>
          <p:cNvGrpSpPr/>
          <p:nvPr/>
        </p:nvGrpSpPr>
        <p:grpSpPr>
          <a:xfrm>
            <a:off x="10449791" y="4528551"/>
            <a:ext cx="770971" cy="771495"/>
            <a:chOff x="5224896" y="2282645"/>
            <a:chExt cx="385486" cy="385748"/>
          </a:xfrm>
        </p:grpSpPr>
        <p:sp>
          <p:nvSpPr>
            <p:cNvPr id="8099" name="Google Shape;8099;p76"/>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0" name="Google Shape;8100;p76"/>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1" name="Google Shape;8101;p76"/>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2" name="Google Shape;8102;p76"/>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3" name="Google Shape;8103;p76"/>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4" name="Google Shape;8104;p76"/>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05" name="Google Shape;8105;p76"/>
          <p:cNvGrpSpPr/>
          <p:nvPr/>
        </p:nvGrpSpPr>
        <p:grpSpPr>
          <a:xfrm>
            <a:off x="9361861" y="4537143"/>
            <a:ext cx="770762" cy="755202"/>
            <a:chOff x="4680930" y="2286941"/>
            <a:chExt cx="385381" cy="377601"/>
          </a:xfrm>
        </p:grpSpPr>
        <p:sp>
          <p:nvSpPr>
            <p:cNvPr id="8106" name="Google Shape;8106;p76"/>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7" name="Google Shape;8107;p76"/>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8" name="Google Shape;8108;p76"/>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9" name="Google Shape;8109;p76"/>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0" name="Google Shape;8110;p76"/>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1" name="Google Shape;8111;p76"/>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2" name="Google Shape;8112;p76"/>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3" name="Google Shape;8113;p76"/>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4" name="Google Shape;8114;p76"/>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15" name="Google Shape;8115;p76"/>
          <p:cNvGrpSpPr/>
          <p:nvPr/>
        </p:nvGrpSpPr>
        <p:grpSpPr>
          <a:xfrm>
            <a:off x="11539556" y="4547464"/>
            <a:ext cx="749753" cy="734089"/>
            <a:chOff x="5769778" y="2292101"/>
            <a:chExt cx="374877" cy="367044"/>
          </a:xfrm>
        </p:grpSpPr>
        <p:sp>
          <p:nvSpPr>
            <p:cNvPr id="8116" name="Google Shape;8116;p76"/>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7" name="Google Shape;8117;p76"/>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8" name="Google Shape;8118;p76"/>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9" name="Google Shape;8119;p76"/>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0" name="Google Shape;8120;p76"/>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1" name="Google Shape;8121;p76"/>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2" name="Google Shape;8122;p76"/>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3" name="Google Shape;8123;p76"/>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4" name="Google Shape;8124;p76"/>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5" name="Google Shape;8125;p76"/>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6" name="Google Shape;8126;p76"/>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7" name="Google Shape;8127;p76"/>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8" name="Google Shape;8128;p76"/>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9" name="Google Shape;8129;p76"/>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0" name="Google Shape;8130;p76"/>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1" name="Google Shape;8131;p76"/>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2" name="Google Shape;8132;p76"/>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3" name="Google Shape;8133;p76"/>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4" name="Google Shape;8134;p76"/>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35" name="Google Shape;8135;p76"/>
          <p:cNvGrpSpPr/>
          <p:nvPr/>
        </p:nvGrpSpPr>
        <p:grpSpPr>
          <a:xfrm>
            <a:off x="12743478" y="4592467"/>
            <a:ext cx="534692" cy="644607"/>
            <a:chOff x="6371739" y="2314603"/>
            <a:chExt cx="267346" cy="322303"/>
          </a:xfrm>
        </p:grpSpPr>
        <p:sp>
          <p:nvSpPr>
            <p:cNvPr id="8136" name="Google Shape;8136;p76"/>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7" name="Google Shape;8137;p76"/>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8" name="Google Shape;8138;p76"/>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9" name="Google Shape;8139;p76"/>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0" name="Google Shape;8140;p76"/>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1" name="Google Shape;8141;p76"/>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2" name="Google Shape;8142;p76"/>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3" name="Google Shape;8143;p76"/>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4" name="Google Shape;8144;p76"/>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5" name="Google Shape;8145;p76"/>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6" name="Google Shape;8146;p76"/>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7" name="Google Shape;8147;p76"/>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8" name="Google Shape;8148;p76"/>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9" name="Google Shape;8149;p76"/>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0" name="Google Shape;8150;p76"/>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1" name="Google Shape;8151;p76"/>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52" name="Google Shape;8152;p76"/>
          <p:cNvGrpSpPr/>
          <p:nvPr/>
        </p:nvGrpSpPr>
        <p:grpSpPr>
          <a:xfrm>
            <a:off x="13713269" y="4546835"/>
            <a:ext cx="776158" cy="735818"/>
            <a:chOff x="6856635" y="2291787"/>
            <a:chExt cx="388079" cy="367909"/>
          </a:xfrm>
        </p:grpSpPr>
        <p:sp>
          <p:nvSpPr>
            <p:cNvPr id="8153" name="Google Shape;8153;p76"/>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4" name="Google Shape;8154;p76"/>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5" name="Google Shape;8155;p76"/>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6" name="Google Shape;8156;p76"/>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7" name="Google Shape;8157;p76"/>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8" name="Google Shape;8158;p76"/>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9" name="Google Shape;8159;p76"/>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0" name="Google Shape;8160;p76"/>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1" name="Google Shape;8161;p76"/>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2" name="Google Shape;8162;p76"/>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63" name="Google Shape;8163;p76"/>
          <p:cNvGrpSpPr/>
          <p:nvPr/>
        </p:nvGrpSpPr>
        <p:grpSpPr>
          <a:xfrm>
            <a:off x="14814507" y="4555951"/>
            <a:ext cx="746715" cy="714704"/>
            <a:chOff x="7407254" y="2296345"/>
            <a:chExt cx="373357" cy="357352"/>
          </a:xfrm>
        </p:grpSpPr>
        <p:sp>
          <p:nvSpPr>
            <p:cNvPr id="8164" name="Google Shape;8164;p76"/>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5" name="Google Shape;8165;p76"/>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6" name="Google Shape;8166;p76"/>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7" name="Google Shape;8167;p76"/>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8" name="Google Shape;8168;p76"/>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9" name="Google Shape;8169;p76"/>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0" name="Google Shape;8170;p76"/>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1" name="Google Shape;8171;p76"/>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2" name="Google Shape;8172;p76"/>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3" name="Google Shape;8173;p76"/>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74" name="Google Shape;8174;p76"/>
          <p:cNvGrpSpPr/>
          <p:nvPr/>
        </p:nvGrpSpPr>
        <p:grpSpPr>
          <a:xfrm>
            <a:off x="15887559" y="4646009"/>
            <a:ext cx="773800" cy="537364"/>
            <a:chOff x="7943780" y="2341374"/>
            <a:chExt cx="386900" cy="268682"/>
          </a:xfrm>
        </p:grpSpPr>
        <p:sp>
          <p:nvSpPr>
            <p:cNvPr id="8175" name="Google Shape;8175;p76"/>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6" name="Google Shape;8176;p76"/>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7" name="Google Shape;8177;p76"/>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8" name="Google Shape;8178;p76"/>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9" name="Google Shape;8179;p76"/>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0" name="Google Shape;8180;p76"/>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1" name="Google Shape;8181;p76"/>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2" name="Google Shape;8182;p76"/>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3" name="Google Shape;8183;p76"/>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4" name="Google Shape;8184;p76"/>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5" name="Google Shape;8185;p76"/>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6" name="Google Shape;8186;p76"/>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87" name="Google Shape;8187;p76"/>
          <p:cNvGrpSpPr/>
          <p:nvPr/>
        </p:nvGrpSpPr>
        <p:grpSpPr>
          <a:xfrm>
            <a:off x="4973255" y="5449567"/>
            <a:ext cx="779720" cy="779563"/>
            <a:chOff x="2486628" y="2743153"/>
            <a:chExt cx="389860" cy="389782"/>
          </a:xfrm>
        </p:grpSpPr>
        <p:sp>
          <p:nvSpPr>
            <p:cNvPr id="8188" name="Google Shape;8188;p76"/>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9" name="Google Shape;8189;p76"/>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0" name="Google Shape;8190;p76"/>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1" name="Google Shape;8191;p76"/>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2" name="Google Shape;8192;p76"/>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3" name="Google Shape;8193;p76"/>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4" name="Google Shape;8194;p76"/>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5" name="Google Shape;8195;p76"/>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6" name="Google Shape;8196;p76"/>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97" name="Google Shape;8197;p76"/>
          <p:cNvGrpSpPr/>
          <p:nvPr/>
        </p:nvGrpSpPr>
        <p:grpSpPr>
          <a:xfrm>
            <a:off x="2692561" y="8264377"/>
            <a:ext cx="644554" cy="642092"/>
            <a:chOff x="1448494" y="4150741"/>
            <a:chExt cx="322277" cy="321046"/>
          </a:xfrm>
        </p:grpSpPr>
        <p:sp>
          <p:nvSpPr>
            <p:cNvPr id="8198" name="Google Shape;8198;p76"/>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9" name="Google Shape;8199;p76"/>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0" name="Google Shape;8200;p76"/>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1" name="Google Shape;8201;p76"/>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2" name="Google Shape;8202;p76"/>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3" name="Google Shape;8203;p76"/>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4" name="Google Shape;8204;p76"/>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5" name="Google Shape;8205;p76"/>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6" name="Google Shape;8206;p76"/>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7" name="Google Shape;8207;p76"/>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8" name="Google Shape;8208;p76"/>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9" name="Google Shape;8209;p76"/>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0" name="Google Shape;8210;p76"/>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1" name="Google Shape;8211;p76"/>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2" name="Google Shape;8212;p76"/>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13" name="Google Shape;8213;p76"/>
          <p:cNvGrpSpPr/>
          <p:nvPr/>
        </p:nvGrpSpPr>
        <p:grpSpPr>
          <a:xfrm>
            <a:off x="2909351" y="5520294"/>
            <a:ext cx="543127" cy="654089"/>
            <a:chOff x="1454676" y="2778516"/>
            <a:chExt cx="271564" cy="327045"/>
          </a:xfrm>
        </p:grpSpPr>
        <p:sp>
          <p:nvSpPr>
            <p:cNvPr id="8214" name="Google Shape;8214;p76"/>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5" name="Google Shape;8215;p76"/>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6" name="Google Shape;8216;p76"/>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7" name="Google Shape;8217;p76"/>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8" name="Google Shape;8218;p76"/>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9" name="Google Shape;8219;p76"/>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0" name="Google Shape;8220;p76"/>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1" name="Google Shape;8221;p76"/>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2" name="Google Shape;8222;p76"/>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3" name="Google Shape;8223;p76"/>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4" name="Google Shape;8224;p76"/>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5" name="Google Shape;8225;p76"/>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6" name="Google Shape;8226;p76"/>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27" name="Google Shape;8227;p76"/>
          <p:cNvGrpSpPr/>
          <p:nvPr/>
        </p:nvGrpSpPr>
        <p:grpSpPr>
          <a:xfrm>
            <a:off x="3913458" y="5506305"/>
            <a:ext cx="724449" cy="664672"/>
            <a:chOff x="1956729" y="2771522"/>
            <a:chExt cx="362224" cy="332336"/>
          </a:xfrm>
        </p:grpSpPr>
        <p:sp>
          <p:nvSpPr>
            <p:cNvPr id="8228" name="Google Shape;8228;p76"/>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9" name="Google Shape;8229;p76"/>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0" name="Google Shape;8230;p76"/>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1" name="Google Shape;8231;p76"/>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2" name="Google Shape;8232;p76"/>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3" name="Google Shape;8233;p76"/>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4" name="Google Shape;8234;p76"/>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5" name="Google Shape;8235;p76"/>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6" name="Google Shape;8236;p76"/>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7" name="Google Shape;8237;p76"/>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8" name="Google Shape;8238;p76"/>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9" name="Google Shape;8239;p76"/>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0" name="Google Shape;8240;p76"/>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1" name="Google Shape;8241;p76"/>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42" name="Google Shape;8242;p76"/>
          <p:cNvGrpSpPr/>
          <p:nvPr/>
        </p:nvGrpSpPr>
        <p:grpSpPr>
          <a:xfrm>
            <a:off x="6101055" y="5454649"/>
            <a:ext cx="707003" cy="788312"/>
            <a:chOff x="3050527" y="2745694"/>
            <a:chExt cx="353502" cy="394156"/>
          </a:xfrm>
        </p:grpSpPr>
        <p:sp>
          <p:nvSpPr>
            <p:cNvPr id="8243" name="Google Shape;8243;p76"/>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4" name="Google Shape;8244;p76"/>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5" name="Google Shape;8245;p76"/>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6" name="Google Shape;8246;p76"/>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7" name="Google Shape;8247;p76"/>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8" name="Google Shape;8248;p76"/>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9" name="Google Shape;8249;p76"/>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0" name="Google Shape;8250;p76"/>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51" name="Google Shape;8251;p76"/>
          <p:cNvGrpSpPr/>
          <p:nvPr/>
        </p:nvGrpSpPr>
        <p:grpSpPr>
          <a:xfrm>
            <a:off x="7187571" y="5432645"/>
            <a:ext cx="714547" cy="750906"/>
            <a:chOff x="3593785" y="2734692"/>
            <a:chExt cx="357274" cy="375453"/>
          </a:xfrm>
        </p:grpSpPr>
        <p:sp>
          <p:nvSpPr>
            <p:cNvPr id="8252" name="Google Shape;8252;p76"/>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3" name="Google Shape;8253;p76"/>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4" name="Google Shape;8254;p76"/>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5" name="Google Shape;8255;p76"/>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6" name="Google Shape;8256;p76"/>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57" name="Google Shape;8257;p76"/>
          <p:cNvGrpSpPr/>
          <p:nvPr/>
        </p:nvGrpSpPr>
        <p:grpSpPr>
          <a:xfrm>
            <a:off x="8246425" y="5458892"/>
            <a:ext cx="768614" cy="740271"/>
            <a:chOff x="4123213" y="2747816"/>
            <a:chExt cx="384307" cy="370135"/>
          </a:xfrm>
        </p:grpSpPr>
        <p:sp>
          <p:nvSpPr>
            <p:cNvPr id="8258" name="Google Shape;8258;p76"/>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9" name="Google Shape;8259;p76"/>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0" name="Google Shape;8260;p76"/>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1" name="Google Shape;8261;p76"/>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2" name="Google Shape;8262;p76"/>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3" name="Google Shape;8263;p76"/>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4" name="Google Shape;8264;p76"/>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5" name="Google Shape;8265;p76"/>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6" name="Google Shape;8266;p76"/>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7" name="Google Shape;8267;p76"/>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8" name="Google Shape;8268;p76"/>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9" name="Google Shape;8269;p76"/>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70" name="Google Shape;8270;p76"/>
          <p:cNvGrpSpPr/>
          <p:nvPr/>
        </p:nvGrpSpPr>
        <p:grpSpPr>
          <a:xfrm>
            <a:off x="10357847" y="5450615"/>
            <a:ext cx="921959" cy="748705"/>
            <a:chOff x="5178923" y="2743677"/>
            <a:chExt cx="460980" cy="374353"/>
          </a:xfrm>
        </p:grpSpPr>
        <p:sp>
          <p:nvSpPr>
            <p:cNvPr id="8271" name="Google Shape;8271;p76"/>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2" name="Google Shape;8272;p76"/>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3" name="Google Shape;8273;p76"/>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4" name="Google Shape;8274;p76"/>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5" name="Google Shape;8275;p76"/>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6" name="Google Shape;8276;p76"/>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7" name="Google Shape;8277;p76"/>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8" name="Google Shape;8278;p76"/>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9" name="Google Shape;8279;p76"/>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0" name="Google Shape;8280;p76"/>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1" name="Google Shape;8281;p76"/>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2" name="Google Shape;8282;p76"/>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3" name="Google Shape;8283;p76"/>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4" name="Google Shape;8284;p76"/>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5" name="Google Shape;8285;p76"/>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6" name="Google Shape;8286;p76"/>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7" name="Google Shape;8287;p76"/>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8" name="Google Shape;8288;p76"/>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9" name="Google Shape;8289;p76"/>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0" name="Google Shape;8290;p76"/>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1" name="Google Shape;8291;p76"/>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2" name="Google Shape;8292;p76"/>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3" name="Google Shape;8293;p76"/>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4" name="Google Shape;8294;p76"/>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5" name="Google Shape;8295;p76"/>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6" name="Google Shape;8296;p76"/>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7" name="Google Shape;8297;p76"/>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98" name="Google Shape;8298;p76"/>
          <p:cNvGrpSpPr/>
          <p:nvPr/>
        </p:nvGrpSpPr>
        <p:grpSpPr>
          <a:xfrm>
            <a:off x="11597709" y="5481525"/>
            <a:ext cx="594260" cy="717795"/>
            <a:chOff x="5798854" y="2759132"/>
            <a:chExt cx="297130" cy="358898"/>
          </a:xfrm>
        </p:grpSpPr>
        <p:sp>
          <p:nvSpPr>
            <p:cNvPr id="8299" name="Google Shape;8299;p76"/>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0" name="Google Shape;8300;p76"/>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1" name="Google Shape;8301;p76"/>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2" name="Google Shape;8302;p76"/>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3" name="Google Shape;8303;p76"/>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4" name="Google Shape;8304;p76"/>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5" name="Google Shape;8305;p76"/>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6" name="Google Shape;8306;p76"/>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7" name="Google Shape;8307;p76"/>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8" name="Google Shape;8308;p76"/>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9" name="Google Shape;8309;p76"/>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0" name="Google Shape;8310;p76"/>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11" name="Google Shape;8311;p76"/>
          <p:cNvGrpSpPr/>
          <p:nvPr/>
        </p:nvGrpSpPr>
        <p:grpSpPr>
          <a:xfrm>
            <a:off x="12649228" y="5476653"/>
            <a:ext cx="703598" cy="703807"/>
            <a:chOff x="6324614" y="2756696"/>
            <a:chExt cx="351799" cy="351904"/>
          </a:xfrm>
        </p:grpSpPr>
        <p:sp>
          <p:nvSpPr>
            <p:cNvPr id="8312" name="Google Shape;8312;p76"/>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3" name="Google Shape;8313;p76"/>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4" name="Google Shape;8314;p76"/>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5" name="Google Shape;8315;p76"/>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6" name="Google Shape;8316;p76"/>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7" name="Google Shape;8317;p76"/>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8" name="Google Shape;8318;p76"/>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9" name="Google Shape;8319;p76"/>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0" name="Google Shape;8320;p76"/>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1" name="Google Shape;8321;p76"/>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2" name="Google Shape;8322;p76"/>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3" name="Google Shape;8323;p76"/>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4" name="Google Shape;8324;p76"/>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5" name="Google Shape;8325;p76"/>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6" name="Google Shape;8326;p76"/>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27" name="Google Shape;8327;p76"/>
          <p:cNvGrpSpPr/>
          <p:nvPr/>
        </p:nvGrpSpPr>
        <p:grpSpPr>
          <a:xfrm>
            <a:off x="3665927" y="8215392"/>
            <a:ext cx="780087" cy="740061"/>
            <a:chOff x="1953690" y="4126249"/>
            <a:chExt cx="390044" cy="370031"/>
          </a:xfrm>
        </p:grpSpPr>
        <p:sp>
          <p:nvSpPr>
            <p:cNvPr id="8328" name="Google Shape;8328;p76"/>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9" name="Google Shape;8329;p76"/>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0" name="Google Shape;8330;p76"/>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1" name="Google Shape;8331;p76"/>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2" name="Google Shape;8332;p76"/>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3" name="Google Shape;8333;p76"/>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4" name="Google Shape;8334;p76"/>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5" name="Google Shape;8335;p76"/>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6" name="Google Shape;8336;p76"/>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37" name="Google Shape;8337;p76"/>
          <p:cNvGrpSpPr/>
          <p:nvPr/>
        </p:nvGrpSpPr>
        <p:grpSpPr>
          <a:xfrm>
            <a:off x="13809510" y="5467851"/>
            <a:ext cx="565183" cy="723611"/>
            <a:chOff x="6904755" y="2752295"/>
            <a:chExt cx="282592" cy="361805"/>
          </a:xfrm>
        </p:grpSpPr>
        <p:sp>
          <p:nvSpPr>
            <p:cNvPr id="8338" name="Google Shape;8338;p76"/>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9" name="Google Shape;8339;p76"/>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0" name="Google Shape;8340;p76"/>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1" name="Google Shape;8341;p76"/>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2" name="Google Shape;8342;p76"/>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3" name="Google Shape;8343;p76"/>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4" name="Google Shape;8344;p76"/>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5" name="Google Shape;8345;p76"/>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6" name="Google Shape;8346;p76"/>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7" name="Google Shape;8347;p76"/>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8" name="Google Shape;8348;p76"/>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9" name="Google Shape;8349;p76"/>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0" name="Google Shape;8350;p76"/>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1" name="Google Shape;8351;p76"/>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2" name="Google Shape;8352;p76"/>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3" name="Google Shape;8353;p76"/>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54" name="Google Shape;8354;p76"/>
          <p:cNvGrpSpPr/>
          <p:nvPr/>
        </p:nvGrpSpPr>
        <p:grpSpPr>
          <a:xfrm>
            <a:off x="14911638" y="5470051"/>
            <a:ext cx="542760" cy="722615"/>
            <a:chOff x="7455819" y="2753395"/>
            <a:chExt cx="271380" cy="361308"/>
          </a:xfrm>
        </p:grpSpPr>
        <p:sp>
          <p:nvSpPr>
            <p:cNvPr id="8355" name="Google Shape;8355;p76"/>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6" name="Google Shape;8356;p76"/>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7" name="Google Shape;8357;p76"/>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8" name="Google Shape;8358;p76"/>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9" name="Google Shape;8359;p76"/>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0" name="Google Shape;8360;p76"/>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1" name="Google Shape;8361;p76"/>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2" name="Google Shape;8362;p76"/>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3" name="Google Shape;8363;p76"/>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4" name="Google Shape;8364;p76"/>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5" name="Google Shape;8365;p76"/>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6" name="Google Shape;8366;p76"/>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7" name="Google Shape;8367;p76"/>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8" name="Google Shape;8368;p76"/>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69" name="Google Shape;8369;p76"/>
          <p:cNvGrpSpPr/>
          <p:nvPr/>
        </p:nvGrpSpPr>
        <p:grpSpPr>
          <a:xfrm>
            <a:off x="15886459" y="5536639"/>
            <a:ext cx="774219" cy="662157"/>
            <a:chOff x="7943229" y="2786689"/>
            <a:chExt cx="387110" cy="331079"/>
          </a:xfrm>
        </p:grpSpPr>
        <p:sp>
          <p:nvSpPr>
            <p:cNvPr id="8370" name="Google Shape;8370;p76"/>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1" name="Google Shape;8371;p76"/>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2" name="Google Shape;8372;p76"/>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3" name="Google Shape;8373;p76"/>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4" name="Google Shape;8374;p76"/>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5" name="Google Shape;8375;p76"/>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6" name="Google Shape;8376;p76"/>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7" name="Google Shape;8377;p76"/>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8" name="Google Shape;8378;p76"/>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9" name="Google Shape;8379;p76"/>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0" name="Google Shape;8380;p76"/>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81" name="Google Shape;8381;p76"/>
          <p:cNvGrpSpPr/>
          <p:nvPr/>
        </p:nvGrpSpPr>
        <p:grpSpPr>
          <a:xfrm>
            <a:off x="1707053" y="5448729"/>
            <a:ext cx="761070" cy="750539"/>
            <a:chOff x="853526" y="2742734"/>
            <a:chExt cx="380535" cy="375270"/>
          </a:xfrm>
        </p:grpSpPr>
        <p:sp>
          <p:nvSpPr>
            <p:cNvPr id="8382" name="Google Shape;8382;p76"/>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3" name="Google Shape;8383;p76"/>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4" name="Google Shape;8384;p76"/>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5" name="Google Shape;8385;p76"/>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6" name="Google Shape;8386;p76"/>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7" name="Google Shape;8387;p76"/>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8" name="Google Shape;8388;p76"/>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9" name="Google Shape;8389;p76"/>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0" name="Google Shape;8390;p76"/>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1" name="Google Shape;8391;p76"/>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2" name="Google Shape;8392;p76"/>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3" name="Google Shape;8393;p76"/>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4" name="Google Shape;8394;p76"/>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5" name="Google Shape;8395;p76"/>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6" name="Google Shape;8396;p76"/>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7" name="Google Shape;8397;p76"/>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8" name="Google Shape;8398;p76"/>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9" name="Google Shape;8399;p76"/>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0" name="Google Shape;8400;p76"/>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1" name="Google Shape;8401;p76"/>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2" name="Google Shape;8402;p76"/>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3" name="Google Shape;8403;p76"/>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4" name="Google Shape;8404;p76"/>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05" name="Google Shape;8405;p76"/>
          <p:cNvGrpSpPr/>
          <p:nvPr/>
        </p:nvGrpSpPr>
        <p:grpSpPr>
          <a:xfrm>
            <a:off x="9337080" y="5437622"/>
            <a:ext cx="792818" cy="765994"/>
            <a:chOff x="4668540" y="2737181"/>
            <a:chExt cx="396409" cy="382997"/>
          </a:xfrm>
        </p:grpSpPr>
        <p:sp>
          <p:nvSpPr>
            <p:cNvPr id="8406" name="Google Shape;8406;p76"/>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7" name="Google Shape;8407;p76"/>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8" name="Google Shape;8408;p76"/>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9" name="Google Shape;8409;p76"/>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0" name="Google Shape;8410;p76"/>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1" name="Google Shape;8411;p76"/>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2" name="Google Shape;8412;p76"/>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3" name="Google Shape;8413;p76"/>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14" name="Google Shape;8414;p76"/>
          <p:cNvGrpSpPr/>
          <p:nvPr/>
        </p:nvGrpSpPr>
        <p:grpSpPr>
          <a:xfrm>
            <a:off x="4774826" y="8200094"/>
            <a:ext cx="773800" cy="770657"/>
            <a:chOff x="2499358" y="4118495"/>
            <a:chExt cx="386900" cy="385328"/>
          </a:xfrm>
        </p:grpSpPr>
        <p:sp>
          <p:nvSpPr>
            <p:cNvPr id="8415" name="Google Shape;8415;p76"/>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6" name="Google Shape;8416;p76"/>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7" name="Google Shape;8417;p76"/>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8" name="Google Shape;8418;p76"/>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9" name="Google Shape;8419;p76"/>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0" name="Google Shape;8420;p76"/>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1" name="Google Shape;8421;p76"/>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2" name="Google Shape;8422;p76"/>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3" name="Google Shape;8423;p76"/>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4" name="Google Shape;8424;p76"/>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5" name="Google Shape;8425;p76"/>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6" name="Google Shape;8426;p76"/>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7" name="Google Shape;8427;p76"/>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28" name="Google Shape;8428;p76"/>
          <p:cNvGrpSpPr/>
          <p:nvPr/>
        </p:nvGrpSpPr>
        <p:grpSpPr>
          <a:xfrm>
            <a:off x="5877438" y="8239989"/>
            <a:ext cx="774010" cy="690867"/>
            <a:chOff x="3040547" y="4138456"/>
            <a:chExt cx="387005" cy="345433"/>
          </a:xfrm>
        </p:grpSpPr>
        <p:sp>
          <p:nvSpPr>
            <p:cNvPr id="8429" name="Google Shape;8429;p76"/>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0" name="Google Shape;8430;p76"/>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1" name="Google Shape;8431;p76"/>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2" name="Google Shape;8432;p76"/>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3" name="Google Shape;8433;p76"/>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4" name="Google Shape;8434;p76"/>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5" name="Google Shape;8435;p76"/>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6" name="Google Shape;8436;p76"/>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7" name="Google Shape;8437;p76"/>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8" name="Google Shape;8438;p76"/>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9" name="Google Shape;8439;p76"/>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0" name="Google Shape;8440;p76"/>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1" name="Google Shape;8441;p76"/>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2" name="Google Shape;8442;p76"/>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3" name="Google Shape;8443;p76"/>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4" name="Google Shape;8444;p76"/>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5" name="Google Shape;8445;p76"/>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6" name="Google Shape;8446;p76"/>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7" name="Google Shape;8447;p76"/>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8" name="Google Shape;8448;p76"/>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9" name="Google Shape;8449;p76"/>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0" name="Google Shape;8450;p76"/>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1" name="Google Shape;8451;p76"/>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2" name="Google Shape;8452;p76"/>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3" name="Google Shape;8453;p76"/>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4" name="Google Shape;8454;p76"/>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5" name="Google Shape;8455;p76"/>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6" name="Google Shape;8456;p76"/>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7" name="Google Shape;8457;p76"/>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8" name="Google Shape;8458;p76"/>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59" name="Google Shape;8459;p76"/>
          <p:cNvGrpSpPr/>
          <p:nvPr/>
        </p:nvGrpSpPr>
        <p:grpSpPr>
          <a:xfrm>
            <a:off x="6980260" y="8200042"/>
            <a:ext cx="542813" cy="770762"/>
            <a:chOff x="3635776" y="4118522"/>
            <a:chExt cx="271406" cy="385381"/>
          </a:xfrm>
        </p:grpSpPr>
        <p:sp>
          <p:nvSpPr>
            <p:cNvPr id="8460" name="Google Shape;8460;p76"/>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1" name="Google Shape;8461;p76"/>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2" name="Google Shape;8462;p76"/>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3" name="Google Shape;8463;p76"/>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4" name="Google Shape;8464;p76"/>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5" name="Google Shape;8465;p76"/>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6" name="Google Shape;8466;p76"/>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7" name="Google Shape;8467;p76"/>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68" name="Google Shape;8468;p76"/>
          <p:cNvGrpSpPr/>
          <p:nvPr/>
        </p:nvGrpSpPr>
        <p:grpSpPr>
          <a:xfrm>
            <a:off x="2716032" y="6354028"/>
            <a:ext cx="829281" cy="735398"/>
            <a:chOff x="1358016" y="3195384"/>
            <a:chExt cx="414641" cy="367699"/>
          </a:xfrm>
        </p:grpSpPr>
        <p:sp>
          <p:nvSpPr>
            <p:cNvPr id="8469" name="Google Shape;8469;p76"/>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0" name="Google Shape;8470;p76"/>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1" name="Google Shape;8471;p76"/>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2" name="Google Shape;8472;p76"/>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3" name="Google Shape;8473;p76"/>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4" name="Google Shape;8474;p76"/>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5" name="Google Shape;8475;p76"/>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6" name="Google Shape;8476;p76"/>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7" name="Google Shape;8477;p76"/>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8" name="Google Shape;8478;p76"/>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9" name="Google Shape;8479;p76"/>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0" name="Google Shape;8480;p76"/>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1" name="Google Shape;8481;p76"/>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2" name="Google Shape;8482;p76"/>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3" name="Google Shape;8483;p76"/>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84" name="Google Shape;8484;p76"/>
          <p:cNvGrpSpPr/>
          <p:nvPr/>
        </p:nvGrpSpPr>
        <p:grpSpPr>
          <a:xfrm>
            <a:off x="1688193" y="6370269"/>
            <a:ext cx="723034" cy="719000"/>
            <a:chOff x="844096" y="3203504"/>
            <a:chExt cx="361517" cy="359500"/>
          </a:xfrm>
        </p:grpSpPr>
        <p:sp>
          <p:nvSpPr>
            <p:cNvPr id="8485" name="Google Shape;8485;p76"/>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6" name="Google Shape;8486;p76"/>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7" name="Google Shape;8487;p76"/>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8" name="Google Shape;8488;p76"/>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9" name="Google Shape;8489;p76"/>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0" name="Google Shape;8490;p76"/>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1" name="Google Shape;8491;p76"/>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2" name="Google Shape;8492;p76"/>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3" name="Google Shape;8493;p76"/>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4" name="Google Shape;8494;p76"/>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5" name="Google Shape;8495;p76"/>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6" name="Google Shape;8496;p76"/>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7" name="Google Shape;8497;p76"/>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8" name="Google Shape;8498;p76"/>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9" name="Google Shape;8499;p76"/>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0" name="Google Shape;8500;p76"/>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1" name="Google Shape;8501;p76"/>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2" name="Google Shape;8502;p76"/>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03" name="Google Shape;8503;p76"/>
          <p:cNvGrpSpPr/>
          <p:nvPr/>
        </p:nvGrpSpPr>
        <p:grpSpPr>
          <a:xfrm>
            <a:off x="3878985" y="6373831"/>
            <a:ext cx="736446" cy="710042"/>
            <a:chOff x="1939493" y="3205285"/>
            <a:chExt cx="368223" cy="355021"/>
          </a:xfrm>
        </p:grpSpPr>
        <p:sp>
          <p:nvSpPr>
            <p:cNvPr id="8504" name="Google Shape;8504;p76"/>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5" name="Google Shape;8505;p76"/>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6" name="Google Shape;8506;p76"/>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7" name="Google Shape;8507;p76"/>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8" name="Google Shape;8508;p76"/>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9" name="Google Shape;8509;p76"/>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0" name="Google Shape;8510;p76"/>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1" name="Google Shape;8511;p76"/>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2" name="Google Shape;8512;p76"/>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3" name="Google Shape;8513;p76"/>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4" name="Google Shape;8514;p76"/>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5" name="Google Shape;8515;p76"/>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16" name="Google Shape;8516;p76"/>
          <p:cNvGrpSpPr/>
          <p:nvPr/>
        </p:nvGrpSpPr>
        <p:grpSpPr>
          <a:xfrm>
            <a:off x="4953669" y="6453888"/>
            <a:ext cx="777782" cy="614639"/>
            <a:chOff x="2471434" y="3239339"/>
            <a:chExt cx="388891" cy="307320"/>
          </a:xfrm>
        </p:grpSpPr>
        <p:sp>
          <p:nvSpPr>
            <p:cNvPr id="8517" name="Google Shape;8517;p76"/>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8" name="Google Shape;8518;p76"/>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9" name="Google Shape;8519;p76"/>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0" name="Google Shape;8520;p76"/>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1" name="Google Shape;8521;p76"/>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2" name="Google Shape;8522;p76"/>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3" name="Google Shape;8523;p76"/>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24" name="Google Shape;8524;p76"/>
          <p:cNvGrpSpPr/>
          <p:nvPr/>
        </p:nvGrpSpPr>
        <p:grpSpPr>
          <a:xfrm>
            <a:off x="6030485" y="6381218"/>
            <a:ext cx="782602" cy="736079"/>
            <a:chOff x="3015243" y="3208979"/>
            <a:chExt cx="391301" cy="368040"/>
          </a:xfrm>
        </p:grpSpPr>
        <p:sp>
          <p:nvSpPr>
            <p:cNvPr id="8525" name="Google Shape;8525;p76"/>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6" name="Google Shape;8526;p76"/>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7" name="Google Shape;8527;p76"/>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8" name="Google Shape;8528;p76"/>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29" name="Google Shape;8529;p76"/>
          <p:cNvGrpSpPr/>
          <p:nvPr/>
        </p:nvGrpSpPr>
        <p:grpSpPr>
          <a:xfrm>
            <a:off x="7139791" y="6471958"/>
            <a:ext cx="770762" cy="554653"/>
            <a:chOff x="3569896" y="3254349"/>
            <a:chExt cx="385381" cy="277326"/>
          </a:xfrm>
        </p:grpSpPr>
        <p:sp>
          <p:nvSpPr>
            <p:cNvPr id="8530" name="Google Shape;8530;p76"/>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1" name="Google Shape;8531;p76"/>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2" name="Google Shape;8532;p76"/>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3" name="Google Shape;8533;p76"/>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4" name="Google Shape;8534;p76"/>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5" name="Google Shape;8535;p76"/>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6" name="Google Shape;8536;p76"/>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7" name="Google Shape;8537;p76"/>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8" name="Google Shape;8538;p76"/>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9" name="Google Shape;8539;p76"/>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0" name="Google Shape;8540;p76"/>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1" name="Google Shape;8541;p76"/>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2" name="Google Shape;8542;p76"/>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3" name="Google Shape;8543;p76"/>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4" name="Google Shape;8544;p76"/>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5" name="Google Shape;8545;p76"/>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6" name="Google Shape;8546;p76"/>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7" name="Google Shape;8547;p76"/>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8" name="Google Shape;8548;p76"/>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49" name="Google Shape;8549;p76"/>
          <p:cNvGrpSpPr/>
          <p:nvPr/>
        </p:nvGrpSpPr>
        <p:grpSpPr>
          <a:xfrm>
            <a:off x="8409620" y="6324166"/>
            <a:ext cx="420482" cy="773538"/>
            <a:chOff x="4204810" y="3180452"/>
            <a:chExt cx="210241" cy="386769"/>
          </a:xfrm>
        </p:grpSpPr>
        <p:sp>
          <p:nvSpPr>
            <p:cNvPr id="8550" name="Google Shape;8550;p76"/>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1" name="Google Shape;8551;p76"/>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2" name="Google Shape;8552;p76"/>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3" name="Google Shape;8553;p76"/>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4" name="Google Shape;8554;p76"/>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5" name="Google Shape;8555;p76"/>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6" name="Google Shape;8556;p76"/>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7" name="Google Shape;8557;p76"/>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8" name="Google Shape;8558;p76"/>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9" name="Google Shape;8559;p76"/>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0" name="Google Shape;8560;p76"/>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1" name="Google Shape;8561;p76"/>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62" name="Google Shape;8562;p76"/>
          <p:cNvGrpSpPr/>
          <p:nvPr/>
        </p:nvGrpSpPr>
        <p:grpSpPr>
          <a:xfrm>
            <a:off x="9607622" y="6324218"/>
            <a:ext cx="169167" cy="771233"/>
            <a:chOff x="4803811" y="3180479"/>
            <a:chExt cx="84584" cy="385617"/>
          </a:xfrm>
        </p:grpSpPr>
        <p:sp>
          <p:nvSpPr>
            <p:cNvPr id="8563" name="Google Shape;8563;p76"/>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4" name="Google Shape;8564;p76"/>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5" name="Google Shape;8565;p76"/>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6" name="Google Shape;8566;p76"/>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7" name="Google Shape;8567;p76"/>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8" name="Google Shape;8568;p76"/>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9" name="Google Shape;8569;p76"/>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0" name="Google Shape;8570;p76"/>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1" name="Google Shape;8571;p76"/>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72" name="Google Shape;8572;p76"/>
          <p:cNvGrpSpPr/>
          <p:nvPr/>
        </p:nvGrpSpPr>
        <p:grpSpPr>
          <a:xfrm>
            <a:off x="10464146" y="6391487"/>
            <a:ext cx="715647" cy="695163"/>
            <a:chOff x="5232073" y="3214113"/>
            <a:chExt cx="357824" cy="347581"/>
          </a:xfrm>
        </p:grpSpPr>
        <p:sp>
          <p:nvSpPr>
            <p:cNvPr id="8573" name="Google Shape;8573;p76"/>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4" name="Google Shape;8574;p76"/>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5" name="Google Shape;8575;p76"/>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6" name="Google Shape;8576;p76"/>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7" name="Google Shape;8577;p76"/>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8" name="Google Shape;8578;p76"/>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79" name="Google Shape;8579;p76"/>
          <p:cNvGrpSpPr/>
          <p:nvPr/>
        </p:nvGrpSpPr>
        <p:grpSpPr>
          <a:xfrm>
            <a:off x="11479726" y="6408776"/>
            <a:ext cx="770814" cy="686257"/>
            <a:chOff x="5739863" y="3222757"/>
            <a:chExt cx="385407" cy="343128"/>
          </a:xfrm>
        </p:grpSpPr>
        <p:sp>
          <p:nvSpPr>
            <p:cNvPr id="8580" name="Google Shape;8580;p76"/>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1" name="Google Shape;8581;p76"/>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2" name="Google Shape;8582;p76"/>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3" name="Google Shape;8583;p76"/>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4" name="Google Shape;8584;p76"/>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85" name="Google Shape;8585;p76"/>
          <p:cNvGrpSpPr/>
          <p:nvPr/>
        </p:nvGrpSpPr>
        <p:grpSpPr>
          <a:xfrm>
            <a:off x="12435739" y="6433661"/>
            <a:ext cx="910433" cy="617154"/>
            <a:chOff x="6217870" y="3235200"/>
            <a:chExt cx="455217" cy="308577"/>
          </a:xfrm>
        </p:grpSpPr>
        <p:sp>
          <p:nvSpPr>
            <p:cNvPr id="8586" name="Google Shape;8586;p76"/>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7" name="Google Shape;8587;p76"/>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8" name="Google Shape;8588;p76"/>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9" name="Google Shape;8589;p76"/>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0" name="Google Shape;8590;p76"/>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1" name="Google Shape;8591;p76"/>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2" name="Google Shape;8592;p76"/>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3" name="Google Shape;8593;p76"/>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4" name="Google Shape;8594;p76"/>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5" name="Google Shape;8595;p76"/>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6" name="Google Shape;8596;p76"/>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7" name="Google Shape;8597;p76"/>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8" name="Google Shape;8598;p76"/>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9" name="Google Shape;8599;p76"/>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0" name="Google Shape;8600;p76"/>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1" name="Google Shape;8601;p76"/>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2" name="Google Shape;8602;p76"/>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3" name="Google Shape;8603;p76"/>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4" name="Google Shape;8604;p76"/>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5" name="Google Shape;8605;p76"/>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6" name="Google Shape;8606;p76"/>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7" name="Google Shape;8607;p76"/>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8" name="Google Shape;8608;p76"/>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9" name="Google Shape;8609;p76"/>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0" name="Google Shape;8610;p76"/>
            <p:cNvSpPr/>
            <p:nvPr/>
          </p:nvSpPr>
          <p:spPr>
            <a:xfrm>
              <a:off x="6296324" y="3437033"/>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1" name="Google Shape;8611;p76"/>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2" name="Google Shape;8612;p76"/>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3" name="Google Shape;8613;p76"/>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4" name="Google Shape;8614;p76"/>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5" name="Google Shape;8615;p76"/>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6" name="Google Shape;8616;p76"/>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7" name="Google Shape;8617;p76"/>
            <p:cNvSpPr/>
            <p:nvPr/>
          </p:nvSpPr>
          <p:spPr>
            <a:xfrm>
              <a:off x="6451267" y="3437033"/>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8" name="Google Shape;8618;p76"/>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19" name="Google Shape;8619;p76"/>
          <p:cNvGrpSpPr/>
          <p:nvPr/>
        </p:nvGrpSpPr>
        <p:grpSpPr>
          <a:xfrm>
            <a:off x="13767493" y="6388658"/>
            <a:ext cx="662891" cy="713185"/>
            <a:chOff x="6883746" y="3212699"/>
            <a:chExt cx="331445" cy="356593"/>
          </a:xfrm>
        </p:grpSpPr>
        <p:sp>
          <p:nvSpPr>
            <p:cNvPr id="8620" name="Google Shape;8620;p76"/>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1" name="Google Shape;8621;p76"/>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2" name="Google Shape;8622;p76"/>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3" name="Google Shape;8623;p76"/>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4" name="Google Shape;8624;p76"/>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5" name="Google Shape;8625;p76"/>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6" name="Google Shape;8626;p76"/>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7" name="Google Shape;8627;p76"/>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8" name="Google Shape;8628;p76"/>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9" name="Google Shape;8629;p76"/>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0" name="Google Shape;8630;p76"/>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1" name="Google Shape;8631;p76"/>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2" name="Google Shape;8632;p76"/>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3" name="Google Shape;8633;p76"/>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4" name="Google Shape;8634;p76"/>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5" name="Google Shape;8635;p76"/>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36" name="Google Shape;8636;p76"/>
          <p:cNvGrpSpPr/>
          <p:nvPr/>
        </p:nvGrpSpPr>
        <p:grpSpPr>
          <a:xfrm>
            <a:off x="14836930" y="6400550"/>
            <a:ext cx="696106" cy="696368"/>
            <a:chOff x="7418465" y="3218645"/>
            <a:chExt cx="348053" cy="348184"/>
          </a:xfrm>
        </p:grpSpPr>
        <p:sp>
          <p:nvSpPr>
            <p:cNvPr id="8637" name="Google Shape;8637;p76"/>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8" name="Google Shape;8638;p76"/>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9" name="Google Shape;8639;p76"/>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0" name="Google Shape;8640;p76"/>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1" name="Google Shape;8641;p76"/>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2" name="Google Shape;8642;p76"/>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3" name="Google Shape;8643;p76"/>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4" name="Google Shape;8644;p76"/>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5" name="Google Shape;8645;p76"/>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6" name="Google Shape;8646;p76"/>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7" name="Google Shape;8647;p76"/>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8" name="Google Shape;8648;p76"/>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9" name="Google Shape;8649;p76"/>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50" name="Google Shape;8650;p76"/>
          <p:cNvGrpSpPr/>
          <p:nvPr/>
        </p:nvGrpSpPr>
        <p:grpSpPr>
          <a:xfrm>
            <a:off x="16148618" y="6364244"/>
            <a:ext cx="468419" cy="734508"/>
            <a:chOff x="8074309" y="3200492"/>
            <a:chExt cx="234209" cy="367254"/>
          </a:xfrm>
        </p:grpSpPr>
        <p:sp>
          <p:nvSpPr>
            <p:cNvPr id="8651" name="Google Shape;8651;p76"/>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2" name="Google Shape;8652;p76"/>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3" name="Google Shape;8653;p76"/>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4" name="Google Shape;8654;p76"/>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5" name="Google Shape;8655;p76"/>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6" name="Google Shape;8656;p76"/>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7" name="Google Shape;8657;p76"/>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58" name="Google Shape;8658;p76"/>
          <p:cNvGrpSpPr/>
          <p:nvPr/>
        </p:nvGrpSpPr>
        <p:grpSpPr>
          <a:xfrm>
            <a:off x="7851885" y="8159021"/>
            <a:ext cx="795385" cy="852804"/>
            <a:chOff x="4117738" y="4097880"/>
            <a:chExt cx="397692" cy="426402"/>
          </a:xfrm>
        </p:grpSpPr>
        <p:sp>
          <p:nvSpPr>
            <p:cNvPr id="8659" name="Google Shape;8659;p76"/>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0" name="Google Shape;8660;p76"/>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1" name="Google Shape;8661;p76"/>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2" name="Google Shape;8662;p76"/>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3" name="Google Shape;8663;p76"/>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4" name="Google Shape;8664;p76"/>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5" name="Google Shape;8665;p76"/>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6" name="Google Shape;8666;p76"/>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7" name="Google Shape;8667;p76"/>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8" name="Google Shape;8668;p76"/>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9" name="Google Shape;8669;p76"/>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0" name="Google Shape;8670;p76"/>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1" name="Google Shape;8671;p76"/>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2" name="Google Shape;8672;p76"/>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3" name="Google Shape;8673;p76"/>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4" name="Google Shape;8674;p76"/>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5" name="Google Shape;8675;p76"/>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76" name="Google Shape;8676;p76"/>
          <p:cNvGrpSpPr/>
          <p:nvPr/>
        </p:nvGrpSpPr>
        <p:grpSpPr>
          <a:xfrm>
            <a:off x="8976082" y="8200094"/>
            <a:ext cx="779039" cy="770657"/>
            <a:chOff x="4664768" y="4118574"/>
            <a:chExt cx="389520" cy="385328"/>
          </a:xfrm>
        </p:grpSpPr>
        <p:sp>
          <p:nvSpPr>
            <p:cNvPr id="8677" name="Google Shape;8677;p76"/>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8" name="Google Shape;8678;p76"/>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9" name="Google Shape;8679;p76"/>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0" name="Google Shape;8680;p76"/>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1" name="Google Shape;8681;p76"/>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2" name="Google Shape;8682;p76"/>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3" name="Google Shape;8683;p76"/>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84" name="Google Shape;8684;p76"/>
          <p:cNvGrpSpPr/>
          <p:nvPr/>
        </p:nvGrpSpPr>
        <p:grpSpPr>
          <a:xfrm>
            <a:off x="10083933" y="8236846"/>
            <a:ext cx="1062522" cy="697154"/>
            <a:chOff x="5134130" y="4136937"/>
            <a:chExt cx="531261" cy="348577"/>
          </a:xfrm>
        </p:grpSpPr>
        <p:sp>
          <p:nvSpPr>
            <p:cNvPr id="8685" name="Google Shape;8685;p76"/>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6" name="Google Shape;8686;p76"/>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7" name="Google Shape;8687;p76"/>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8" name="Google Shape;8688;p76"/>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9" name="Google Shape;8689;p76"/>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0" name="Google Shape;8690;p76"/>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1" name="Google Shape;8691;p76"/>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2" name="Google Shape;8692;p76"/>
            <p:cNvSpPr/>
            <p:nvPr/>
          </p:nvSpPr>
          <p:spPr>
            <a:xfrm>
              <a:off x="5273095"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3" name="Google Shape;8693;p76"/>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4" name="Google Shape;8694;p76"/>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5" name="Google Shape;8695;p76"/>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6" name="Google Shape;8696;p76"/>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7" name="Google Shape;8697;p76"/>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8" name="Google Shape;8698;p76"/>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9" name="Google Shape;8699;p76"/>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0" name="Google Shape;8700;p76"/>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1" name="Google Shape;8701;p76"/>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2" name="Google Shape;8702;p76"/>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03" name="Google Shape;8703;p76"/>
          <p:cNvGrpSpPr/>
          <p:nvPr/>
        </p:nvGrpSpPr>
        <p:grpSpPr>
          <a:xfrm>
            <a:off x="11475267" y="8295470"/>
            <a:ext cx="888010" cy="579905"/>
            <a:chOff x="5716812" y="4199412"/>
            <a:chExt cx="444005" cy="289952"/>
          </a:xfrm>
        </p:grpSpPr>
        <p:sp>
          <p:nvSpPr>
            <p:cNvPr id="8704" name="Google Shape;8704;p76"/>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5" name="Google Shape;8705;p76"/>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6" name="Google Shape;8706;p76"/>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7" name="Google Shape;8707;p76"/>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8" name="Google Shape;8708;p76"/>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9" name="Google Shape;8709;p76"/>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0" name="Google Shape;8710;p76"/>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1" name="Google Shape;8711;p76"/>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2" name="Google Shape;8712;p76"/>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3" name="Google Shape;8713;p76"/>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4" name="Google Shape;8714;p76"/>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5" name="Google Shape;8715;p76"/>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6" name="Google Shape;8716;p76"/>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7" name="Google Shape;8717;p76"/>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8" name="Google Shape;8718;p76"/>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9" name="Google Shape;8719;p76"/>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0" name="Google Shape;8720;p76"/>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1" name="Google Shape;8721;p76"/>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2" name="Google Shape;8722;p76"/>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3" name="Google Shape;8723;p76"/>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24" name="Google Shape;8724;p76"/>
          <p:cNvGrpSpPr/>
          <p:nvPr/>
        </p:nvGrpSpPr>
        <p:grpSpPr>
          <a:xfrm>
            <a:off x="1700923" y="7323714"/>
            <a:ext cx="770605" cy="710251"/>
            <a:chOff x="850462" y="3680227"/>
            <a:chExt cx="385302" cy="355126"/>
          </a:xfrm>
        </p:grpSpPr>
        <p:sp>
          <p:nvSpPr>
            <p:cNvPr id="8725" name="Google Shape;8725;p76"/>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6" name="Google Shape;8726;p76"/>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7" name="Google Shape;8727;p76"/>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8" name="Google Shape;8728;p76"/>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9" name="Google Shape;8729;p76"/>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0" name="Google Shape;8730;p76"/>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1" name="Google Shape;8731;p76"/>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2" name="Google Shape;8732;p76"/>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3" name="Google Shape;8733;p76"/>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4" name="Google Shape;8734;p76"/>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5" name="Google Shape;8735;p76"/>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6" name="Google Shape;8736;p76"/>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7" name="Google Shape;8737;p76"/>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38" name="Google Shape;8738;p76"/>
          <p:cNvGrpSpPr/>
          <p:nvPr/>
        </p:nvGrpSpPr>
        <p:grpSpPr>
          <a:xfrm>
            <a:off x="2749771" y="7293695"/>
            <a:ext cx="836302" cy="770395"/>
            <a:chOff x="1374886" y="3665217"/>
            <a:chExt cx="418151" cy="385197"/>
          </a:xfrm>
        </p:grpSpPr>
        <p:sp>
          <p:nvSpPr>
            <p:cNvPr id="8739" name="Google Shape;8739;p76"/>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0" name="Google Shape;8740;p76"/>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1" name="Google Shape;8741;p76"/>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2" name="Google Shape;8742;p76"/>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3" name="Google Shape;8743;p76"/>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4" name="Google Shape;8744;p76"/>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5" name="Google Shape;8745;p76"/>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6" name="Google Shape;8746;p76"/>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7" name="Google Shape;8747;p76"/>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8" name="Google Shape;8748;p76"/>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9" name="Google Shape;8749;p76"/>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50" name="Google Shape;8750;p76"/>
          <p:cNvGrpSpPr/>
          <p:nvPr/>
        </p:nvGrpSpPr>
        <p:grpSpPr>
          <a:xfrm>
            <a:off x="3836654" y="7293485"/>
            <a:ext cx="836302" cy="770814"/>
            <a:chOff x="1918327" y="3665112"/>
            <a:chExt cx="418151" cy="385407"/>
          </a:xfrm>
        </p:grpSpPr>
        <p:sp>
          <p:nvSpPr>
            <p:cNvPr id="8751" name="Google Shape;8751;p76"/>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2" name="Google Shape;8752;p76"/>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3" name="Google Shape;8753;p76"/>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4" name="Google Shape;8754;p76"/>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5" name="Google Shape;8755;p76"/>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6" name="Google Shape;8756;p76"/>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7" name="Google Shape;8757;p76"/>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8" name="Google Shape;8758;p76"/>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9" name="Google Shape;8759;p76"/>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0" name="Google Shape;8760;p76"/>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1" name="Google Shape;8761;p76"/>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62" name="Google Shape;8762;p76"/>
          <p:cNvGrpSpPr/>
          <p:nvPr/>
        </p:nvGrpSpPr>
        <p:grpSpPr>
          <a:xfrm>
            <a:off x="4923485" y="7293328"/>
            <a:ext cx="836668" cy="770762"/>
            <a:chOff x="2461742" y="3665034"/>
            <a:chExt cx="418334" cy="385381"/>
          </a:xfrm>
        </p:grpSpPr>
        <p:sp>
          <p:nvSpPr>
            <p:cNvPr id="8763" name="Google Shape;8763;p76"/>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4" name="Google Shape;8764;p76"/>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5" name="Google Shape;8765;p76"/>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6" name="Google Shape;8766;p76"/>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7" name="Google Shape;8767;p76"/>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8" name="Google Shape;8768;p76"/>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9" name="Google Shape;8769;p76"/>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0" name="Google Shape;8770;p76"/>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1" name="Google Shape;8771;p76"/>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2" name="Google Shape;8772;p76"/>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3" name="Google Shape;8773;p76"/>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4" name="Google Shape;8774;p76"/>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5" name="Google Shape;8775;p76"/>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6" name="Google Shape;8776;p76"/>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77" name="Google Shape;8777;p76"/>
          <p:cNvGrpSpPr/>
          <p:nvPr/>
        </p:nvGrpSpPr>
        <p:grpSpPr>
          <a:xfrm>
            <a:off x="6019903" y="7293538"/>
            <a:ext cx="829491" cy="770657"/>
            <a:chOff x="3009951" y="3665139"/>
            <a:chExt cx="414745" cy="385328"/>
          </a:xfrm>
        </p:grpSpPr>
        <p:sp>
          <p:nvSpPr>
            <p:cNvPr id="8778" name="Google Shape;8778;p76"/>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9" name="Google Shape;8779;p76"/>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0" name="Google Shape;8780;p76"/>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1" name="Google Shape;8781;p76"/>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2" name="Google Shape;8782;p76"/>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3" name="Google Shape;8783;p76"/>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84" name="Google Shape;8784;p76"/>
          <p:cNvGrpSpPr/>
          <p:nvPr/>
        </p:nvGrpSpPr>
        <p:grpSpPr>
          <a:xfrm>
            <a:off x="7115954" y="7334821"/>
            <a:ext cx="810735" cy="687985"/>
            <a:chOff x="3557977" y="3685780"/>
            <a:chExt cx="405368" cy="343993"/>
          </a:xfrm>
        </p:grpSpPr>
        <p:sp>
          <p:nvSpPr>
            <p:cNvPr id="8785" name="Google Shape;8785;p76"/>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6" name="Google Shape;8786;p76"/>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7" name="Google Shape;8787;p76"/>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8" name="Google Shape;8788;p76"/>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9" name="Google Shape;8789;p76"/>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0" name="Google Shape;8790;p76"/>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1" name="Google Shape;8791;p76"/>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2" name="Google Shape;8792;p76"/>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93" name="Google Shape;8793;p76"/>
          <p:cNvGrpSpPr/>
          <p:nvPr/>
        </p:nvGrpSpPr>
        <p:grpSpPr>
          <a:xfrm>
            <a:off x="9310152" y="7293485"/>
            <a:ext cx="770552" cy="770605"/>
            <a:chOff x="4655076" y="3665112"/>
            <a:chExt cx="385276" cy="385302"/>
          </a:xfrm>
        </p:grpSpPr>
        <p:sp>
          <p:nvSpPr>
            <p:cNvPr id="8794" name="Google Shape;8794;p76"/>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5" name="Google Shape;8795;p76"/>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6" name="Google Shape;8796;p76"/>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7" name="Google Shape;8797;p76"/>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8" name="Google Shape;8798;p76"/>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9" name="Google Shape;8799;p76"/>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0" name="Google Shape;8800;p76"/>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01" name="Google Shape;8801;p76"/>
          <p:cNvGrpSpPr/>
          <p:nvPr/>
        </p:nvGrpSpPr>
        <p:grpSpPr>
          <a:xfrm>
            <a:off x="10395934" y="7391298"/>
            <a:ext cx="772910" cy="575137"/>
            <a:chOff x="5197967" y="3714018"/>
            <a:chExt cx="386455" cy="287569"/>
          </a:xfrm>
        </p:grpSpPr>
        <p:sp>
          <p:nvSpPr>
            <p:cNvPr id="8802" name="Google Shape;8802;p76"/>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3" name="Google Shape;8803;p76"/>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4" name="Google Shape;8804;p76"/>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5" name="Google Shape;8805;p76"/>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06" name="Google Shape;8806;p76"/>
          <p:cNvGrpSpPr/>
          <p:nvPr/>
        </p:nvGrpSpPr>
        <p:grpSpPr>
          <a:xfrm>
            <a:off x="11557316" y="7370237"/>
            <a:ext cx="624279" cy="617207"/>
            <a:chOff x="5778658" y="3703488"/>
            <a:chExt cx="312140" cy="308603"/>
          </a:xfrm>
        </p:grpSpPr>
        <p:sp>
          <p:nvSpPr>
            <p:cNvPr id="8807" name="Google Shape;8807;p76"/>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8" name="Google Shape;8808;p76"/>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9" name="Google Shape;8809;p76"/>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10" name="Google Shape;8810;p76"/>
          <p:cNvGrpSpPr/>
          <p:nvPr/>
        </p:nvGrpSpPr>
        <p:grpSpPr>
          <a:xfrm>
            <a:off x="12565195" y="7322352"/>
            <a:ext cx="782811" cy="713028"/>
            <a:chOff x="6282597" y="3679546"/>
            <a:chExt cx="391406" cy="356514"/>
          </a:xfrm>
        </p:grpSpPr>
        <p:sp>
          <p:nvSpPr>
            <p:cNvPr id="8811" name="Google Shape;8811;p76"/>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2" name="Google Shape;8812;p76"/>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3" name="Google Shape;8813;p76"/>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4" name="Google Shape;8814;p76"/>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5" name="Google Shape;8815;p76"/>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6" name="Google Shape;8816;p76"/>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7" name="Google Shape;8817;p76"/>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8" name="Google Shape;8818;p76"/>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9" name="Google Shape;8819;p76"/>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0" name="Google Shape;8820;p76"/>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21" name="Google Shape;8821;p76"/>
          <p:cNvGrpSpPr/>
          <p:nvPr/>
        </p:nvGrpSpPr>
        <p:grpSpPr>
          <a:xfrm>
            <a:off x="13658155" y="7409320"/>
            <a:ext cx="770605" cy="538988"/>
            <a:chOff x="6829077" y="3723030"/>
            <a:chExt cx="385302" cy="269494"/>
          </a:xfrm>
        </p:grpSpPr>
        <p:sp>
          <p:nvSpPr>
            <p:cNvPr id="8822" name="Google Shape;8822;p76"/>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3" name="Google Shape;8823;p76"/>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4" name="Google Shape;8824;p76"/>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5" name="Google Shape;8825;p76"/>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6" name="Google Shape;8826;p76"/>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7" name="Google Shape;8827;p76"/>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8" name="Google Shape;8828;p76"/>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9" name="Google Shape;8829;p76"/>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0" name="Google Shape;8830;p76"/>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1" name="Google Shape;8831;p76"/>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2" name="Google Shape;8832;p76"/>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3" name="Google Shape;8833;p76"/>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4" name="Google Shape;8834;p76"/>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5" name="Google Shape;8835;p76"/>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6" name="Google Shape;8836;p76"/>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37" name="Google Shape;8837;p76"/>
          <p:cNvGrpSpPr/>
          <p:nvPr/>
        </p:nvGrpSpPr>
        <p:grpSpPr>
          <a:xfrm>
            <a:off x="14717743" y="7293590"/>
            <a:ext cx="828967" cy="770762"/>
            <a:chOff x="7358871" y="3665165"/>
            <a:chExt cx="414483" cy="385381"/>
          </a:xfrm>
        </p:grpSpPr>
        <p:sp>
          <p:nvSpPr>
            <p:cNvPr id="8838" name="Google Shape;8838;p76"/>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9" name="Google Shape;8839;p76"/>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0" name="Google Shape;8840;p76"/>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1" name="Google Shape;8841;p76"/>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2" name="Google Shape;8842;p76"/>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3" name="Google Shape;8843;p76"/>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4" name="Google Shape;8844;p76"/>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5" name="Google Shape;8845;p76"/>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6" name="Google Shape;8846;p76"/>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7" name="Google Shape;8847;p76"/>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8" name="Google Shape;8848;p76"/>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9" name="Google Shape;8849;p76"/>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0" name="Google Shape;8850;p76"/>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1" name="Google Shape;8851;p76"/>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2" name="Google Shape;8852;p76"/>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53" name="Google Shape;8853;p76"/>
          <p:cNvGrpSpPr/>
          <p:nvPr/>
        </p:nvGrpSpPr>
        <p:grpSpPr>
          <a:xfrm>
            <a:off x="8205299" y="7293905"/>
            <a:ext cx="816917" cy="769504"/>
            <a:chOff x="4102650" y="3665322"/>
            <a:chExt cx="408459" cy="384752"/>
          </a:xfrm>
        </p:grpSpPr>
        <p:sp>
          <p:nvSpPr>
            <p:cNvPr id="8854" name="Google Shape;8854;p76"/>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5" name="Google Shape;8855;p76"/>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6" name="Google Shape;8856;p76"/>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7" name="Google Shape;8857;p76"/>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8" name="Google Shape;8858;p76"/>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9" name="Google Shape;8859;p76"/>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60" name="Google Shape;8860;p76"/>
          <p:cNvGrpSpPr/>
          <p:nvPr/>
        </p:nvGrpSpPr>
        <p:grpSpPr>
          <a:xfrm>
            <a:off x="12692089" y="8200042"/>
            <a:ext cx="340692" cy="770762"/>
            <a:chOff x="6397489" y="4118522"/>
            <a:chExt cx="170346" cy="385381"/>
          </a:xfrm>
        </p:grpSpPr>
        <p:sp>
          <p:nvSpPr>
            <p:cNvPr id="8861" name="Google Shape;8861;p76"/>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2" name="Google Shape;8862;p76"/>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3" name="Google Shape;8863;p76"/>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4" name="Google Shape;8864;p76"/>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5" name="Google Shape;8865;p76"/>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6" name="Google Shape;8866;p76"/>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7" name="Google Shape;8867;p76"/>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8" name="Google Shape;8868;p76"/>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9" name="Google Shape;8869;p76"/>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0" name="Google Shape;8870;p76"/>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1" name="Google Shape;8871;p76"/>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72" name="Google Shape;8872;p76"/>
          <p:cNvGrpSpPr/>
          <p:nvPr/>
        </p:nvGrpSpPr>
        <p:grpSpPr>
          <a:xfrm>
            <a:off x="15819138" y="7405024"/>
            <a:ext cx="796852" cy="547947"/>
            <a:chOff x="7909569" y="3720882"/>
            <a:chExt cx="398426" cy="273974"/>
          </a:xfrm>
        </p:grpSpPr>
        <p:sp>
          <p:nvSpPr>
            <p:cNvPr id="8873" name="Google Shape;8873;p76"/>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4" name="Google Shape;8874;p76"/>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5" name="Google Shape;8875;p76"/>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6" name="Google Shape;8876;p76"/>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7" name="Google Shape;8877;p76"/>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8" name="Google Shape;8878;p76"/>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9" name="Google Shape;8879;p76"/>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0" name="Google Shape;8880;p76"/>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1" name="Google Shape;8881;p76"/>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2" name="Google Shape;8882;p76"/>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3" name="Google Shape;8883;p76"/>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4" name="Google Shape;8884;p76"/>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5" name="Google Shape;8885;p76"/>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6" name="Google Shape;8886;p76"/>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7" name="Google Shape;8887;p76"/>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8" name="Google Shape;8888;p76"/>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9" name="Google Shape;8889;p76"/>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0" name="Google Shape;8890;p76"/>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1" name="Google Shape;8891;p76"/>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92" name="Google Shape;8892;p76"/>
          <p:cNvGrpSpPr/>
          <p:nvPr/>
        </p:nvGrpSpPr>
        <p:grpSpPr>
          <a:xfrm>
            <a:off x="13361593" y="8200933"/>
            <a:ext cx="454064" cy="768980"/>
            <a:chOff x="6910596" y="4118967"/>
            <a:chExt cx="227032" cy="384490"/>
          </a:xfrm>
        </p:grpSpPr>
        <p:sp>
          <p:nvSpPr>
            <p:cNvPr id="8893" name="Google Shape;8893;p76"/>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4" name="Google Shape;8894;p76"/>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5" name="Google Shape;8895;p76"/>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6" name="Google Shape;8896;p76"/>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7" name="Google Shape;8897;p76"/>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8" name="Google Shape;8898;p76"/>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9" name="Google Shape;8899;p76"/>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0" name="Google Shape;8900;p76"/>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1" name="Google Shape;8901;p76"/>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2" name="Google Shape;8902;p76"/>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3" name="Google Shape;8903;p76"/>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4" name="Google Shape;8904;p76"/>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05" name="Google Shape;8905;p76"/>
          <p:cNvSpPr txBox="1"/>
          <p:nvPr/>
        </p:nvSpPr>
        <p:spPr>
          <a:xfrm>
            <a:off x="1440000" y="2376000"/>
            <a:ext cx="15408000" cy="15228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sz="2200">
                <a:solidFill>
                  <a:schemeClr val="lt1"/>
                </a:solidFill>
              </a:rPr>
              <a:t>You can </a:t>
            </a:r>
            <a:r>
              <a:rPr b="1" lang="en" sz="2200">
                <a:solidFill>
                  <a:schemeClr val="dk2"/>
                </a:solidFill>
              </a:rPr>
              <a:t>resize </a:t>
            </a:r>
            <a:r>
              <a:rPr lang="en" sz="2200">
                <a:solidFill>
                  <a:schemeClr val="lt1"/>
                </a:solidFill>
              </a:rPr>
              <a:t>these icons without losing quality.</a:t>
            </a:r>
            <a:endParaRPr sz="2200">
              <a:solidFill>
                <a:schemeClr val="lt1"/>
              </a:solidFill>
            </a:endParaRPr>
          </a:p>
          <a:p>
            <a:pPr indent="0" lvl="0" marL="0" rtl="0" algn="ctr">
              <a:lnSpc>
                <a:spcPct val="100000"/>
              </a:lnSpc>
              <a:spcBef>
                <a:spcPts val="0"/>
              </a:spcBef>
              <a:spcAft>
                <a:spcPts val="0"/>
              </a:spcAft>
              <a:buNone/>
            </a:pPr>
            <a:r>
              <a:rPr lang="en" sz="2200">
                <a:solidFill>
                  <a:schemeClr val="lt1"/>
                </a:solidFill>
              </a:rPr>
              <a:t>You can </a:t>
            </a:r>
            <a:r>
              <a:rPr b="1" lang="en" sz="2200">
                <a:solidFill>
                  <a:schemeClr val="dk2"/>
                </a:solidFill>
              </a:rPr>
              <a:t>change the stroke and fill color</a:t>
            </a:r>
            <a:r>
              <a:rPr lang="en" sz="2200">
                <a:solidFill>
                  <a:schemeClr val="lt1"/>
                </a:solidFill>
              </a:rPr>
              <a:t>; just select the icon and click on the </a:t>
            </a:r>
            <a:r>
              <a:rPr b="1" lang="en" sz="2200">
                <a:solidFill>
                  <a:schemeClr val="dk2"/>
                </a:solidFill>
              </a:rPr>
              <a:t>paint bucket/pen</a:t>
            </a:r>
            <a:r>
              <a:rPr lang="en" sz="2200">
                <a:solidFill>
                  <a:schemeClr val="lt1"/>
                </a:solidFill>
              </a:rPr>
              <a:t>.</a:t>
            </a:r>
            <a:endParaRPr sz="2200">
              <a:solidFill>
                <a:schemeClr val="lt1"/>
              </a:solidFill>
            </a:endParaRPr>
          </a:p>
          <a:p>
            <a:pPr indent="0" lvl="0" marL="0" rtl="0" algn="ctr">
              <a:lnSpc>
                <a:spcPct val="100000"/>
              </a:lnSpc>
              <a:spcBef>
                <a:spcPts val="0"/>
              </a:spcBef>
              <a:spcAft>
                <a:spcPts val="0"/>
              </a:spcAft>
              <a:buNone/>
            </a:pPr>
            <a:r>
              <a:rPr lang="en" sz="2200">
                <a:solidFill>
                  <a:schemeClr val="lt1"/>
                </a:solidFill>
              </a:rPr>
              <a:t>In Google Slides, you can also use </a:t>
            </a:r>
            <a:r>
              <a:rPr b="1" lang="en" sz="2200">
                <a:solidFill>
                  <a:schemeClr val="dk2"/>
                </a:solidFill>
                <a:uFill>
                  <a:noFill/>
                </a:uFill>
                <a:hlinkClick r:id="rId3">
                  <a:extLst>
                    <a:ext uri="{A12FA001-AC4F-418D-AE19-62706E023703}">
                      <ahyp:hlinkClr val="tx"/>
                    </a:ext>
                  </a:extLst>
                </a:hlinkClick>
              </a:rPr>
              <a:t>Flaticon’s extension</a:t>
            </a:r>
            <a:r>
              <a:rPr lang="en" sz="2200">
                <a:solidFill>
                  <a:schemeClr val="lt1"/>
                </a:solidFill>
              </a:rPr>
              <a:t>, allowing you to customize and add even more icons.</a:t>
            </a:r>
            <a:br>
              <a:rPr lang="en" sz="2200">
                <a:solidFill>
                  <a:srgbClr val="435D74"/>
                </a:solidFill>
              </a:rPr>
            </a:br>
            <a:endParaRPr sz="2200">
              <a:solidFill>
                <a:srgbClr val="435D74"/>
              </a:solidFill>
            </a:endParaRPr>
          </a:p>
        </p:txBody>
      </p:sp>
      <p:sp>
        <p:nvSpPr>
          <p:cNvPr id="8906" name="Google Shape;8906;p76"/>
          <p:cNvSpPr txBox="1"/>
          <p:nvPr>
            <p:ph type="title"/>
          </p:nvPr>
        </p:nvSpPr>
        <p:spPr>
          <a:xfrm>
            <a:off x="1440000" y="1022050"/>
            <a:ext cx="154080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907" name="Google Shape;8907;p76"/>
          <p:cNvGrpSpPr/>
          <p:nvPr/>
        </p:nvGrpSpPr>
        <p:grpSpPr>
          <a:xfrm>
            <a:off x="1700907" y="8254374"/>
            <a:ext cx="662842" cy="662097"/>
            <a:chOff x="267825" y="4029775"/>
            <a:chExt cx="1090200" cy="1088975"/>
          </a:xfrm>
        </p:grpSpPr>
        <p:sp>
          <p:nvSpPr>
            <p:cNvPr id="8908" name="Google Shape;8908;p76"/>
            <p:cNvSpPr/>
            <p:nvPr/>
          </p:nvSpPr>
          <p:spPr>
            <a:xfrm>
              <a:off x="467450" y="4048050"/>
              <a:ext cx="872650" cy="420125"/>
            </a:xfrm>
            <a:custGeom>
              <a:rect b="b" l="l" r="r" t="t"/>
              <a:pathLst>
                <a:path extrusionOk="0" h="16805" w="34906">
                  <a:moveTo>
                    <a:pt x="34905" y="0"/>
                  </a:moveTo>
                  <a:lnTo>
                    <a:pt x="0" y="8159"/>
                  </a:lnTo>
                  <a:lnTo>
                    <a:pt x="8947" y="16804"/>
                  </a:lnTo>
                  <a:lnTo>
                    <a:pt x="34905" y="0"/>
                  </a:ln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9" name="Google Shape;8909;p76"/>
            <p:cNvSpPr/>
            <p:nvPr/>
          </p:nvSpPr>
          <p:spPr>
            <a:xfrm>
              <a:off x="618125" y="4048050"/>
              <a:ext cx="721975" cy="721950"/>
            </a:xfrm>
            <a:custGeom>
              <a:rect b="b" l="l" r="r" t="t"/>
              <a:pathLst>
                <a:path extrusionOk="0" h="28878" w="28879">
                  <a:moveTo>
                    <a:pt x="28878" y="0"/>
                  </a:moveTo>
                  <a:lnTo>
                    <a:pt x="1" y="28878"/>
                  </a:lnTo>
                  <a:lnTo>
                    <a:pt x="12075" y="25959"/>
                  </a:lnTo>
                  <a:lnTo>
                    <a:pt x="28878" y="0"/>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0" name="Google Shape;8910;p76"/>
            <p:cNvSpPr/>
            <p:nvPr/>
          </p:nvSpPr>
          <p:spPr>
            <a:xfrm>
              <a:off x="618125" y="4048050"/>
              <a:ext cx="721975" cy="721950"/>
            </a:xfrm>
            <a:custGeom>
              <a:rect b="b" l="l" r="r" t="t"/>
              <a:pathLst>
                <a:path extrusionOk="0" h="28878" w="28879">
                  <a:moveTo>
                    <a:pt x="28878" y="0"/>
                  </a:moveTo>
                  <a:lnTo>
                    <a:pt x="2920" y="16804"/>
                  </a:lnTo>
                  <a:lnTo>
                    <a:pt x="1" y="28878"/>
                  </a:lnTo>
                  <a:lnTo>
                    <a:pt x="28878" y="0"/>
                  </a:lnTo>
                  <a:close/>
                </a:path>
              </a:pathLst>
            </a:custGeom>
            <a:solidFill>
              <a:srgbClr val="C3CD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1" name="Google Shape;8911;p76"/>
            <p:cNvSpPr/>
            <p:nvPr/>
          </p:nvSpPr>
          <p:spPr>
            <a:xfrm>
              <a:off x="919975" y="4048050"/>
              <a:ext cx="420125" cy="872650"/>
            </a:xfrm>
            <a:custGeom>
              <a:rect b="b" l="l" r="r" t="t"/>
              <a:pathLst>
                <a:path extrusionOk="0" h="34906" w="16805">
                  <a:moveTo>
                    <a:pt x="16804" y="0"/>
                  </a:moveTo>
                  <a:lnTo>
                    <a:pt x="1" y="25959"/>
                  </a:lnTo>
                  <a:lnTo>
                    <a:pt x="8646" y="34905"/>
                  </a:lnTo>
                  <a:lnTo>
                    <a:pt x="16804" y="0"/>
                  </a:ln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2" name="Google Shape;8912;p76"/>
            <p:cNvSpPr/>
            <p:nvPr/>
          </p:nvSpPr>
          <p:spPr>
            <a:xfrm>
              <a:off x="447325" y="4029775"/>
              <a:ext cx="910700" cy="906825"/>
            </a:xfrm>
            <a:custGeom>
              <a:rect b="b" l="l" r="r" t="t"/>
              <a:pathLst>
                <a:path extrusionOk="0" h="36273" w="36428">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3" name="Google Shape;8913;p76"/>
            <p:cNvSpPr/>
            <p:nvPr/>
          </p:nvSpPr>
          <p:spPr>
            <a:xfrm>
              <a:off x="267825" y="4870250"/>
              <a:ext cx="251625" cy="248500"/>
            </a:xfrm>
            <a:custGeom>
              <a:rect b="b" l="l" r="r" t="t"/>
              <a:pathLst>
                <a:path extrusionOk="0" h="9940" w="10065">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4" name="Google Shape;8914;p76"/>
            <p:cNvSpPr/>
            <p:nvPr/>
          </p:nvSpPr>
          <p:spPr>
            <a:xfrm>
              <a:off x="267825" y="4713275"/>
              <a:ext cx="175175" cy="172025"/>
            </a:xfrm>
            <a:custGeom>
              <a:rect b="b" l="l" r="r" t="t"/>
              <a:pathLst>
                <a:path extrusionOk="0" h="6881" w="7007">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5" name="Google Shape;8915;p76"/>
            <p:cNvSpPr/>
            <p:nvPr/>
          </p:nvSpPr>
          <p:spPr>
            <a:xfrm>
              <a:off x="501225" y="4946650"/>
              <a:ext cx="175175" cy="172075"/>
            </a:xfrm>
            <a:custGeom>
              <a:rect b="b" l="l" r="r" t="t"/>
              <a:pathLst>
                <a:path extrusionOk="0" h="6883" w="7007">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16" name="Google Shape;8916;p76"/>
          <p:cNvGrpSpPr/>
          <p:nvPr/>
        </p:nvGrpSpPr>
        <p:grpSpPr>
          <a:xfrm>
            <a:off x="14144470" y="8215318"/>
            <a:ext cx="420481" cy="740210"/>
            <a:chOff x="3999225" y="4364775"/>
            <a:chExt cx="195300" cy="343772"/>
          </a:xfrm>
        </p:grpSpPr>
        <p:grpSp>
          <p:nvGrpSpPr>
            <p:cNvPr id="8917" name="Google Shape;8917;p76"/>
            <p:cNvGrpSpPr/>
            <p:nvPr/>
          </p:nvGrpSpPr>
          <p:grpSpPr>
            <a:xfrm>
              <a:off x="4048568" y="4562577"/>
              <a:ext cx="97317" cy="145970"/>
              <a:chOff x="1529575" y="2222650"/>
              <a:chExt cx="203125" cy="304675"/>
            </a:xfrm>
          </p:grpSpPr>
          <p:sp>
            <p:nvSpPr>
              <p:cNvPr id="8918" name="Google Shape;8918;p76"/>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9" name="Google Shape;8919;p76"/>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20" name="Google Shape;8920;p76"/>
            <p:cNvGrpSpPr/>
            <p:nvPr/>
          </p:nvGrpSpPr>
          <p:grpSpPr>
            <a:xfrm>
              <a:off x="3999225" y="4364775"/>
              <a:ext cx="195300" cy="195300"/>
              <a:chOff x="3999225" y="4364775"/>
              <a:chExt cx="195300" cy="195300"/>
            </a:xfrm>
          </p:grpSpPr>
          <p:sp>
            <p:nvSpPr>
              <p:cNvPr id="8921" name="Google Shape;8921;p76"/>
              <p:cNvSpPr/>
              <p:nvPr/>
            </p:nvSpPr>
            <p:spPr>
              <a:xfrm>
                <a:off x="3999225" y="4364775"/>
                <a:ext cx="195300" cy="195300"/>
              </a:xfrm>
              <a:prstGeom prst="ellipse">
                <a:avLst/>
              </a:prstGeom>
              <a:solidFill>
                <a:srgbClr val="A5B8C6"/>
              </a:solid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2" name="Google Shape;8922;p76"/>
              <p:cNvSpPr/>
              <p:nvPr/>
            </p:nvSpPr>
            <p:spPr>
              <a:xfrm>
                <a:off x="4029725" y="4395250"/>
                <a:ext cx="134400" cy="134400"/>
              </a:xfrm>
              <a:prstGeom prst="ellipse">
                <a:avLst/>
              </a:prstGeom>
              <a:solidFill>
                <a:srgbClr val="D0DAE1"/>
              </a:solid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923" name="Google Shape;8923;p76"/>
          <p:cNvGrpSpPr/>
          <p:nvPr/>
        </p:nvGrpSpPr>
        <p:grpSpPr>
          <a:xfrm>
            <a:off x="14893762" y="8307016"/>
            <a:ext cx="594242" cy="556814"/>
            <a:chOff x="4335888" y="4398114"/>
            <a:chExt cx="277088" cy="259611"/>
          </a:xfrm>
        </p:grpSpPr>
        <p:grpSp>
          <p:nvGrpSpPr>
            <p:cNvPr id="8924" name="Google Shape;8924;p76"/>
            <p:cNvGrpSpPr/>
            <p:nvPr/>
          </p:nvGrpSpPr>
          <p:grpSpPr>
            <a:xfrm>
              <a:off x="4335888" y="4462425"/>
              <a:ext cx="195300" cy="195300"/>
              <a:chOff x="4335888" y="4462425"/>
              <a:chExt cx="195300" cy="195300"/>
            </a:xfrm>
          </p:grpSpPr>
          <p:sp>
            <p:nvSpPr>
              <p:cNvPr id="8925" name="Google Shape;8925;p76"/>
              <p:cNvSpPr/>
              <p:nvPr/>
            </p:nvSpPr>
            <p:spPr>
              <a:xfrm>
                <a:off x="4335888" y="4462425"/>
                <a:ext cx="195300" cy="195300"/>
              </a:xfrm>
              <a:prstGeom prst="ellipse">
                <a:avLst/>
              </a:prstGeom>
              <a:solidFill>
                <a:srgbClr val="A5B8C6"/>
              </a:solid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6" name="Google Shape;8926;p76"/>
              <p:cNvSpPr/>
              <p:nvPr/>
            </p:nvSpPr>
            <p:spPr>
              <a:xfrm>
                <a:off x="4366388" y="4492900"/>
                <a:ext cx="134400" cy="134400"/>
              </a:xfrm>
              <a:prstGeom prst="ellipse">
                <a:avLst/>
              </a:prstGeom>
              <a:solidFill>
                <a:srgbClr val="D0DAE1"/>
              </a:solid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27" name="Google Shape;8927;p76"/>
            <p:cNvGrpSpPr/>
            <p:nvPr/>
          </p:nvGrpSpPr>
          <p:grpSpPr>
            <a:xfrm>
              <a:off x="4509813" y="4398114"/>
              <a:ext cx="103162" cy="103198"/>
              <a:chOff x="2277975" y="2021700"/>
              <a:chExt cx="215325" cy="215400"/>
            </a:xfrm>
          </p:grpSpPr>
          <p:sp>
            <p:nvSpPr>
              <p:cNvPr id="8928" name="Google Shape;8928;p76"/>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9" name="Google Shape;8929;p7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930" name="Google Shape;8930;p76"/>
          <p:cNvGrpSpPr/>
          <p:nvPr/>
        </p:nvGrpSpPr>
        <p:grpSpPr>
          <a:xfrm>
            <a:off x="15816816" y="8375358"/>
            <a:ext cx="843863" cy="420129"/>
            <a:chOff x="4752588" y="4440200"/>
            <a:chExt cx="392275" cy="195300"/>
          </a:xfrm>
        </p:grpSpPr>
        <p:grpSp>
          <p:nvGrpSpPr>
            <p:cNvPr id="8931" name="Google Shape;8931;p76"/>
            <p:cNvGrpSpPr/>
            <p:nvPr/>
          </p:nvGrpSpPr>
          <p:grpSpPr>
            <a:xfrm>
              <a:off x="4950384" y="4469728"/>
              <a:ext cx="194479" cy="136244"/>
              <a:chOff x="3163375" y="2175125"/>
              <a:chExt cx="405925" cy="284375"/>
            </a:xfrm>
          </p:grpSpPr>
          <p:sp>
            <p:nvSpPr>
              <p:cNvPr id="8932" name="Google Shape;8932;p76"/>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3" name="Google Shape;8933;p76"/>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4" name="Google Shape;8934;p76"/>
              <p:cNvSpPr/>
              <p:nvPr/>
            </p:nvSpPr>
            <p:spPr>
              <a:xfrm>
                <a:off x="3438275" y="2186300"/>
                <a:ext cx="131025" cy="261925"/>
              </a:xfrm>
              <a:custGeom>
                <a:rect b="b" l="l" r="r" t="t"/>
                <a:pathLst>
                  <a:path extrusionOk="0" fill="none" h="10477" w="5241">
                    <a:moveTo>
                      <a:pt x="0" y="10476"/>
                    </a:moveTo>
                    <a:lnTo>
                      <a:pt x="5240" y="5241"/>
                    </a:lnTo>
                    <a:lnTo>
                      <a:pt x="0" y="1"/>
                    </a:lnTo>
                  </a:path>
                </a:pathLst>
              </a:custGeom>
              <a:noFill/>
              <a:ln cap="rnd"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35" name="Google Shape;8935;p76"/>
            <p:cNvGrpSpPr/>
            <p:nvPr/>
          </p:nvGrpSpPr>
          <p:grpSpPr>
            <a:xfrm>
              <a:off x="4752588" y="4440200"/>
              <a:ext cx="195300" cy="195300"/>
              <a:chOff x="4335888" y="4462425"/>
              <a:chExt cx="195300" cy="195300"/>
            </a:xfrm>
          </p:grpSpPr>
          <p:sp>
            <p:nvSpPr>
              <p:cNvPr id="8936" name="Google Shape;8936;p76"/>
              <p:cNvSpPr/>
              <p:nvPr/>
            </p:nvSpPr>
            <p:spPr>
              <a:xfrm>
                <a:off x="4335888" y="4462425"/>
                <a:ext cx="195300" cy="195300"/>
              </a:xfrm>
              <a:prstGeom prst="ellipse">
                <a:avLst/>
              </a:prstGeom>
              <a:solidFill>
                <a:srgbClr val="A5B8C6"/>
              </a:solid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7" name="Google Shape;8937;p76"/>
              <p:cNvSpPr/>
              <p:nvPr/>
            </p:nvSpPr>
            <p:spPr>
              <a:xfrm>
                <a:off x="4366388" y="4492900"/>
                <a:ext cx="134400" cy="134400"/>
              </a:xfrm>
              <a:prstGeom prst="ellipse">
                <a:avLst/>
              </a:prstGeom>
              <a:solidFill>
                <a:srgbClr val="D0DAE1"/>
              </a:solid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1" name="Shape 8941"/>
        <p:cNvGrpSpPr/>
        <p:nvPr/>
      </p:nvGrpSpPr>
      <p:grpSpPr>
        <a:xfrm>
          <a:off x="0" y="0"/>
          <a:ext cx="0" cy="0"/>
          <a:chOff x="0" y="0"/>
          <a:chExt cx="0" cy="0"/>
        </a:xfrm>
      </p:grpSpPr>
      <p:grpSp>
        <p:nvGrpSpPr>
          <p:cNvPr id="8942" name="Google Shape;8942;p77"/>
          <p:cNvGrpSpPr/>
          <p:nvPr/>
        </p:nvGrpSpPr>
        <p:grpSpPr>
          <a:xfrm>
            <a:off x="6090379" y="3543897"/>
            <a:ext cx="778803" cy="748905"/>
            <a:chOff x="3045189" y="1977348"/>
            <a:chExt cx="389401" cy="374453"/>
          </a:xfrm>
        </p:grpSpPr>
        <p:sp>
          <p:nvSpPr>
            <p:cNvPr id="8943" name="Google Shape;8943;p77"/>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4" name="Google Shape;8944;p77"/>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5" name="Google Shape;8945;p77"/>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6" name="Google Shape;8946;p77"/>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7" name="Google Shape;8947;p77"/>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8" name="Google Shape;8948;p77"/>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9" name="Google Shape;8949;p77"/>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50" name="Google Shape;8950;p77"/>
          <p:cNvGrpSpPr/>
          <p:nvPr/>
        </p:nvGrpSpPr>
        <p:grpSpPr>
          <a:xfrm>
            <a:off x="6057183" y="4476795"/>
            <a:ext cx="862317" cy="699634"/>
            <a:chOff x="3028591" y="2443798"/>
            <a:chExt cx="431158" cy="349817"/>
          </a:xfrm>
        </p:grpSpPr>
        <p:sp>
          <p:nvSpPr>
            <p:cNvPr id="8951" name="Google Shape;8951;p77"/>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2" name="Google Shape;8952;p77"/>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3" name="Google Shape;8953;p77"/>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4" name="Google Shape;8954;p77"/>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5" name="Google Shape;8955;p77"/>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6" name="Google Shape;8956;p77"/>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7" name="Google Shape;8957;p77"/>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8" name="Google Shape;8958;p77"/>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9" name="Google Shape;8959;p77"/>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0" name="Google Shape;8960;p77"/>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1" name="Google Shape;8961;p77"/>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2" name="Google Shape;8962;p77"/>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3" name="Google Shape;8963;p77"/>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64" name="Google Shape;8964;p77"/>
          <p:cNvGrpSpPr/>
          <p:nvPr/>
        </p:nvGrpSpPr>
        <p:grpSpPr>
          <a:xfrm>
            <a:off x="7932665" y="3556149"/>
            <a:ext cx="663611" cy="755921"/>
            <a:chOff x="3966333" y="1983475"/>
            <a:chExt cx="331805" cy="377961"/>
          </a:xfrm>
        </p:grpSpPr>
        <p:sp>
          <p:nvSpPr>
            <p:cNvPr id="8965" name="Google Shape;8965;p77"/>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6" name="Google Shape;8966;p77"/>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7" name="Google Shape;8967;p77"/>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8" name="Google Shape;8968;p77"/>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9" name="Google Shape;8969;p77"/>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0" name="Google Shape;8970;p77"/>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1" name="Google Shape;8971;p77"/>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2" name="Google Shape;8972;p77"/>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3" name="Google Shape;8973;p77"/>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4" name="Google Shape;8974;p77"/>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5" name="Google Shape;8975;p77"/>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6" name="Google Shape;8976;p77"/>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7" name="Google Shape;8977;p77"/>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78" name="Google Shape;8978;p77"/>
          <p:cNvGrpSpPr/>
          <p:nvPr/>
        </p:nvGrpSpPr>
        <p:grpSpPr>
          <a:xfrm>
            <a:off x="6171380" y="5378644"/>
            <a:ext cx="632666" cy="765398"/>
            <a:chOff x="3085690" y="2894722"/>
            <a:chExt cx="316333" cy="382699"/>
          </a:xfrm>
        </p:grpSpPr>
        <p:sp>
          <p:nvSpPr>
            <p:cNvPr id="8979" name="Google Shape;8979;p77"/>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0" name="Google Shape;8980;p77"/>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1" name="Google Shape;8981;p77"/>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2" name="Google Shape;8982;p77"/>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3" name="Google Shape;8983;p77"/>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4" name="Google Shape;8984;p77"/>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5" name="Google Shape;8985;p77"/>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6" name="Google Shape;8986;p77"/>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7" name="Google Shape;8987;p77"/>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8" name="Google Shape;8988;p77"/>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9" name="Google Shape;8989;p77"/>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0" name="Google Shape;8990;p77"/>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1" name="Google Shape;8991;p77"/>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2" name="Google Shape;8992;p77"/>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3" name="Google Shape;8993;p77"/>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4" name="Google Shape;8994;p77"/>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5" name="Google Shape;8995;p77"/>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6" name="Google Shape;8996;p77"/>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7" name="Google Shape;8997;p77"/>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8" name="Google Shape;8998;p77"/>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99" name="Google Shape;8999;p77"/>
          <p:cNvGrpSpPr/>
          <p:nvPr/>
        </p:nvGrpSpPr>
        <p:grpSpPr>
          <a:xfrm>
            <a:off x="3472588" y="2652154"/>
            <a:ext cx="672931" cy="672878"/>
            <a:chOff x="1736294" y="1531477"/>
            <a:chExt cx="336465" cy="336439"/>
          </a:xfrm>
        </p:grpSpPr>
        <p:sp>
          <p:nvSpPr>
            <p:cNvPr id="9000" name="Google Shape;9000;p77"/>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1" name="Google Shape;9001;p77"/>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2" name="Google Shape;9002;p77"/>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3" name="Google Shape;9003;p77"/>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4" name="Google Shape;9004;p77"/>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05" name="Google Shape;9005;p77"/>
          <p:cNvGrpSpPr/>
          <p:nvPr/>
        </p:nvGrpSpPr>
        <p:grpSpPr>
          <a:xfrm>
            <a:off x="5614688" y="8179171"/>
            <a:ext cx="689529" cy="707384"/>
            <a:chOff x="2807344" y="4294985"/>
            <a:chExt cx="344764" cy="353692"/>
          </a:xfrm>
        </p:grpSpPr>
        <p:sp>
          <p:nvSpPr>
            <p:cNvPr id="9006" name="Google Shape;9006;p77"/>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7" name="Google Shape;9007;p77"/>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8" name="Google Shape;9008;p77"/>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9" name="Google Shape;9009;p77"/>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0" name="Google Shape;9010;p77"/>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1" name="Google Shape;9011;p77"/>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2" name="Google Shape;9012;p77"/>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3" name="Google Shape;9013;p77"/>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4" name="Google Shape;9014;p77"/>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5" name="Google Shape;9015;p77"/>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6" name="Google Shape;9016;p77"/>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7" name="Google Shape;9017;p77"/>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8" name="Google Shape;9018;p77"/>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9" name="Google Shape;9019;p77"/>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0" name="Google Shape;9020;p77"/>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1" name="Google Shape;9021;p77"/>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2" name="Google Shape;9022;p77"/>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3" name="Google Shape;9023;p77"/>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4" name="Google Shape;9024;p77"/>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5" name="Google Shape;9025;p77"/>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6" name="Google Shape;9026;p77"/>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7" name="Google Shape;9027;p77"/>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28" name="Google Shape;9028;p77"/>
          <p:cNvGrpSpPr/>
          <p:nvPr/>
        </p:nvGrpSpPr>
        <p:grpSpPr>
          <a:xfrm>
            <a:off x="7933660" y="4489204"/>
            <a:ext cx="629891" cy="663506"/>
            <a:chOff x="3966830" y="2450002"/>
            <a:chExt cx="314945" cy="331753"/>
          </a:xfrm>
        </p:grpSpPr>
        <p:sp>
          <p:nvSpPr>
            <p:cNvPr id="9029" name="Google Shape;9029;p77"/>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0" name="Google Shape;9030;p77"/>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1" name="Google Shape;9031;p77"/>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2" name="Google Shape;9032;p77"/>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3" name="Google Shape;9033;p77"/>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34" name="Google Shape;9034;p77"/>
          <p:cNvGrpSpPr/>
          <p:nvPr/>
        </p:nvGrpSpPr>
        <p:grpSpPr>
          <a:xfrm>
            <a:off x="3549296" y="3543059"/>
            <a:ext cx="596747" cy="781840"/>
            <a:chOff x="1774648" y="1976930"/>
            <a:chExt cx="298373" cy="390920"/>
          </a:xfrm>
        </p:grpSpPr>
        <p:sp>
          <p:nvSpPr>
            <p:cNvPr id="9035" name="Google Shape;9035;p77"/>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6" name="Google Shape;9036;p77"/>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7" name="Google Shape;9037;p77"/>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8" name="Google Shape;9038;p77"/>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9" name="Google Shape;9039;p77"/>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0" name="Google Shape;9040;p77"/>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41" name="Google Shape;9041;p77"/>
          <p:cNvGrpSpPr/>
          <p:nvPr/>
        </p:nvGrpSpPr>
        <p:grpSpPr>
          <a:xfrm>
            <a:off x="1710569" y="4441819"/>
            <a:ext cx="749900" cy="772258"/>
            <a:chOff x="855285" y="2426309"/>
            <a:chExt cx="374950" cy="386129"/>
          </a:xfrm>
        </p:grpSpPr>
        <p:sp>
          <p:nvSpPr>
            <p:cNvPr id="9042" name="Google Shape;9042;p77"/>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3" name="Google Shape;9043;p77"/>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4" name="Google Shape;9044;p77"/>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5" name="Google Shape;9045;p77"/>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6" name="Google Shape;9046;p77"/>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7" name="Google Shape;9047;p77"/>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8" name="Google Shape;9048;p77"/>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9" name="Google Shape;9049;p77"/>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0" name="Google Shape;9050;p77"/>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1" name="Google Shape;9051;p77"/>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2" name="Google Shape;9052;p77"/>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3" name="Google Shape;9053;p77"/>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4" name="Google Shape;9054;p77"/>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55" name="Google Shape;9055;p77"/>
          <p:cNvGrpSpPr/>
          <p:nvPr/>
        </p:nvGrpSpPr>
        <p:grpSpPr>
          <a:xfrm>
            <a:off x="2601004" y="4473496"/>
            <a:ext cx="729008" cy="740580"/>
            <a:chOff x="1300502" y="2442148"/>
            <a:chExt cx="364504" cy="370290"/>
          </a:xfrm>
        </p:grpSpPr>
        <p:sp>
          <p:nvSpPr>
            <p:cNvPr id="9056" name="Google Shape;9056;p77"/>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7" name="Google Shape;9057;p77"/>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8" name="Google Shape;9058;p77"/>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9" name="Google Shape;9059;p77"/>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0" name="Google Shape;9060;p77"/>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1" name="Google Shape;9061;p77"/>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2" name="Google Shape;9062;p77"/>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3" name="Google Shape;9063;p77"/>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4" name="Google Shape;9064;p77"/>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5" name="Google Shape;9065;p77"/>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6" name="Google Shape;9066;p77"/>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7" name="Google Shape;9067;p77"/>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8" name="Google Shape;9068;p77"/>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9" name="Google Shape;9069;p77"/>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0" name="Google Shape;9070;p77"/>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1" name="Google Shape;9071;p77"/>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2" name="Google Shape;9072;p77"/>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3" name="Google Shape;9073;p77"/>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4" name="Google Shape;9074;p77"/>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75" name="Google Shape;9075;p77"/>
          <p:cNvGrpSpPr/>
          <p:nvPr/>
        </p:nvGrpSpPr>
        <p:grpSpPr>
          <a:xfrm>
            <a:off x="3515366" y="4466742"/>
            <a:ext cx="661359" cy="712881"/>
            <a:chOff x="1757683" y="2438771"/>
            <a:chExt cx="330680" cy="356441"/>
          </a:xfrm>
        </p:grpSpPr>
        <p:sp>
          <p:nvSpPr>
            <p:cNvPr id="9076" name="Google Shape;9076;p77"/>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7" name="Google Shape;9077;p77"/>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8" name="Google Shape;9078;p77"/>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9" name="Google Shape;9079;p77"/>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0" name="Google Shape;9080;p77"/>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1" name="Google Shape;9081;p77"/>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2" name="Google Shape;9082;p77"/>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3" name="Google Shape;9083;p77"/>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4" name="Google Shape;9084;p77"/>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5" name="Google Shape;9085;p77"/>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86" name="Google Shape;9086;p77"/>
          <p:cNvGrpSpPr/>
          <p:nvPr/>
        </p:nvGrpSpPr>
        <p:grpSpPr>
          <a:xfrm>
            <a:off x="7887374" y="7239413"/>
            <a:ext cx="735815" cy="708954"/>
            <a:chOff x="3943687" y="3825107"/>
            <a:chExt cx="367908" cy="354477"/>
          </a:xfrm>
        </p:grpSpPr>
        <p:sp>
          <p:nvSpPr>
            <p:cNvPr id="9087" name="Google Shape;9087;p77"/>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8" name="Google Shape;9088;p77"/>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9" name="Google Shape;9089;p77"/>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0" name="Google Shape;9090;p77"/>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1" name="Google Shape;9091;p77"/>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2" name="Google Shape;9092;p77"/>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3" name="Google Shape;9093;p77"/>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4" name="Google Shape;9094;p77"/>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5" name="Google Shape;9095;p77"/>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6" name="Google Shape;9096;p77"/>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7" name="Google Shape;9097;p77"/>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8" name="Google Shape;9098;p77"/>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99" name="Google Shape;9099;p77"/>
          <p:cNvGrpSpPr/>
          <p:nvPr/>
        </p:nvGrpSpPr>
        <p:grpSpPr>
          <a:xfrm>
            <a:off x="4390721" y="3543059"/>
            <a:ext cx="680471" cy="781525"/>
            <a:chOff x="2195360" y="1976930"/>
            <a:chExt cx="340235" cy="390763"/>
          </a:xfrm>
        </p:grpSpPr>
        <p:sp>
          <p:nvSpPr>
            <p:cNvPr id="9100" name="Google Shape;9100;p77"/>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1" name="Google Shape;9101;p77"/>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2" name="Google Shape;9102;p77"/>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3" name="Google Shape;9103;p77"/>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4" name="Google Shape;9104;p77"/>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5" name="Google Shape;9105;p77"/>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6" name="Google Shape;9106;p77"/>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7" name="Google Shape;9107;p77"/>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8" name="Google Shape;9108;p77"/>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9" name="Google Shape;9109;p77"/>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0" name="Google Shape;9110;p77"/>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11" name="Google Shape;9111;p77"/>
          <p:cNvGrpSpPr/>
          <p:nvPr/>
        </p:nvGrpSpPr>
        <p:grpSpPr>
          <a:xfrm>
            <a:off x="5135018" y="3593639"/>
            <a:ext cx="864359" cy="664344"/>
            <a:chOff x="2567509" y="2002219"/>
            <a:chExt cx="432179" cy="332172"/>
          </a:xfrm>
        </p:grpSpPr>
        <p:sp>
          <p:nvSpPr>
            <p:cNvPr id="9112" name="Google Shape;9112;p77"/>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3" name="Google Shape;9113;p77"/>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4" name="Google Shape;9114;p77"/>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5" name="Google Shape;9115;p77"/>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6" name="Google Shape;9116;p77"/>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7" name="Google Shape;9117;p77"/>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8" name="Google Shape;9118;p77"/>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9" name="Google Shape;9119;p77"/>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0" name="Google Shape;9120;p77"/>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1" name="Google Shape;9121;p77"/>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2" name="Google Shape;9122;p77"/>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3" name="Google Shape;9123;p77"/>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24" name="Google Shape;9124;p77"/>
          <p:cNvGrpSpPr/>
          <p:nvPr/>
        </p:nvGrpSpPr>
        <p:grpSpPr>
          <a:xfrm>
            <a:off x="2647813" y="6308976"/>
            <a:ext cx="563708" cy="718484"/>
            <a:chOff x="1323907" y="3359888"/>
            <a:chExt cx="281854" cy="359242"/>
          </a:xfrm>
        </p:grpSpPr>
        <p:sp>
          <p:nvSpPr>
            <p:cNvPr id="9125" name="Google Shape;9125;p77"/>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6" name="Google Shape;9126;p77"/>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7" name="Google Shape;9127;p77"/>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8" name="Google Shape;9128;p77"/>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9" name="Google Shape;9129;p77"/>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0" name="Google Shape;9130;p77"/>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1" name="Google Shape;9131;p77"/>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2" name="Google Shape;9132;p77"/>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3" name="Google Shape;9133;p77"/>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4" name="Google Shape;9134;p77"/>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5" name="Google Shape;9135;p77"/>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6" name="Google Shape;9136;p77"/>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7" name="Google Shape;9137;p77"/>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8" name="Google Shape;9138;p77"/>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9" name="Google Shape;9139;p77"/>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0" name="Google Shape;9140;p77"/>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1" name="Google Shape;9141;p77"/>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2" name="Google Shape;9142;p77"/>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3" name="Google Shape;9143;p77"/>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44" name="Google Shape;9144;p77"/>
          <p:cNvGrpSpPr/>
          <p:nvPr/>
        </p:nvGrpSpPr>
        <p:grpSpPr>
          <a:xfrm>
            <a:off x="4369096" y="7308110"/>
            <a:ext cx="709897" cy="573551"/>
            <a:chOff x="2184548" y="3859455"/>
            <a:chExt cx="354948" cy="286776"/>
          </a:xfrm>
        </p:grpSpPr>
        <p:sp>
          <p:nvSpPr>
            <p:cNvPr id="9145" name="Google Shape;9145;p77"/>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6" name="Google Shape;9146;p77"/>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7" name="Google Shape;9147;p77"/>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8" name="Google Shape;9148;p77"/>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9" name="Google Shape;9149;p77"/>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0" name="Google Shape;9150;p77"/>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1" name="Google Shape;9151;p77"/>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2" name="Google Shape;9152;p77"/>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3" name="Google Shape;9153;p77"/>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4" name="Google Shape;9154;p77"/>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5" name="Google Shape;9155;p77"/>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6" name="Google Shape;9156;p77"/>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7" name="Google Shape;9157;p77"/>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8" name="Google Shape;9158;p77"/>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9" name="Google Shape;9159;p77"/>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0" name="Google Shape;9160;p77"/>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1" name="Google Shape;9161;p77"/>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62" name="Google Shape;9162;p77"/>
          <p:cNvGrpSpPr/>
          <p:nvPr/>
        </p:nvGrpSpPr>
        <p:grpSpPr>
          <a:xfrm>
            <a:off x="6281022" y="7269416"/>
            <a:ext cx="433646" cy="668323"/>
            <a:chOff x="3140511" y="3840108"/>
            <a:chExt cx="216823" cy="334162"/>
          </a:xfrm>
        </p:grpSpPr>
        <p:sp>
          <p:nvSpPr>
            <p:cNvPr id="9163" name="Google Shape;9163;p77"/>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4" name="Google Shape;9164;p77"/>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5" name="Google Shape;9165;p77"/>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6" name="Google Shape;9166;p77"/>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7" name="Google Shape;9167;p77"/>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8" name="Google Shape;9168;p77"/>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9" name="Google Shape;9169;p77"/>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0" name="Google Shape;9170;p77"/>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1" name="Google Shape;9171;p77"/>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72" name="Google Shape;9172;p77"/>
          <p:cNvGrpSpPr/>
          <p:nvPr/>
        </p:nvGrpSpPr>
        <p:grpSpPr>
          <a:xfrm>
            <a:off x="1766385" y="6314788"/>
            <a:ext cx="550199" cy="727752"/>
            <a:chOff x="883193" y="3362794"/>
            <a:chExt cx="275099" cy="363876"/>
          </a:xfrm>
        </p:grpSpPr>
        <p:sp>
          <p:nvSpPr>
            <p:cNvPr id="9173" name="Google Shape;9173;p77"/>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4" name="Google Shape;9174;p77"/>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5" name="Google Shape;9175;p77"/>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6" name="Google Shape;9176;p77"/>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7" name="Google Shape;9177;p77"/>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8" name="Google Shape;9178;p77"/>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9" name="Google Shape;9179;p77"/>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0" name="Google Shape;9180;p77"/>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1" name="Google Shape;9181;p77"/>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2" name="Google Shape;9182;p77"/>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3" name="Google Shape;9183;p77"/>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4" name="Google Shape;9184;p77"/>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5" name="Google Shape;9185;p77"/>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6" name="Google Shape;9186;p77"/>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7" name="Google Shape;9187;p77"/>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8" name="Google Shape;9188;p77"/>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9" name="Google Shape;9189;p77"/>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0" name="Google Shape;9190;p77"/>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1" name="Google Shape;9191;p77"/>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2" name="Google Shape;9192;p77"/>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3" name="Google Shape;9193;p77"/>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4" name="Google Shape;9194;p77"/>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5" name="Google Shape;9195;p77"/>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6" name="Google Shape;9196;p77"/>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7" name="Google Shape;9197;p77"/>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8" name="Google Shape;9198;p77"/>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99" name="Google Shape;9199;p77"/>
          <p:cNvGrpSpPr/>
          <p:nvPr/>
        </p:nvGrpSpPr>
        <p:grpSpPr>
          <a:xfrm>
            <a:off x="5266808" y="5382728"/>
            <a:ext cx="737595" cy="730841"/>
            <a:chOff x="2633404" y="2896764"/>
            <a:chExt cx="368798" cy="365420"/>
          </a:xfrm>
        </p:grpSpPr>
        <p:sp>
          <p:nvSpPr>
            <p:cNvPr id="9200" name="Google Shape;9200;p77"/>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1" name="Google Shape;9201;p77"/>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2" name="Google Shape;9202;p77"/>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3" name="Google Shape;9203;p77"/>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4" name="Google Shape;9204;p77"/>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5" name="Google Shape;9205;p77"/>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6" name="Google Shape;9206;p77"/>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7" name="Google Shape;9207;p77"/>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8" name="Google Shape;9208;p77"/>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9" name="Google Shape;9209;p77"/>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0" name="Google Shape;9210;p77"/>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11" name="Google Shape;9211;p77"/>
          <p:cNvGrpSpPr/>
          <p:nvPr/>
        </p:nvGrpSpPr>
        <p:grpSpPr>
          <a:xfrm>
            <a:off x="5186069" y="2666710"/>
            <a:ext cx="765241" cy="617377"/>
            <a:chOff x="2593035" y="1538755"/>
            <a:chExt cx="382621" cy="308688"/>
          </a:xfrm>
        </p:grpSpPr>
        <p:sp>
          <p:nvSpPr>
            <p:cNvPr id="9212" name="Google Shape;9212;p77"/>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3" name="Google Shape;9213;p77"/>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4" name="Google Shape;9214;p77"/>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5" name="Google Shape;9215;p77"/>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6" name="Google Shape;9216;p77"/>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7" name="Google Shape;9217;p77"/>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8" name="Google Shape;9218;p77"/>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9" name="Google Shape;9219;p77"/>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20" name="Google Shape;9220;p77"/>
          <p:cNvGrpSpPr/>
          <p:nvPr/>
        </p:nvGrpSpPr>
        <p:grpSpPr>
          <a:xfrm>
            <a:off x="6022468" y="2693361"/>
            <a:ext cx="858023" cy="658584"/>
            <a:chOff x="3011234" y="1552081"/>
            <a:chExt cx="429012" cy="329292"/>
          </a:xfrm>
        </p:grpSpPr>
        <p:sp>
          <p:nvSpPr>
            <p:cNvPr id="9221" name="Google Shape;9221;p77"/>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2" name="Google Shape;9222;p77"/>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3" name="Google Shape;9223;p77"/>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4" name="Google Shape;9224;p77"/>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5" name="Google Shape;9225;p77"/>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6" name="Google Shape;9226;p77"/>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7" name="Google Shape;9227;p77"/>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8" name="Google Shape;9228;p77"/>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9" name="Google Shape;9229;p77"/>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0" name="Google Shape;9230;p77"/>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1" name="Google Shape;9231;p77"/>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2" name="Google Shape;9232;p77"/>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3" name="Google Shape;9233;p77"/>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4" name="Google Shape;9234;p77"/>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5" name="Google Shape;9235;p77"/>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6" name="Google Shape;9236;p77"/>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7" name="Google Shape;9237;p77"/>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8" name="Google Shape;9238;p77"/>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39" name="Google Shape;9239;p77"/>
          <p:cNvGrpSpPr/>
          <p:nvPr/>
        </p:nvGrpSpPr>
        <p:grpSpPr>
          <a:xfrm>
            <a:off x="7001443" y="3576517"/>
            <a:ext cx="763252" cy="720474"/>
            <a:chOff x="3500721" y="1993659"/>
            <a:chExt cx="381626" cy="360237"/>
          </a:xfrm>
        </p:grpSpPr>
        <p:sp>
          <p:nvSpPr>
            <p:cNvPr id="9240" name="Google Shape;9240;p77"/>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1" name="Google Shape;9241;p77"/>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2" name="Google Shape;9242;p77"/>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3" name="Google Shape;9243;p77"/>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4" name="Google Shape;9244;p77"/>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5" name="Google Shape;9245;p77"/>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6" name="Google Shape;9246;p77"/>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7" name="Google Shape;9247;p77"/>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8" name="Google Shape;9248;p77"/>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9" name="Google Shape;9249;p77"/>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0" name="Google Shape;9250;p77"/>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1" name="Google Shape;9251;p77"/>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2" name="Google Shape;9252;p77"/>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3" name="Google Shape;9253;p77"/>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4" name="Google Shape;9254;p77"/>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5" name="Google Shape;9255;p77"/>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6" name="Google Shape;9256;p77"/>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7" name="Google Shape;9257;p77"/>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58" name="Google Shape;9258;p77"/>
          <p:cNvGrpSpPr/>
          <p:nvPr/>
        </p:nvGrpSpPr>
        <p:grpSpPr>
          <a:xfrm>
            <a:off x="6958455" y="2611051"/>
            <a:ext cx="747596" cy="740737"/>
            <a:chOff x="3479228" y="1510926"/>
            <a:chExt cx="373798" cy="370368"/>
          </a:xfrm>
        </p:grpSpPr>
        <p:sp>
          <p:nvSpPr>
            <p:cNvPr id="9259" name="Google Shape;9259;p77"/>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0" name="Google Shape;9260;p77"/>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1" name="Google Shape;9261;p77"/>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2" name="Google Shape;9262;p77"/>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3" name="Google Shape;9263;p77"/>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4" name="Google Shape;9264;p77"/>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5" name="Google Shape;9265;p77"/>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6" name="Google Shape;9266;p77"/>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7" name="Google Shape;9267;p77"/>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68" name="Google Shape;9268;p77"/>
          <p:cNvGrpSpPr/>
          <p:nvPr/>
        </p:nvGrpSpPr>
        <p:grpSpPr>
          <a:xfrm>
            <a:off x="1724864" y="5383618"/>
            <a:ext cx="678481" cy="756393"/>
            <a:chOff x="862432" y="2897209"/>
            <a:chExt cx="339240" cy="378196"/>
          </a:xfrm>
        </p:grpSpPr>
        <p:sp>
          <p:nvSpPr>
            <p:cNvPr id="9269" name="Google Shape;9269;p77"/>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0" name="Google Shape;9270;p77"/>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1" name="Google Shape;9271;p77"/>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2" name="Google Shape;9272;p77"/>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3" name="Google Shape;9273;p77"/>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4" name="Google Shape;9274;p77"/>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5" name="Google Shape;9275;p77"/>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6" name="Google Shape;9276;p77"/>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77" name="Google Shape;9277;p77"/>
          <p:cNvGrpSpPr/>
          <p:nvPr/>
        </p:nvGrpSpPr>
        <p:grpSpPr>
          <a:xfrm>
            <a:off x="1701249" y="2642834"/>
            <a:ext cx="692042" cy="690262"/>
            <a:chOff x="850625" y="1526817"/>
            <a:chExt cx="346021" cy="345131"/>
          </a:xfrm>
        </p:grpSpPr>
        <p:sp>
          <p:nvSpPr>
            <p:cNvPr id="9278" name="Google Shape;9278;p77"/>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9" name="Google Shape;9279;p77"/>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0" name="Google Shape;9280;p77"/>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1" name="Google Shape;9281;p77"/>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2" name="Google Shape;9282;p77"/>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3" name="Google Shape;9283;p77"/>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4" name="Google Shape;9284;p77"/>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5" name="Google Shape;9285;p77"/>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6" name="Google Shape;9286;p77"/>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7" name="Google Shape;9287;p77"/>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8" name="Google Shape;9288;p77"/>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9" name="Google Shape;9289;p77"/>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0" name="Google Shape;9290;p77"/>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1" name="Google Shape;9291;p77"/>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2" name="Google Shape;9292;p77"/>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3" name="Google Shape;9293;p77"/>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4" name="Google Shape;9294;p77"/>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5" name="Google Shape;9295;p77"/>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6" name="Google Shape;9296;p77"/>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7" name="Google Shape;9297;p77"/>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98" name="Google Shape;9298;p77"/>
          <p:cNvGrpSpPr/>
          <p:nvPr/>
        </p:nvGrpSpPr>
        <p:grpSpPr>
          <a:xfrm>
            <a:off x="6093887" y="6324894"/>
            <a:ext cx="758958" cy="740789"/>
            <a:chOff x="3046943" y="3367847"/>
            <a:chExt cx="379479" cy="370395"/>
          </a:xfrm>
        </p:grpSpPr>
        <p:sp>
          <p:nvSpPr>
            <p:cNvPr id="9299" name="Google Shape;9299;p77"/>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0" name="Google Shape;9300;p77"/>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1" name="Google Shape;9301;p77"/>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2" name="Google Shape;9302;p77"/>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3" name="Google Shape;9303;p77"/>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4" name="Google Shape;9304;p77"/>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5" name="Google Shape;9305;p77"/>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06" name="Google Shape;9306;p77"/>
          <p:cNvGrpSpPr/>
          <p:nvPr/>
        </p:nvGrpSpPr>
        <p:grpSpPr>
          <a:xfrm>
            <a:off x="2579012" y="3556516"/>
            <a:ext cx="782206" cy="755555"/>
            <a:chOff x="1289506" y="1983658"/>
            <a:chExt cx="391103" cy="377777"/>
          </a:xfrm>
        </p:grpSpPr>
        <p:sp>
          <p:nvSpPr>
            <p:cNvPr id="9307" name="Google Shape;9307;p77"/>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8" name="Google Shape;9308;p77"/>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9" name="Google Shape;9309;p77"/>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0" name="Google Shape;9310;p77"/>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1" name="Google Shape;9311;p77"/>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2" name="Google Shape;9312;p77"/>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3" name="Google Shape;9313;p77"/>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4" name="Google Shape;9314;p77"/>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15" name="Google Shape;9315;p77"/>
          <p:cNvGrpSpPr/>
          <p:nvPr/>
        </p:nvGrpSpPr>
        <p:grpSpPr>
          <a:xfrm>
            <a:off x="2575871" y="2611156"/>
            <a:ext cx="700577" cy="724715"/>
            <a:chOff x="1287935" y="1510978"/>
            <a:chExt cx="350288" cy="362357"/>
          </a:xfrm>
        </p:grpSpPr>
        <p:sp>
          <p:nvSpPr>
            <p:cNvPr id="9316" name="Google Shape;9316;p77"/>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7" name="Google Shape;9317;p77"/>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8" name="Google Shape;9318;p77"/>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9" name="Google Shape;9319;p77"/>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0" name="Google Shape;9320;p77"/>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1" name="Google Shape;9321;p77"/>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2" name="Google Shape;9322;p77"/>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3" name="Google Shape;9323;p77"/>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4" name="Google Shape;9324;p77"/>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5" name="Google Shape;9325;p77"/>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6" name="Google Shape;9326;p77"/>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7" name="Google Shape;9327;p77"/>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8" name="Google Shape;9328;p77"/>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9" name="Google Shape;9329;p77"/>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0" name="Google Shape;9330;p77"/>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1" name="Google Shape;9331;p77"/>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2" name="Google Shape;9332;p77"/>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3" name="Google Shape;9333;p77"/>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4" name="Google Shape;9334;p77"/>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35" name="Google Shape;9335;p77"/>
          <p:cNvGrpSpPr/>
          <p:nvPr/>
        </p:nvGrpSpPr>
        <p:grpSpPr>
          <a:xfrm>
            <a:off x="4955947" y="8169117"/>
            <a:ext cx="420084" cy="723982"/>
            <a:chOff x="2477973" y="4289959"/>
            <a:chExt cx="210042" cy="361991"/>
          </a:xfrm>
        </p:grpSpPr>
        <p:sp>
          <p:nvSpPr>
            <p:cNvPr id="9336" name="Google Shape;9336;p77"/>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7" name="Google Shape;9337;p77"/>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8" name="Google Shape;9338;p77"/>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9" name="Google Shape;9339;p77"/>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0" name="Google Shape;9340;p77"/>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1" name="Google Shape;9341;p77"/>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42" name="Google Shape;9342;p77"/>
          <p:cNvGrpSpPr/>
          <p:nvPr/>
        </p:nvGrpSpPr>
        <p:grpSpPr>
          <a:xfrm>
            <a:off x="7037938" y="5408698"/>
            <a:ext cx="695655" cy="691204"/>
            <a:chOff x="3518969" y="2909749"/>
            <a:chExt cx="347827" cy="345602"/>
          </a:xfrm>
        </p:grpSpPr>
        <p:sp>
          <p:nvSpPr>
            <p:cNvPr id="9343" name="Google Shape;9343;p77"/>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4" name="Google Shape;9344;p77"/>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5" name="Google Shape;9345;p77"/>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6" name="Google Shape;9346;p77"/>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7" name="Google Shape;9347;p77"/>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8" name="Google Shape;9348;p77"/>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9" name="Google Shape;9349;p77"/>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0" name="Google Shape;9350;p77"/>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1" name="Google Shape;9351;p77"/>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2" name="Google Shape;9352;p77"/>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3" name="Google Shape;9353;p77"/>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4" name="Google Shape;9354;p77"/>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5" name="Google Shape;9355;p77"/>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56" name="Google Shape;9356;p77"/>
          <p:cNvGrpSpPr/>
          <p:nvPr/>
        </p:nvGrpSpPr>
        <p:grpSpPr>
          <a:xfrm>
            <a:off x="4274010" y="2635713"/>
            <a:ext cx="831634" cy="711468"/>
            <a:chOff x="2137005" y="1523256"/>
            <a:chExt cx="415817" cy="355734"/>
          </a:xfrm>
        </p:grpSpPr>
        <p:sp>
          <p:nvSpPr>
            <p:cNvPr id="9357" name="Google Shape;9357;p77"/>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8" name="Google Shape;9358;p77"/>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9" name="Google Shape;9359;p77"/>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0" name="Google Shape;9360;p77"/>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1" name="Google Shape;9361;p77"/>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2" name="Google Shape;9362;p77"/>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3" name="Google Shape;9363;p77"/>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4" name="Google Shape;9364;p77"/>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5" name="Google Shape;9365;p77"/>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6" name="Google Shape;9366;p77"/>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67" name="Google Shape;9367;p77"/>
          <p:cNvGrpSpPr/>
          <p:nvPr/>
        </p:nvGrpSpPr>
        <p:grpSpPr>
          <a:xfrm>
            <a:off x="3426826" y="6308295"/>
            <a:ext cx="795401" cy="779274"/>
            <a:chOff x="1713413" y="3359548"/>
            <a:chExt cx="397700" cy="389637"/>
          </a:xfrm>
        </p:grpSpPr>
        <p:sp>
          <p:nvSpPr>
            <p:cNvPr id="9368" name="Google Shape;9368;p77"/>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9" name="Google Shape;9369;p77"/>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0" name="Google Shape;9370;p77"/>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1" name="Google Shape;9371;p77"/>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2" name="Google Shape;9372;p77"/>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3" name="Google Shape;9373;p77"/>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4" name="Google Shape;9374;p77"/>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5" name="Google Shape;9375;p77"/>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6" name="Google Shape;9376;p77"/>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7" name="Google Shape;9377;p77"/>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8" name="Google Shape;9378;p77"/>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9" name="Google Shape;9379;p77"/>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0" name="Google Shape;9380;p77"/>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1" name="Google Shape;9381;p77"/>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2" name="Google Shape;9382;p77"/>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3" name="Google Shape;9383;p77"/>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4" name="Google Shape;9384;p77"/>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5" name="Google Shape;9385;p77"/>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6" name="Google Shape;9386;p77"/>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7" name="Google Shape;9387;p77"/>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88" name="Google Shape;9388;p77"/>
          <p:cNvGrpSpPr/>
          <p:nvPr/>
        </p:nvGrpSpPr>
        <p:grpSpPr>
          <a:xfrm>
            <a:off x="3952258" y="8157546"/>
            <a:ext cx="802993" cy="742308"/>
            <a:chOff x="1976129" y="4284173"/>
            <a:chExt cx="401496" cy="371154"/>
          </a:xfrm>
        </p:grpSpPr>
        <p:sp>
          <p:nvSpPr>
            <p:cNvPr id="9389" name="Google Shape;9389;p77"/>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0" name="Google Shape;9390;p77"/>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1" name="Google Shape;9391;p77"/>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2" name="Google Shape;9392;p77"/>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3" name="Google Shape;9393;p77"/>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4" name="Google Shape;9394;p77"/>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5" name="Google Shape;9395;p77"/>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6" name="Google Shape;9396;p77"/>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7" name="Google Shape;9397;p77"/>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8" name="Google Shape;9398;p77"/>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9" name="Google Shape;9399;p77"/>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0" name="Google Shape;9400;p77"/>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1" name="Google Shape;9401;p77"/>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2" name="Google Shape;9402;p77"/>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3" name="Google Shape;9403;p77"/>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04" name="Google Shape;9404;p77"/>
          <p:cNvGrpSpPr/>
          <p:nvPr/>
        </p:nvGrpSpPr>
        <p:grpSpPr>
          <a:xfrm>
            <a:off x="3660246" y="5399169"/>
            <a:ext cx="368824" cy="735082"/>
            <a:chOff x="1830123" y="2904984"/>
            <a:chExt cx="184412" cy="367541"/>
          </a:xfrm>
        </p:grpSpPr>
        <p:sp>
          <p:nvSpPr>
            <p:cNvPr id="9405" name="Google Shape;9405;p77"/>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6" name="Google Shape;9406;p77"/>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7" name="Google Shape;9407;p77"/>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8" name="Google Shape;9408;p77"/>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9" name="Google Shape;9409;p77"/>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10" name="Google Shape;9410;p77"/>
          <p:cNvGrpSpPr/>
          <p:nvPr/>
        </p:nvGrpSpPr>
        <p:grpSpPr>
          <a:xfrm>
            <a:off x="5204448" y="7241036"/>
            <a:ext cx="753932" cy="699530"/>
            <a:chOff x="2602224" y="3825918"/>
            <a:chExt cx="376966" cy="349765"/>
          </a:xfrm>
        </p:grpSpPr>
        <p:sp>
          <p:nvSpPr>
            <p:cNvPr id="9411" name="Google Shape;9411;p77"/>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2" name="Google Shape;9412;p77"/>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3" name="Google Shape;9413;p77"/>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4" name="Google Shape;9414;p77"/>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5" name="Google Shape;9415;p77"/>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6" name="Google Shape;9416;p77"/>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7" name="Google Shape;9417;p77"/>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8" name="Google Shape;9418;p77"/>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9" name="Google Shape;9419;p77"/>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0" name="Google Shape;9420;p77"/>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1" name="Google Shape;9421;p77"/>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2" name="Google Shape;9422;p77"/>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23" name="Google Shape;9423;p77"/>
          <p:cNvGrpSpPr/>
          <p:nvPr/>
        </p:nvGrpSpPr>
        <p:grpSpPr>
          <a:xfrm>
            <a:off x="6959450" y="6431446"/>
            <a:ext cx="822837" cy="513233"/>
            <a:chOff x="3479725" y="3421123"/>
            <a:chExt cx="411419" cy="256616"/>
          </a:xfrm>
        </p:grpSpPr>
        <p:sp>
          <p:nvSpPr>
            <p:cNvPr id="9424" name="Google Shape;9424;p77"/>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5" name="Google Shape;9425;p77"/>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6" name="Google Shape;9426;p77"/>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7" name="Google Shape;9427;p77"/>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8" name="Google Shape;9428;p77"/>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9" name="Google Shape;9429;p77"/>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0" name="Google Shape;9430;p77"/>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1" name="Google Shape;9431;p77"/>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2" name="Google Shape;9432;p77"/>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3" name="Google Shape;9433;p77"/>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4" name="Google Shape;9434;p77"/>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5" name="Google Shape;9435;p77"/>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6" name="Google Shape;9436;p77"/>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7" name="Google Shape;9437;p77"/>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8" name="Google Shape;9438;p77"/>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9" name="Google Shape;9439;p77"/>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0" name="Google Shape;9440;p77"/>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1" name="Google Shape;9441;p77"/>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2" name="Google Shape;9442;p77"/>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43" name="Google Shape;9443;p77"/>
          <p:cNvGrpSpPr/>
          <p:nvPr/>
        </p:nvGrpSpPr>
        <p:grpSpPr>
          <a:xfrm>
            <a:off x="2566551" y="7228156"/>
            <a:ext cx="747648" cy="725762"/>
            <a:chOff x="1283275" y="3819478"/>
            <a:chExt cx="373824" cy="362881"/>
          </a:xfrm>
        </p:grpSpPr>
        <p:sp>
          <p:nvSpPr>
            <p:cNvPr id="9444" name="Google Shape;9444;p77"/>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5" name="Google Shape;9445;p77"/>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6" name="Google Shape;9446;p77"/>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7" name="Google Shape;9447;p77"/>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8" name="Google Shape;9448;p77"/>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9" name="Google Shape;9449;p77"/>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0" name="Google Shape;9450;p77"/>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1" name="Google Shape;9451;p77"/>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2" name="Google Shape;9452;p77"/>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3" name="Google Shape;9453;p77"/>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4" name="Google Shape;9454;p77"/>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5" name="Google Shape;9455;p77"/>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6" name="Google Shape;9456;p77"/>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7" name="Google Shape;9457;p77"/>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58" name="Google Shape;9458;p77"/>
          <p:cNvGrpSpPr/>
          <p:nvPr/>
        </p:nvGrpSpPr>
        <p:grpSpPr>
          <a:xfrm>
            <a:off x="6925730" y="4507792"/>
            <a:ext cx="885460" cy="724662"/>
            <a:chOff x="3462865" y="2459296"/>
            <a:chExt cx="442730" cy="362331"/>
          </a:xfrm>
        </p:grpSpPr>
        <p:sp>
          <p:nvSpPr>
            <p:cNvPr id="9459" name="Google Shape;9459;p77"/>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0" name="Google Shape;9460;p77"/>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1" name="Google Shape;9461;p77"/>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2" name="Google Shape;9462;p77"/>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3" name="Google Shape;9463;p77"/>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4" name="Google Shape;9464;p77"/>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5" name="Google Shape;9465;p77"/>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66" name="Google Shape;9466;p77"/>
          <p:cNvGrpSpPr/>
          <p:nvPr/>
        </p:nvGrpSpPr>
        <p:grpSpPr>
          <a:xfrm>
            <a:off x="7977695" y="6305468"/>
            <a:ext cx="562242" cy="734558"/>
            <a:chOff x="3988847" y="3358134"/>
            <a:chExt cx="281121" cy="367279"/>
          </a:xfrm>
        </p:grpSpPr>
        <p:sp>
          <p:nvSpPr>
            <p:cNvPr id="9467" name="Google Shape;9467;p77"/>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8" name="Google Shape;9468;p77"/>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9" name="Google Shape;9469;p77"/>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0" name="Google Shape;9470;p77"/>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1" name="Google Shape;9471;p77"/>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2" name="Google Shape;9472;p77"/>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3" name="Google Shape;9473;p77"/>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4" name="Google Shape;9474;p77"/>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5" name="Google Shape;9475;p77"/>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6" name="Google Shape;9476;p77"/>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7" name="Google Shape;9477;p77"/>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8" name="Google Shape;9478;p77"/>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9" name="Google Shape;9479;p77"/>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0" name="Google Shape;9480;p77"/>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1" name="Google Shape;9481;p77"/>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2" name="Google Shape;9482;p77"/>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3" name="Google Shape;9483;p77"/>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4" name="Google Shape;9484;p77"/>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85" name="Google Shape;9485;p77"/>
          <p:cNvGrpSpPr/>
          <p:nvPr/>
        </p:nvGrpSpPr>
        <p:grpSpPr>
          <a:xfrm>
            <a:off x="7903239" y="5401263"/>
            <a:ext cx="740580" cy="733459"/>
            <a:chOff x="3951620" y="2906032"/>
            <a:chExt cx="370290" cy="366729"/>
          </a:xfrm>
        </p:grpSpPr>
        <p:sp>
          <p:nvSpPr>
            <p:cNvPr id="9486" name="Google Shape;9486;p77"/>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7" name="Google Shape;9487;p77"/>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88" name="Google Shape;9488;p77"/>
          <p:cNvGrpSpPr/>
          <p:nvPr/>
        </p:nvGrpSpPr>
        <p:grpSpPr>
          <a:xfrm>
            <a:off x="4290608" y="6306410"/>
            <a:ext cx="808491" cy="776865"/>
            <a:chOff x="2145304" y="3358605"/>
            <a:chExt cx="404245" cy="388433"/>
          </a:xfrm>
        </p:grpSpPr>
        <p:sp>
          <p:nvSpPr>
            <p:cNvPr id="9489" name="Google Shape;9489;p77"/>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0" name="Google Shape;9490;p77"/>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1" name="Google Shape;9491;p77"/>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2" name="Google Shape;9492;p77"/>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3" name="Google Shape;9493;p77"/>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4" name="Google Shape;9494;p77"/>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5" name="Google Shape;9495;p77"/>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6" name="Google Shape;9496;p77"/>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97" name="Google Shape;9497;p77"/>
          <p:cNvGrpSpPr/>
          <p:nvPr/>
        </p:nvGrpSpPr>
        <p:grpSpPr>
          <a:xfrm>
            <a:off x="5187849" y="6330391"/>
            <a:ext cx="812784" cy="730527"/>
            <a:chOff x="2593925" y="3370596"/>
            <a:chExt cx="406392" cy="365263"/>
          </a:xfrm>
        </p:grpSpPr>
        <p:sp>
          <p:nvSpPr>
            <p:cNvPr id="9498" name="Google Shape;9498;p77"/>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9" name="Google Shape;9499;p77"/>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0" name="Google Shape;9500;p77"/>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1" name="Google Shape;9501;p77"/>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2" name="Google Shape;9502;p77"/>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3" name="Google Shape;9503;p77"/>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4" name="Google Shape;9504;p77"/>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5" name="Google Shape;9505;p77"/>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6" name="Google Shape;9506;p77"/>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7" name="Google Shape;9507;p77"/>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8" name="Google Shape;9508;p77"/>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09" name="Google Shape;9509;p77"/>
          <p:cNvGrpSpPr/>
          <p:nvPr/>
        </p:nvGrpSpPr>
        <p:grpSpPr>
          <a:xfrm>
            <a:off x="1697951" y="3564631"/>
            <a:ext cx="769797" cy="716442"/>
            <a:chOff x="848975" y="1987716"/>
            <a:chExt cx="384898" cy="358221"/>
          </a:xfrm>
        </p:grpSpPr>
        <p:sp>
          <p:nvSpPr>
            <p:cNvPr id="9510" name="Google Shape;9510;p77"/>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1" name="Google Shape;9511;p77"/>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2" name="Google Shape;9512;p77"/>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3" name="Google Shape;9513;p77"/>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4" name="Google Shape;9514;p77"/>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5" name="Google Shape;9515;p77"/>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6" name="Google Shape;9516;p77"/>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7" name="Google Shape;9517;p77"/>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8" name="Google Shape;9518;p77"/>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19" name="Google Shape;9519;p77"/>
          <p:cNvGrpSpPr/>
          <p:nvPr/>
        </p:nvGrpSpPr>
        <p:grpSpPr>
          <a:xfrm>
            <a:off x="4511463" y="5444984"/>
            <a:ext cx="452809" cy="772519"/>
            <a:chOff x="2255731" y="2927892"/>
            <a:chExt cx="226405" cy="386260"/>
          </a:xfrm>
        </p:grpSpPr>
        <p:sp>
          <p:nvSpPr>
            <p:cNvPr id="9520" name="Google Shape;9520;p77"/>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1" name="Google Shape;9521;p77"/>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2" name="Google Shape;9522;p77"/>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3" name="Google Shape;9523;p77"/>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4" name="Google Shape;9524;p77"/>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5" name="Google Shape;9525;p77"/>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6" name="Google Shape;9526;p77"/>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7" name="Google Shape;9527;p77"/>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8" name="Google Shape;9528;p77"/>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9" name="Google Shape;9529;p77"/>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0" name="Google Shape;9530;p77"/>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31" name="Google Shape;9531;p77"/>
          <p:cNvGrpSpPr/>
          <p:nvPr/>
        </p:nvGrpSpPr>
        <p:grpSpPr>
          <a:xfrm>
            <a:off x="4419152" y="4473496"/>
            <a:ext cx="615282" cy="693142"/>
            <a:chOff x="2209576" y="2442148"/>
            <a:chExt cx="307641" cy="346571"/>
          </a:xfrm>
        </p:grpSpPr>
        <p:sp>
          <p:nvSpPr>
            <p:cNvPr id="9532" name="Google Shape;9532;p77"/>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3" name="Google Shape;9533;p77"/>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4" name="Google Shape;9534;p77"/>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5" name="Google Shape;9535;p77"/>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6" name="Google Shape;9536;p77"/>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7" name="Google Shape;9537;p77"/>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8" name="Google Shape;9538;p77"/>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9" name="Google Shape;9539;p77"/>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0" name="Google Shape;9540;p77"/>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1" name="Google Shape;9541;p77"/>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2" name="Google Shape;9542;p77"/>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3" name="Google Shape;9543;p77"/>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4" name="Google Shape;9544;p77"/>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5" name="Google Shape;9545;p77"/>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6" name="Google Shape;9546;p77"/>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47" name="Google Shape;9547;p77"/>
          <p:cNvGrpSpPr/>
          <p:nvPr/>
        </p:nvGrpSpPr>
        <p:grpSpPr>
          <a:xfrm>
            <a:off x="2669700" y="5409484"/>
            <a:ext cx="560461" cy="715709"/>
            <a:chOff x="1334850" y="2910142"/>
            <a:chExt cx="280231" cy="357854"/>
          </a:xfrm>
        </p:grpSpPr>
        <p:sp>
          <p:nvSpPr>
            <p:cNvPr id="9548" name="Google Shape;9548;p77"/>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9" name="Google Shape;9549;p77"/>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0" name="Google Shape;9550;p77"/>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1" name="Google Shape;9551;p77"/>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2" name="Google Shape;9552;p77"/>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3" name="Google Shape;9553;p77"/>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4" name="Google Shape;9554;p77"/>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5" name="Google Shape;9555;p77"/>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6" name="Google Shape;9556;p77"/>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57" name="Google Shape;9557;p77"/>
          <p:cNvGrpSpPr/>
          <p:nvPr/>
        </p:nvGrpSpPr>
        <p:grpSpPr>
          <a:xfrm>
            <a:off x="1841365" y="7212500"/>
            <a:ext cx="440714" cy="756707"/>
            <a:chOff x="920682" y="3811650"/>
            <a:chExt cx="220357" cy="378353"/>
          </a:xfrm>
        </p:grpSpPr>
        <p:sp>
          <p:nvSpPr>
            <p:cNvPr id="9558" name="Google Shape;9558;p77"/>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9" name="Google Shape;9559;p77"/>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0" name="Google Shape;9560;p77"/>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1" name="Google Shape;9561;p77"/>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2" name="Google Shape;9562;p77"/>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3" name="Google Shape;9563;p77"/>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4" name="Google Shape;9564;p77"/>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5" name="Google Shape;9565;p77"/>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6" name="Google Shape;9566;p77"/>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7" name="Google Shape;9567;p77"/>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8" name="Google Shape;9568;p77"/>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9" name="Google Shape;9569;p77"/>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0" name="Google Shape;9570;p77"/>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1" name="Google Shape;9571;p77"/>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2" name="Google Shape;9572;p77"/>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73" name="Google Shape;9573;p77"/>
          <p:cNvGrpSpPr/>
          <p:nvPr/>
        </p:nvGrpSpPr>
        <p:grpSpPr>
          <a:xfrm>
            <a:off x="7801608" y="2685036"/>
            <a:ext cx="823099" cy="675496"/>
            <a:chOff x="3900804" y="1547918"/>
            <a:chExt cx="411550" cy="337748"/>
          </a:xfrm>
        </p:grpSpPr>
        <p:sp>
          <p:nvSpPr>
            <p:cNvPr id="9574" name="Google Shape;9574;p77"/>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5" name="Google Shape;9575;p77"/>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6" name="Google Shape;9576;p77"/>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7" name="Google Shape;9577;p77"/>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8" name="Google Shape;9578;p77"/>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9" name="Google Shape;9579;p77"/>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0" name="Google Shape;9580;p77"/>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81" name="Google Shape;9581;p77"/>
          <p:cNvGrpSpPr/>
          <p:nvPr/>
        </p:nvGrpSpPr>
        <p:grpSpPr>
          <a:xfrm>
            <a:off x="7017308" y="7212762"/>
            <a:ext cx="727752" cy="728013"/>
            <a:chOff x="3508654" y="3811781"/>
            <a:chExt cx="363876" cy="364007"/>
          </a:xfrm>
        </p:grpSpPr>
        <p:sp>
          <p:nvSpPr>
            <p:cNvPr id="9582" name="Google Shape;9582;p77"/>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3" name="Google Shape;9583;p77"/>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4" name="Google Shape;9584;p77"/>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5" name="Google Shape;9585;p77"/>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6" name="Google Shape;9586;p77"/>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7" name="Google Shape;9587;p77"/>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8" name="Google Shape;9588;p77"/>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9" name="Google Shape;9589;p77"/>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0" name="Google Shape;9590;p77"/>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1" name="Google Shape;9591;p77"/>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2" name="Google Shape;9592;p77"/>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3" name="Google Shape;9593;p77"/>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4" name="Google Shape;9594;p77"/>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5" name="Google Shape;9595;p77"/>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96" name="Google Shape;9596;p77"/>
          <p:cNvGrpSpPr/>
          <p:nvPr/>
        </p:nvGrpSpPr>
        <p:grpSpPr>
          <a:xfrm>
            <a:off x="3522644" y="7219045"/>
            <a:ext cx="620099" cy="749376"/>
            <a:chOff x="1761322" y="3814923"/>
            <a:chExt cx="310050" cy="374688"/>
          </a:xfrm>
        </p:grpSpPr>
        <p:sp>
          <p:nvSpPr>
            <p:cNvPr id="9597" name="Google Shape;9597;p77"/>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8" name="Google Shape;9598;p77"/>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9" name="Google Shape;9599;p77"/>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0" name="Google Shape;9600;p77"/>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1" name="Google Shape;9601;p77"/>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2" name="Google Shape;9602;p77"/>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3" name="Google Shape;9603;p77"/>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4" name="Google Shape;9604;p77"/>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5" name="Google Shape;9605;p77"/>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6" name="Google Shape;9606;p77"/>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7" name="Google Shape;9607;p77"/>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8" name="Google Shape;9608;p77"/>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9" name="Google Shape;9609;p77"/>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0" name="Google Shape;9610;p77"/>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1" name="Google Shape;9611;p77"/>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2" name="Google Shape;9612;p77"/>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3" name="Google Shape;9613;p77"/>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4" name="Google Shape;9614;p77"/>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5" name="Google Shape;9615;p77"/>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6" name="Google Shape;9616;p77"/>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7" name="Google Shape;9617;p77"/>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8" name="Google Shape;9618;p77"/>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9" name="Google Shape;9619;p77"/>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0" name="Google Shape;9620;p77"/>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1" name="Google Shape;9621;p77"/>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2" name="Google Shape;9622;p77"/>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3" name="Google Shape;9623;p77"/>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4" name="Google Shape;9624;p77"/>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25" name="Google Shape;9625;p77"/>
          <p:cNvGrpSpPr/>
          <p:nvPr/>
        </p:nvGrpSpPr>
        <p:grpSpPr>
          <a:xfrm>
            <a:off x="5208217" y="4467789"/>
            <a:ext cx="798176" cy="746287"/>
            <a:chOff x="2604109" y="2439295"/>
            <a:chExt cx="399088" cy="373144"/>
          </a:xfrm>
        </p:grpSpPr>
        <p:sp>
          <p:nvSpPr>
            <p:cNvPr id="9626" name="Google Shape;9626;p77"/>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7" name="Google Shape;9627;p77"/>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8" name="Google Shape;9628;p77"/>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9" name="Google Shape;9629;p77"/>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0" name="Google Shape;9630;p77"/>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1" name="Google Shape;9631;p77"/>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2" name="Google Shape;9632;p77"/>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3" name="Google Shape;9633;p77"/>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4" name="Google Shape;9634;p77"/>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5" name="Google Shape;9635;p77"/>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6" name="Google Shape;9636;p77"/>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7" name="Google Shape;9637;p77"/>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8" name="Google Shape;9638;p77"/>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9" name="Google Shape;9639;p77"/>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0" name="Google Shape;9640;p77"/>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1" name="Google Shape;9641;p77"/>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2" name="Google Shape;9642;p77"/>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3" name="Google Shape;9643;p77"/>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4" name="Google Shape;9644;p77"/>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5" name="Google Shape;9645;p77"/>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6" name="Google Shape;9646;p77"/>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7" name="Google Shape;9647;p77"/>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8" name="Google Shape;9648;p77"/>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9" name="Google Shape;9649;p77"/>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0" name="Google Shape;9650;p77"/>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1" name="Google Shape;9651;p77"/>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2" name="Google Shape;9652;p77"/>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3" name="Google Shape;9653;p77"/>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4" name="Google Shape;9654;p77"/>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5" name="Google Shape;9655;p77"/>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6" name="Google Shape;9656;p77"/>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7" name="Google Shape;9657;p77"/>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8" name="Google Shape;9658;p77"/>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9" name="Google Shape;9659;p77"/>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0" name="Google Shape;9660;p77"/>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1" name="Google Shape;9661;p77"/>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2" name="Google Shape;9662;p77"/>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3" name="Google Shape;9663;p77"/>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4" name="Google Shape;9664;p77"/>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5" name="Google Shape;9665;p77"/>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6" name="Google Shape;9666;p77"/>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7" name="Google Shape;9667;p77"/>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8" name="Google Shape;9668;p77"/>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69" name="Google Shape;9669;p77"/>
          <p:cNvGrpSpPr/>
          <p:nvPr/>
        </p:nvGrpSpPr>
        <p:grpSpPr>
          <a:xfrm>
            <a:off x="14172616" y="4512243"/>
            <a:ext cx="737072" cy="707384"/>
            <a:chOff x="7086308" y="2461521"/>
            <a:chExt cx="368536" cy="353692"/>
          </a:xfrm>
        </p:grpSpPr>
        <p:sp>
          <p:nvSpPr>
            <p:cNvPr id="9670" name="Google Shape;9670;p77"/>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1" name="Google Shape;9671;p77"/>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2" name="Google Shape;9672;p77"/>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3" name="Google Shape;9673;p77"/>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4" name="Google Shape;9674;p77"/>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5" name="Google Shape;9675;p77"/>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6" name="Google Shape;9676;p77"/>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7" name="Google Shape;9677;p77"/>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8" name="Google Shape;9678;p77"/>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9" name="Google Shape;9679;p77"/>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0" name="Google Shape;9680;p77"/>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81" name="Google Shape;9681;p77"/>
          <p:cNvGrpSpPr/>
          <p:nvPr/>
        </p:nvGrpSpPr>
        <p:grpSpPr>
          <a:xfrm>
            <a:off x="13289983" y="4497687"/>
            <a:ext cx="751104" cy="736810"/>
            <a:chOff x="6644992" y="2454243"/>
            <a:chExt cx="375552" cy="368405"/>
          </a:xfrm>
        </p:grpSpPr>
        <p:sp>
          <p:nvSpPr>
            <p:cNvPr id="9682" name="Google Shape;9682;p77"/>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3" name="Google Shape;9683;p77"/>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4" name="Google Shape;9684;p77"/>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5" name="Google Shape;9685;p77"/>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6" name="Google Shape;9686;p77"/>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7" name="Google Shape;9687;p77"/>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8" name="Google Shape;9688;p77"/>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9" name="Google Shape;9689;p77"/>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0" name="Google Shape;9690;p77"/>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1" name="Google Shape;9691;p77"/>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2" name="Google Shape;9692;p77"/>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93" name="Google Shape;9693;p77"/>
          <p:cNvGrpSpPr/>
          <p:nvPr/>
        </p:nvGrpSpPr>
        <p:grpSpPr>
          <a:xfrm>
            <a:off x="12373579" y="4503865"/>
            <a:ext cx="742098" cy="724191"/>
            <a:chOff x="6186789" y="2457333"/>
            <a:chExt cx="371049" cy="362096"/>
          </a:xfrm>
        </p:grpSpPr>
        <p:sp>
          <p:nvSpPr>
            <p:cNvPr id="9694" name="Google Shape;9694;p77"/>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5" name="Google Shape;9695;p77"/>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6" name="Google Shape;9696;p77"/>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7" name="Google Shape;9697;p77"/>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8" name="Google Shape;9698;p77"/>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9" name="Google Shape;9699;p77"/>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0" name="Google Shape;9700;p77"/>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1" name="Google Shape;9701;p77"/>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2" name="Google Shape;9702;p77"/>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3" name="Google Shape;9703;p77"/>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4" name="Google Shape;9704;p77"/>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5" name="Google Shape;9705;p77"/>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06" name="Google Shape;9706;p77"/>
          <p:cNvGrpSpPr/>
          <p:nvPr/>
        </p:nvGrpSpPr>
        <p:grpSpPr>
          <a:xfrm>
            <a:off x="15915785" y="4498158"/>
            <a:ext cx="750162" cy="736339"/>
            <a:chOff x="7957893" y="2454479"/>
            <a:chExt cx="375081" cy="368169"/>
          </a:xfrm>
        </p:grpSpPr>
        <p:sp>
          <p:nvSpPr>
            <p:cNvPr id="9707" name="Google Shape;9707;p77"/>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8" name="Google Shape;9708;p77"/>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9" name="Google Shape;9709;p77"/>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0" name="Google Shape;9710;p77"/>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1" name="Google Shape;9711;p77"/>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2" name="Google Shape;9712;p77"/>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3" name="Google Shape;9713;p77"/>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4" name="Google Shape;9714;p77"/>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5" name="Google Shape;9715;p77"/>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6" name="Google Shape;9716;p77"/>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17" name="Google Shape;9717;p77"/>
          <p:cNvGrpSpPr/>
          <p:nvPr/>
        </p:nvGrpSpPr>
        <p:grpSpPr>
          <a:xfrm>
            <a:off x="11477123" y="4497896"/>
            <a:ext cx="737072" cy="736600"/>
            <a:chOff x="5738562" y="2454348"/>
            <a:chExt cx="368536" cy="368300"/>
          </a:xfrm>
        </p:grpSpPr>
        <p:sp>
          <p:nvSpPr>
            <p:cNvPr id="9718" name="Google Shape;9718;p77"/>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9" name="Google Shape;9719;p77"/>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0" name="Google Shape;9720;p77"/>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1" name="Google Shape;9721;p77"/>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2" name="Google Shape;9722;p77"/>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3" name="Google Shape;9723;p77"/>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4" name="Google Shape;9724;p77"/>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5" name="Google Shape;9725;p77"/>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6" name="Google Shape;9726;p77"/>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7" name="Google Shape;9727;p77"/>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8" name="Google Shape;9728;p77"/>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9" name="Google Shape;9729;p77"/>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0" name="Google Shape;9730;p77"/>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1" name="Google Shape;9731;p77"/>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2" name="Google Shape;9732;p77"/>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3" name="Google Shape;9733;p77"/>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4" name="Google Shape;9734;p77"/>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5" name="Google Shape;9735;p77"/>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6" name="Google Shape;9736;p77"/>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7" name="Google Shape;9737;p77"/>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8" name="Google Shape;9738;p77"/>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9" name="Google Shape;9739;p77"/>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0" name="Google Shape;9740;p77"/>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1" name="Google Shape;9741;p77"/>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2" name="Google Shape;9742;p77"/>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3" name="Google Shape;9743;p77"/>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4" name="Google Shape;9744;p77"/>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5" name="Google Shape;9745;p77"/>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6" name="Google Shape;9746;p77"/>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7" name="Google Shape;9747;p77"/>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8" name="Google Shape;9748;p77"/>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9" name="Google Shape;9749;p77"/>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50" name="Google Shape;9750;p77"/>
          <p:cNvGrpSpPr/>
          <p:nvPr/>
        </p:nvGrpSpPr>
        <p:grpSpPr>
          <a:xfrm>
            <a:off x="9741494" y="4577640"/>
            <a:ext cx="737072" cy="577374"/>
            <a:chOff x="4870747" y="2494220"/>
            <a:chExt cx="368536" cy="288687"/>
          </a:xfrm>
        </p:grpSpPr>
        <p:sp>
          <p:nvSpPr>
            <p:cNvPr id="9751" name="Google Shape;9751;p77"/>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2" name="Google Shape;9752;p77"/>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3" name="Google Shape;9753;p77"/>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4" name="Google Shape;9754;p77"/>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5" name="Google Shape;9755;p77"/>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6" name="Google Shape;9756;p77"/>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7" name="Google Shape;9757;p77"/>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8" name="Google Shape;9758;p77"/>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9" name="Google Shape;9759;p77"/>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0" name="Google Shape;9760;p77"/>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1" name="Google Shape;9761;p77"/>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2" name="Google Shape;9762;p77"/>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3" name="Google Shape;9763;p77"/>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4" name="Google Shape;9764;p77"/>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5" name="Google Shape;9765;p77"/>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6" name="Google Shape;9766;p77"/>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7" name="Google Shape;9767;p77"/>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8" name="Google Shape;9768;p77"/>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9" name="Google Shape;9769;p77"/>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0" name="Google Shape;9770;p77"/>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1" name="Google Shape;9771;p77"/>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2" name="Google Shape;9772;p77"/>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3" name="Google Shape;9773;p77"/>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4" name="Google Shape;9774;p77"/>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75" name="Google Shape;9775;p77"/>
          <p:cNvGrpSpPr/>
          <p:nvPr/>
        </p:nvGrpSpPr>
        <p:grpSpPr>
          <a:xfrm>
            <a:off x="10600617" y="4498210"/>
            <a:ext cx="741208" cy="735920"/>
            <a:chOff x="5300308" y="2454505"/>
            <a:chExt cx="370604" cy="367960"/>
          </a:xfrm>
        </p:grpSpPr>
        <p:sp>
          <p:nvSpPr>
            <p:cNvPr id="9776" name="Google Shape;9776;p77"/>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7" name="Google Shape;9777;p77"/>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8" name="Google Shape;9778;p77"/>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9" name="Google Shape;9779;p77"/>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0" name="Google Shape;9780;p77"/>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1" name="Google Shape;9781;p77"/>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2" name="Google Shape;9782;p77"/>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3" name="Google Shape;9783;p77"/>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4" name="Google Shape;9784;p77"/>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5" name="Google Shape;9785;p77"/>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6" name="Google Shape;9786;p77"/>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87" name="Google Shape;9787;p77"/>
          <p:cNvGrpSpPr/>
          <p:nvPr/>
        </p:nvGrpSpPr>
        <p:grpSpPr>
          <a:xfrm>
            <a:off x="9859199" y="7240670"/>
            <a:ext cx="461606" cy="680471"/>
            <a:chOff x="4929600" y="3825735"/>
            <a:chExt cx="230803" cy="340235"/>
          </a:xfrm>
        </p:grpSpPr>
        <p:sp>
          <p:nvSpPr>
            <p:cNvPr id="9788" name="Google Shape;9788;p77"/>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9" name="Google Shape;9789;p77"/>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0" name="Google Shape;9790;p77"/>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1" name="Google Shape;9791;p77"/>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2" name="Google Shape;9792;p77"/>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3" name="Google Shape;9793;p77"/>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4" name="Google Shape;9794;p77"/>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5" name="Google Shape;9795;p77"/>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6" name="Google Shape;9796;p77"/>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7" name="Google Shape;9797;p77"/>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8" name="Google Shape;9798;p77"/>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9" name="Google Shape;9799;p77"/>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0" name="Google Shape;9800;p77"/>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1" name="Google Shape;9801;p77"/>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2" name="Google Shape;9802;p77"/>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3" name="Google Shape;9803;p77"/>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4" name="Google Shape;9804;p77"/>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5" name="Google Shape;9805;p77"/>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6" name="Google Shape;9806;p77"/>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7" name="Google Shape;9807;p77"/>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8" name="Google Shape;9808;p77"/>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09" name="Google Shape;9809;p77"/>
          <p:cNvGrpSpPr/>
          <p:nvPr/>
        </p:nvGrpSpPr>
        <p:grpSpPr>
          <a:xfrm>
            <a:off x="12529036" y="7239989"/>
            <a:ext cx="499619" cy="681937"/>
            <a:chOff x="6264518" y="3825395"/>
            <a:chExt cx="249810" cy="340968"/>
          </a:xfrm>
        </p:grpSpPr>
        <p:sp>
          <p:nvSpPr>
            <p:cNvPr id="9810" name="Google Shape;9810;p77"/>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1" name="Google Shape;9811;p77"/>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2" name="Google Shape;9812;p77"/>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3" name="Google Shape;9813;p77"/>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4" name="Google Shape;9814;p77"/>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5" name="Google Shape;9815;p77"/>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6" name="Google Shape;9816;p77"/>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7" name="Google Shape;9817;p77"/>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18" name="Google Shape;9818;p77"/>
          <p:cNvGrpSpPr/>
          <p:nvPr/>
        </p:nvGrpSpPr>
        <p:grpSpPr>
          <a:xfrm>
            <a:off x="10752147" y="7239937"/>
            <a:ext cx="446317" cy="681989"/>
            <a:chOff x="5376073" y="3825368"/>
            <a:chExt cx="223158" cy="340994"/>
          </a:xfrm>
        </p:grpSpPr>
        <p:sp>
          <p:nvSpPr>
            <p:cNvPr id="9819" name="Google Shape;9819;p77"/>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0" name="Google Shape;9820;p77"/>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1" name="Google Shape;9821;p77"/>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2" name="Google Shape;9822;p77"/>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3" name="Google Shape;9823;p77"/>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4" name="Google Shape;9824;p77"/>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5" name="Google Shape;9825;p77"/>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6" name="Google Shape;9826;p77"/>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7" name="Google Shape;9827;p77"/>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8" name="Google Shape;9828;p77"/>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9" name="Google Shape;9829;p77"/>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0" name="Google Shape;9830;p77"/>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1" name="Google Shape;9831;p77"/>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2" name="Google Shape;9832;p77"/>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3" name="Google Shape;9833;p77"/>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4" name="Google Shape;9834;p77"/>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5" name="Google Shape;9835;p77"/>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6" name="Google Shape;9836;p77"/>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7" name="Google Shape;9837;p77"/>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8" name="Google Shape;9838;p77"/>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9" name="Google Shape;9839;p77"/>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0" name="Google Shape;9840;p77"/>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1" name="Google Shape;9841;p77"/>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2" name="Google Shape;9842;p77"/>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43" name="Google Shape;9843;p77"/>
          <p:cNvGrpSpPr/>
          <p:nvPr/>
        </p:nvGrpSpPr>
        <p:grpSpPr>
          <a:xfrm>
            <a:off x="13432089" y="7239989"/>
            <a:ext cx="395946" cy="680628"/>
            <a:chOff x="6716044" y="3825395"/>
            <a:chExt cx="197973" cy="340314"/>
          </a:xfrm>
        </p:grpSpPr>
        <p:sp>
          <p:nvSpPr>
            <p:cNvPr id="9844" name="Google Shape;9844;p77"/>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5" name="Google Shape;9845;p77"/>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6" name="Google Shape;9846;p77"/>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7" name="Google Shape;9847;p77"/>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8" name="Google Shape;9848;p77"/>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9" name="Google Shape;9849;p77"/>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0" name="Google Shape;9850;p77"/>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1" name="Google Shape;9851;p77"/>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2" name="Google Shape;9852;p77"/>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3" name="Google Shape;9853;p77"/>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4" name="Google Shape;9854;p77"/>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5" name="Google Shape;9855;p77"/>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6" name="Google Shape;9856;p77"/>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57" name="Google Shape;9857;p77"/>
          <p:cNvGrpSpPr/>
          <p:nvPr/>
        </p:nvGrpSpPr>
        <p:grpSpPr>
          <a:xfrm>
            <a:off x="15035666" y="4520830"/>
            <a:ext cx="741313" cy="690314"/>
            <a:chOff x="7517833" y="2465815"/>
            <a:chExt cx="370656" cy="345157"/>
          </a:xfrm>
        </p:grpSpPr>
        <p:sp>
          <p:nvSpPr>
            <p:cNvPr id="9858" name="Google Shape;9858;p77"/>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9" name="Google Shape;9859;p77"/>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0" name="Google Shape;9860;p77"/>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1" name="Google Shape;9861;p77"/>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2" name="Google Shape;9862;p77"/>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3" name="Google Shape;9863;p77"/>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4" name="Google Shape;9864;p77"/>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65" name="Google Shape;9865;p77"/>
          <p:cNvGrpSpPr/>
          <p:nvPr/>
        </p:nvGrpSpPr>
        <p:grpSpPr>
          <a:xfrm>
            <a:off x="11609908" y="7240618"/>
            <a:ext cx="502394" cy="680785"/>
            <a:chOff x="5804954" y="3825709"/>
            <a:chExt cx="251197" cy="340392"/>
          </a:xfrm>
        </p:grpSpPr>
        <p:sp>
          <p:nvSpPr>
            <p:cNvPr id="9866" name="Google Shape;9866;p77"/>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7" name="Google Shape;9867;p77"/>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8" name="Google Shape;9868;p77"/>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9" name="Google Shape;9869;p77"/>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0" name="Google Shape;9870;p77"/>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1" name="Google Shape;9871;p77"/>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72" name="Google Shape;9872;p77"/>
          <p:cNvGrpSpPr/>
          <p:nvPr/>
        </p:nvGrpSpPr>
        <p:grpSpPr>
          <a:xfrm>
            <a:off x="9744269" y="6309186"/>
            <a:ext cx="749638" cy="737124"/>
            <a:chOff x="4872134" y="3359993"/>
            <a:chExt cx="374819" cy="368562"/>
          </a:xfrm>
        </p:grpSpPr>
        <p:sp>
          <p:nvSpPr>
            <p:cNvPr id="9873" name="Google Shape;9873;p77"/>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4" name="Google Shape;9874;p77"/>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5" name="Google Shape;9875;p77"/>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6" name="Google Shape;9876;p77"/>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7" name="Google Shape;9877;p77"/>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8" name="Google Shape;9878;p77"/>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9" name="Google Shape;9879;p77"/>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0" name="Google Shape;9880;p77"/>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81" name="Google Shape;9881;p77"/>
          <p:cNvGrpSpPr/>
          <p:nvPr/>
        </p:nvGrpSpPr>
        <p:grpSpPr>
          <a:xfrm>
            <a:off x="13229822" y="2621523"/>
            <a:ext cx="783620" cy="736967"/>
            <a:chOff x="6614911" y="1516162"/>
            <a:chExt cx="391810" cy="368484"/>
          </a:xfrm>
        </p:grpSpPr>
        <p:sp>
          <p:nvSpPr>
            <p:cNvPr id="9882" name="Google Shape;9882;p77"/>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3" name="Google Shape;9883;p77"/>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4" name="Google Shape;9884;p77"/>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5" name="Google Shape;9885;p77"/>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6" name="Google Shape;9886;p77"/>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7" name="Google Shape;9887;p77"/>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8" name="Google Shape;9888;p77"/>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9" name="Google Shape;9889;p77"/>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0" name="Google Shape;9890;p77"/>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1" name="Google Shape;9891;p77"/>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2" name="Google Shape;9892;p77"/>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3" name="Google Shape;9893;p77"/>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4" name="Google Shape;9894;p77"/>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5" name="Google Shape;9895;p77"/>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6" name="Google Shape;9896;p77"/>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7" name="Google Shape;9897;p77"/>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8" name="Google Shape;9898;p77"/>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9" name="Google Shape;9899;p77"/>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00" name="Google Shape;9900;p77"/>
          <p:cNvGrpSpPr/>
          <p:nvPr/>
        </p:nvGrpSpPr>
        <p:grpSpPr>
          <a:xfrm>
            <a:off x="11645146" y="6309238"/>
            <a:ext cx="462129" cy="736810"/>
            <a:chOff x="5822573" y="3360019"/>
            <a:chExt cx="231065" cy="368405"/>
          </a:xfrm>
        </p:grpSpPr>
        <p:sp>
          <p:nvSpPr>
            <p:cNvPr id="9901" name="Google Shape;9901;p77"/>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2" name="Google Shape;9902;p77"/>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3" name="Google Shape;9903;p77"/>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4" name="Google Shape;9904;p77"/>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5" name="Google Shape;9905;p77"/>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6" name="Google Shape;9906;p77"/>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7" name="Google Shape;9907;p77"/>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8" name="Google Shape;9908;p77"/>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9" name="Google Shape;9909;p77"/>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0" name="Google Shape;9910;p77"/>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1" name="Google Shape;9911;p77"/>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2" name="Google Shape;9912;p77"/>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3" name="Google Shape;9913;p77"/>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4" name="Google Shape;9914;p77"/>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5" name="Google Shape;9915;p77"/>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16" name="Google Shape;9916;p77"/>
          <p:cNvGrpSpPr/>
          <p:nvPr/>
        </p:nvGrpSpPr>
        <p:grpSpPr>
          <a:xfrm>
            <a:off x="14989380" y="2621575"/>
            <a:ext cx="749115" cy="737229"/>
            <a:chOff x="7494690" y="1516188"/>
            <a:chExt cx="374557" cy="368614"/>
          </a:xfrm>
        </p:grpSpPr>
        <p:sp>
          <p:nvSpPr>
            <p:cNvPr id="9917" name="Google Shape;9917;p77"/>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8" name="Google Shape;9918;p77"/>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9" name="Google Shape;9919;p77"/>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0" name="Google Shape;9920;p77"/>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1" name="Google Shape;9921;p77"/>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2" name="Google Shape;9922;p77"/>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3" name="Google Shape;9923;p77"/>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4" name="Google Shape;9924;p77"/>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25" name="Google Shape;9925;p77"/>
          <p:cNvGrpSpPr/>
          <p:nvPr/>
        </p:nvGrpSpPr>
        <p:grpSpPr>
          <a:xfrm>
            <a:off x="10629415" y="6309238"/>
            <a:ext cx="763461" cy="736810"/>
            <a:chOff x="5314707" y="3360019"/>
            <a:chExt cx="381731" cy="368405"/>
          </a:xfrm>
        </p:grpSpPr>
        <p:sp>
          <p:nvSpPr>
            <p:cNvPr id="9926" name="Google Shape;9926;p77"/>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7" name="Google Shape;9927;p77"/>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8" name="Google Shape;9928;p77"/>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9" name="Google Shape;9929;p77"/>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0" name="Google Shape;9930;p77"/>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1" name="Google Shape;9931;p77"/>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2" name="Google Shape;9932;p77"/>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3" name="Google Shape;9933;p77"/>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4" name="Google Shape;9934;p77"/>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5" name="Google Shape;9935;p77"/>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6" name="Google Shape;9936;p77"/>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7" name="Google Shape;9937;p77"/>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8" name="Google Shape;9938;p77"/>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9" name="Google Shape;9939;p77"/>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0" name="Google Shape;9940;p77"/>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41" name="Google Shape;9941;p77"/>
          <p:cNvGrpSpPr/>
          <p:nvPr/>
        </p:nvGrpSpPr>
        <p:grpSpPr>
          <a:xfrm>
            <a:off x="10616115" y="2623513"/>
            <a:ext cx="748591" cy="733197"/>
            <a:chOff x="5308058" y="1517156"/>
            <a:chExt cx="374295" cy="366599"/>
          </a:xfrm>
        </p:grpSpPr>
        <p:sp>
          <p:nvSpPr>
            <p:cNvPr id="9942" name="Google Shape;9942;p77"/>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3" name="Google Shape;9943;p77"/>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4" name="Google Shape;9944;p77"/>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5" name="Google Shape;9945;p77"/>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46" name="Google Shape;9946;p77"/>
          <p:cNvGrpSpPr/>
          <p:nvPr/>
        </p:nvGrpSpPr>
        <p:grpSpPr>
          <a:xfrm>
            <a:off x="12369599" y="2671003"/>
            <a:ext cx="741522" cy="638216"/>
            <a:chOff x="6184800" y="1540902"/>
            <a:chExt cx="370761" cy="319108"/>
          </a:xfrm>
        </p:grpSpPr>
        <p:sp>
          <p:nvSpPr>
            <p:cNvPr id="9947" name="Google Shape;9947;p77"/>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8" name="Google Shape;9948;p77"/>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9" name="Google Shape;9949;p77"/>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0" name="Google Shape;9950;p77"/>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1" name="Google Shape;9951;p77"/>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2" name="Google Shape;9952;p77"/>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3" name="Google Shape;9953;p77"/>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4" name="Google Shape;9954;p77"/>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5" name="Google Shape;9955;p77"/>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6" name="Google Shape;9956;p77"/>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57" name="Google Shape;9957;p77"/>
          <p:cNvGrpSpPr/>
          <p:nvPr/>
        </p:nvGrpSpPr>
        <p:grpSpPr>
          <a:xfrm>
            <a:off x="14120204" y="2621942"/>
            <a:ext cx="741418" cy="735658"/>
            <a:chOff x="7060102" y="1516371"/>
            <a:chExt cx="370709" cy="367829"/>
          </a:xfrm>
        </p:grpSpPr>
        <p:sp>
          <p:nvSpPr>
            <p:cNvPr id="9958" name="Google Shape;9958;p77"/>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9" name="Google Shape;9959;p77"/>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0" name="Google Shape;9960;p77"/>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1" name="Google Shape;9961;p77"/>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2" name="Google Shape;9962;p77"/>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3" name="Google Shape;9963;p77"/>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4" name="Google Shape;9964;p77"/>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5" name="Google Shape;9965;p77"/>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6" name="Google Shape;9966;p77"/>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7" name="Google Shape;9967;p77"/>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8" name="Google Shape;9968;p77"/>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9" name="Google Shape;9969;p77"/>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0" name="Google Shape;9970;p77"/>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1" name="Google Shape;9971;p77"/>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2" name="Google Shape;9972;p77"/>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3" name="Google Shape;9973;p77"/>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4" name="Google Shape;9974;p77"/>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5" name="Google Shape;9975;p77"/>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6" name="Google Shape;9976;p77"/>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7" name="Google Shape;9977;p77"/>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8" name="Google Shape;9978;p77"/>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9" name="Google Shape;9979;p77"/>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0" name="Google Shape;9980;p77"/>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1" name="Google Shape;9981;p77"/>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2" name="Google Shape;9982;p77"/>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83" name="Google Shape;9983;p77"/>
          <p:cNvGrpSpPr/>
          <p:nvPr/>
        </p:nvGrpSpPr>
        <p:grpSpPr>
          <a:xfrm>
            <a:off x="15870494" y="2621523"/>
            <a:ext cx="763409" cy="737176"/>
            <a:chOff x="7935247" y="1516162"/>
            <a:chExt cx="381704" cy="368588"/>
          </a:xfrm>
        </p:grpSpPr>
        <p:sp>
          <p:nvSpPr>
            <p:cNvPr id="9984" name="Google Shape;9984;p77"/>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5" name="Google Shape;9985;p77"/>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6" name="Google Shape;9986;p77"/>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7" name="Google Shape;9987;p77"/>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8" name="Google Shape;9988;p77"/>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9" name="Google Shape;9989;p77"/>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0" name="Google Shape;9990;p77"/>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1" name="Google Shape;9991;p77"/>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2" name="Google Shape;9992;p77"/>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3" name="Google Shape;9993;p77"/>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4" name="Google Shape;9994;p77"/>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5" name="Google Shape;9995;p77"/>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6" name="Google Shape;9996;p77"/>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7" name="Google Shape;9997;p77"/>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8" name="Google Shape;9998;p77"/>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9" name="Google Shape;9999;p77"/>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0" name="Google Shape;10000;p77"/>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1" name="Google Shape;10001;p77"/>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02" name="Google Shape;10002;p77"/>
          <p:cNvGrpSpPr/>
          <p:nvPr/>
        </p:nvGrpSpPr>
        <p:grpSpPr>
          <a:xfrm>
            <a:off x="11476338" y="2708860"/>
            <a:ext cx="778070" cy="562294"/>
            <a:chOff x="5738169" y="1559830"/>
            <a:chExt cx="389035" cy="281147"/>
          </a:xfrm>
        </p:grpSpPr>
        <p:sp>
          <p:nvSpPr>
            <p:cNvPr id="10003" name="Google Shape;10003;p77"/>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4" name="Google Shape;10004;p77"/>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5" name="Google Shape;10005;p77"/>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6" name="Google Shape;10006;p77"/>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7" name="Google Shape;10007;p77"/>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8" name="Google Shape;10008;p77"/>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09" name="Google Shape;10009;p77"/>
          <p:cNvGrpSpPr/>
          <p:nvPr/>
        </p:nvGrpSpPr>
        <p:grpSpPr>
          <a:xfrm>
            <a:off x="12384941" y="6310233"/>
            <a:ext cx="737019" cy="735501"/>
            <a:chOff x="6192470" y="3360516"/>
            <a:chExt cx="368510" cy="367750"/>
          </a:xfrm>
        </p:grpSpPr>
        <p:sp>
          <p:nvSpPr>
            <p:cNvPr id="10010" name="Google Shape;10010;p77"/>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1" name="Google Shape;10011;p77"/>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2" name="Google Shape;10012;p77"/>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3" name="Google Shape;10013;p77"/>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4" name="Google Shape;10014;p77"/>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5" name="Google Shape;10015;p77"/>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6" name="Google Shape;10016;p77"/>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7" name="Google Shape;10017;p77"/>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8" name="Google Shape;10018;p77"/>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9" name="Google Shape;10019;p77"/>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0" name="Google Shape;10020;p77"/>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1" name="Google Shape;10021;p77"/>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22" name="Google Shape;10022;p77"/>
          <p:cNvGrpSpPr/>
          <p:nvPr/>
        </p:nvGrpSpPr>
        <p:grpSpPr>
          <a:xfrm>
            <a:off x="9870038" y="2621418"/>
            <a:ext cx="493284" cy="737334"/>
            <a:chOff x="4935019" y="1516109"/>
            <a:chExt cx="246642" cy="368667"/>
          </a:xfrm>
        </p:grpSpPr>
        <p:sp>
          <p:nvSpPr>
            <p:cNvPr id="10023" name="Google Shape;10023;p77"/>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4" name="Google Shape;10024;p77"/>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5" name="Google Shape;10025;p77"/>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6" name="Google Shape;10026;p77"/>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7" name="Google Shape;10027;p77"/>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8" name="Google Shape;10028;p77"/>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9" name="Google Shape;10029;p77"/>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0" name="Google Shape;10030;p77"/>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1" name="Google Shape;10031;p77"/>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2" name="Google Shape;10032;p77"/>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33" name="Google Shape;10033;p77"/>
          <p:cNvGrpSpPr/>
          <p:nvPr/>
        </p:nvGrpSpPr>
        <p:grpSpPr>
          <a:xfrm>
            <a:off x="15978669" y="6309238"/>
            <a:ext cx="583395" cy="736810"/>
            <a:chOff x="7989335" y="3360019"/>
            <a:chExt cx="291698" cy="368405"/>
          </a:xfrm>
        </p:grpSpPr>
        <p:sp>
          <p:nvSpPr>
            <p:cNvPr id="10034" name="Google Shape;10034;p77"/>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5" name="Google Shape;10035;p77"/>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6" name="Google Shape;10036;p77"/>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7" name="Google Shape;10037;p77"/>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8" name="Google Shape;10038;p77"/>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9" name="Google Shape;10039;p77"/>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0" name="Google Shape;10040;p77"/>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1" name="Google Shape;10041;p77"/>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2" name="Google Shape;10042;p77"/>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3" name="Google Shape;10043;p77"/>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44" name="Google Shape;10044;p77"/>
          <p:cNvGrpSpPr/>
          <p:nvPr/>
        </p:nvGrpSpPr>
        <p:grpSpPr>
          <a:xfrm>
            <a:off x="13266317" y="6308767"/>
            <a:ext cx="736286" cy="737543"/>
            <a:chOff x="6633158" y="3359783"/>
            <a:chExt cx="368143" cy="368771"/>
          </a:xfrm>
        </p:grpSpPr>
        <p:sp>
          <p:nvSpPr>
            <p:cNvPr id="10045" name="Google Shape;10045;p77"/>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6" name="Google Shape;10046;p77"/>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7" name="Google Shape;10047;p77"/>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8" name="Google Shape;10048;p77"/>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9" name="Google Shape;10049;p77"/>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0" name="Google Shape;10050;p77"/>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1" name="Google Shape;10051;p77"/>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2" name="Google Shape;10052;p77"/>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3" name="Google Shape;10053;p77"/>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4" name="Google Shape;10054;p77"/>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5" name="Google Shape;10055;p77"/>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6" name="Google Shape;10056;p77"/>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7" name="Google Shape;10057;p77"/>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8" name="Google Shape;10058;p77"/>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9" name="Google Shape;10059;p77"/>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0" name="Google Shape;10060;p77"/>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1" name="Google Shape;10061;p77"/>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2" name="Google Shape;10062;p77"/>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63" name="Google Shape;10063;p77"/>
          <p:cNvGrpSpPr/>
          <p:nvPr/>
        </p:nvGrpSpPr>
        <p:grpSpPr>
          <a:xfrm>
            <a:off x="15881332" y="3629610"/>
            <a:ext cx="766498" cy="572975"/>
            <a:chOff x="7940666" y="2020205"/>
            <a:chExt cx="383249" cy="286488"/>
          </a:xfrm>
        </p:grpSpPr>
        <p:sp>
          <p:nvSpPr>
            <p:cNvPr id="10064" name="Google Shape;10064;p77"/>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5" name="Google Shape;10065;p77"/>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6" name="Google Shape;10066;p77"/>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7" name="Google Shape;10067;p77"/>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8" name="Google Shape;10068;p77"/>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69" name="Google Shape;10069;p77"/>
          <p:cNvGrpSpPr/>
          <p:nvPr/>
        </p:nvGrpSpPr>
        <p:grpSpPr>
          <a:xfrm>
            <a:off x="15017026" y="3636155"/>
            <a:ext cx="744350" cy="559990"/>
            <a:chOff x="7508513" y="2023478"/>
            <a:chExt cx="372175" cy="279995"/>
          </a:xfrm>
        </p:grpSpPr>
        <p:sp>
          <p:nvSpPr>
            <p:cNvPr id="10070" name="Google Shape;10070;p77"/>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1" name="Google Shape;10071;p77"/>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2" name="Google Shape;10072;p77"/>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3" name="Google Shape;10073;p77"/>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4" name="Google Shape;10074;p77"/>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5" name="Google Shape;10075;p77"/>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6" name="Google Shape;10076;p77"/>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7" name="Google Shape;10077;p77"/>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8" name="Google Shape;10078;p77"/>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9" name="Google Shape;10079;p77"/>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0" name="Google Shape;10080;p77"/>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1" name="Google Shape;10081;p77"/>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2" name="Google Shape;10082;p77"/>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3" name="Google Shape;10083;p77"/>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4" name="Google Shape;10084;p77"/>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5" name="Google Shape;10085;p77"/>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86" name="Google Shape;10086;p77"/>
          <p:cNvGrpSpPr/>
          <p:nvPr/>
        </p:nvGrpSpPr>
        <p:grpSpPr>
          <a:xfrm>
            <a:off x="14141409" y="3581806"/>
            <a:ext cx="736810" cy="668899"/>
            <a:chOff x="7070705" y="1996303"/>
            <a:chExt cx="368405" cy="334449"/>
          </a:xfrm>
        </p:grpSpPr>
        <p:sp>
          <p:nvSpPr>
            <p:cNvPr id="10087" name="Google Shape;10087;p77"/>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8" name="Google Shape;10088;p77"/>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9" name="Google Shape;10089;p77"/>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0" name="Google Shape;10090;p77"/>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1" name="Google Shape;10091;p77"/>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2" name="Google Shape;10092;p77"/>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3" name="Google Shape;10093;p77"/>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4" name="Google Shape;10094;p77"/>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5" name="Google Shape;10095;p77"/>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6" name="Google Shape;10096;p77"/>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7" name="Google Shape;10097;p77"/>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8" name="Google Shape;10098;p77"/>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9" name="Google Shape;10099;p77"/>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0" name="Google Shape;10100;p77"/>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1" name="Google Shape;10101;p77"/>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02" name="Google Shape;10102;p77"/>
          <p:cNvGrpSpPr/>
          <p:nvPr/>
        </p:nvGrpSpPr>
        <p:grpSpPr>
          <a:xfrm>
            <a:off x="13261290" y="3669875"/>
            <a:ext cx="737072" cy="492551"/>
            <a:chOff x="6630645" y="2040338"/>
            <a:chExt cx="368536" cy="246275"/>
          </a:xfrm>
        </p:grpSpPr>
        <p:sp>
          <p:nvSpPr>
            <p:cNvPr id="10103" name="Google Shape;10103;p77"/>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4" name="Google Shape;10104;p77"/>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5" name="Google Shape;10105;p77"/>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6" name="Google Shape;10106;p77"/>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7" name="Google Shape;10107;p77"/>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8" name="Google Shape;10108;p77"/>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9" name="Google Shape;10109;p77"/>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0" name="Google Shape;10110;p77"/>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1" name="Google Shape;10111;p77"/>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2" name="Google Shape;10112;p77"/>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3" name="Google Shape;10113;p77"/>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4" name="Google Shape;10114;p77"/>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5" name="Google Shape;10115;p77"/>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6" name="Google Shape;10116;p77"/>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7" name="Google Shape;10117;p77"/>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8" name="Google Shape;10118;p77"/>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9" name="Google Shape;10119;p77"/>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0" name="Google Shape;10120;p77"/>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1" name="Google Shape;10121;p77"/>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2" name="Google Shape;10122;p77"/>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3" name="Google Shape;10123;p77"/>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4" name="Google Shape;10124;p77"/>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5" name="Google Shape;10125;p77"/>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6" name="Google Shape;10126;p77"/>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7" name="Google Shape;10127;p77"/>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8" name="Google Shape;10128;p77"/>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29" name="Google Shape;10129;p77"/>
          <p:cNvGrpSpPr/>
          <p:nvPr/>
        </p:nvGrpSpPr>
        <p:grpSpPr>
          <a:xfrm>
            <a:off x="12380909" y="3579292"/>
            <a:ext cx="737543" cy="673716"/>
            <a:chOff x="6190455" y="1995046"/>
            <a:chExt cx="368771" cy="336858"/>
          </a:xfrm>
        </p:grpSpPr>
        <p:sp>
          <p:nvSpPr>
            <p:cNvPr id="10130" name="Google Shape;10130;p77"/>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1" name="Google Shape;10131;p77"/>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2" name="Google Shape;10132;p77"/>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3" name="Google Shape;10133;p77"/>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4" name="Google Shape;10134;p77"/>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5" name="Google Shape;10135;p77"/>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6" name="Google Shape;10136;p77"/>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7" name="Google Shape;10137;p77"/>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8" name="Google Shape;10138;p77"/>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9" name="Google Shape;10139;p77"/>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0" name="Google Shape;10140;p77"/>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1" name="Google Shape;10141;p77"/>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2" name="Google Shape;10142;p77"/>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3" name="Google Shape;10143;p77"/>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4" name="Google Shape;10144;p77"/>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5" name="Google Shape;10145;p77"/>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6" name="Google Shape;10146;p77"/>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7" name="Google Shape;10147;p77"/>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48" name="Google Shape;10148;p77"/>
          <p:cNvGrpSpPr/>
          <p:nvPr/>
        </p:nvGrpSpPr>
        <p:grpSpPr>
          <a:xfrm>
            <a:off x="11501261" y="3621966"/>
            <a:ext cx="743355" cy="587479"/>
            <a:chOff x="5750631" y="2016383"/>
            <a:chExt cx="371677" cy="293740"/>
          </a:xfrm>
        </p:grpSpPr>
        <p:sp>
          <p:nvSpPr>
            <p:cNvPr id="10149" name="Google Shape;10149;p77"/>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0" name="Google Shape;10150;p77"/>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1" name="Google Shape;10151;p77"/>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2" name="Google Shape;10152;p77"/>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3" name="Google Shape;10153;p77"/>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4" name="Google Shape;10154;p77"/>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5" name="Google Shape;10155;p77"/>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6" name="Google Shape;10156;p77"/>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7" name="Google Shape;10157;p77"/>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8" name="Google Shape;10158;p77"/>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9" name="Google Shape;10159;p77"/>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0" name="Google Shape;10160;p77"/>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61" name="Google Shape;10161;p77"/>
          <p:cNvGrpSpPr/>
          <p:nvPr/>
        </p:nvGrpSpPr>
        <p:grpSpPr>
          <a:xfrm>
            <a:off x="10621613" y="3634899"/>
            <a:ext cx="736548" cy="562451"/>
            <a:chOff x="5310807" y="2022849"/>
            <a:chExt cx="368274" cy="281226"/>
          </a:xfrm>
        </p:grpSpPr>
        <p:sp>
          <p:nvSpPr>
            <p:cNvPr id="10162" name="Google Shape;10162;p77"/>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3" name="Google Shape;10163;p77"/>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4" name="Google Shape;10164;p77"/>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5" name="Google Shape;10165;p77"/>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6" name="Google Shape;10166;p77"/>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7" name="Google Shape;10167;p77"/>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8" name="Google Shape;10168;p77"/>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9" name="Google Shape;10169;p77"/>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0" name="Google Shape;10170;p77"/>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1" name="Google Shape;10171;p77"/>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2" name="Google Shape;10172;p77"/>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3" name="Google Shape;10173;p77"/>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4" name="Google Shape;10174;p77"/>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5" name="Google Shape;10175;p77"/>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6" name="Google Shape;10176;p77"/>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7" name="Google Shape;10177;p77"/>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8" name="Google Shape;10178;p77"/>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9" name="Google Shape;10179;p77"/>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0" name="Google Shape;10180;p77"/>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81" name="Google Shape;10181;p77"/>
          <p:cNvGrpSpPr/>
          <p:nvPr/>
        </p:nvGrpSpPr>
        <p:grpSpPr>
          <a:xfrm>
            <a:off x="9731179" y="3634061"/>
            <a:ext cx="751575" cy="563655"/>
            <a:chOff x="4865589" y="2022430"/>
            <a:chExt cx="375788" cy="281828"/>
          </a:xfrm>
        </p:grpSpPr>
        <p:sp>
          <p:nvSpPr>
            <p:cNvPr id="10182" name="Google Shape;10182;p77"/>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3" name="Google Shape;10183;p77"/>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4" name="Google Shape;10184;p77"/>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5" name="Google Shape;10185;p77"/>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6" name="Google Shape;10186;p77"/>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7" name="Google Shape;10187;p77"/>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8" name="Google Shape;10188;p77"/>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9" name="Google Shape;10189;p77"/>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0" name="Google Shape;10190;p77"/>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1" name="Google Shape;10191;p77"/>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2" name="Google Shape;10192;p77"/>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93" name="Google Shape;10193;p77"/>
          <p:cNvGrpSpPr/>
          <p:nvPr/>
        </p:nvGrpSpPr>
        <p:grpSpPr>
          <a:xfrm>
            <a:off x="14214137" y="6309709"/>
            <a:ext cx="587636" cy="736025"/>
            <a:chOff x="7107069" y="3360255"/>
            <a:chExt cx="293818" cy="368012"/>
          </a:xfrm>
        </p:grpSpPr>
        <p:sp>
          <p:nvSpPr>
            <p:cNvPr id="10194" name="Google Shape;10194;p77"/>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5" name="Google Shape;10195;p77"/>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6" name="Google Shape;10196;p77"/>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7" name="Google Shape;10197;p77"/>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8" name="Google Shape;10198;p77"/>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9" name="Google Shape;10199;p77"/>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0" name="Google Shape;10200;p77"/>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01" name="Google Shape;10201;p77"/>
          <p:cNvGrpSpPr/>
          <p:nvPr/>
        </p:nvGrpSpPr>
        <p:grpSpPr>
          <a:xfrm>
            <a:off x="15157193" y="6309866"/>
            <a:ext cx="468570" cy="735710"/>
            <a:chOff x="7578597" y="3360333"/>
            <a:chExt cx="234285" cy="367855"/>
          </a:xfrm>
        </p:grpSpPr>
        <p:sp>
          <p:nvSpPr>
            <p:cNvPr id="10202" name="Google Shape;10202;p77"/>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3" name="Google Shape;10203;p77"/>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4" name="Google Shape;10204;p77"/>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5" name="Google Shape;10205;p77"/>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6" name="Google Shape;10206;p77"/>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7" name="Google Shape;10207;p77"/>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8" name="Google Shape;10208;p77"/>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9" name="Google Shape;10209;p77"/>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0" name="Google Shape;10210;p77"/>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11" name="Google Shape;10211;p77"/>
          <p:cNvGrpSpPr/>
          <p:nvPr/>
        </p:nvGrpSpPr>
        <p:grpSpPr>
          <a:xfrm>
            <a:off x="13394703" y="8167966"/>
            <a:ext cx="538261" cy="709059"/>
            <a:chOff x="6697352" y="4289383"/>
            <a:chExt cx="269130" cy="354530"/>
          </a:xfrm>
        </p:grpSpPr>
        <p:sp>
          <p:nvSpPr>
            <p:cNvPr id="10212" name="Google Shape;10212;p77"/>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3" name="Google Shape;10213;p77"/>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4" name="Google Shape;10214;p77"/>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5" name="Google Shape;10215;p77"/>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6" name="Google Shape;10216;p77"/>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7" name="Google Shape;10217;p77"/>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8" name="Google Shape;10218;p77"/>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9" name="Google Shape;10219;p77"/>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0" name="Google Shape;10220;p77"/>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21" name="Google Shape;10221;p77"/>
          <p:cNvGrpSpPr/>
          <p:nvPr/>
        </p:nvGrpSpPr>
        <p:grpSpPr>
          <a:xfrm>
            <a:off x="11537232" y="5406970"/>
            <a:ext cx="669632" cy="737072"/>
            <a:chOff x="5768616" y="2908885"/>
            <a:chExt cx="334816" cy="368536"/>
          </a:xfrm>
        </p:grpSpPr>
        <p:sp>
          <p:nvSpPr>
            <p:cNvPr id="10222" name="Google Shape;10222;p77"/>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3" name="Google Shape;10223;p77"/>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4" name="Google Shape;10224;p77"/>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5" name="Google Shape;10225;p77"/>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6" name="Google Shape;10226;p77"/>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7" name="Google Shape;10227;p77"/>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8" name="Google Shape;10228;p77"/>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9" name="Google Shape;10229;p77"/>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0" name="Google Shape;10230;p77"/>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31" name="Google Shape;10231;p77"/>
          <p:cNvGrpSpPr/>
          <p:nvPr/>
        </p:nvGrpSpPr>
        <p:grpSpPr>
          <a:xfrm>
            <a:off x="13314121" y="5406970"/>
            <a:ext cx="646227" cy="737334"/>
            <a:chOff x="6657061" y="2908885"/>
            <a:chExt cx="323114" cy="368667"/>
          </a:xfrm>
        </p:grpSpPr>
        <p:sp>
          <p:nvSpPr>
            <p:cNvPr id="10232" name="Google Shape;10232;p77"/>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3" name="Google Shape;10233;p77"/>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4" name="Google Shape;10234;p77"/>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5" name="Google Shape;10235;p77"/>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6" name="Google Shape;10236;p77"/>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7" name="Google Shape;10237;p77"/>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8" name="Google Shape;10238;p77"/>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39" name="Google Shape;10239;p77"/>
          <p:cNvGrpSpPr/>
          <p:nvPr/>
        </p:nvGrpSpPr>
        <p:grpSpPr>
          <a:xfrm>
            <a:off x="12422169" y="5407546"/>
            <a:ext cx="661830" cy="736915"/>
            <a:chOff x="6211084" y="2909173"/>
            <a:chExt cx="330915" cy="368457"/>
          </a:xfrm>
        </p:grpSpPr>
        <p:sp>
          <p:nvSpPr>
            <p:cNvPr id="10240" name="Google Shape;10240;p77"/>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1" name="Google Shape;10241;p77"/>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2" name="Google Shape;10242;p77"/>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3" name="Google Shape;10243;p77"/>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4" name="Google Shape;10244;p77"/>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5" name="Google Shape;10245;p77"/>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6" name="Google Shape;10246;p77"/>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7" name="Google Shape;10247;p77"/>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48" name="Google Shape;10248;p77"/>
          <p:cNvGrpSpPr/>
          <p:nvPr/>
        </p:nvGrpSpPr>
        <p:grpSpPr>
          <a:xfrm>
            <a:off x="15086193" y="5406709"/>
            <a:ext cx="629891" cy="736600"/>
            <a:chOff x="7543097" y="2908754"/>
            <a:chExt cx="314945" cy="368300"/>
          </a:xfrm>
        </p:grpSpPr>
        <p:sp>
          <p:nvSpPr>
            <p:cNvPr id="10249" name="Google Shape;10249;p77"/>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0" name="Google Shape;10250;p77"/>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1" name="Google Shape;10251;p77"/>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2" name="Google Shape;10252;p77"/>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3" name="Google Shape;10253;p77"/>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4" name="Google Shape;10254;p77"/>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5" name="Google Shape;10255;p77"/>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6" name="Google Shape;10256;p77"/>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7" name="Google Shape;10257;p77"/>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8" name="Google Shape;10258;p77"/>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9" name="Google Shape;10259;p77"/>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0" name="Google Shape;10260;p77"/>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1" name="Google Shape;10261;p77"/>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62" name="Google Shape;10262;p77"/>
          <p:cNvGrpSpPr/>
          <p:nvPr/>
        </p:nvGrpSpPr>
        <p:grpSpPr>
          <a:xfrm>
            <a:off x="14180941" y="5407127"/>
            <a:ext cx="662563" cy="737176"/>
            <a:chOff x="7090471" y="2908964"/>
            <a:chExt cx="331282" cy="368588"/>
          </a:xfrm>
        </p:grpSpPr>
        <p:sp>
          <p:nvSpPr>
            <p:cNvPr id="10263" name="Google Shape;10263;p77"/>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4" name="Google Shape;10264;p77"/>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5" name="Google Shape;10265;p77"/>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66" name="Google Shape;10266;p77"/>
          <p:cNvGrpSpPr/>
          <p:nvPr/>
        </p:nvGrpSpPr>
        <p:grpSpPr>
          <a:xfrm>
            <a:off x="14319538" y="7242398"/>
            <a:ext cx="391443" cy="679633"/>
            <a:chOff x="7159769" y="3826599"/>
            <a:chExt cx="195722" cy="339816"/>
          </a:xfrm>
        </p:grpSpPr>
        <p:sp>
          <p:nvSpPr>
            <p:cNvPr id="10267" name="Google Shape;10267;p77"/>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8" name="Google Shape;10268;p77"/>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9" name="Google Shape;10269;p77"/>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0" name="Google Shape;10270;p77"/>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1" name="Google Shape;10271;p77"/>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2" name="Google Shape;10272;p77"/>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3" name="Google Shape;10273;p77"/>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4" name="Google Shape;10274;p77"/>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5" name="Google Shape;10275;p77"/>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6" name="Google Shape;10276;p77"/>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7" name="Google Shape;10277;p77"/>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8" name="Google Shape;10278;p77"/>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9" name="Google Shape;10279;p77"/>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80" name="Google Shape;10280;p77"/>
          <p:cNvGrpSpPr/>
          <p:nvPr/>
        </p:nvGrpSpPr>
        <p:grpSpPr>
          <a:xfrm>
            <a:off x="9918314" y="5406970"/>
            <a:ext cx="382909" cy="739061"/>
            <a:chOff x="4959157" y="2908885"/>
            <a:chExt cx="191454" cy="369531"/>
          </a:xfrm>
        </p:grpSpPr>
        <p:sp>
          <p:nvSpPr>
            <p:cNvPr id="10281" name="Google Shape;10281;p77"/>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2" name="Google Shape;10282;p77"/>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3" name="Google Shape;10283;p77"/>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4" name="Google Shape;10284;p77"/>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5" name="Google Shape;10285;p77"/>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6" name="Google Shape;10286;p77"/>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7" name="Google Shape;10287;p77"/>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8" name="Google Shape;10288;p77"/>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9" name="Google Shape;10289;p77"/>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0" name="Google Shape;10290;p77"/>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1" name="Google Shape;10291;p77"/>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2" name="Google Shape;10292;p77"/>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93" name="Google Shape;10293;p77"/>
          <p:cNvGrpSpPr/>
          <p:nvPr/>
        </p:nvGrpSpPr>
        <p:grpSpPr>
          <a:xfrm>
            <a:off x="15988461" y="5407023"/>
            <a:ext cx="591459" cy="736758"/>
            <a:chOff x="7994230" y="2908911"/>
            <a:chExt cx="295729" cy="368379"/>
          </a:xfrm>
        </p:grpSpPr>
        <p:sp>
          <p:nvSpPr>
            <p:cNvPr id="10294" name="Google Shape;10294;p77"/>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5" name="Google Shape;10295;p77"/>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6" name="Google Shape;10296;p77"/>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7" name="Google Shape;10297;p77"/>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8" name="Google Shape;10298;p77"/>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9" name="Google Shape;10299;p77"/>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0" name="Google Shape;10300;p77"/>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1" name="Google Shape;10301;p77"/>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2" name="Google Shape;10302;p77"/>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3" name="Google Shape;10303;p77"/>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4" name="Google Shape;10304;p77"/>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5" name="Google Shape;10305;p77"/>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6" name="Google Shape;10306;p77"/>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7" name="Google Shape;10307;p77"/>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8" name="Google Shape;10308;p77"/>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9" name="Google Shape;10309;p77"/>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0" name="Google Shape;10310;p77"/>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1" name="Google Shape;10311;p77"/>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2" name="Google Shape;10312;p77"/>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3" name="Google Shape;10313;p77"/>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4" name="Google Shape;10314;p77"/>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5" name="Google Shape;10315;p77"/>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16" name="Google Shape;10316;p77"/>
          <p:cNvGrpSpPr/>
          <p:nvPr/>
        </p:nvGrpSpPr>
        <p:grpSpPr>
          <a:xfrm>
            <a:off x="15104048" y="7241455"/>
            <a:ext cx="563760" cy="681465"/>
            <a:chOff x="7552024" y="3826128"/>
            <a:chExt cx="281880" cy="340733"/>
          </a:xfrm>
        </p:grpSpPr>
        <p:sp>
          <p:nvSpPr>
            <p:cNvPr id="10317" name="Google Shape;10317;p77"/>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8" name="Google Shape;10318;p77"/>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9" name="Google Shape;10319;p77"/>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0" name="Google Shape;10320;p77"/>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1" name="Google Shape;10321;p77"/>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2" name="Google Shape;10322;p77"/>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3" name="Google Shape;10323;p77"/>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4" name="Google Shape;10324;p77"/>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5" name="Google Shape;10325;p77"/>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6" name="Google Shape;10326;p77"/>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7" name="Google Shape;10327;p77"/>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8" name="Google Shape;10328;p77"/>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29" name="Google Shape;10329;p77"/>
          <p:cNvGrpSpPr/>
          <p:nvPr/>
        </p:nvGrpSpPr>
        <p:grpSpPr>
          <a:xfrm>
            <a:off x="12529821" y="8168856"/>
            <a:ext cx="405790" cy="708536"/>
            <a:chOff x="6264910" y="4289828"/>
            <a:chExt cx="202895" cy="354268"/>
          </a:xfrm>
        </p:grpSpPr>
        <p:sp>
          <p:nvSpPr>
            <p:cNvPr id="10330" name="Google Shape;10330;p77"/>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1" name="Google Shape;10331;p77"/>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2" name="Google Shape;10332;p77"/>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3" name="Google Shape;10333;p77"/>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4" name="Google Shape;10334;p77"/>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5" name="Google Shape;10335;p77"/>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6" name="Google Shape;10336;p77"/>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7" name="Google Shape;10337;p77"/>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38" name="Google Shape;10338;p77"/>
          <p:cNvGrpSpPr/>
          <p:nvPr/>
        </p:nvGrpSpPr>
        <p:grpSpPr>
          <a:xfrm>
            <a:off x="15945211" y="7242293"/>
            <a:ext cx="671726" cy="679371"/>
            <a:chOff x="7972606" y="3826547"/>
            <a:chExt cx="335863" cy="339686"/>
          </a:xfrm>
        </p:grpSpPr>
        <p:sp>
          <p:nvSpPr>
            <p:cNvPr id="10339" name="Google Shape;10339;p77"/>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0" name="Google Shape;10340;p77"/>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1" name="Google Shape;10341;p77"/>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2" name="Google Shape;10342;p77"/>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3" name="Google Shape;10343;p77"/>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4" name="Google Shape;10344;p77"/>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5" name="Google Shape;10345;p77"/>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6" name="Google Shape;10346;p77"/>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7" name="Google Shape;10347;p77"/>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8" name="Google Shape;10348;p77"/>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9" name="Google Shape;10349;p77"/>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0" name="Google Shape;10350;p77"/>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1" name="Google Shape;10351;p77"/>
            <p:cNvSpPr/>
            <p:nvPr/>
          </p:nvSpPr>
          <p:spPr>
            <a:xfrm>
              <a:off x="7972606" y="3826547"/>
              <a:ext cx="335863" cy="339686"/>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52" name="Google Shape;10352;p77"/>
          <p:cNvGrpSpPr/>
          <p:nvPr/>
        </p:nvGrpSpPr>
        <p:grpSpPr>
          <a:xfrm>
            <a:off x="10619100" y="5407861"/>
            <a:ext cx="743879" cy="734401"/>
            <a:chOff x="5309550" y="2909330"/>
            <a:chExt cx="371939" cy="367201"/>
          </a:xfrm>
        </p:grpSpPr>
        <p:sp>
          <p:nvSpPr>
            <p:cNvPr id="10353" name="Google Shape;10353;p77"/>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4" name="Google Shape;10354;p77"/>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5" name="Google Shape;10355;p77"/>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6" name="Google Shape;10356;p77"/>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7" name="Google Shape;10357;p77"/>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8" name="Google Shape;10358;p77"/>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9" name="Google Shape;10359;p77"/>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0" name="Google Shape;10360;p77"/>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1" name="Google Shape;10361;p77"/>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2" name="Google Shape;10362;p77"/>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3" name="Google Shape;10363;p77"/>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4" name="Google Shape;10364;p77"/>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5" name="Google Shape;10365;p77"/>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6" name="Google Shape;10366;p77"/>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7" name="Google Shape;10367;p77"/>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8" name="Google Shape;10368;p77"/>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9" name="Google Shape;10369;p77"/>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370" name="Google Shape;10370;p77"/>
          <p:cNvSpPr txBox="1"/>
          <p:nvPr/>
        </p:nvSpPr>
        <p:spPr>
          <a:xfrm>
            <a:off x="1699350" y="1022034"/>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Educational Icons</a:t>
            </a:r>
            <a:endParaRPr sz="4800">
              <a:solidFill>
                <a:schemeClr val="lt1"/>
              </a:solidFill>
            </a:endParaRPr>
          </a:p>
        </p:txBody>
      </p:sp>
      <p:sp>
        <p:nvSpPr>
          <p:cNvPr id="10371" name="Google Shape;10371;p77"/>
          <p:cNvSpPr txBox="1"/>
          <p:nvPr/>
        </p:nvSpPr>
        <p:spPr>
          <a:xfrm>
            <a:off x="9716800" y="1022034"/>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Medical Icons</a:t>
            </a:r>
            <a:endParaRPr sz="48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75" name="Shape 10375"/>
        <p:cNvGrpSpPr/>
        <p:nvPr/>
      </p:nvGrpSpPr>
      <p:grpSpPr>
        <a:xfrm>
          <a:off x="0" y="0"/>
          <a:ext cx="0" cy="0"/>
          <a:chOff x="0" y="0"/>
          <a:chExt cx="0" cy="0"/>
        </a:xfrm>
      </p:grpSpPr>
      <p:grpSp>
        <p:nvGrpSpPr>
          <p:cNvPr id="10376" name="Google Shape;10376;p78"/>
          <p:cNvGrpSpPr/>
          <p:nvPr/>
        </p:nvGrpSpPr>
        <p:grpSpPr>
          <a:xfrm>
            <a:off x="1820802" y="2654256"/>
            <a:ext cx="496487" cy="691462"/>
            <a:chOff x="910401" y="1511703"/>
            <a:chExt cx="248243" cy="345731"/>
          </a:xfrm>
        </p:grpSpPr>
        <p:sp>
          <p:nvSpPr>
            <p:cNvPr id="10377" name="Google Shape;10377;p78"/>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8" name="Google Shape;10378;p78"/>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9" name="Google Shape;10379;p78"/>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0" name="Google Shape;10380;p78"/>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1" name="Google Shape;10381;p78"/>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2" name="Google Shape;10382;p78"/>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3" name="Google Shape;10383;p78"/>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4" name="Google Shape;10384;p78"/>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5" name="Google Shape;10385;p78"/>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6" name="Google Shape;10386;p78"/>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7" name="Google Shape;10387;p78"/>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8" name="Google Shape;10388;p78"/>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9" name="Google Shape;10389;p78"/>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0" name="Google Shape;10390;p78"/>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1" name="Google Shape;10391;p78"/>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2" name="Google Shape;10392;p78"/>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3" name="Google Shape;10393;p78"/>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4" name="Google Shape;10394;p78"/>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5" name="Google Shape;10395;p78"/>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6" name="Google Shape;10396;p78"/>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7" name="Google Shape;10397;p78"/>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8" name="Google Shape;10398;p78"/>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9" name="Google Shape;10399;p78"/>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0" name="Google Shape;10400;p78"/>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01" name="Google Shape;10401;p78"/>
          <p:cNvGrpSpPr/>
          <p:nvPr/>
        </p:nvGrpSpPr>
        <p:grpSpPr>
          <a:xfrm>
            <a:off x="2623941" y="2654624"/>
            <a:ext cx="691619" cy="691095"/>
            <a:chOff x="1311970" y="1511887"/>
            <a:chExt cx="345810" cy="345547"/>
          </a:xfrm>
        </p:grpSpPr>
        <p:sp>
          <p:nvSpPr>
            <p:cNvPr id="10402" name="Google Shape;10402;p78"/>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3" name="Google Shape;10403;p78"/>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4" name="Google Shape;10404;p78"/>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5" name="Google Shape;10405;p78"/>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6" name="Google Shape;10406;p78"/>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7" name="Google Shape;10407;p78"/>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8" name="Google Shape;10408;p78"/>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9" name="Google Shape;10409;p78"/>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0" name="Google Shape;10410;p78"/>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1" name="Google Shape;10411;p78"/>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2" name="Google Shape;10412;p78"/>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3" name="Google Shape;10413;p78"/>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4" name="Google Shape;10414;p78"/>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5" name="Google Shape;10415;p78"/>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16" name="Google Shape;10416;p78"/>
          <p:cNvGrpSpPr/>
          <p:nvPr/>
        </p:nvGrpSpPr>
        <p:grpSpPr>
          <a:xfrm>
            <a:off x="3508594" y="2653470"/>
            <a:ext cx="707513" cy="692826"/>
            <a:chOff x="1754297" y="1511310"/>
            <a:chExt cx="353757" cy="346413"/>
          </a:xfrm>
        </p:grpSpPr>
        <p:sp>
          <p:nvSpPr>
            <p:cNvPr id="10417" name="Google Shape;10417;p78"/>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8" name="Google Shape;10418;p78"/>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9" name="Google Shape;10419;p78"/>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0" name="Google Shape;10420;p78"/>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1" name="Google Shape;10421;p78"/>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2" name="Google Shape;10422;p78"/>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3" name="Google Shape;10423;p78"/>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4" name="Google Shape;10424;p78"/>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5" name="Google Shape;10425;p78"/>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6" name="Google Shape;10426;p78"/>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7" name="Google Shape;10427;p78"/>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8" name="Google Shape;10428;p78"/>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9" name="Google Shape;10429;p78"/>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0" name="Google Shape;10430;p78"/>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1" name="Google Shape;10431;p78"/>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2" name="Google Shape;10432;p78"/>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3" name="Google Shape;10433;p78"/>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4" name="Google Shape;10434;p78"/>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5" name="Google Shape;10435;p78"/>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6" name="Google Shape;10436;p78"/>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37" name="Google Shape;10437;p78"/>
          <p:cNvGrpSpPr/>
          <p:nvPr/>
        </p:nvGrpSpPr>
        <p:grpSpPr>
          <a:xfrm>
            <a:off x="6231743" y="2654466"/>
            <a:ext cx="632555" cy="691200"/>
            <a:chOff x="3115872" y="1511808"/>
            <a:chExt cx="316277" cy="345600"/>
          </a:xfrm>
        </p:grpSpPr>
        <p:sp>
          <p:nvSpPr>
            <p:cNvPr id="10438" name="Google Shape;10438;p78"/>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9" name="Google Shape;10439;p78"/>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0" name="Google Shape;10440;p78"/>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1" name="Google Shape;10441;p78"/>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2" name="Google Shape;10442;p78"/>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3" name="Google Shape;10443;p78"/>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4" name="Google Shape;10444;p78"/>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5" name="Google Shape;10445;p78"/>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6" name="Google Shape;10446;p78"/>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7" name="Google Shape;10447;p78"/>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8" name="Google Shape;10448;p78"/>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9" name="Google Shape;10449;p78"/>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0" name="Google Shape;10450;p78"/>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1" name="Google Shape;10451;p78"/>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2" name="Google Shape;10452;p78"/>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3" name="Google Shape;10453;p78"/>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4" name="Google Shape;10454;p78"/>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5" name="Google Shape;10455;p78"/>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56" name="Google Shape;10456;p78"/>
          <p:cNvGrpSpPr/>
          <p:nvPr/>
        </p:nvGrpSpPr>
        <p:grpSpPr>
          <a:xfrm>
            <a:off x="7123950" y="2654414"/>
            <a:ext cx="698176" cy="691304"/>
            <a:chOff x="3561975" y="1511782"/>
            <a:chExt cx="349088" cy="345652"/>
          </a:xfrm>
        </p:grpSpPr>
        <p:sp>
          <p:nvSpPr>
            <p:cNvPr id="10457" name="Google Shape;10457;p78"/>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8" name="Google Shape;10458;p78"/>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9" name="Google Shape;10459;p78"/>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0" name="Google Shape;10460;p78"/>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1" name="Google Shape;10461;p78"/>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2" name="Google Shape;10462;p78"/>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3" name="Google Shape;10463;p78"/>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4" name="Google Shape;10464;p78"/>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5" name="Google Shape;10465;p78"/>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6" name="Google Shape;10466;p78"/>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7" name="Google Shape;10467;p78"/>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8" name="Google Shape;10468;p78"/>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9" name="Google Shape;10469;p78"/>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0" name="Google Shape;10470;p78"/>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1" name="Google Shape;10471;p78"/>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2" name="Google Shape;10472;p78"/>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3" name="Google Shape;10473;p78"/>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4" name="Google Shape;10474;p78"/>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5" name="Google Shape;10475;p78"/>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6" name="Google Shape;10476;p78"/>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7" name="Google Shape;10477;p78"/>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8" name="Google Shape;10478;p78"/>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9" name="Google Shape;10479;p78"/>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0" name="Google Shape;10480;p78"/>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81" name="Google Shape;10481;p78"/>
          <p:cNvGrpSpPr/>
          <p:nvPr/>
        </p:nvGrpSpPr>
        <p:grpSpPr>
          <a:xfrm>
            <a:off x="3494694" y="6356530"/>
            <a:ext cx="764322" cy="713073"/>
            <a:chOff x="1747347" y="3362840"/>
            <a:chExt cx="382161" cy="356537"/>
          </a:xfrm>
        </p:grpSpPr>
        <p:sp>
          <p:nvSpPr>
            <p:cNvPr id="10482" name="Google Shape;10482;p78"/>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3" name="Google Shape;10483;p78"/>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4" name="Google Shape;10484;p78"/>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5" name="Google Shape;10485;p78"/>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6" name="Google Shape;10486;p78"/>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7" name="Google Shape;10487;p78"/>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8" name="Google Shape;10488;p78"/>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9" name="Google Shape;10489;p78"/>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0" name="Google Shape;10490;p78"/>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1" name="Google Shape;10491;p78"/>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2" name="Google Shape;10492;p78"/>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3" name="Google Shape;10493;p78"/>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4" name="Google Shape;10494;p78"/>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5" name="Google Shape;10495;p78"/>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6" name="Google Shape;10496;p78"/>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7" name="Google Shape;10497;p78"/>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98" name="Google Shape;10498;p78"/>
          <p:cNvGrpSpPr/>
          <p:nvPr/>
        </p:nvGrpSpPr>
        <p:grpSpPr>
          <a:xfrm>
            <a:off x="4363978" y="6388843"/>
            <a:ext cx="809748" cy="683069"/>
            <a:chOff x="2181989" y="3378996"/>
            <a:chExt cx="404874" cy="341535"/>
          </a:xfrm>
        </p:grpSpPr>
        <p:sp>
          <p:nvSpPr>
            <p:cNvPr id="10499" name="Google Shape;10499;p78"/>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0" name="Google Shape;10500;p78"/>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1" name="Google Shape;10501;p78"/>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2" name="Google Shape;10502;p78"/>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3" name="Google Shape;10503;p78"/>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4" name="Google Shape;10504;p78"/>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5" name="Google Shape;10505;p78"/>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6" name="Google Shape;10506;p78"/>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7" name="Google Shape;10507;p78"/>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8" name="Google Shape;10508;p78"/>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9" name="Google Shape;10509;p78"/>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0" name="Google Shape;10510;p78"/>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1" name="Google Shape;10511;p78"/>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2" name="Google Shape;10512;p78"/>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3" name="Google Shape;10513;p78"/>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4" name="Google Shape;10514;p78"/>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5" name="Google Shape;10515;p78"/>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6" name="Google Shape;10516;p78"/>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17" name="Google Shape;10517;p78"/>
          <p:cNvGrpSpPr/>
          <p:nvPr/>
        </p:nvGrpSpPr>
        <p:grpSpPr>
          <a:xfrm>
            <a:off x="6195130" y="6394665"/>
            <a:ext cx="722673" cy="677247"/>
            <a:chOff x="3097565" y="3381908"/>
            <a:chExt cx="361336" cy="338623"/>
          </a:xfrm>
        </p:grpSpPr>
        <p:sp>
          <p:nvSpPr>
            <p:cNvPr id="10518" name="Google Shape;10518;p78"/>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9" name="Google Shape;10519;p78"/>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0" name="Google Shape;10520;p78"/>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1" name="Google Shape;10521;p78"/>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2" name="Google Shape;10522;p78"/>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3" name="Google Shape;10523;p78"/>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4" name="Google Shape;10524;p78"/>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5" name="Google Shape;10525;p78"/>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6" name="Google Shape;10526;p78"/>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7" name="Google Shape;10527;p78"/>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8" name="Google Shape;10528;p78"/>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9" name="Google Shape;10529;p78"/>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0" name="Google Shape;10530;p78"/>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1" name="Google Shape;10531;p78"/>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32" name="Google Shape;10532;p78"/>
          <p:cNvGrpSpPr/>
          <p:nvPr/>
        </p:nvGrpSpPr>
        <p:grpSpPr>
          <a:xfrm>
            <a:off x="1742802" y="3627611"/>
            <a:ext cx="648449" cy="676932"/>
            <a:chOff x="871401" y="1998381"/>
            <a:chExt cx="324224" cy="338466"/>
          </a:xfrm>
        </p:grpSpPr>
        <p:sp>
          <p:nvSpPr>
            <p:cNvPr id="10533" name="Google Shape;10533;p78"/>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4" name="Google Shape;10534;p78"/>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5" name="Google Shape;10535;p78"/>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6" name="Google Shape;10536;p78"/>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7" name="Google Shape;10537;p78"/>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8" name="Google Shape;10538;p78"/>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9" name="Google Shape;10539;p78"/>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0" name="Google Shape;10540;p78"/>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1" name="Google Shape;10541;p78"/>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2" name="Google Shape;10542;p78"/>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3" name="Google Shape;10543;p78"/>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4" name="Google Shape;10544;p78"/>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5" name="Google Shape;10545;p78"/>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6" name="Google Shape;10546;p78"/>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7" name="Google Shape;10547;p78"/>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8" name="Google Shape;10548;p78"/>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9" name="Google Shape;10549;p78"/>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50" name="Google Shape;10550;p78"/>
          <p:cNvGrpSpPr/>
          <p:nvPr/>
        </p:nvGrpSpPr>
        <p:grpSpPr>
          <a:xfrm>
            <a:off x="3503768" y="3609409"/>
            <a:ext cx="721204" cy="720942"/>
            <a:chOff x="1751884" y="1989280"/>
            <a:chExt cx="360602" cy="360471"/>
          </a:xfrm>
        </p:grpSpPr>
        <p:sp>
          <p:nvSpPr>
            <p:cNvPr id="10551" name="Google Shape;10551;p78"/>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2" name="Google Shape;10552;p78"/>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3" name="Google Shape;10553;p78"/>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4" name="Google Shape;10554;p78"/>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5" name="Google Shape;10555;p78"/>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6" name="Google Shape;10556;p78"/>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7" name="Google Shape;10557;p78"/>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8" name="Google Shape;10558;p78"/>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9" name="Google Shape;10559;p78"/>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0" name="Google Shape;10560;p78"/>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1" name="Google Shape;10561;p78"/>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2" name="Google Shape;10562;p78"/>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3" name="Google Shape;10563;p78"/>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4" name="Google Shape;10564;p78"/>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5" name="Google Shape;10565;p78"/>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66" name="Google Shape;10566;p78"/>
          <p:cNvGrpSpPr/>
          <p:nvPr/>
        </p:nvGrpSpPr>
        <p:grpSpPr>
          <a:xfrm>
            <a:off x="4376095" y="3597974"/>
            <a:ext cx="778694" cy="706569"/>
            <a:chOff x="2188048" y="1983562"/>
            <a:chExt cx="389347" cy="353284"/>
          </a:xfrm>
        </p:grpSpPr>
        <p:sp>
          <p:nvSpPr>
            <p:cNvPr id="10567" name="Google Shape;10567;p78"/>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8" name="Google Shape;10568;p78"/>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9" name="Google Shape;10569;p78"/>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0" name="Google Shape;10570;p78"/>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1" name="Google Shape;10571;p78"/>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2" name="Google Shape;10572;p78"/>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3" name="Google Shape;10573;p78"/>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4" name="Google Shape;10574;p78"/>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75" name="Google Shape;10575;p78"/>
          <p:cNvGrpSpPr/>
          <p:nvPr/>
        </p:nvGrpSpPr>
        <p:grpSpPr>
          <a:xfrm>
            <a:off x="5308797" y="3678283"/>
            <a:ext cx="685954" cy="575326"/>
            <a:chOff x="2654399" y="2023716"/>
            <a:chExt cx="342977" cy="287663"/>
          </a:xfrm>
        </p:grpSpPr>
        <p:sp>
          <p:nvSpPr>
            <p:cNvPr id="10576" name="Google Shape;10576;p78"/>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7" name="Google Shape;10577;p78"/>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8" name="Google Shape;10578;p78"/>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9" name="Google Shape;10579;p78"/>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0" name="Google Shape;10580;p78"/>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1" name="Google Shape;10581;p78"/>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2" name="Google Shape;10582;p78"/>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3" name="Google Shape;10583;p78"/>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4" name="Google Shape;10584;p78"/>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5" name="Google Shape;10585;p78"/>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6" name="Google Shape;10586;p78"/>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7" name="Google Shape;10587;p78"/>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8" name="Google Shape;10588;p78"/>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9" name="Google Shape;10589;p78"/>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0" name="Google Shape;10590;p78"/>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1" name="Google Shape;10591;p78"/>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2" name="Google Shape;10592;p78"/>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3" name="Google Shape;10593;p78"/>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4" name="Google Shape;10594;p78"/>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5" name="Google Shape;10595;p78"/>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6" name="Google Shape;10596;p78"/>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7" name="Google Shape;10597;p78"/>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8" name="Google Shape;10598;p78"/>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9" name="Google Shape;10599;p78"/>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0" name="Google Shape;10600;p78"/>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1" name="Google Shape;10601;p78"/>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2" name="Google Shape;10602;p78"/>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3" name="Google Shape;10603;p78"/>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04" name="Google Shape;10604;p78"/>
          <p:cNvGrpSpPr/>
          <p:nvPr/>
        </p:nvGrpSpPr>
        <p:grpSpPr>
          <a:xfrm>
            <a:off x="6209030" y="3627611"/>
            <a:ext cx="676984" cy="677194"/>
            <a:chOff x="3104515" y="1998381"/>
            <a:chExt cx="338492" cy="338597"/>
          </a:xfrm>
        </p:grpSpPr>
        <p:sp>
          <p:nvSpPr>
            <p:cNvPr id="10605" name="Google Shape;10605;p78"/>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6" name="Google Shape;10606;p78"/>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7" name="Google Shape;10607;p78"/>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8" name="Google Shape;10608;p78"/>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9" name="Google Shape;10609;p78"/>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0" name="Google Shape;10610;p78"/>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1" name="Google Shape;10611;p78"/>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2" name="Google Shape;10612;p78"/>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3" name="Google Shape;10613;p78"/>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4" name="Google Shape;10614;p78"/>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5" name="Google Shape;10615;p78"/>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6" name="Google Shape;10616;p78"/>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7" name="Google Shape;10617;p78"/>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8" name="Google Shape;10618;p78"/>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9" name="Google Shape;10619;p78"/>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0" name="Google Shape;10620;p78"/>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1" name="Google Shape;10621;p78"/>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2" name="Google Shape;10622;p78"/>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3" name="Google Shape;10623;p78"/>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4" name="Google Shape;10624;p78"/>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5" name="Google Shape;10625;p78"/>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6" name="Google Shape;10626;p78"/>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7" name="Google Shape;10627;p78"/>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8" name="Google Shape;10628;p78"/>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9" name="Google Shape;10629;p78"/>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0" name="Google Shape;10630;p78"/>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1" name="Google Shape;10631;p78"/>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2" name="Google Shape;10632;p78"/>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3" name="Google Shape;10633;p78"/>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4" name="Google Shape;10634;p78"/>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5" name="Google Shape;10635;p78"/>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6" name="Google Shape;10636;p78"/>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7" name="Google Shape;10637;p78"/>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38" name="Google Shape;10638;p78"/>
          <p:cNvGrpSpPr/>
          <p:nvPr/>
        </p:nvGrpSpPr>
        <p:grpSpPr>
          <a:xfrm>
            <a:off x="8012643" y="3581661"/>
            <a:ext cx="641210" cy="768938"/>
            <a:chOff x="4006321" y="1975405"/>
            <a:chExt cx="320605" cy="384469"/>
          </a:xfrm>
        </p:grpSpPr>
        <p:sp>
          <p:nvSpPr>
            <p:cNvPr id="10639" name="Google Shape;10639;p78"/>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0" name="Google Shape;10640;p78"/>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1" name="Google Shape;10641;p78"/>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2" name="Google Shape;10642;p78"/>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3" name="Google Shape;10643;p78"/>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4" name="Google Shape;10644;p78"/>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5" name="Google Shape;10645;p78"/>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6" name="Google Shape;10646;p78"/>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7" name="Google Shape;10647;p78"/>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8" name="Google Shape;10648;p78"/>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9" name="Google Shape;10649;p78"/>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0" name="Google Shape;10650;p78"/>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1" name="Google Shape;10651;p78"/>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2" name="Google Shape;10652;p78"/>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3" name="Google Shape;10653;p78"/>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4" name="Google Shape;10654;p78"/>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5" name="Google Shape;10655;p78"/>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6" name="Google Shape;10656;p78"/>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7" name="Google Shape;10657;p78"/>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8" name="Google Shape;10658;p78"/>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9" name="Google Shape;10659;p78"/>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0" name="Google Shape;10660;p78"/>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61" name="Google Shape;10661;p78"/>
          <p:cNvGrpSpPr/>
          <p:nvPr/>
        </p:nvGrpSpPr>
        <p:grpSpPr>
          <a:xfrm>
            <a:off x="7108581" y="6391885"/>
            <a:ext cx="680184" cy="677247"/>
            <a:chOff x="3554290" y="3380517"/>
            <a:chExt cx="340092" cy="338623"/>
          </a:xfrm>
        </p:grpSpPr>
        <p:sp>
          <p:nvSpPr>
            <p:cNvPr id="10662" name="Google Shape;10662;p78"/>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3" name="Google Shape;10663;p78"/>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4" name="Google Shape;10664;p78"/>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5" name="Google Shape;10665;p78"/>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6" name="Google Shape;10666;p78"/>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7" name="Google Shape;10667;p78"/>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8" name="Google Shape;10668;p78"/>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9" name="Google Shape;10669;p78"/>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0" name="Google Shape;10670;p78"/>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1" name="Google Shape;10671;p78"/>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2" name="Google Shape;10672;p78"/>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3" name="Google Shape;10673;p78"/>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4" name="Google Shape;10674;p78"/>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5" name="Google Shape;10675;p78"/>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6" name="Google Shape;10676;p78"/>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7" name="Google Shape;10677;p78"/>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8" name="Google Shape;10678;p78"/>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9" name="Google Shape;10679;p78"/>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80" name="Google Shape;10680;p78"/>
          <p:cNvGrpSpPr/>
          <p:nvPr/>
        </p:nvGrpSpPr>
        <p:grpSpPr>
          <a:xfrm>
            <a:off x="8002309" y="6414913"/>
            <a:ext cx="691619" cy="622116"/>
            <a:chOff x="4001155" y="3392031"/>
            <a:chExt cx="345810" cy="311058"/>
          </a:xfrm>
        </p:grpSpPr>
        <p:sp>
          <p:nvSpPr>
            <p:cNvPr id="10681" name="Google Shape;10681;p78"/>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2" name="Google Shape;10682;p78"/>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3" name="Google Shape;10683;p78"/>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4" name="Google Shape;10684;p78"/>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5" name="Google Shape;10685;p78"/>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6" name="Google Shape;10686;p78"/>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7" name="Google Shape;10687;p78"/>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8" name="Google Shape;10688;p78"/>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9" name="Google Shape;10689;p78"/>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0" name="Google Shape;10690;p78"/>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1" name="Google Shape;10691;p78"/>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2" name="Google Shape;10692;p78"/>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3" name="Google Shape;10693;p78"/>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4" name="Google Shape;10694;p78"/>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5" name="Google Shape;10695;p78"/>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6" name="Google Shape;10696;p78"/>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7" name="Google Shape;10697;p78"/>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8" name="Google Shape;10698;p78"/>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9" name="Google Shape;10699;p78"/>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0" name="Google Shape;10700;p78"/>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1" name="Google Shape;10701;p78"/>
            <p:cNvSpPr/>
            <p:nvPr/>
          </p:nvSpPr>
          <p:spPr>
            <a:xfrm>
              <a:off x="4223642"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2" name="Google Shape;10702;p78"/>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03" name="Google Shape;10703;p78"/>
          <p:cNvGrpSpPr/>
          <p:nvPr/>
        </p:nvGrpSpPr>
        <p:grpSpPr>
          <a:xfrm>
            <a:off x="1824054" y="7283620"/>
            <a:ext cx="507397" cy="677142"/>
            <a:chOff x="912027" y="3826385"/>
            <a:chExt cx="253699" cy="338571"/>
          </a:xfrm>
        </p:grpSpPr>
        <p:sp>
          <p:nvSpPr>
            <p:cNvPr id="10704" name="Google Shape;10704;p78"/>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5" name="Google Shape;10705;p78"/>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6" name="Google Shape;10706;p78"/>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7" name="Google Shape;10707;p78"/>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8" name="Google Shape;10708;p78"/>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9" name="Google Shape;10709;p78"/>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0" name="Google Shape;10710;p78"/>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1" name="Google Shape;10711;p78"/>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2" name="Google Shape;10712;p78"/>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3" name="Google Shape;10713;p78"/>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4" name="Google Shape;10714;p78"/>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5" name="Google Shape;10715;p78"/>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6" name="Google Shape;10716;p78"/>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17" name="Google Shape;10717;p78"/>
          <p:cNvGrpSpPr/>
          <p:nvPr/>
        </p:nvGrpSpPr>
        <p:grpSpPr>
          <a:xfrm>
            <a:off x="2622892" y="7283777"/>
            <a:ext cx="707303" cy="676879"/>
            <a:chOff x="1311446" y="3826464"/>
            <a:chExt cx="353652" cy="338440"/>
          </a:xfrm>
        </p:grpSpPr>
        <p:sp>
          <p:nvSpPr>
            <p:cNvPr id="10718" name="Google Shape;10718;p78"/>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9" name="Google Shape;10719;p78"/>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0" name="Google Shape;10720;p78"/>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1" name="Google Shape;10721;p78"/>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2" name="Google Shape;10722;p78"/>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3" name="Google Shape;10723;p78"/>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4" name="Google Shape;10724;p78"/>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5" name="Google Shape;10725;p78"/>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6" name="Google Shape;10726;p78"/>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7" name="Google Shape;10727;p78"/>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28" name="Google Shape;10728;p78"/>
          <p:cNvGrpSpPr/>
          <p:nvPr/>
        </p:nvGrpSpPr>
        <p:grpSpPr>
          <a:xfrm>
            <a:off x="3536868" y="7283620"/>
            <a:ext cx="690308" cy="677456"/>
            <a:chOff x="1768434" y="3826385"/>
            <a:chExt cx="345154" cy="338728"/>
          </a:xfrm>
        </p:grpSpPr>
        <p:sp>
          <p:nvSpPr>
            <p:cNvPr id="10729" name="Google Shape;10729;p78"/>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0" name="Google Shape;10730;p78"/>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1" name="Google Shape;10731;p78"/>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2" name="Google Shape;10732;p78"/>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3" name="Google Shape;10733;p78"/>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4" name="Google Shape;10734;p78"/>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5" name="Google Shape;10735;p78"/>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6" name="Google Shape;10736;p78"/>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7" name="Google Shape;10737;p78"/>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8" name="Google Shape;10738;p78"/>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9" name="Google Shape;10739;p78"/>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0" name="Google Shape;10740;p78"/>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1" name="Google Shape;10741;p78"/>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2" name="Google Shape;10742;p78"/>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3" name="Google Shape;10743;p78"/>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4" name="Google Shape;10744;p78"/>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5" name="Google Shape;10745;p78"/>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6" name="Google Shape;10746;p78"/>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7" name="Google Shape;10747;p78"/>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8" name="Google Shape;10748;p78"/>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9" name="Google Shape;10749;p78"/>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0" name="Google Shape;10750;p78"/>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1" name="Google Shape;10751;p78"/>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2" name="Google Shape;10752;p78"/>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3" name="Google Shape;10753;p78"/>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4" name="Google Shape;10754;p78"/>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5" name="Google Shape;10755;p78"/>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6" name="Google Shape;10756;p78"/>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57" name="Google Shape;10757;p78"/>
          <p:cNvGrpSpPr/>
          <p:nvPr/>
        </p:nvGrpSpPr>
        <p:grpSpPr>
          <a:xfrm>
            <a:off x="4350077" y="7264421"/>
            <a:ext cx="849142" cy="689626"/>
            <a:chOff x="2175039" y="3816786"/>
            <a:chExt cx="424571" cy="344813"/>
          </a:xfrm>
        </p:grpSpPr>
        <p:sp>
          <p:nvSpPr>
            <p:cNvPr id="10758" name="Google Shape;10758;p78"/>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9" name="Google Shape;10759;p78"/>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0" name="Google Shape;10760;p78"/>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1" name="Google Shape;10761;p78"/>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2" name="Google Shape;10762;p78"/>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3" name="Google Shape;10763;p78"/>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4" name="Google Shape;10764;p78"/>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5" name="Google Shape;10765;p78"/>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6" name="Google Shape;10766;p78"/>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7" name="Google Shape;10767;p78"/>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8" name="Google Shape;10768;p78"/>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9" name="Google Shape;10769;p78"/>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0" name="Google Shape;10770;p78"/>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1" name="Google Shape;10771;p78"/>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2" name="Google Shape;10772;p78"/>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3" name="Google Shape;10773;p78"/>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4" name="Google Shape;10774;p78"/>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5" name="Google Shape;10775;p78"/>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6" name="Google Shape;10776;p78"/>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7" name="Google Shape;10777;p78"/>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8" name="Google Shape;10778;p78"/>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9" name="Google Shape;10779;p78"/>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0" name="Google Shape;10780;p78"/>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1" name="Google Shape;10781;p78"/>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2" name="Google Shape;10782;p78"/>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3" name="Google Shape;10783;p78"/>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4" name="Google Shape;10784;p78"/>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85" name="Google Shape;10785;p78"/>
          <p:cNvGrpSpPr/>
          <p:nvPr/>
        </p:nvGrpSpPr>
        <p:grpSpPr>
          <a:xfrm>
            <a:off x="2555539" y="3591994"/>
            <a:ext cx="818298" cy="747956"/>
            <a:chOff x="1277770" y="1980572"/>
            <a:chExt cx="409149" cy="373978"/>
          </a:xfrm>
        </p:grpSpPr>
        <p:sp>
          <p:nvSpPr>
            <p:cNvPr id="10786" name="Google Shape;10786;p78"/>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7" name="Google Shape;10787;p78"/>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8" name="Google Shape;10788;p78"/>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9" name="Google Shape;10789;p78"/>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0" name="Google Shape;10790;p78"/>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1" name="Google Shape;10791;p78"/>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2" name="Google Shape;10792;p78"/>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3" name="Google Shape;10793;p78"/>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4" name="Google Shape;10794;p78"/>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5" name="Google Shape;10795;p78"/>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6" name="Google Shape;10796;p78"/>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7" name="Google Shape;10797;p78"/>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8" name="Google Shape;10798;p78"/>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9" name="Google Shape;10799;p78"/>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0" name="Google Shape;10800;p78"/>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1" name="Google Shape;10801;p78"/>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2" name="Google Shape;10802;p78"/>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3" name="Google Shape;10803;p78"/>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4" name="Google Shape;10804;p78"/>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5" name="Google Shape;10805;p78"/>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6" name="Google Shape;10806;p78"/>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07" name="Google Shape;10807;p78"/>
          <p:cNvGrpSpPr/>
          <p:nvPr/>
        </p:nvGrpSpPr>
        <p:grpSpPr>
          <a:xfrm>
            <a:off x="1740546" y="8218473"/>
            <a:ext cx="822599" cy="706516"/>
            <a:chOff x="870273" y="4293811"/>
            <a:chExt cx="411300" cy="353258"/>
          </a:xfrm>
        </p:grpSpPr>
        <p:sp>
          <p:nvSpPr>
            <p:cNvPr id="10808" name="Google Shape;10808;p78"/>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9" name="Google Shape;10809;p78"/>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0" name="Google Shape;10810;p78"/>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1" name="Google Shape;10811;p78"/>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2" name="Google Shape;10812;p78"/>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3" name="Google Shape;10813;p78"/>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4" name="Google Shape;10814;p78"/>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5" name="Google Shape;10815;p78"/>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6" name="Google Shape;10816;p78"/>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7" name="Google Shape;10817;p78"/>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8" name="Google Shape;10818;p78"/>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9" name="Google Shape;10819;p78"/>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0" name="Google Shape;10820;p78"/>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1" name="Google Shape;10821;p78"/>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2" name="Google Shape;10822;p78"/>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3" name="Google Shape;10823;p78"/>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4" name="Google Shape;10824;p78"/>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5" name="Google Shape;10825;p78"/>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6" name="Google Shape;10826;p78"/>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827" name="Google Shape;10827;p78"/>
          <p:cNvSpPr/>
          <p:nvPr/>
        </p:nvSpPr>
        <p:spPr>
          <a:xfrm>
            <a:off x="4434110" y="4988032"/>
            <a:ext cx="7658" cy="25283"/>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8" name="Google Shape;10828;p78"/>
          <p:cNvSpPr/>
          <p:nvPr/>
        </p:nvSpPr>
        <p:spPr>
          <a:xfrm>
            <a:off x="4402323" y="5098607"/>
            <a:ext cx="75011" cy="90905"/>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829" name="Google Shape;10829;p78"/>
          <p:cNvGrpSpPr/>
          <p:nvPr/>
        </p:nvGrpSpPr>
        <p:grpSpPr>
          <a:xfrm>
            <a:off x="4379347" y="4510481"/>
            <a:ext cx="753254" cy="703002"/>
            <a:chOff x="2189674" y="2439816"/>
            <a:chExt cx="376627" cy="351501"/>
          </a:xfrm>
        </p:grpSpPr>
        <p:sp>
          <p:nvSpPr>
            <p:cNvPr id="10830" name="Google Shape;10830;p78"/>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1" name="Google Shape;10831;p78"/>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2" name="Google Shape;10832;p78"/>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3" name="Google Shape;10833;p78"/>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4" name="Google Shape;10834;p78"/>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5" name="Google Shape;10835;p78"/>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6" name="Google Shape;10836;p78"/>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7" name="Google Shape;10837;p78"/>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8" name="Google Shape;10838;p78"/>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9" name="Google Shape;10839;p78"/>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0" name="Google Shape;10840;p78"/>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1" name="Google Shape;10841;p78"/>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2" name="Google Shape;10842;p78"/>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3" name="Google Shape;10843;p78"/>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4" name="Google Shape;10844;p78"/>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5" name="Google Shape;10845;p78"/>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6" name="Google Shape;10846;p78"/>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7" name="Google Shape;10847;p78"/>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8" name="Google Shape;10848;p78"/>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9" name="Google Shape;10849;p78"/>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0" name="Google Shape;10850;p78"/>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1" name="Google Shape;10851;p78"/>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2" name="Google Shape;10852;p78"/>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3" name="Google Shape;10853;p78"/>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4" name="Google Shape;10854;p78"/>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5" name="Google Shape;10855;p78"/>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6" name="Google Shape;10856;p78"/>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7" name="Google Shape;10857;p78"/>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8" name="Google Shape;10858;p78"/>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59" name="Google Shape;10859;p78"/>
          <p:cNvGrpSpPr/>
          <p:nvPr/>
        </p:nvGrpSpPr>
        <p:grpSpPr>
          <a:xfrm>
            <a:off x="5321596" y="4535503"/>
            <a:ext cx="659307" cy="653852"/>
            <a:chOff x="2660798" y="2452326"/>
            <a:chExt cx="329653" cy="326926"/>
          </a:xfrm>
        </p:grpSpPr>
        <p:sp>
          <p:nvSpPr>
            <p:cNvPr id="10860" name="Google Shape;10860;p78"/>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1" name="Google Shape;10861;p78"/>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2" name="Google Shape;10862;p78"/>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3" name="Google Shape;10863;p78"/>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4" name="Google Shape;10864;p78"/>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5" name="Google Shape;10865;p78"/>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6" name="Google Shape;10866;p78"/>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7" name="Google Shape;10867;p78"/>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8" name="Google Shape;10868;p78"/>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9" name="Google Shape;10869;p78"/>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0" name="Google Shape;10870;p78"/>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1" name="Google Shape;10871;p78"/>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2" name="Google Shape;10872;p78"/>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3" name="Google Shape;10873;p78"/>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4" name="Google Shape;10874;p78"/>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5" name="Google Shape;10875;p78"/>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6" name="Google Shape;10876;p78"/>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7" name="Google Shape;10877;p78"/>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8" name="Google Shape;10878;p78"/>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79" name="Google Shape;10879;p78"/>
          <p:cNvGrpSpPr/>
          <p:nvPr/>
        </p:nvGrpSpPr>
        <p:grpSpPr>
          <a:xfrm>
            <a:off x="8118917" y="4510639"/>
            <a:ext cx="437947" cy="702530"/>
            <a:chOff x="4059458" y="2439894"/>
            <a:chExt cx="218973" cy="351265"/>
          </a:xfrm>
        </p:grpSpPr>
        <p:sp>
          <p:nvSpPr>
            <p:cNvPr id="10880" name="Google Shape;10880;p78"/>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1" name="Google Shape;10881;p78"/>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2" name="Google Shape;10882;p78"/>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3" name="Google Shape;10883;p78"/>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4" name="Google Shape;10884;p78"/>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885" name="Google Shape;10885;p78"/>
          <p:cNvSpPr/>
          <p:nvPr/>
        </p:nvSpPr>
        <p:spPr>
          <a:xfrm>
            <a:off x="5378353" y="7308851"/>
            <a:ext cx="22765" cy="28588"/>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6" name="Google Shape;10886;p78"/>
          <p:cNvSpPr/>
          <p:nvPr/>
        </p:nvSpPr>
        <p:spPr>
          <a:xfrm>
            <a:off x="5301139" y="7712177"/>
            <a:ext cx="97461" cy="176511"/>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887" name="Google Shape;10887;p78"/>
          <p:cNvGrpSpPr/>
          <p:nvPr/>
        </p:nvGrpSpPr>
        <p:grpSpPr>
          <a:xfrm>
            <a:off x="5224397" y="7280315"/>
            <a:ext cx="898082" cy="702215"/>
            <a:chOff x="2612199" y="3824733"/>
            <a:chExt cx="449041" cy="351108"/>
          </a:xfrm>
        </p:grpSpPr>
        <p:sp>
          <p:nvSpPr>
            <p:cNvPr id="10888" name="Google Shape;10888;p78"/>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9" name="Google Shape;10889;p78"/>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0" name="Google Shape;10890;p78"/>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1" name="Google Shape;10891;p78"/>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2" name="Google Shape;10892;p78"/>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3" name="Google Shape;10893;p78"/>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4" name="Google Shape;10894;p78"/>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5" name="Google Shape;10895;p78"/>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6" name="Google Shape;10896;p78"/>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7" name="Google Shape;10897;p78"/>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8" name="Google Shape;10898;p78"/>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9" name="Google Shape;10899;p78"/>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0" name="Google Shape;10900;p78"/>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1" name="Google Shape;10901;p78"/>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2" name="Google Shape;10902;p78"/>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3" name="Google Shape;10903;p78"/>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4" name="Google Shape;10904;p78"/>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5" name="Google Shape;10905;p78"/>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6" name="Google Shape;10906;p78"/>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7" name="Google Shape;10907;p78"/>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08" name="Google Shape;10908;p78"/>
          <p:cNvGrpSpPr/>
          <p:nvPr/>
        </p:nvGrpSpPr>
        <p:grpSpPr>
          <a:xfrm>
            <a:off x="7094943" y="4515517"/>
            <a:ext cx="695134" cy="692668"/>
            <a:chOff x="3547471" y="2442334"/>
            <a:chExt cx="347567" cy="346334"/>
          </a:xfrm>
        </p:grpSpPr>
        <p:sp>
          <p:nvSpPr>
            <p:cNvPr id="10909" name="Google Shape;10909;p78"/>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0" name="Google Shape;10910;p78"/>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1" name="Google Shape;10911;p78"/>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2" name="Google Shape;10912;p78"/>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3" name="Google Shape;10913;p78"/>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4" name="Google Shape;10914;p78"/>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5" name="Google Shape;10915;p78"/>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6" name="Google Shape;10916;p78"/>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7" name="Google Shape;10917;p78"/>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8" name="Google Shape;10918;p78"/>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9" name="Google Shape;10919;p78"/>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0" name="Google Shape;10920;p78"/>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1" name="Google Shape;10921;p78"/>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2" name="Google Shape;10922;p78"/>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3" name="Google Shape;10923;p78"/>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24" name="Google Shape;10924;p78"/>
          <p:cNvGrpSpPr/>
          <p:nvPr/>
        </p:nvGrpSpPr>
        <p:grpSpPr>
          <a:xfrm>
            <a:off x="7054185" y="7251990"/>
            <a:ext cx="806601" cy="715853"/>
            <a:chOff x="3527093" y="3810570"/>
            <a:chExt cx="403300" cy="357927"/>
          </a:xfrm>
        </p:grpSpPr>
        <p:sp>
          <p:nvSpPr>
            <p:cNvPr id="10925" name="Google Shape;10925;p78"/>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6" name="Google Shape;10926;p78"/>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7" name="Google Shape;10927;p78"/>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8" name="Google Shape;10928;p78"/>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9" name="Google Shape;10929;p78"/>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0" name="Google Shape;10930;p78"/>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1" name="Google Shape;10931;p78"/>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2" name="Google Shape;10932;p78"/>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3" name="Google Shape;10933;p78"/>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4" name="Google Shape;10934;p78"/>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5" name="Google Shape;10935;p78"/>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36" name="Google Shape;10936;p78"/>
          <p:cNvGrpSpPr/>
          <p:nvPr/>
        </p:nvGrpSpPr>
        <p:grpSpPr>
          <a:xfrm>
            <a:off x="8077267" y="7277063"/>
            <a:ext cx="585870" cy="705467"/>
            <a:chOff x="4038634" y="3823107"/>
            <a:chExt cx="292935" cy="352734"/>
          </a:xfrm>
        </p:grpSpPr>
        <p:sp>
          <p:nvSpPr>
            <p:cNvPr id="10937" name="Google Shape;10937;p78"/>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8" name="Google Shape;10938;p78"/>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9" name="Google Shape;10939;p78"/>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0" name="Google Shape;10940;p78"/>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1" name="Google Shape;10941;p78"/>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2" name="Google Shape;10942;p78"/>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3" name="Google Shape;10943;p78"/>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4" name="Google Shape;10944;p78"/>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5" name="Google Shape;10945;p78"/>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6" name="Google Shape;10946;p78"/>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7" name="Google Shape;10947;p78"/>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8" name="Google Shape;10948;p78"/>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9" name="Google Shape;10949;p78"/>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50" name="Google Shape;10950;p78"/>
          <p:cNvGrpSpPr/>
          <p:nvPr/>
        </p:nvGrpSpPr>
        <p:grpSpPr>
          <a:xfrm>
            <a:off x="1708496" y="5472139"/>
            <a:ext cx="720889" cy="642154"/>
            <a:chOff x="854248" y="2920644"/>
            <a:chExt cx="360445" cy="321077"/>
          </a:xfrm>
        </p:grpSpPr>
        <p:sp>
          <p:nvSpPr>
            <p:cNvPr id="10951" name="Google Shape;10951;p78"/>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2" name="Google Shape;10952;p78"/>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3" name="Google Shape;10953;p78"/>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4" name="Google Shape;10954;p78"/>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5" name="Google Shape;10955;p78"/>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6" name="Google Shape;10956;p78"/>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7" name="Google Shape;10957;p78"/>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8" name="Google Shape;10958;p78"/>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9" name="Google Shape;10959;p78"/>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0" name="Google Shape;10960;p78"/>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1" name="Google Shape;10961;p78"/>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2" name="Google Shape;10962;p78"/>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3" name="Google Shape;10963;p78"/>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4" name="Google Shape;10964;p78"/>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5" name="Google Shape;10965;p78"/>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66" name="Google Shape;10966;p78"/>
          <p:cNvGrpSpPr/>
          <p:nvPr/>
        </p:nvGrpSpPr>
        <p:grpSpPr>
          <a:xfrm>
            <a:off x="2549717" y="5490551"/>
            <a:ext cx="824383" cy="605331"/>
            <a:chOff x="1274858" y="2929850"/>
            <a:chExt cx="412191" cy="302665"/>
          </a:xfrm>
        </p:grpSpPr>
        <p:sp>
          <p:nvSpPr>
            <p:cNvPr id="10967" name="Google Shape;10967;p78"/>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8" name="Google Shape;10968;p78"/>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9" name="Google Shape;10969;p78"/>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0" name="Google Shape;10970;p78"/>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1" name="Google Shape;10971;p78"/>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2" name="Google Shape;10972;p78"/>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3" name="Google Shape;10973;p78"/>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4" name="Google Shape;10974;p78"/>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5" name="Google Shape;10975;p78"/>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6" name="Google Shape;10976;p78"/>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7" name="Google Shape;10977;p78"/>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8" name="Google Shape;10978;p78"/>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9" name="Google Shape;10979;p78"/>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0" name="Google Shape;10980;p78"/>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1" name="Google Shape;10981;p78"/>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2" name="Google Shape;10982;p78"/>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3" name="Google Shape;10983;p78"/>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4" name="Google Shape;10984;p78"/>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5" name="Google Shape;10985;p78"/>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6" name="Google Shape;10986;p78"/>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7" name="Google Shape;10987;p78"/>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8" name="Google Shape;10988;p78"/>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9" name="Google Shape;10989;p78"/>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0" name="Google Shape;10990;p78"/>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1" name="Google Shape;10991;p78"/>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2" name="Google Shape;10992;p78"/>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3" name="Google Shape;10993;p78"/>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4" name="Google Shape;10994;p78"/>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95" name="Google Shape;10995;p78"/>
          <p:cNvGrpSpPr/>
          <p:nvPr/>
        </p:nvGrpSpPr>
        <p:grpSpPr>
          <a:xfrm>
            <a:off x="3457083" y="5420156"/>
            <a:ext cx="795637" cy="746067"/>
            <a:chOff x="1728542" y="2894653"/>
            <a:chExt cx="397819" cy="373034"/>
          </a:xfrm>
        </p:grpSpPr>
        <p:sp>
          <p:nvSpPr>
            <p:cNvPr id="10996" name="Google Shape;10996;p78"/>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7" name="Google Shape;10997;p78"/>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8" name="Google Shape;10998;p78"/>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9" name="Google Shape;10999;p78"/>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0" name="Google Shape;11000;p78"/>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1" name="Google Shape;11001;p78"/>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2" name="Google Shape;11002;p78"/>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3" name="Google Shape;11003;p78"/>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4" name="Google Shape;11004;p78"/>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5" name="Google Shape;11005;p78"/>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6" name="Google Shape;11006;p78"/>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7" name="Google Shape;11007;p78"/>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8" name="Google Shape;11008;p78"/>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9" name="Google Shape;11009;p78"/>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0" name="Google Shape;11010;p78"/>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1" name="Google Shape;11011;p78"/>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2" name="Google Shape;11012;p78"/>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3" name="Google Shape;11013;p78"/>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4" name="Google Shape;11014;p78"/>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5" name="Google Shape;11015;p78"/>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6" name="Google Shape;11016;p78"/>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7" name="Google Shape;11017;p78"/>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18" name="Google Shape;11018;p78"/>
          <p:cNvGrpSpPr/>
          <p:nvPr/>
        </p:nvGrpSpPr>
        <p:grpSpPr>
          <a:xfrm>
            <a:off x="4357683" y="5432588"/>
            <a:ext cx="751418" cy="721781"/>
            <a:chOff x="2178842" y="2900869"/>
            <a:chExt cx="375709" cy="360890"/>
          </a:xfrm>
        </p:grpSpPr>
        <p:sp>
          <p:nvSpPr>
            <p:cNvPr id="11019" name="Google Shape;11019;p78"/>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0" name="Google Shape;11020;p78"/>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1" name="Google Shape;11021;p78"/>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2" name="Google Shape;11022;p78"/>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3" name="Google Shape;11023;p78"/>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4" name="Google Shape;11024;p78"/>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5" name="Google Shape;11025;p78"/>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6" name="Google Shape;11026;p78"/>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7" name="Google Shape;11027;p78"/>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8" name="Google Shape;11028;p78"/>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9" name="Google Shape;11029;p78"/>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0" name="Google Shape;11030;p78"/>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1" name="Google Shape;11031;p78"/>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32" name="Google Shape;11032;p78"/>
          <p:cNvGrpSpPr/>
          <p:nvPr/>
        </p:nvGrpSpPr>
        <p:grpSpPr>
          <a:xfrm>
            <a:off x="5409406" y="5432693"/>
            <a:ext cx="461971" cy="720994"/>
            <a:chOff x="2704703" y="2900921"/>
            <a:chExt cx="230986" cy="360497"/>
          </a:xfrm>
        </p:grpSpPr>
        <p:sp>
          <p:nvSpPr>
            <p:cNvPr id="11033" name="Google Shape;11033;p78"/>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4" name="Google Shape;11034;p78"/>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5" name="Google Shape;11035;p78"/>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6" name="Google Shape;11036;p78"/>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7" name="Google Shape;11037;p78"/>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8" name="Google Shape;11038;p78"/>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9" name="Google Shape;11039;p78"/>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0" name="Google Shape;11040;p78"/>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1" name="Google Shape;11041;p78"/>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2" name="Google Shape;11042;p78"/>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3" name="Google Shape;11043;p78"/>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44" name="Google Shape;11044;p78"/>
          <p:cNvGrpSpPr/>
          <p:nvPr/>
        </p:nvGrpSpPr>
        <p:grpSpPr>
          <a:xfrm>
            <a:off x="6145927" y="5438201"/>
            <a:ext cx="774393" cy="710188"/>
            <a:chOff x="3072963" y="2903675"/>
            <a:chExt cx="387197" cy="355094"/>
          </a:xfrm>
        </p:grpSpPr>
        <p:sp>
          <p:nvSpPr>
            <p:cNvPr id="11045" name="Google Shape;11045;p78"/>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6" name="Google Shape;11046;p78"/>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7" name="Google Shape;11047;p78"/>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8" name="Google Shape;11048;p78"/>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9" name="Google Shape;11049;p78"/>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0" name="Google Shape;11050;p78"/>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1" name="Google Shape;11051;p78"/>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2" name="Google Shape;11052;p78"/>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3" name="Google Shape;11053;p78"/>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4" name="Google Shape;11054;p78"/>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5" name="Google Shape;11055;p78"/>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6" name="Google Shape;11056;p78"/>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7" name="Google Shape;11057;p78"/>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8" name="Google Shape;11058;p78"/>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9" name="Google Shape;11059;p78"/>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0" name="Google Shape;11060;p78"/>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1" name="Google Shape;11061;p78"/>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2" name="Google Shape;11062;p78"/>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3" name="Google Shape;11063;p78"/>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4" name="Google Shape;11064;p78"/>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5" name="Google Shape;11065;p78"/>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6" name="Google Shape;11066;p78"/>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7" name="Google Shape;11067;p78"/>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8" name="Google Shape;11068;p78"/>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9" name="Google Shape;11069;p78"/>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0" name="Google Shape;11070;p78"/>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1" name="Google Shape;11071;p78"/>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2" name="Google Shape;11072;p78"/>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3" name="Google Shape;11073;p78"/>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4" name="Google Shape;11074;p78"/>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5" name="Google Shape;11075;p78"/>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6" name="Google Shape;11076;p78"/>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7" name="Google Shape;11077;p78"/>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8" name="Google Shape;11078;p78"/>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79" name="Google Shape;11079;p78"/>
          <p:cNvGrpSpPr/>
          <p:nvPr/>
        </p:nvGrpSpPr>
        <p:grpSpPr>
          <a:xfrm>
            <a:off x="7954628" y="5539544"/>
            <a:ext cx="729702" cy="507135"/>
            <a:chOff x="3977314" y="2954347"/>
            <a:chExt cx="364851" cy="253567"/>
          </a:xfrm>
        </p:grpSpPr>
        <p:sp>
          <p:nvSpPr>
            <p:cNvPr id="11080" name="Google Shape;11080;p78"/>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1" name="Google Shape;11081;p78"/>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2" name="Google Shape;11082;p78"/>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3" name="Google Shape;11083;p78"/>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4" name="Google Shape;11084;p78"/>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5" name="Google Shape;11085;p78"/>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6" name="Google Shape;11086;p78"/>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7" name="Google Shape;11087;p78"/>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8" name="Google Shape;11088;p78"/>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9" name="Google Shape;11089;p78"/>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0" name="Google Shape;11090;p78"/>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1" name="Google Shape;11091;p78"/>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92" name="Google Shape;11092;p78"/>
          <p:cNvGrpSpPr/>
          <p:nvPr/>
        </p:nvGrpSpPr>
        <p:grpSpPr>
          <a:xfrm>
            <a:off x="6214800" y="7251832"/>
            <a:ext cx="730279" cy="730488"/>
            <a:chOff x="3107400" y="3810491"/>
            <a:chExt cx="365139" cy="365244"/>
          </a:xfrm>
        </p:grpSpPr>
        <p:sp>
          <p:nvSpPr>
            <p:cNvPr id="11093" name="Google Shape;11093;p78"/>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4" name="Google Shape;11094;p78"/>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5" name="Google Shape;11095;p78"/>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6" name="Google Shape;11096;p78"/>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7" name="Google Shape;11097;p78"/>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8" name="Google Shape;11098;p78"/>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9" name="Google Shape;11099;p78"/>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0" name="Google Shape;11100;p78"/>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1" name="Google Shape;11101;p78"/>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02" name="Google Shape;11102;p78"/>
          <p:cNvGrpSpPr/>
          <p:nvPr/>
        </p:nvGrpSpPr>
        <p:grpSpPr>
          <a:xfrm>
            <a:off x="7965958" y="8225607"/>
            <a:ext cx="711080" cy="676460"/>
            <a:chOff x="3982979" y="4297378"/>
            <a:chExt cx="355540" cy="338230"/>
          </a:xfrm>
        </p:grpSpPr>
        <p:sp>
          <p:nvSpPr>
            <p:cNvPr id="11103" name="Google Shape;11103;p78"/>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4" name="Google Shape;11104;p78"/>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5" name="Google Shape;11105;p78"/>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6" name="Google Shape;11106;p78"/>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7" name="Google Shape;11107;p78"/>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8" name="Google Shape;11108;p78"/>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9" name="Google Shape;11109;p78"/>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0" name="Google Shape;11110;p78"/>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1" name="Google Shape;11111;p78"/>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2" name="Google Shape;11112;p78"/>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3" name="Google Shape;11113;p78"/>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114" name="Google Shape;11114;p78"/>
          <p:cNvSpPr/>
          <p:nvPr/>
        </p:nvSpPr>
        <p:spPr>
          <a:xfrm>
            <a:off x="7194869" y="4078882"/>
            <a:ext cx="50776" cy="99769"/>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5" name="Google Shape;11115;p78"/>
          <p:cNvSpPr/>
          <p:nvPr/>
        </p:nvSpPr>
        <p:spPr>
          <a:xfrm>
            <a:off x="7161088" y="4228588"/>
            <a:ext cx="34096" cy="876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116" name="Google Shape;11116;p78"/>
          <p:cNvGrpSpPr/>
          <p:nvPr/>
        </p:nvGrpSpPr>
        <p:grpSpPr>
          <a:xfrm>
            <a:off x="7150440" y="3605423"/>
            <a:ext cx="585660" cy="721204"/>
            <a:chOff x="3575220" y="1987286"/>
            <a:chExt cx="292830" cy="360602"/>
          </a:xfrm>
        </p:grpSpPr>
        <p:sp>
          <p:nvSpPr>
            <p:cNvPr id="11117" name="Google Shape;11117;p78"/>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8" name="Google Shape;11118;p78"/>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9" name="Google Shape;11119;p78"/>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0" name="Google Shape;11120;p78"/>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1" name="Google Shape;11121;p78"/>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2" name="Google Shape;11122;p78"/>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3" name="Google Shape;11123;p78"/>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4" name="Google Shape;11124;p78"/>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5" name="Google Shape;11125;p78"/>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6" name="Google Shape;11126;p78"/>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7" name="Google Shape;11127;p78"/>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8" name="Google Shape;11128;p78"/>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9" name="Google Shape;11129;p78"/>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0" name="Google Shape;11130;p78"/>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1" name="Google Shape;11131;p78"/>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2" name="Google Shape;11132;p78"/>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3" name="Google Shape;11133;p78"/>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4" name="Google Shape;11134;p78"/>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5" name="Google Shape;11135;p78"/>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6" name="Google Shape;11136;p78"/>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7" name="Google Shape;11137;p78"/>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8" name="Google Shape;11138;p78"/>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9" name="Google Shape;11139;p78"/>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0" name="Google Shape;11140;p78"/>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1" name="Google Shape;11141;p78"/>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2" name="Google Shape;11142;p78"/>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3" name="Google Shape;11143;p78"/>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4" name="Google Shape;11144;p78"/>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5" name="Google Shape;11145;p78"/>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6" name="Google Shape;11146;p78"/>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7" name="Google Shape;11147;p78"/>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8" name="Google Shape;11148;p78"/>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9" name="Google Shape;11149;p78"/>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0" name="Google Shape;11150;p78"/>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1" name="Google Shape;11151;p78"/>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2" name="Google Shape;11152;p78"/>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3" name="Google Shape;11153;p78"/>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4" name="Google Shape;11154;p78"/>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5" name="Google Shape;11155;p78"/>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6" name="Google Shape;11156;p78"/>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7" name="Google Shape;11157;p78"/>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8" name="Google Shape;11158;p78"/>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9" name="Google Shape;11159;p78"/>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0" name="Google Shape;11160;p78"/>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1" name="Google Shape;11161;p78"/>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2" name="Google Shape;11162;p78"/>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3" name="Google Shape;11163;p78"/>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4" name="Google Shape;11164;p78"/>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5" name="Google Shape;11165;p78"/>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66" name="Google Shape;11166;p78"/>
          <p:cNvGrpSpPr/>
          <p:nvPr/>
        </p:nvGrpSpPr>
        <p:grpSpPr>
          <a:xfrm>
            <a:off x="4448798" y="2651214"/>
            <a:ext cx="656474" cy="697809"/>
            <a:chOff x="2224399" y="1510182"/>
            <a:chExt cx="328237" cy="348904"/>
          </a:xfrm>
        </p:grpSpPr>
        <p:sp>
          <p:nvSpPr>
            <p:cNvPr id="11167" name="Google Shape;11167;p78"/>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8" name="Google Shape;11168;p78"/>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9" name="Google Shape;11169;p78"/>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0" name="Google Shape;11170;p78"/>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1" name="Google Shape;11171;p78"/>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2" name="Google Shape;11172;p78"/>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3" name="Google Shape;11173;p78"/>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4" name="Google Shape;11174;p78"/>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5" name="Google Shape;11175;p78"/>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6" name="Google Shape;11176;p78"/>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7" name="Google Shape;11177;p78"/>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8" name="Google Shape;11178;p78"/>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9" name="Google Shape;11179;p78"/>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0" name="Google Shape;11180;p78"/>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1" name="Google Shape;11181;p78"/>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82" name="Google Shape;11182;p78"/>
          <p:cNvGrpSpPr/>
          <p:nvPr/>
        </p:nvGrpSpPr>
        <p:grpSpPr>
          <a:xfrm>
            <a:off x="2663807" y="8238511"/>
            <a:ext cx="686583" cy="680709"/>
            <a:chOff x="1331903" y="4303830"/>
            <a:chExt cx="343292" cy="340354"/>
          </a:xfrm>
        </p:grpSpPr>
        <p:sp>
          <p:nvSpPr>
            <p:cNvPr id="11183" name="Google Shape;11183;p78"/>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4" name="Google Shape;11184;p78"/>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5" name="Google Shape;11185;p78"/>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6" name="Google Shape;11186;p78"/>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7" name="Google Shape;11187;p78"/>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8" name="Google Shape;11188;p78"/>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9" name="Google Shape;11189;p78"/>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0" name="Google Shape;11190;p78"/>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1" name="Google Shape;11191;p78"/>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2" name="Google Shape;11192;p78"/>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3" name="Google Shape;11193;p78"/>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4" name="Google Shape;11194;p78"/>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5" name="Google Shape;11195;p78"/>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6" name="Google Shape;11196;p78"/>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97" name="Google Shape;11197;p78"/>
          <p:cNvGrpSpPr/>
          <p:nvPr/>
        </p:nvGrpSpPr>
        <p:grpSpPr>
          <a:xfrm>
            <a:off x="7054028" y="5449898"/>
            <a:ext cx="724456" cy="686374"/>
            <a:chOff x="3527014" y="2909524"/>
            <a:chExt cx="362228" cy="343187"/>
          </a:xfrm>
        </p:grpSpPr>
        <p:sp>
          <p:nvSpPr>
            <p:cNvPr id="11198" name="Google Shape;11198;p78"/>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9" name="Google Shape;11199;p78"/>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0" name="Google Shape;11200;p78"/>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1" name="Google Shape;11201;p78"/>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2" name="Google Shape;11202;p78"/>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3" name="Google Shape;11203;p78"/>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4" name="Google Shape;11204;p78"/>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5" name="Google Shape;11205;p78"/>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6" name="Google Shape;11206;p78"/>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7" name="Google Shape;11207;p78"/>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8" name="Google Shape;11208;p78"/>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9" name="Google Shape;11209;p78"/>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0" name="Google Shape;11210;p78"/>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1" name="Google Shape;11211;p78"/>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2" name="Google Shape;11212;p78"/>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3" name="Google Shape;11213;p78"/>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4" name="Google Shape;11214;p78"/>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5" name="Google Shape;11215;p78"/>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6" name="Google Shape;11216;p78"/>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17" name="Google Shape;11217;p78"/>
          <p:cNvGrpSpPr/>
          <p:nvPr/>
        </p:nvGrpSpPr>
        <p:grpSpPr>
          <a:xfrm>
            <a:off x="4514595" y="8209818"/>
            <a:ext cx="817092" cy="706988"/>
            <a:chOff x="2181097" y="4289484"/>
            <a:chExt cx="408546" cy="353494"/>
          </a:xfrm>
        </p:grpSpPr>
        <p:sp>
          <p:nvSpPr>
            <p:cNvPr id="11218" name="Google Shape;11218;p78"/>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9" name="Google Shape;11219;p78"/>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0" name="Google Shape;11220;p78"/>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1" name="Google Shape;11221;p78"/>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2" name="Google Shape;11222;p78"/>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3" name="Google Shape;11223;p78"/>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4" name="Google Shape;11224;p78"/>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5" name="Google Shape;11225;p78"/>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6" name="Google Shape;11226;p78"/>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7" name="Google Shape;11227;p78"/>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8" name="Google Shape;11228;p78"/>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9" name="Google Shape;11229;p78"/>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0" name="Google Shape;11230;p78"/>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1" name="Google Shape;11231;p78"/>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2" name="Google Shape;11232;p78"/>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3" name="Google Shape;11233;p78"/>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4" name="Google Shape;11234;p78"/>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5" name="Google Shape;11235;p78"/>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36" name="Google Shape;11236;p78"/>
          <p:cNvGrpSpPr/>
          <p:nvPr/>
        </p:nvGrpSpPr>
        <p:grpSpPr>
          <a:xfrm>
            <a:off x="3470460" y="4501669"/>
            <a:ext cx="786563" cy="720627"/>
            <a:chOff x="1735230" y="2435410"/>
            <a:chExt cx="393281" cy="360313"/>
          </a:xfrm>
        </p:grpSpPr>
        <p:sp>
          <p:nvSpPr>
            <p:cNvPr id="11237" name="Google Shape;11237;p78"/>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8" name="Google Shape;11238;p78"/>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9" name="Google Shape;11239;p78"/>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0" name="Google Shape;11240;p78"/>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1" name="Google Shape;11241;p78"/>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2" name="Google Shape;11242;p78"/>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3" name="Google Shape;11243;p78"/>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4" name="Google Shape;11244;p78"/>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5" name="Google Shape;11245;p78"/>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6" name="Google Shape;11246;p78"/>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7" name="Google Shape;11247;p78"/>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8" name="Google Shape;11248;p78"/>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9" name="Google Shape;11249;p78"/>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0" name="Google Shape;11250;p78"/>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51" name="Google Shape;11251;p78"/>
          <p:cNvGrpSpPr/>
          <p:nvPr/>
        </p:nvGrpSpPr>
        <p:grpSpPr>
          <a:xfrm>
            <a:off x="7206724" y="8294795"/>
            <a:ext cx="494021" cy="608058"/>
            <a:chOff x="3603362" y="4331973"/>
            <a:chExt cx="247011" cy="304029"/>
          </a:xfrm>
        </p:grpSpPr>
        <p:sp>
          <p:nvSpPr>
            <p:cNvPr id="11252" name="Google Shape;11252;p78"/>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3" name="Google Shape;11253;p78"/>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4" name="Google Shape;11254;p78"/>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5" name="Google Shape;11255;p78"/>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6" name="Google Shape;11256;p78"/>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7" name="Google Shape;11257;p78"/>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8" name="Google Shape;11258;p78"/>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9" name="Google Shape;11259;p78"/>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0" name="Google Shape;11260;p78"/>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61" name="Google Shape;11261;p78"/>
          <p:cNvGrpSpPr/>
          <p:nvPr/>
        </p:nvGrpSpPr>
        <p:grpSpPr>
          <a:xfrm>
            <a:off x="3504031" y="8209818"/>
            <a:ext cx="731223" cy="721256"/>
            <a:chOff x="1752015" y="4289484"/>
            <a:chExt cx="365611" cy="360628"/>
          </a:xfrm>
        </p:grpSpPr>
        <p:sp>
          <p:nvSpPr>
            <p:cNvPr id="11262" name="Google Shape;11262;p78"/>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3" name="Google Shape;11263;p78"/>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264" name="Google Shape;11264;p78"/>
            <p:cNvGrpSpPr/>
            <p:nvPr/>
          </p:nvGrpSpPr>
          <p:grpSpPr>
            <a:xfrm>
              <a:off x="1752015" y="4289484"/>
              <a:ext cx="365611" cy="360628"/>
              <a:chOff x="1752015" y="4289484"/>
              <a:chExt cx="365611" cy="360628"/>
            </a:xfrm>
          </p:grpSpPr>
          <p:sp>
            <p:nvSpPr>
              <p:cNvPr id="11265" name="Google Shape;11265;p78"/>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6" name="Google Shape;11266;p78"/>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7" name="Google Shape;11267;p78"/>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8" name="Google Shape;11268;p78"/>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9" name="Google Shape;11269;p78"/>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0" name="Google Shape;11270;p78"/>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1" name="Google Shape;11271;p78"/>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2" name="Google Shape;11272;p78"/>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3" name="Google Shape;11273;p78"/>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4" name="Google Shape;11274;p78"/>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5" name="Google Shape;11275;p78"/>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6" name="Google Shape;11276;p78"/>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7" name="Google Shape;11277;p78"/>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8" name="Google Shape;11278;p78"/>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9" name="Google Shape;11279;p78"/>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0" name="Google Shape;11280;p78"/>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1" name="Google Shape;11281;p78"/>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2" name="Google Shape;11282;p78"/>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3" name="Google Shape;11283;p78"/>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4" name="Google Shape;11284;p78"/>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5" name="Google Shape;11285;p78"/>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286" name="Google Shape;11286;p78"/>
          <p:cNvGrpSpPr/>
          <p:nvPr/>
        </p:nvGrpSpPr>
        <p:grpSpPr>
          <a:xfrm>
            <a:off x="5550834" y="8092924"/>
            <a:ext cx="362004" cy="810368"/>
            <a:chOff x="2775386" y="4332051"/>
            <a:chExt cx="135806" cy="304055"/>
          </a:xfrm>
        </p:grpSpPr>
        <p:sp>
          <p:nvSpPr>
            <p:cNvPr id="11287" name="Google Shape;11287;p78"/>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8" name="Google Shape;11288;p78"/>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9" name="Google Shape;11289;p78"/>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0" name="Google Shape;11290;p78"/>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1" name="Google Shape;11291;p78"/>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2" name="Google Shape;11292;p78"/>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3" name="Google Shape;11293;p78"/>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4" name="Google Shape;11294;p78"/>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5" name="Google Shape;11295;p78"/>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6" name="Google Shape;11296;p78"/>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7" name="Google Shape;11297;p78"/>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8" name="Google Shape;11298;p78"/>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9" name="Google Shape;11299;p78"/>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0" name="Google Shape;11300;p78"/>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1" name="Google Shape;11301;p78"/>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02" name="Google Shape;11302;p78"/>
          <p:cNvGrpSpPr/>
          <p:nvPr/>
        </p:nvGrpSpPr>
        <p:grpSpPr>
          <a:xfrm>
            <a:off x="6195654" y="4511268"/>
            <a:ext cx="702477" cy="701218"/>
            <a:chOff x="3097827" y="2440209"/>
            <a:chExt cx="351239" cy="350609"/>
          </a:xfrm>
        </p:grpSpPr>
        <p:sp>
          <p:nvSpPr>
            <p:cNvPr id="11303" name="Google Shape;11303;p78"/>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4" name="Google Shape;11304;p78"/>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5" name="Google Shape;11305;p78"/>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6" name="Google Shape;11306;p78"/>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7" name="Google Shape;11307;p78"/>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8" name="Google Shape;11308;p78"/>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9" name="Google Shape;11309;p78"/>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0" name="Google Shape;11310;p78"/>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1" name="Google Shape;11311;p78"/>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2" name="Google Shape;11312;p78"/>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3" name="Google Shape;11313;p78"/>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4" name="Google Shape;11314;p78"/>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5" name="Google Shape;11315;p78"/>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16" name="Google Shape;11316;p78"/>
          <p:cNvGrpSpPr/>
          <p:nvPr/>
        </p:nvGrpSpPr>
        <p:grpSpPr>
          <a:xfrm>
            <a:off x="7951929" y="2800676"/>
            <a:ext cx="725422" cy="475917"/>
            <a:chOff x="4034726" y="1584852"/>
            <a:chExt cx="304160" cy="199513"/>
          </a:xfrm>
        </p:grpSpPr>
        <p:sp>
          <p:nvSpPr>
            <p:cNvPr id="11317" name="Google Shape;11317;p78"/>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8" name="Google Shape;11318;p78"/>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9" name="Google Shape;11319;p78"/>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0" name="Google Shape;11320;p78"/>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1" name="Google Shape;11321;p78"/>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2" name="Google Shape;11322;p78"/>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3" name="Google Shape;11323;p78"/>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4" name="Google Shape;11324;p78"/>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5" name="Google Shape;11325;p78"/>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6" name="Google Shape;11326;p78"/>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7" name="Google Shape;11327;p78"/>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8" name="Google Shape;11328;p78"/>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9" name="Google Shape;11329;p78"/>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0" name="Google Shape;11330;p78"/>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1" name="Google Shape;11331;p78"/>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2" name="Google Shape;11332;p78"/>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3" name="Google Shape;11333;p78"/>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4" name="Google Shape;11334;p78"/>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35" name="Google Shape;11335;p78"/>
          <p:cNvGrpSpPr/>
          <p:nvPr/>
        </p:nvGrpSpPr>
        <p:grpSpPr>
          <a:xfrm>
            <a:off x="5332664" y="2707498"/>
            <a:ext cx="645721" cy="584454"/>
            <a:chOff x="2666332" y="1538324"/>
            <a:chExt cx="322861" cy="292227"/>
          </a:xfrm>
        </p:grpSpPr>
        <p:sp>
          <p:nvSpPr>
            <p:cNvPr id="11336" name="Google Shape;11336;p78"/>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7" name="Google Shape;11337;p78"/>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8" name="Google Shape;11338;p78"/>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9" name="Google Shape;11339;p78"/>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0" name="Google Shape;11340;p78"/>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1" name="Google Shape;11341;p78"/>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2" name="Google Shape;11342;p78"/>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3" name="Google Shape;11343;p78"/>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4" name="Google Shape;11344;p78"/>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45" name="Google Shape;11345;p78"/>
          <p:cNvGrpSpPr/>
          <p:nvPr/>
        </p:nvGrpSpPr>
        <p:grpSpPr>
          <a:xfrm>
            <a:off x="1731681" y="6377093"/>
            <a:ext cx="711552" cy="723197"/>
            <a:chOff x="865841" y="3373121"/>
            <a:chExt cx="355776" cy="361599"/>
          </a:xfrm>
        </p:grpSpPr>
        <p:sp>
          <p:nvSpPr>
            <p:cNvPr id="11346" name="Google Shape;11346;p78"/>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7" name="Google Shape;11347;p78"/>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8" name="Google Shape;11348;p78"/>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9" name="Google Shape;11349;p78"/>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0" name="Google Shape;11350;p78"/>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1" name="Google Shape;11351;p78"/>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2" name="Google Shape;11352;p78"/>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3" name="Google Shape;11353;p78"/>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4" name="Google Shape;11354;p78"/>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5" name="Google Shape;11355;p78"/>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56" name="Google Shape;11356;p78"/>
          <p:cNvGrpSpPr/>
          <p:nvPr/>
        </p:nvGrpSpPr>
        <p:grpSpPr>
          <a:xfrm>
            <a:off x="2639048" y="6341161"/>
            <a:ext cx="685587" cy="751418"/>
            <a:chOff x="1319524" y="3355155"/>
            <a:chExt cx="342793" cy="375709"/>
          </a:xfrm>
        </p:grpSpPr>
        <p:sp>
          <p:nvSpPr>
            <p:cNvPr id="11357" name="Google Shape;11357;p78"/>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8" name="Google Shape;11358;p78"/>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9" name="Google Shape;11359;p78"/>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0" name="Google Shape;11360;p78"/>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1" name="Google Shape;11361;p78"/>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2" name="Google Shape;11362;p78"/>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3" name="Google Shape;11363;p78"/>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4" name="Google Shape;11364;p78"/>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5" name="Google Shape;11365;p78"/>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6" name="Google Shape;11366;p78"/>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7" name="Google Shape;11367;p78"/>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8" name="Google Shape;11368;p78"/>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9" name="Google Shape;11369;p78"/>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0" name="Google Shape;11370;p78"/>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1" name="Google Shape;11371;p78"/>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2" name="Google Shape;11372;p78"/>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3" name="Google Shape;11373;p78"/>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4" name="Google Shape;11374;p78"/>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5" name="Google Shape;11375;p78"/>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6" name="Google Shape;11376;p78"/>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7" name="Google Shape;11377;p78"/>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8" name="Google Shape;11378;p78"/>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79" name="Google Shape;11379;p78"/>
          <p:cNvGrpSpPr/>
          <p:nvPr/>
        </p:nvGrpSpPr>
        <p:grpSpPr>
          <a:xfrm>
            <a:off x="5290019" y="6350865"/>
            <a:ext cx="764322" cy="739983"/>
            <a:chOff x="2645009" y="3360008"/>
            <a:chExt cx="382161" cy="369991"/>
          </a:xfrm>
        </p:grpSpPr>
        <p:sp>
          <p:nvSpPr>
            <p:cNvPr id="11380" name="Google Shape;11380;p78"/>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1" name="Google Shape;11381;p78"/>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2" name="Google Shape;11382;p78"/>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3" name="Google Shape;11383;p78"/>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4" name="Google Shape;11384;p78"/>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5" name="Google Shape;11385;p78"/>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6" name="Google Shape;11386;p78"/>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7" name="Google Shape;11387;p78"/>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8" name="Google Shape;11388;p78"/>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9" name="Google Shape;11389;p78"/>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0" name="Google Shape;11390;p78"/>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1" name="Google Shape;11391;p78"/>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2" name="Google Shape;11392;p78"/>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3" name="Google Shape;11393;p78"/>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4" name="Google Shape;11394;p78"/>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5" name="Google Shape;11395;p78"/>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6" name="Google Shape;11396;p78"/>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7" name="Google Shape;11397;p78"/>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8" name="Google Shape;11398;p78"/>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9" name="Google Shape;11399;p78"/>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0" name="Google Shape;11400;p78"/>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1" name="Google Shape;11401;p78"/>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2" name="Google Shape;11402;p78"/>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3" name="Google Shape;11403;p78"/>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4" name="Google Shape;11404;p78"/>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5" name="Google Shape;11405;p78"/>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06" name="Google Shape;11406;p78"/>
          <p:cNvGrpSpPr/>
          <p:nvPr/>
        </p:nvGrpSpPr>
        <p:grpSpPr>
          <a:xfrm>
            <a:off x="2555277" y="4529942"/>
            <a:ext cx="818823" cy="664133"/>
            <a:chOff x="1277639" y="2449546"/>
            <a:chExt cx="409411" cy="332066"/>
          </a:xfrm>
        </p:grpSpPr>
        <p:sp>
          <p:nvSpPr>
            <p:cNvPr id="11407" name="Google Shape;11407;p78"/>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8" name="Google Shape;11408;p78"/>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9" name="Google Shape;11409;p78"/>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0" name="Google Shape;11410;p78"/>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1" name="Google Shape;11411;p78"/>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2" name="Google Shape;11412;p78"/>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3" name="Google Shape;11413;p78"/>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4" name="Google Shape;11414;p78"/>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5" name="Google Shape;11415;p78"/>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6" name="Google Shape;11416;p78"/>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7" name="Google Shape;11417;p78"/>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8" name="Google Shape;11418;p78"/>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9" name="Google Shape;11419;p78"/>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0" name="Google Shape;11420;p78"/>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1" name="Google Shape;11421;p78"/>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2" name="Google Shape;11422;p78"/>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3" name="Google Shape;11423;p78"/>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4" name="Google Shape;11424;p78"/>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5" name="Google Shape;11425;p78"/>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6" name="Google Shape;11426;p78"/>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27" name="Google Shape;11427;p78"/>
          <p:cNvGrpSpPr/>
          <p:nvPr/>
        </p:nvGrpSpPr>
        <p:grpSpPr>
          <a:xfrm>
            <a:off x="1736507" y="4529155"/>
            <a:ext cx="665339" cy="665392"/>
            <a:chOff x="868254" y="2449153"/>
            <a:chExt cx="332670" cy="332696"/>
          </a:xfrm>
        </p:grpSpPr>
        <p:sp>
          <p:nvSpPr>
            <p:cNvPr id="11428" name="Google Shape;11428;p78"/>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9" name="Google Shape;11429;p78"/>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0" name="Google Shape;11430;p78"/>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1" name="Google Shape;11431;p78"/>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2" name="Google Shape;11432;p78"/>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3" name="Google Shape;11433;p78"/>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4" name="Google Shape;11434;p78"/>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5" name="Google Shape;11435;p78"/>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6" name="Google Shape;11436;p78"/>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7" name="Google Shape;11437;p78"/>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8" name="Google Shape;11438;p78"/>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9" name="Google Shape;11439;p78"/>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0" name="Google Shape;11440;p78"/>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1" name="Google Shape;11441;p78"/>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2" name="Google Shape;11442;p78"/>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3" name="Google Shape;11443;p78"/>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4" name="Google Shape;11444;p78"/>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5" name="Google Shape;11445;p78"/>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6" name="Google Shape;11446;p78"/>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7" name="Google Shape;11447;p78"/>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8" name="Google Shape;11448;p78"/>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9" name="Google Shape;11449;p78"/>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0" name="Google Shape;11450;p78"/>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1" name="Google Shape;11451;p78"/>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2" name="Google Shape;11452;p78"/>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3" name="Google Shape;11453;p78"/>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4" name="Google Shape;11454;p78"/>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5" name="Google Shape;11455;p78"/>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6" name="Google Shape;11456;p78"/>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7" name="Google Shape;11457;p78"/>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8" name="Google Shape;11458;p78"/>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59" name="Google Shape;11459;p78"/>
          <p:cNvGrpSpPr/>
          <p:nvPr/>
        </p:nvGrpSpPr>
        <p:grpSpPr>
          <a:xfrm>
            <a:off x="6280946" y="8345939"/>
            <a:ext cx="578316" cy="505876"/>
            <a:chOff x="3140473" y="4357544"/>
            <a:chExt cx="289158" cy="252938"/>
          </a:xfrm>
        </p:grpSpPr>
        <p:sp>
          <p:nvSpPr>
            <p:cNvPr id="11460" name="Google Shape;11460;p78"/>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1" name="Google Shape;11461;p78"/>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2" name="Google Shape;11462;p78"/>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3" name="Google Shape;11463;p78"/>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4" name="Google Shape;11464;p78"/>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5" name="Google Shape;11465;p78"/>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6" name="Google Shape;11466;p78"/>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7" name="Google Shape;11467;p78"/>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8" name="Google Shape;11468;p78"/>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9" name="Google Shape;11469;p78"/>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0" name="Google Shape;11470;p78"/>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1" name="Google Shape;11471;p78"/>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2" name="Google Shape;11472;p78"/>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3" name="Google Shape;11473;p78"/>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4" name="Google Shape;11474;p78"/>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5" name="Google Shape;11475;p78"/>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6" name="Google Shape;11476;p78"/>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7" name="Google Shape;11477;p78"/>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8" name="Google Shape;11478;p78"/>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9" name="Google Shape;11479;p78"/>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0" name="Google Shape;11480;p78"/>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1" name="Google Shape;11481;p78"/>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2" name="Google Shape;11482;p78"/>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3" name="Google Shape;11483;p78"/>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4" name="Google Shape;11484;p78"/>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85" name="Google Shape;11485;p78"/>
          <p:cNvGrpSpPr/>
          <p:nvPr/>
        </p:nvGrpSpPr>
        <p:grpSpPr>
          <a:xfrm>
            <a:off x="9778698" y="2721241"/>
            <a:ext cx="696655" cy="620595"/>
            <a:chOff x="4889349" y="1545196"/>
            <a:chExt cx="348327" cy="310298"/>
          </a:xfrm>
        </p:grpSpPr>
        <p:sp>
          <p:nvSpPr>
            <p:cNvPr id="11486" name="Google Shape;11486;p78"/>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7" name="Google Shape;11487;p78"/>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8" name="Google Shape;11488;p78"/>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9" name="Google Shape;11489;p78"/>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0" name="Google Shape;11490;p78"/>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1" name="Google Shape;11491;p78"/>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2" name="Google Shape;11492;p78"/>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3" name="Google Shape;11493;p78"/>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4" name="Google Shape;11494;p78"/>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5" name="Google Shape;11495;p78"/>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6" name="Google Shape;11496;p78"/>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7" name="Google Shape;11497;p78"/>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8" name="Google Shape;11498;p78"/>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9" name="Google Shape;11499;p78"/>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0" name="Google Shape;11500;p78"/>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1" name="Google Shape;11501;p78"/>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2" name="Google Shape;11502;p78"/>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3" name="Google Shape;11503;p78"/>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4" name="Google Shape;11504;p78"/>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5" name="Google Shape;11505;p78"/>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6" name="Google Shape;11506;p78"/>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7" name="Google Shape;11507;p78"/>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08" name="Google Shape;11508;p78"/>
          <p:cNvGrpSpPr/>
          <p:nvPr/>
        </p:nvGrpSpPr>
        <p:grpSpPr>
          <a:xfrm>
            <a:off x="10787303" y="2628186"/>
            <a:ext cx="526806" cy="733426"/>
            <a:chOff x="5393651" y="1498668"/>
            <a:chExt cx="263403" cy="366713"/>
          </a:xfrm>
        </p:grpSpPr>
        <p:sp>
          <p:nvSpPr>
            <p:cNvPr id="11509" name="Google Shape;11509;p78"/>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0" name="Google Shape;11510;p78"/>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1" name="Google Shape;11511;p78"/>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2" name="Google Shape;11512;p78"/>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3" name="Google Shape;11513;p78"/>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4" name="Google Shape;11514;p78"/>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5" name="Google Shape;11515;p78"/>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6" name="Google Shape;11516;p78"/>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7" name="Google Shape;11517;p78"/>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8" name="Google Shape;11518;p78"/>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9" name="Google Shape;11519;p78"/>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0" name="Google Shape;11520;p78"/>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1" name="Google Shape;11521;p78"/>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2" name="Google Shape;11522;p78"/>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3" name="Google Shape;11523;p78"/>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4" name="Google Shape;11524;p78"/>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5" name="Google Shape;11525;p78"/>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6" name="Google Shape;11526;p78"/>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7" name="Google Shape;11527;p78"/>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8" name="Google Shape;11528;p78"/>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9" name="Google Shape;11529;p78"/>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0" name="Google Shape;11530;p78"/>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1" name="Google Shape;11531;p78"/>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2" name="Google Shape;11532;p78"/>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33" name="Google Shape;11533;p78"/>
          <p:cNvGrpSpPr/>
          <p:nvPr/>
        </p:nvGrpSpPr>
        <p:grpSpPr>
          <a:xfrm>
            <a:off x="11550785" y="2652106"/>
            <a:ext cx="733268" cy="733268"/>
            <a:chOff x="5775393" y="1510628"/>
            <a:chExt cx="366634" cy="366634"/>
          </a:xfrm>
        </p:grpSpPr>
        <p:sp>
          <p:nvSpPr>
            <p:cNvPr id="11534" name="Google Shape;11534;p78"/>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5" name="Google Shape;11535;p78"/>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6" name="Google Shape;11536;p78"/>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7" name="Google Shape;11537;p78"/>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8" name="Google Shape;11538;p78"/>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9" name="Google Shape;11539;p78"/>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0" name="Google Shape;11540;p78"/>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1" name="Google Shape;11541;p78"/>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2" name="Google Shape;11542;p78"/>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3" name="Google Shape;11543;p78"/>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4" name="Google Shape;11544;p78"/>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5" name="Google Shape;11545;p78"/>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6" name="Google Shape;11546;p78"/>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7" name="Google Shape;11547;p78"/>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48" name="Google Shape;11548;p78"/>
          <p:cNvGrpSpPr/>
          <p:nvPr/>
        </p:nvGrpSpPr>
        <p:grpSpPr>
          <a:xfrm>
            <a:off x="12452644" y="2650794"/>
            <a:ext cx="750684" cy="734895"/>
            <a:chOff x="6226322" y="1509972"/>
            <a:chExt cx="375342" cy="367447"/>
          </a:xfrm>
        </p:grpSpPr>
        <p:sp>
          <p:nvSpPr>
            <p:cNvPr id="11549" name="Google Shape;11549;p78"/>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0" name="Google Shape;11550;p78"/>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1" name="Google Shape;11551;p78"/>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2" name="Google Shape;11552;p78"/>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3" name="Google Shape;11553;p78"/>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4" name="Google Shape;11554;p78"/>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5" name="Google Shape;11555;p78"/>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6" name="Google Shape;11556;p78"/>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7" name="Google Shape;11557;p78"/>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8" name="Google Shape;11558;p78"/>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9" name="Google Shape;11559;p78"/>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0" name="Google Shape;11560;p78"/>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1" name="Google Shape;11561;p78"/>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2" name="Google Shape;11562;p78"/>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3" name="Google Shape;11563;p78"/>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4" name="Google Shape;11564;p78"/>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5" name="Google Shape;11565;p78"/>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6" name="Google Shape;11566;p78"/>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7" name="Google Shape;11567;p78"/>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8" name="Google Shape;11568;p78"/>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69" name="Google Shape;11569;p78"/>
          <p:cNvGrpSpPr/>
          <p:nvPr/>
        </p:nvGrpSpPr>
        <p:grpSpPr>
          <a:xfrm>
            <a:off x="13378947" y="2651843"/>
            <a:ext cx="677089" cy="734108"/>
            <a:chOff x="6689473" y="1510497"/>
            <a:chExt cx="338545" cy="367054"/>
          </a:xfrm>
        </p:grpSpPr>
        <p:sp>
          <p:nvSpPr>
            <p:cNvPr id="11570" name="Google Shape;11570;p78"/>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1" name="Google Shape;11571;p78"/>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2" name="Google Shape;11572;p78"/>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3" name="Google Shape;11573;p78"/>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4" name="Google Shape;11574;p78"/>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5" name="Google Shape;11575;p78"/>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6" name="Google Shape;11576;p78"/>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7" name="Google Shape;11577;p78"/>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8" name="Google Shape;11578;p78"/>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9" name="Google Shape;11579;p78"/>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0" name="Google Shape;11580;p78"/>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1" name="Google Shape;11581;p78"/>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2" name="Google Shape;11582;p78"/>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3" name="Google Shape;11583;p78"/>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4" name="Google Shape;11584;p78"/>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5" name="Google Shape;11585;p78"/>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6" name="Google Shape;11586;p78"/>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7" name="Google Shape;11587;p78"/>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8" name="Google Shape;11588;p78"/>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9" name="Google Shape;11589;p78"/>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0" name="Google Shape;11590;p78"/>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1" name="Google Shape;11591;p78"/>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2" name="Google Shape;11592;p78"/>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3" name="Google Shape;11593;p78"/>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4" name="Google Shape;11594;p78"/>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5" name="Google Shape;11595;p78"/>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6" name="Google Shape;11596;p78"/>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97" name="Google Shape;11597;p78"/>
          <p:cNvGrpSpPr/>
          <p:nvPr/>
        </p:nvGrpSpPr>
        <p:grpSpPr>
          <a:xfrm>
            <a:off x="14231813" y="2652053"/>
            <a:ext cx="733531" cy="733321"/>
            <a:chOff x="7115906" y="1510602"/>
            <a:chExt cx="366765" cy="366660"/>
          </a:xfrm>
        </p:grpSpPr>
        <p:sp>
          <p:nvSpPr>
            <p:cNvPr id="11598" name="Google Shape;11598;p78"/>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9" name="Google Shape;11599;p78"/>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0" name="Google Shape;11600;p78"/>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1" name="Google Shape;11601;p78"/>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2" name="Google Shape;11602;p78"/>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3" name="Google Shape;11603;p78"/>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4" name="Google Shape;11604;p78"/>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5" name="Google Shape;11605;p78"/>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6" name="Google Shape;11606;p78"/>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7" name="Google Shape;11607;p78"/>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8" name="Google Shape;11608;p78"/>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9" name="Google Shape;11609;p78"/>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0" name="Google Shape;11610;p78"/>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1" name="Google Shape;11611;p78"/>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2" name="Google Shape;11612;p78"/>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3" name="Google Shape;11613;p78"/>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4" name="Google Shape;11614;p78"/>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5" name="Google Shape;11615;p78"/>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6" name="Google Shape;11616;p78"/>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7" name="Google Shape;11617;p78"/>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8" name="Google Shape;11618;p78"/>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9" name="Google Shape;11619;p78"/>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0" name="Google Shape;11620;p78"/>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1" name="Google Shape;11621;p78"/>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2" name="Google Shape;11622;p78"/>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3" name="Google Shape;11623;p78"/>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4" name="Google Shape;11624;p78"/>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5" name="Google Shape;11625;p78"/>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6" name="Google Shape;11626;p78"/>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7" name="Google Shape;11627;p78"/>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8" name="Google Shape;11628;p78"/>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9" name="Google Shape;11629;p78"/>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0" name="Google Shape;11630;p78"/>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1" name="Google Shape;11631;p78"/>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2" name="Google Shape;11632;p78"/>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3" name="Google Shape;11633;p78"/>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4" name="Google Shape;11634;p78"/>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5" name="Google Shape;11635;p78"/>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6" name="Google Shape;11636;p78"/>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7" name="Google Shape;11637;p78"/>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8" name="Google Shape;11638;p78"/>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9" name="Google Shape;11639;p78"/>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40" name="Google Shape;11640;p78"/>
          <p:cNvGrpSpPr/>
          <p:nvPr/>
        </p:nvGrpSpPr>
        <p:grpSpPr>
          <a:xfrm>
            <a:off x="15100310" y="2651843"/>
            <a:ext cx="758762" cy="733583"/>
            <a:chOff x="7550155" y="1510497"/>
            <a:chExt cx="379381" cy="366792"/>
          </a:xfrm>
        </p:grpSpPr>
        <p:sp>
          <p:nvSpPr>
            <p:cNvPr id="11641" name="Google Shape;11641;p78"/>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2" name="Google Shape;11642;p78"/>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3" name="Google Shape;11643;p78"/>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4" name="Google Shape;11644;p78"/>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5" name="Google Shape;11645;p78"/>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6" name="Google Shape;11646;p78"/>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7" name="Google Shape;11647;p78"/>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8" name="Google Shape;11648;p78"/>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9" name="Google Shape;11649;p78"/>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0" name="Google Shape;11650;p78"/>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1" name="Google Shape;11651;p78"/>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2" name="Google Shape;11652;p78"/>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3" name="Google Shape;11653;p78"/>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4" name="Google Shape;11654;p78"/>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5" name="Google Shape;11655;p78"/>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6" name="Google Shape;11656;p78"/>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7" name="Google Shape;11657;p78"/>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658" name="Google Shape;11658;p78"/>
          <p:cNvSpPr/>
          <p:nvPr/>
        </p:nvSpPr>
        <p:spPr>
          <a:xfrm>
            <a:off x="16223214" y="3340892"/>
            <a:ext cx="21769" cy="43905"/>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9" name="Google Shape;11659;p78"/>
          <p:cNvSpPr/>
          <p:nvPr/>
        </p:nvSpPr>
        <p:spPr>
          <a:xfrm>
            <a:off x="16476152" y="3340892"/>
            <a:ext cx="21507" cy="43905"/>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660" name="Google Shape;11660;p78"/>
          <p:cNvGrpSpPr/>
          <p:nvPr/>
        </p:nvGrpSpPr>
        <p:grpSpPr>
          <a:xfrm>
            <a:off x="15999074" y="2651948"/>
            <a:ext cx="670952" cy="734003"/>
            <a:chOff x="7999537" y="1510549"/>
            <a:chExt cx="335476" cy="367001"/>
          </a:xfrm>
        </p:grpSpPr>
        <p:sp>
          <p:nvSpPr>
            <p:cNvPr id="11661" name="Google Shape;11661;p78"/>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2" name="Google Shape;11662;p78"/>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3" name="Google Shape;11663;p78"/>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4" name="Google Shape;11664;p78"/>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5" name="Google Shape;11665;p78"/>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6" name="Google Shape;11666;p78"/>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7" name="Google Shape;11667;p78"/>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8" name="Google Shape;11668;p78"/>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9" name="Google Shape;11669;p78"/>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0" name="Google Shape;11670;p78"/>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1" name="Google Shape;11671;p78"/>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2" name="Google Shape;11672;p78"/>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3" name="Google Shape;11673;p78"/>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4" name="Google Shape;11674;p78"/>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5" name="Google Shape;11675;p78"/>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6" name="Google Shape;11676;p78"/>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77" name="Google Shape;11677;p78"/>
          <p:cNvGrpSpPr/>
          <p:nvPr/>
        </p:nvGrpSpPr>
        <p:grpSpPr>
          <a:xfrm>
            <a:off x="9780691" y="6395924"/>
            <a:ext cx="740612" cy="734003"/>
            <a:chOff x="4890346" y="3382537"/>
            <a:chExt cx="370306" cy="367001"/>
          </a:xfrm>
        </p:grpSpPr>
        <p:sp>
          <p:nvSpPr>
            <p:cNvPr id="11678" name="Google Shape;11678;p78"/>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9" name="Google Shape;11679;p78"/>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0" name="Google Shape;11680;p78"/>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1" name="Google Shape;11681;p78"/>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2" name="Google Shape;11682;p78"/>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3" name="Google Shape;11683;p78"/>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4" name="Google Shape;11684;p78"/>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5" name="Google Shape;11685;p78"/>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6" name="Google Shape;11686;p78"/>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7" name="Google Shape;11687;p78"/>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8" name="Google Shape;11688;p78"/>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9" name="Google Shape;11689;p78"/>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0" name="Google Shape;11690;p78"/>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1" name="Google Shape;11691;p78"/>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2" name="Google Shape;11692;p78"/>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3" name="Google Shape;11693;p78"/>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4" name="Google Shape;11694;p78"/>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5" name="Google Shape;11695;p78"/>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6" name="Google Shape;11696;p78"/>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7" name="Google Shape;11697;p78"/>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8" name="Google Shape;11698;p78"/>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9" name="Google Shape;11699;p78"/>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0" name="Google Shape;11700;p78"/>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1" name="Google Shape;11701;p78"/>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02" name="Google Shape;11702;p78"/>
          <p:cNvGrpSpPr/>
          <p:nvPr/>
        </p:nvGrpSpPr>
        <p:grpSpPr>
          <a:xfrm>
            <a:off x="10664243" y="6494120"/>
            <a:ext cx="735052" cy="539185"/>
            <a:chOff x="5332122" y="3431635"/>
            <a:chExt cx="367526" cy="269592"/>
          </a:xfrm>
        </p:grpSpPr>
        <p:sp>
          <p:nvSpPr>
            <p:cNvPr id="11703" name="Google Shape;11703;p78"/>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4" name="Google Shape;11704;p78"/>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5" name="Google Shape;11705;p78"/>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6" name="Google Shape;11706;p78"/>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7" name="Google Shape;11707;p78"/>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8" name="Google Shape;11708;p78"/>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9" name="Google Shape;11709;p78"/>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0" name="Google Shape;11710;p78"/>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1" name="Google Shape;11711;p78"/>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2" name="Google Shape;11712;p78"/>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3" name="Google Shape;11713;p78"/>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4" name="Google Shape;11714;p78"/>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5" name="Google Shape;11715;p78"/>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6" name="Google Shape;11716;p78"/>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7" name="Google Shape;11717;p78"/>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8" name="Google Shape;11718;p78"/>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9" name="Google Shape;11719;p78"/>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0" name="Google Shape;11720;p78"/>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1" name="Google Shape;11721;p78"/>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2" name="Google Shape;11722;p78"/>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3" name="Google Shape;11723;p78"/>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4" name="Google Shape;11724;p78"/>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5" name="Google Shape;11725;p78"/>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6" name="Google Shape;11726;p78"/>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7" name="Google Shape;11727;p78"/>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8" name="Google Shape;11728;p78"/>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9" name="Google Shape;11729;p78"/>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0" name="Google Shape;11730;p78"/>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1" name="Google Shape;11731;p78"/>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2" name="Google Shape;11732;p78"/>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3" name="Google Shape;11733;p78"/>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4" name="Google Shape;11734;p78"/>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5" name="Google Shape;11735;p78"/>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36" name="Google Shape;11736;p78"/>
          <p:cNvGrpSpPr/>
          <p:nvPr/>
        </p:nvGrpSpPr>
        <p:grpSpPr>
          <a:xfrm>
            <a:off x="11545225" y="6482475"/>
            <a:ext cx="733793" cy="562160"/>
            <a:chOff x="5772612" y="3425812"/>
            <a:chExt cx="366896" cy="281080"/>
          </a:xfrm>
        </p:grpSpPr>
        <p:sp>
          <p:nvSpPr>
            <p:cNvPr id="11737" name="Google Shape;11737;p78"/>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8" name="Google Shape;11738;p78"/>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9" name="Google Shape;11739;p78"/>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0" name="Google Shape;11740;p78"/>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1" name="Google Shape;11741;p78"/>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2" name="Google Shape;11742;p78"/>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3" name="Google Shape;11743;p78"/>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4" name="Google Shape;11744;p78"/>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5" name="Google Shape;11745;p78"/>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6" name="Google Shape;11746;p78"/>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7" name="Google Shape;11747;p78"/>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8" name="Google Shape;11748;p78"/>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9" name="Google Shape;11749;p78"/>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0" name="Google Shape;11750;p78"/>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1" name="Google Shape;11751;p78"/>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2" name="Google Shape;11752;p78"/>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3" name="Google Shape;11753;p78"/>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4" name="Google Shape;11754;p78"/>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5" name="Google Shape;11755;p78"/>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6" name="Google Shape;11756;p78"/>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7" name="Google Shape;11757;p78"/>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8" name="Google Shape;11758;p78"/>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9" name="Google Shape;11759;p78"/>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0" name="Google Shape;11760;p78"/>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1" name="Google Shape;11761;p78"/>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2" name="Google Shape;11762;p78"/>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3" name="Google Shape;11763;p78"/>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4" name="Google Shape;11764;p78"/>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5" name="Google Shape;11765;p78"/>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6" name="Google Shape;11766;p78"/>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7" name="Google Shape;11767;p78"/>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68" name="Google Shape;11768;p78"/>
          <p:cNvGrpSpPr/>
          <p:nvPr/>
        </p:nvGrpSpPr>
        <p:grpSpPr>
          <a:xfrm>
            <a:off x="12425367" y="6455723"/>
            <a:ext cx="733531" cy="615664"/>
            <a:chOff x="6212684" y="3412436"/>
            <a:chExt cx="366765" cy="307832"/>
          </a:xfrm>
        </p:grpSpPr>
        <p:sp>
          <p:nvSpPr>
            <p:cNvPr id="11769" name="Google Shape;11769;p78"/>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0" name="Google Shape;11770;p78"/>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1" name="Google Shape;11771;p78"/>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2" name="Google Shape;11772;p78"/>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3" name="Google Shape;11773;p78"/>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4" name="Google Shape;11774;p78"/>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5" name="Google Shape;11775;p78"/>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6" name="Google Shape;11776;p78"/>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7" name="Google Shape;11777;p78"/>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8" name="Google Shape;11778;p78"/>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9" name="Google Shape;11779;p78"/>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0" name="Google Shape;11780;p78"/>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1" name="Google Shape;11781;p78"/>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2" name="Google Shape;11782;p78"/>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3" name="Google Shape;11783;p78"/>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4" name="Google Shape;11784;p78"/>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5" name="Google Shape;11785;p78"/>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6" name="Google Shape;11786;p78"/>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7" name="Google Shape;11787;p78"/>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8" name="Google Shape;11788;p78"/>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9" name="Google Shape;11789;p78"/>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0" name="Google Shape;11790;p78"/>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1" name="Google Shape;11791;p78"/>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2" name="Google Shape;11792;p78"/>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3" name="Google Shape;11793;p78"/>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4" name="Google Shape;11794;p78"/>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5" name="Google Shape;11795;p78"/>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6" name="Google Shape;11796;p78"/>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7" name="Google Shape;11797;p78"/>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8" name="Google Shape;11798;p78"/>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9" name="Google Shape;11799;p78"/>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0" name="Google Shape;11800;p78"/>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1" name="Google Shape;11801;p78"/>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2" name="Google Shape;11802;p78"/>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3" name="Google Shape;11803;p78"/>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4" name="Google Shape;11804;p78"/>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5" name="Google Shape;11805;p78"/>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6" name="Google Shape;11806;p78"/>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7" name="Google Shape;11807;p78"/>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8" name="Google Shape;11808;p78"/>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9" name="Google Shape;11809;p78"/>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0" name="Google Shape;11810;p78"/>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1" name="Google Shape;11811;p78"/>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2" name="Google Shape;11812;p78"/>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3" name="Google Shape;11813;p78"/>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4" name="Google Shape;11814;p78"/>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5" name="Google Shape;11815;p78"/>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6" name="Google Shape;11816;p78"/>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7" name="Google Shape;11817;p78"/>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8" name="Google Shape;11818;p78"/>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9" name="Google Shape;11819;p78"/>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0" name="Google Shape;11820;p78"/>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1" name="Google Shape;11821;p78"/>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2" name="Google Shape;11822;p78"/>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3" name="Google Shape;11823;p78"/>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4" name="Google Shape;11824;p78"/>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5" name="Google Shape;11825;p78"/>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6" name="Google Shape;11826;p78"/>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7" name="Google Shape;11827;p78"/>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8" name="Google Shape;11828;p78"/>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9" name="Google Shape;11829;p78"/>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0" name="Google Shape;11830;p78"/>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1" name="Google Shape;11831;p78"/>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2" name="Google Shape;11832;p78"/>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3" name="Google Shape;11833;p78"/>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4" name="Google Shape;11834;p78"/>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5" name="Google Shape;11835;p78"/>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6" name="Google Shape;11836;p78"/>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7" name="Google Shape;11837;p78"/>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8" name="Google Shape;11838;p78"/>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9" name="Google Shape;11839;p78"/>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0" name="Google Shape;11840;p78"/>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1" name="Google Shape;11841;p78"/>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2" name="Google Shape;11842;p78"/>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3" name="Google Shape;11843;p78"/>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44" name="Google Shape;11844;p78"/>
          <p:cNvGrpSpPr/>
          <p:nvPr/>
        </p:nvGrpSpPr>
        <p:grpSpPr>
          <a:xfrm>
            <a:off x="14185337" y="6453992"/>
            <a:ext cx="733793" cy="618654"/>
            <a:chOff x="7092669" y="3411571"/>
            <a:chExt cx="366896" cy="309327"/>
          </a:xfrm>
        </p:grpSpPr>
        <p:sp>
          <p:nvSpPr>
            <p:cNvPr id="11845" name="Google Shape;11845;p78"/>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6" name="Google Shape;11846;p78"/>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7" name="Google Shape;11847;p78"/>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8" name="Google Shape;11848;p78"/>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9" name="Google Shape;11849;p78"/>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0" name="Google Shape;11850;p78"/>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1" name="Google Shape;11851;p78"/>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2" name="Google Shape;11852;p78"/>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3" name="Google Shape;11853;p78"/>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4" name="Google Shape;11854;p78"/>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5" name="Google Shape;11855;p78"/>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6" name="Google Shape;11856;p78"/>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7" name="Google Shape;11857;p78"/>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8" name="Google Shape;11858;p78"/>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9" name="Google Shape;11859;p78"/>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0" name="Google Shape;11860;p78"/>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1" name="Google Shape;11861;p78"/>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2" name="Google Shape;11862;p78"/>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63" name="Google Shape;11863;p78"/>
          <p:cNvGrpSpPr/>
          <p:nvPr/>
        </p:nvGrpSpPr>
        <p:grpSpPr>
          <a:xfrm>
            <a:off x="15065480" y="6442347"/>
            <a:ext cx="733793" cy="641682"/>
            <a:chOff x="7532740" y="3405748"/>
            <a:chExt cx="366896" cy="320841"/>
          </a:xfrm>
        </p:grpSpPr>
        <p:sp>
          <p:nvSpPr>
            <p:cNvPr id="11864" name="Google Shape;11864;p78"/>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5" name="Google Shape;11865;p78"/>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6" name="Google Shape;11866;p78"/>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7" name="Google Shape;11867;p78"/>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8" name="Google Shape;11868;p78"/>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9" name="Google Shape;11869;p78"/>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0" name="Google Shape;11870;p78"/>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1" name="Google Shape;11871;p78"/>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2" name="Google Shape;11872;p78"/>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3" name="Google Shape;11873;p78"/>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4" name="Google Shape;11874;p78"/>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5" name="Google Shape;11875;p78"/>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6" name="Google Shape;11876;p78"/>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7" name="Google Shape;11877;p78"/>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8" name="Google Shape;11878;p78"/>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9" name="Google Shape;11879;p78"/>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0" name="Google Shape;11880;p78"/>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1" name="Google Shape;11881;p78"/>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2" name="Google Shape;11882;p78"/>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3" name="Google Shape;11883;p78"/>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4" name="Google Shape;11884;p78"/>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5" name="Google Shape;11885;p78"/>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6" name="Google Shape;11886;p78"/>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7" name="Google Shape;11887;p78"/>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8" name="Google Shape;11888;p78"/>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89" name="Google Shape;11889;p78"/>
          <p:cNvGrpSpPr/>
          <p:nvPr/>
        </p:nvGrpSpPr>
        <p:grpSpPr>
          <a:xfrm>
            <a:off x="15945570" y="6419634"/>
            <a:ext cx="733793" cy="687370"/>
            <a:chOff x="7972785" y="3394392"/>
            <a:chExt cx="366896" cy="343685"/>
          </a:xfrm>
        </p:grpSpPr>
        <p:sp>
          <p:nvSpPr>
            <p:cNvPr id="11890" name="Google Shape;11890;p78"/>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1" name="Google Shape;11891;p78"/>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2" name="Google Shape;11892;p78"/>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3" name="Google Shape;11893;p78"/>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4" name="Google Shape;11894;p78"/>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5" name="Google Shape;11895;p78"/>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6" name="Google Shape;11896;p78"/>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7" name="Google Shape;11897;p78"/>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8" name="Google Shape;11898;p78"/>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9" name="Google Shape;11899;p78"/>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0" name="Google Shape;11900;p78"/>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1" name="Google Shape;11901;p78"/>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2" name="Google Shape;11902;p78"/>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3" name="Google Shape;11903;p78"/>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04" name="Google Shape;11904;p78"/>
          <p:cNvGrpSpPr/>
          <p:nvPr/>
        </p:nvGrpSpPr>
        <p:grpSpPr>
          <a:xfrm>
            <a:off x="10719636" y="3623782"/>
            <a:ext cx="723669" cy="712863"/>
            <a:chOff x="5359818" y="1996466"/>
            <a:chExt cx="361835" cy="356432"/>
          </a:xfrm>
        </p:grpSpPr>
        <p:sp>
          <p:nvSpPr>
            <p:cNvPr id="11905" name="Google Shape;11905;p78"/>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6" name="Google Shape;11906;p78"/>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7" name="Google Shape;11907;p78"/>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8" name="Google Shape;11908;p78"/>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9" name="Google Shape;11909;p78"/>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0" name="Google Shape;11910;p78"/>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1" name="Google Shape;11911;p78"/>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2" name="Google Shape;11912;p78"/>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3" name="Google Shape;11913;p78"/>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4" name="Google Shape;11914;p78"/>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5" name="Google Shape;11915;p78"/>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6" name="Google Shape;11916;p78"/>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7" name="Google Shape;11917;p78"/>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8" name="Google Shape;11918;p78"/>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9" name="Google Shape;11919;p78"/>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0" name="Google Shape;11920;p78"/>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1" name="Google Shape;11921;p78"/>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2" name="Google Shape;11922;p78"/>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3" name="Google Shape;11923;p78"/>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4" name="Google Shape;11924;p78"/>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5" name="Google Shape;11925;p78"/>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6" name="Google Shape;11926;p78"/>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7" name="Google Shape;11927;p78"/>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8" name="Google Shape;11928;p78"/>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9" name="Google Shape;11929;p78"/>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0" name="Google Shape;11930;p78"/>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1" name="Google Shape;11931;p78"/>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2" name="Google Shape;11932;p78"/>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3" name="Google Shape;11933;p78"/>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4" name="Google Shape;11934;p78"/>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5" name="Google Shape;11935;p78"/>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6" name="Google Shape;11936;p78"/>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7" name="Google Shape;11937;p78"/>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8" name="Google Shape;11938;p78"/>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9" name="Google Shape;11939;p78"/>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0" name="Google Shape;11940;p78"/>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1" name="Google Shape;11941;p78"/>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2" name="Google Shape;11942;p78"/>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3" name="Google Shape;11943;p78"/>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4" name="Google Shape;11944;p78"/>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5" name="Google Shape;11945;p78"/>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6" name="Google Shape;11946;p78"/>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7" name="Google Shape;11947;p78"/>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8" name="Google Shape;11948;p78"/>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9" name="Google Shape;11949;p78"/>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0" name="Google Shape;11950;p78"/>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51" name="Google Shape;11951;p78"/>
          <p:cNvGrpSpPr/>
          <p:nvPr/>
        </p:nvGrpSpPr>
        <p:grpSpPr>
          <a:xfrm>
            <a:off x="11550785" y="3580926"/>
            <a:ext cx="758289" cy="758499"/>
            <a:chOff x="5775393" y="1975038"/>
            <a:chExt cx="379145" cy="379250"/>
          </a:xfrm>
        </p:grpSpPr>
        <p:sp>
          <p:nvSpPr>
            <p:cNvPr id="11952" name="Google Shape;11952;p78"/>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3" name="Google Shape;11953;p78"/>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4" name="Google Shape;11954;p78"/>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5" name="Google Shape;11955;p78"/>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6" name="Google Shape;11956;p78"/>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7" name="Google Shape;11957;p78"/>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8" name="Google Shape;11958;p78"/>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9" name="Google Shape;11959;p78"/>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0" name="Google Shape;11960;p78"/>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1" name="Google Shape;11961;p78"/>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2" name="Google Shape;11962;p78"/>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3" name="Google Shape;11963;p78"/>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4" name="Google Shape;11964;p78"/>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5" name="Google Shape;11965;p78"/>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6" name="Google Shape;11966;p78"/>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67" name="Google Shape;11967;p78"/>
          <p:cNvGrpSpPr/>
          <p:nvPr/>
        </p:nvGrpSpPr>
        <p:grpSpPr>
          <a:xfrm>
            <a:off x="12401920" y="3581399"/>
            <a:ext cx="835451" cy="757922"/>
            <a:chOff x="6200960" y="1975274"/>
            <a:chExt cx="417725" cy="378961"/>
          </a:xfrm>
        </p:grpSpPr>
        <p:sp>
          <p:nvSpPr>
            <p:cNvPr id="11968" name="Google Shape;11968;p78"/>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9" name="Google Shape;11969;p78"/>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0" name="Google Shape;11970;p78"/>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1" name="Google Shape;11971;p78"/>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2" name="Google Shape;11972;p78"/>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3" name="Google Shape;11973;p78"/>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4" name="Google Shape;11974;p78"/>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5" name="Google Shape;11975;p78"/>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76" name="Google Shape;11976;p78"/>
          <p:cNvGrpSpPr/>
          <p:nvPr/>
        </p:nvGrpSpPr>
        <p:grpSpPr>
          <a:xfrm>
            <a:off x="13332104" y="3614393"/>
            <a:ext cx="782681" cy="656894"/>
            <a:chOff x="6666052" y="1991771"/>
            <a:chExt cx="391341" cy="328447"/>
          </a:xfrm>
        </p:grpSpPr>
        <p:sp>
          <p:nvSpPr>
            <p:cNvPr id="11977" name="Google Shape;11977;p78"/>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8" name="Google Shape;11978;p78"/>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9" name="Google Shape;11979;p78"/>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0" name="Google Shape;11980;p78"/>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1" name="Google Shape;11981;p78"/>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2" name="Google Shape;11982;p78"/>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3" name="Google Shape;11983;p78"/>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4" name="Google Shape;11984;p78"/>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5" name="Google Shape;11985;p78"/>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6" name="Google Shape;11986;p78"/>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7" name="Google Shape;11987;p78"/>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8" name="Google Shape;11988;p78"/>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9" name="Google Shape;11989;p78"/>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0" name="Google Shape;11990;p78"/>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1" name="Google Shape;11991;p78"/>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2" name="Google Shape;11992;p78"/>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3" name="Google Shape;11993;p78"/>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4" name="Google Shape;11994;p78"/>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5" name="Google Shape;11995;p78"/>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6" name="Google Shape;11996;p78"/>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7" name="Google Shape;11997;p78"/>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8" name="Google Shape;11998;p78"/>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9" name="Google Shape;11999;p78"/>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0" name="Google Shape;12000;p78"/>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1" name="Google Shape;12001;p78"/>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2" name="Google Shape;12002;p78"/>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3" name="Google Shape;12003;p78"/>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4" name="Google Shape;12004;p78"/>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05" name="Google Shape;12005;p78"/>
          <p:cNvGrpSpPr/>
          <p:nvPr/>
        </p:nvGrpSpPr>
        <p:grpSpPr>
          <a:xfrm>
            <a:off x="14199238" y="3590526"/>
            <a:ext cx="749425" cy="748952"/>
            <a:chOff x="7099619" y="1979838"/>
            <a:chExt cx="374712" cy="374476"/>
          </a:xfrm>
        </p:grpSpPr>
        <p:sp>
          <p:nvSpPr>
            <p:cNvPr id="12006" name="Google Shape;12006;p78"/>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7" name="Google Shape;12007;p78"/>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8" name="Google Shape;12008;p78"/>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9" name="Google Shape;12009;p78"/>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0" name="Google Shape;12010;p78"/>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1" name="Google Shape;12011;p78"/>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2" name="Google Shape;12012;p78"/>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3" name="Google Shape;12013;p78"/>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4" name="Google Shape;12014;p78"/>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5" name="Google Shape;12015;p78"/>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6" name="Google Shape;12016;p78"/>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7" name="Google Shape;12017;p78"/>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8" name="Google Shape;12018;p78"/>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9" name="Google Shape;12019;p78"/>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0" name="Google Shape;12020;p78"/>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1" name="Google Shape;12021;p78"/>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2" name="Google Shape;12022;p78"/>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3" name="Google Shape;12023;p78"/>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4" name="Google Shape;12024;p78"/>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5" name="Google Shape;12025;p78"/>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6" name="Google Shape;12026;p78"/>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7" name="Google Shape;12027;p78"/>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8" name="Google Shape;12028;p78"/>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9" name="Google Shape;12029;p78"/>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0" name="Google Shape;12030;p78"/>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1" name="Google Shape;12031;p78"/>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2" name="Google Shape;12032;p78"/>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3" name="Google Shape;12033;p78"/>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4" name="Google Shape;12034;p78"/>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5" name="Google Shape;12035;p78"/>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6" name="Google Shape;12036;p78"/>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7" name="Google Shape;12037;p78"/>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8" name="Google Shape;12038;p78"/>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39" name="Google Shape;12039;p78"/>
          <p:cNvGrpSpPr/>
          <p:nvPr/>
        </p:nvGrpSpPr>
        <p:grpSpPr>
          <a:xfrm>
            <a:off x="15094750" y="3581189"/>
            <a:ext cx="758027" cy="758237"/>
            <a:chOff x="7547375" y="1975169"/>
            <a:chExt cx="379014" cy="379119"/>
          </a:xfrm>
        </p:grpSpPr>
        <p:sp>
          <p:nvSpPr>
            <p:cNvPr id="12040" name="Google Shape;12040;p78"/>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1" name="Google Shape;12041;p78"/>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2" name="Google Shape;12042;p78"/>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3" name="Google Shape;12043;p78"/>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4" name="Google Shape;12044;p78"/>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5" name="Google Shape;12045;p78"/>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6" name="Google Shape;12046;p78"/>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7" name="Google Shape;12047;p78"/>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8" name="Google Shape;12048;p78"/>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9" name="Google Shape;12049;p78"/>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0" name="Google Shape;12050;p78"/>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1" name="Google Shape;12051;p78"/>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2" name="Google Shape;12052;p78"/>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3" name="Google Shape;12053;p78"/>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4" name="Google Shape;12054;p78"/>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5" name="Google Shape;12055;p78"/>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6" name="Google Shape;12056;p78"/>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7" name="Google Shape;12057;p78"/>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8" name="Google Shape;12058;p78"/>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9" name="Google Shape;12059;p78"/>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60" name="Google Shape;12060;p78"/>
          <p:cNvGrpSpPr/>
          <p:nvPr/>
        </p:nvGrpSpPr>
        <p:grpSpPr>
          <a:xfrm>
            <a:off x="15956166" y="3613396"/>
            <a:ext cx="740612" cy="725925"/>
            <a:chOff x="7978083" y="1991273"/>
            <a:chExt cx="370306" cy="362962"/>
          </a:xfrm>
        </p:grpSpPr>
        <p:sp>
          <p:nvSpPr>
            <p:cNvPr id="12061" name="Google Shape;12061;p78"/>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2" name="Google Shape;12062;p78"/>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3" name="Google Shape;12063;p78"/>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4" name="Google Shape;12064;p78"/>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5" name="Google Shape;12065;p78"/>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6" name="Google Shape;12066;p78"/>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7" name="Google Shape;12067;p78"/>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8" name="Google Shape;12068;p78"/>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9" name="Google Shape;12069;p78"/>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0" name="Google Shape;12070;p78"/>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1" name="Google Shape;12071;p78"/>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2" name="Google Shape;12072;p78"/>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3" name="Google Shape;12073;p78"/>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4" name="Google Shape;12074;p78"/>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5" name="Google Shape;12075;p78"/>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6" name="Google Shape;12076;p78"/>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7" name="Google Shape;12077;p78"/>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8" name="Google Shape;12078;p78"/>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9" name="Google Shape;12079;p78"/>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0" name="Google Shape;12080;p78"/>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1" name="Google Shape;12081;p78"/>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82" name="Google Shape;12082;p78"/>
          <p:cNvGrpSpPr/>
          <p:nvPr/>
        </p:nvGrpSpPr>
        <p:grpSpPr>
          <a:xfrm>
            <a:off x="9835769" y="7283095"/>
            <a:ext cx="597882" cy="715644"/>
            <a:chOff x="4917884" y="3826123"/>
            <a:chExt cx="298941" cy="357822"/>
          </a:xfrm>
        </p:grpSpPr>
        <p:sp>
          <p:nvSpPr>
            <p:cNvPr id="12083" name="Google Shape;12083;p78"/>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4" name="Google Shape;12084;p78"/>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5" name="Google Shape;12085;p78"/>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6" name="Google Shape;12086;p78"/>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7" name="Google Shape;12087;p78"/>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8" name="Google Shape;12088;p78"/>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9" name="Google Shape;12089;p78"/>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0" name="Google Shape;12090;p78"/>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1" name="Google Shape;12091;p78"/>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2" name="Google Shape;12092;p78"/>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3" name="Google Shape;12093;p78"/>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4" name="Google Shape;12094;p78"/>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5" name="Google Shape;12095;p78"/>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6" name="Google Shape;12096;p78"/>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7" name="Google Shape;12097;p78"/>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8" name="Google Shape;12098;p78"/>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9" name="Google Shape;12099;p78"/>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0" name="Google Shape;12100;p78"/>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1" name="Google Shape;12101;p78"/>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2" name="Google Shape;12102;p78"/>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3" name="Google Shape;12103;p78"/>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4" name="Google Shape;12104;p78"/>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05" name="Google Shape;12105;p78"/>
          <p:cNvGrpSpPr/>
          <p:nvPr/>
        </p:nvGrpSpPr>
        <p:grpSpPr>
          <a:xfrm>
            <a:off x="10665135" y="7282361"/>
            <a:ext cx="721991" cy="718424"/>
            <a:chOff x="5332567" y="3825756"/>
            <a:chExt cx="360995" cy="359212"/>
          </a:xfrm>
        </p:grpSpPr>
        <p:sp>
          <p:nvSpPr>
            <p:cNvPr id="12106" name="Google Shape;12106;p78"/>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7" name="Google Shape;12107;p78"/>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8" name="Google Shape;12108;p78"/>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9" name="Google Shape;12109;p78"/>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0" name="Google Shape;12110;p78"/>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1" name="Google Shape;12111;p78"/>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2" name="Google Shape;12112;p78"/>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3" name="Google Shape;12113;p78"/>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4" name="Google Shape;12114;p78"/>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5" name="Google Shape;12115;p78"/>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6" name="Google Shape;12116;p78"/>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7" name="Google Shape;12117;p78"/>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8" name="Google Shape;12118;p78"/>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9" name="Google Shape;12119;p78"/>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0" name="Google Shape;12120;p78"/>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1" name="Google Shape;12121;p78"/>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2" name="Google Shape;12122;p78"/>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3" name="Google Shape;12123;p78"/>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24" name="Google Shape;12124;p78"/>
          <p:cNvGrpSpPr/>
          <p:nvPr/>
        </p:nvGrpSpPr>
        <p:grpSpPr>
          <a:xfrm>
            <a:off x="11552306" y="7311631"/>
            <a:ext cx="734055" cy="659884"/>
            <a:chOff x="5776153" y="3840390"/>
            <a:chExt cx="367028" cy="329942"/>
          </a:xfrm>
        </p:grpSpPr>
        <p:sp>
          <p:nvSpPr>
            <p:cNvPr id="12125" name="Google Shape;12125;p78"/>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6" name="Google Shape;12126;p78"/>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7" name="Google Shape;12127;p78"/>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8" name="Google Shape;12128;p78"/>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9" name="Google Shape;12129;p78"/>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0" name="Google Shape;12130;p78"/>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1" name="Google Shape;12131;p78"/>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2" name="Google Shape;12132;p78"/>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3" name="Google Shape;12133;p78"/>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4" name="Google Shape;12134;p78"/>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5" name="Google Shape;12135;p78"/>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6" name="Google Shape;12136;p78"/>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7" name="Google Shape;12137;p78"/>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8" name="Google Shape;12138;p78"/>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9" name="Google Shape;12139;p78"/>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0" name="Google Shape;12140;p78"/>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1" name="Google Shape;12141;p78"/>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2" name="Google Shape;12142;p78"/>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3" name="Google Shape;12143;p78"/>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4" name="Google Shape;12144;p78"/>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5" name="Google Shape;12145;p78"/>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6" name="Google Shape;12146;p78"/>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47" name="Google Shape;12147;p78"/>
          <p:cNvGrpSpPr/>
          <p:nvPr/>
        </p:nvGrpSpPr>
        <p:grpSpPr>
          <a:xfrm>
            <a:off x="13314322" y="7282466"/>
            <a:ext cx="750421" cy="718371"/>
            <a:chOff x="6657161" y="3825808"/>
            <a:chExt cx="375211" cy="359186"/>
          </a:xfrm>
        </p:grpSpPr>
        <p:sp>
          <p:nvSpPr>
            <p:cNvPr id="12148" name="Google Shape;12148;p78"/>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9" name="Google Shape;12149;p78"/>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0" name="Google Shape;12150;p78"/>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1" name="Google Shape;12151;p78"/>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2" name="Google Shape;12152;p78"/>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3" name="Google Shape;12153;p78"/>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4" name="Google Shape;12154;p78"/>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5" name="Google Shape;12155;p78"/>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6" name="Google Shape;12156;p78"/>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7" name="Google Shape;12157;p78"/>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58" name="Google Shape;12158;p78"/>
          <p:cNvGrpSpPr/>
          <p:nvPr/>
        </p:nvGrpSpPr>
        <p:grpSpPr>
          <a:xfrm>
            <a:off x="12532900" y="7282361"/>
            <a:ext cx="538660" cy="718371"/>
            <a:chOff x="6266450" y="3825756"/>
            <a:chExt cx="269330" cy="359186"/>
          </a:xfrm>
        </p:grpSpPr>
        <p:sp>
          <p:nvSpPr>
            <p:cNvPr id="12159" name="Google Shape;12159;p78"/>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0" name="Google Shape;12160;p78"/>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1" name="Google Shape;12161;p78"/>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2" name="Google Shape;12162;p78"/>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3" name="Google Shape;12163;p78"/>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4" name="Google Shape;12164;p78"/>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5" name="Google Shape;12165;p78"/>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6" name="Google Shape;12166;p78"/>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7" name="Google Shape;12167;p78"/>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8" name="Google Shape;12168;p78"/>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9" name="Google Shape;12169;p78"/>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0" name="Google Shape;12170;p78"/>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1" name="Google Shape;12171;p78"/>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72" name="Google Shape;12172;p78"/>
          <p:cNvGrpSpPr/>
          <p:nvPr/>
        </p:nvGrpSpPr>
        <p:grpSpPr>
          <a:xfrm>
            <a:off x="14217650" y="7282361"/>
            <a:ext cx="732272" cy="718633"/>
            <a:chOff x="7108825" y="3825756"/>
            <a:chExt cx="366136" cy="359317"/>
          </a:xfrm>
        </p:grpSpPr>
        <p:sp>
          <p:nvSpPr>
            <p:cNvPr id="12173" name="Google Shape;12173;p78"/>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4" name="Google Shape;12174;p78"/>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5" name="Google Shape;12175;p78"/>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6" name="Google Shape;12176;p78"/>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7" name="Google Shape;12177;p78"/>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8" name="Google Shape;12178;p78"/>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9" name="Google Shape;12179;p78"/>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0" name="Google Shape;12180;p78"/>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1" name="Google Shape;12181;p78"/>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2" name="Google Shape;12182;p78"/>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3" name="Google Shape;12183;p78"/>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4" name="Google Shape;12184;p78"/>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5" name="Google Shape;12185;p78"/>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6" name="Google Shape;12186;p78"/>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7" name="Google Shape;12187;p78"/>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8" name="Google Shape;12188;p78"/>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9" name="Google Shape;12189;p78"/>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0" name="Google Shape;12190;p78"/>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1" name="Google Shape;12191;p78"/>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2" name="Google Shape;12192;p78"/>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3" name="Google Shape;12193;p78"/>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4" name="Google Shape;12194;p78"/>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5" name="Google Shape;12195;p78"/>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6" name="Google Shape;12196;p78"/>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7" name="Google Shape;12197;p78"/>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8" name="Google Shape;12198;p78"/>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9" name="Google Shape;12199;p78"/>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0" name="Google Shape;12200;p78"/>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01" name="Google Shape;12201;p78"/>
          <p:cNvGrpSpPr/>
          <p:nvPr/>
        </p:nvGrpSpPr>
        <p:grpSpPr>
          <a:xfrm>
            <a:off x="15105346" y="7349976"/>
            <a:ext cx="718371" cy="583090"/>
            <a:chOff x="7552673" y="3859563"/>
            <a:chExt cx="359186" cy="291545"/>
          </a:xfrm>
        </p:grpSpPr>
        <p:sp>
          <p:nvSpPr>
            <p:cNvPr id="12202" name="Google Shape;12202;p78"/>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3" name="Google Shape;12203;p78"/>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4" name="Google Shape;12204;p78"/>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5" name="Google Shape;12205;p78"/>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6" name="Google Shape;12206;p78"/>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7" name="Google Shape;12207;p78"/>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8" name="Google Shape;12208;p78"/>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9" name="Google Shape;12209;p78"/>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0" name="Google Shape;12210;p78"/>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1" name="Google Shape;12211;p78"/>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2" name="Google Shape;12212;p78"/>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3" name="Google Shape;12213;p78"/>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4" name="Google Shape;12214;p78"/>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5" name="Google Shape;12215;p78"/>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6" name="Google Shape;12216;p78"/>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7" name="Google Shape;12217;p78"/>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8" name="Google Shape;12218;p78"/>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9" name="Google Shape;12219;p78"/>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0" name="Google Shape;12220;p78"/>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1" name="Google Shape;12221;p78"/>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2" name="Google Shape;12222;p78"/>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3" name="Google Shape;12223;p78"/>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4" name="Google Shape;12224;p78"/>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5" name="Google Shape;12225;p78"/>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6" name="Google Shape;12226;p78"/>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7" name="Google Shape;12227;p78"/>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8" name="Google Shape;12228;p78"/>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29" name="Google Shape;12229;p78"/>
          <p:cNvGrpSpPr/>
          <p:nvPr/>
        </p:nvGrpSpPr>
        <p:grpSpPr>
          <a:xfrm>
            <a:off x="10621440" y="5547307"/>
            <a:ext cx="858741" cy="523344"/>
            <a:chOff x="5310720" y="2958229"/>
            <a:chExt cx="429370" cy="261672"/>
          </a:xfrm>
        </p:grpSpPr>
        <p:sp>
          <p:nvSpPr>
            <p:cNvPr id="12230" name="Google Shape;12230;p78"/>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1" name="Google Shape;12231;p78"/>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2" name="Google Shape;12232;p78"/>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3" name="Google Shape;12233;p78"/>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4" name="Google Shape;12234;p78"/>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5" name="Google Shape;12235;p78"/>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6" name="Google Shape;12236;p78"/>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7" name="Google Shape;12237;p78"/>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8" name="Google Shape;12238;p78"/>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9" name="Google Shape;12239;p78"/>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0" name="Google Shape;12240;p78"/>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1" name="Google Shape;12241;p78"/>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2" name="Google Shape;12242;p78"/>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3" name="Google Shape;12243;p78"/>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4" name="Google Shape;12244;p78"/>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5" name="Google Shape;12245;p78"/>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6" name="Google Shape;12246;p78"/>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7" name="Google Shape;12247;p78"/>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8" name="Google Shape;12248;p78"/>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9" name="Google Shape;12249;p78"/>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0" name="Google Shape;12250;p78"/>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1" name="Google Shape;12251;p78"/>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2" name="Google Shape;12252;p78"/>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3" name="Google Shape;12253;p78"/>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4" name="Google Shape;12254;p78"/>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5" name="Google Shape;12255;p78"/>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6" name="Google Shape;12256;p78"/>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7" name="Google Shape;12257;p78"/>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58" name="Google Shape;12258;p78"/>
          <p:cNvGrpSpPr/>
          <p:nvPr/>
        </p:nvGrpSpPr>
        <p:grpSpPr>
          <a:xfrm>
            <a:off x="9780953" y="4491545"/>
            <a:ext cx="779744" cy="676302"/>
            <a:chOff x="4890477" y="2430348"/>
            <a:chExt cx="389872" cy="338151"/>
          </a:xfrm>
        </p:grpSpPr>
        <p:sp>
          <p:nvSpPr>
            <p:cNvPr id="12259" name="Google Shape;12259;p78"/>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0" name="Google Shape;12260;p78"/>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1" name="Google Shape;12261;p78"/>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2" name="Google Shape;12262;p78"/>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3" name="Google Shape;12263;p78"/>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4" name="Google Shape;12264;p78"/>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5" name="Google Shape;12265;p78"/>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6" name="Google Shape;12266;p78"/>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7" name="Google Shape;12267;p78"/>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8" name="Google Shape;12268;p78"/>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9" name="Google Shape;12269;p78"/>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0" name="Google Shape;12270;p78"/>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1" name="Google Shape;12271;p78"/>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2" name="Google Shape;12272;p78"/>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3" name="Google Shape;12273;p78"/>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4" name="Google Shape;12274;p78"/>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5" name="Google Shape;12275;p78"/>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6" name="Google Shape;12276;p78"/>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7" name="Google Shape;12277;p78"/>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8" name="Google Shape;12278;p78"/>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79" name="Google Shape;12279;p78"/>
          <p:cNvGrpSpPr/>
          <p:nvPr/>
        </p:nvGrpSpPr>
        <p:grpSpPr>
          <a:xfrm>
            <a:off x="11495760" y="4516042"/>
            <a:ext cx="867291" cy="630352"/>
            <a:chOff x="5747880" y="2442596"/>
            <a:chExt cx="433645" cy="315176"/>
          </a:xfrm>
        </p:grpSpPr>
        <p:sp>
          <p:nvSpPr>
            <p:cNvPr id="12280" name="Google Shape;12280;p78"/>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1" name="Google Shape;12281;p78"/>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2" name="Google Shape;12282;p78"/>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3" name="Google Shape;12283;p78"/>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4" name="Google Shape;12284;p78"/>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5" name="Google Shape;12285;p78"/>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6" name="Google Shape;12286;p78"/>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7" name="Google Shape;12287;p78"/>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8" name="Google Shape;12288;p78"/>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9" name="Google Shape;12289;p78"/>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0" name="Google Shape;12290;p78"/>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1" name="Google Shape;12291;p78"/>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2" name="Google Shape;12292;p78"/>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3" name="Google Shape;12293;p78"/>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4" name="Google Shape;12294;p78"/>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5" name="Google Shape;12295;p78"/>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6" name="Google Shape;12296;p78"/>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7" name="Google Shape;12297;p78"/>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8" name="Google Shape;12298;p78"/>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99" name="Google Shape;12299;p78"/>
          <p:cNvGrpSpPr/>
          <p:nvPr/>
        </p:nvGrpSpPr>
        <p:grpSpPr>
          <a:xfrm>
            <a:off x="12453116" y="4497630"/>
            <a:ext cx="685587" cy="706779"/>
            <a:chOff x="6226558" y="2433390"/>
            <a:chExt cx="342793" cy="353389"/>
          </a:xfrm>
        </p:grpSpPr>
        <p:sp>
          <p:nvSpPr>
            <p:cNvPr id="12300" name="Google Shape;12300;p78"/>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1" name="Google Shape;12301;p78"/>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2" name="Google Shape;12302;p78"/>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3" name="Google Shape;12303;p78"/>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4" name="Google Shape;12304;p78"/>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5" name="Google Shape;12305;p78"/>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6" name="Google Shape;12306;p78"/>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7" name="Google Shape;12307;p78"/>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8" name="Google Shape;12308;p78"/>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9" name="Google Shape;12309;p78"/>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0" name="Google Shape;12310;p78"/>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1" name="Google Shape;12311;p78"/>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2" name="Google Shape;12312;p78"/>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3" name="Google Shape;12313;p78"/>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4" name="Google Shape;12314;p78"/>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5" name="Google Shape;12315;p78"/>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6" name="Google Shape;12316;p78"/>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7" name="Google Shape;12317;p78"/>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8" name="Google Shape;12318;p78"/>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9" name="Google Shape;12319;p78"/>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0" name="Google Shape;12320;p78"/>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21" name="Google Shape;12321;p78"/>
          <p:cNvGrpSpPr/>
          <p:nvPr/>
        </p:nvGrpSpPr>
        <p:grpSpPr>
          <a:xfrm>
            <a:off x="13255992" y="4530362"/>
            <a:ext cx="855961" cy="640738"/>
            <a:chOff x="6627996" y="2449756"/>
            <a:chExt cx="427980" cy="320369"/>
          </a:xfrm>
        </p:grpSpPr>
        <p:sp>
          <p:nvSpPr>
            <p:cNvPr id="12322" name="Google Shape;12322;p78"/>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3" name="Google Shape;12323;p78"/>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4" name="Google Shape;12324;p78"/>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5" name="Google Shape;12325;p78"/>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6" name="Google Shape;12326;p78"/>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7" name="Google Shape;12327;p78"/>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8" name="Google Shape;12328;p78"/>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9" name="Google Shape;12329;p78"/>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0" name="Google Shape;12330;p78"/>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331" name="Google Shape;12331;p78"/>
          <p:cNvSpPr/>
          <p:nvPr/>
        </p:nvSpPr>
        <p:spPr>
          <a:xfrm>
            <a:off x="14204798" y="4975443"/>
            <a:ext cx="8131" cy="26542"/>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2" name="Google Shape;12332;p78"/>
          <p:cNvSpPr/>
          <p:nvPr/>
        </p:nvSpPr>
        <p:spPr>
          <a:xfrm>
            <a:off x="14171489" y="5091788"/>
            <a:ext cx="79050" cy="95678"/>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333" name="Google Shape;12333;p78"/>
          <p:cNvGrpSpPr/>
          <p:nvPr/>
        </p:nvGrpSpPr>
        <p:grpSpPr>
          <a:xfrm>
            <a:off x="14146993" y="4472661"/>
            <a:ext cx="793067" cy="740193"/>
            <a:chOff x="7073496" y="2420906"/>
            <a:chExt cx="396534" cy="370096"/>
          </a:xfrm>
        </p:grpSpPr>
        <p:sp>
          <p:nvSpPr>
            <p:cNvPr id="12334" name="Google Shape;12334;p78"/>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5" name="Google Shape;12335;p78"/>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6" name="Google Shape;12336;p78"/>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7" name="Google Shape;12337;p78"/>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8" name="Google Shape;12338;p78"/>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9" name="Google Shape;12339;p78"/>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0" name="Google Shape;12340;p78"/>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1" name="Google Shape;12341;p78"/>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2" name="Google Shape;12342;p78"/>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3" name="Google Shape;12343;p78"/>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4" name="Google Shape;12344;p78"/>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5" name="Google Shape;12345;p78"/>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6" name="Google Shape;12346;p78"/>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7" name="Google Shape;12347;p78"/>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8" name="Google Shape;12348;p78"/>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9" name="Google Shape;12349;p78"/>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0" name="Google Shape;12350;p78"/>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1" name="Google Shape;12351;p78"/>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2" name="Google Shape;12352;p78"/>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3" name="Google Shape;12353;p78"/>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4" name="Google Shape;12354;p78"/>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5" name="Google Shape;12355;p78"/>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6" name="Google Shape;12356;p78"/>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7" name="Google Shape;12357;p78"/>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8" name="Google Shape;12358;p78"/>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9" name="Google Shape;12359;p78"/>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0" name="Google Shape;12360;p78"/>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1" name="Google Shape;12361;p78"/>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2" name="Google Shape;12362;p78"/>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63" name="Google Shape;12363;p78"/>
          <p:cNvGrpSpPr/>
          <p:nvPr/>
        </p:nvGrpSpPr>
        <p:grpSpPr>
          <a:xfrm>
            <a:off x="15950133" y="4472661"/>
            <a:ext cx="719892" cy="732062"/>
            <a:chOff x="7975067" y="2420906"/>
            <a:chExt cx="359946" cy="366031"/>
          </a:xfrm>
        </p:grpSpPr>
        <p:sp>
          <p:nvSpPr>
            <p:cNvPr id="12364" name="Google Shape;12364;p78"/>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5" name="Google Shape;12365;p78"/>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6" name="Google Shape;12366;p78"/>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7" name="Google Shape;12367;p78"/>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8" name="Google Shape;12368;p78"/>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9" name="Google Shape;12369;p78"/>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0" name="Google Shape;12370;p78"/>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1" name="Google Shape;12371;p78"/>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2" name="Google Shape;12372;p78"/>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3" name="Google Shape;12373;p78"/>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4" name="Google Shape;12374;p78"/>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5" name="Google Shape;12375;p78"/>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6" name="Google Shape;12376;p78"/>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7" name="Google Shape;12377;p78"/>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8" name="Google Shape;12378;p78"/>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9" name="Google Shape;12379;p78"/>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0" name="Google Shape;12380;p78"/>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1" name="Google Shape;12381;p78"/>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2" name="Google Shape;12382;p78"/>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3" name="Google Shape;12383;p78"/>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4" name="Google Shape;12384;p78"/>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5" name="Google Shape;12385;p78"/>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6" name="Google Shape;12386;p78"/>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7" name="Google Shape;12387;p78"/>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8" name="Google Shape;12388;p78"/>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9" name="Google Shape;12389;p78"/>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0" name="Google Shape;12390;p78"/>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1" name="Google Shape;12391;p78"/>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2" name="Google Shape;12392;p78"/>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3" name="Google Shape;12393;p78"/>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4" name="Google Shape;12394;p78"/>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5" name="Google Shape;12395;p78"/>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6" name="Google Shape;12396;p78"/>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7" name="Google Shape;12397;p78"/>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8" name="Google Shape;12398;p78"/>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9" name="Google Shape;12399;p78"/>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0" name="Google Shape;12400;p78"/>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01" name="Google Shape;12401;p78"/>
          <p:cNvGrpSpPr/>
          <p:nvPr/>
        </p:nvGrpSpPr>
        <p:grpSpPr>
          <a:xfrm>
            <a:off x="10780746" y="4482156"/>
            <a:ext cx="514688" cy="716430"/>
            <a:chOff x="5390373" y="2425653"/>
            <a:chExt cx="257344" cy="358215"/>
          </a:xfrm>
        </p:grpSpPr>
        <p:sp>
          <p:nvSpPr>
            <p:cNvPr id="12402" name="Google Shape;12402;p78"/>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3" name="Google Shape;12403;p78"/>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4" name="Google Shape;12404;p78"/>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5" name="Google Shape;12405;p78"/>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6" name="Google Shape;12406;p78"/>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7" name="Google Shape;12407;p78"/>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8" name="Google Shape;12408;p78"/>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9" name="Google Shape;12409;p78"/>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0" name="Google Shape;12410;p78"/>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1" name="Google Shape;12411;p78"/>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2" name="Google Shape;12412;p78"/>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3" name="Google Shape;12413;p78"/>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4" name="Google Shape;12414;p78"/>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5" name="Google Shape;12415;p78"/>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6" name="Google Shape;12416;p78"/>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7" name="Google Shape;12417;p78"/>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8" name="Google Shape;12418;p78"/>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9" name="Google Shape;12419;p78"/>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0" name="Google Shape;12420;p78"/>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1" name="Google Shape;12421;p78"/>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2" name="Google Shape;12422;p78"/>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3" name="Google Shape;12423;p78"/>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4" name="Google Shape;12424;p78"/>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5" name="Google Shape;12425;p78"/>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6" name="Google Shape;12426;p78"/>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7" name="Google Shape;12427;p78"/>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8" name="Google Shape;12428;p78"/>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9" name="Google Shape;12429;p78"/>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0" name="Google Shape;12430;p78"/>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1" name="Google Shape;12431;p78"/>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2" name="Google Shape;12432;p78"/>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3" name="Google Shape;12433;p78"/>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34" name="Google Shape;12434;p78"/>
          <p:cNvGrpSpPr/>
          <p:nvPr/>
        </p:nvGrpSpPr>
        <p:grpSpPr>
          <a:xfrm>
            <a:off x="10729235" y="8246536"/>
            <a:ext cx="571969" cy="645144"/>
            <a:chOff x="5364617" y="4307843"/>
            <a:chExt cx="285985" cy="322572"/>
          </a:xfrm>
        </p:grpSpPr>
        <p:sp>
          <p:nvSpPr>
            <p:cNvPr id="12435" name="Google Shape;12435;p78"/>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6" name="Google Shape;12436;p78"/>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7" name="Google Shape;12437;p78"/>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8" name="Google Shape;12438;p78"/>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9" name="Google Shape;12439;p78"/>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0" name="Google Shape;12440;p78"/>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1" name="Google Shape;12441;p78"/>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2" name="Google Shape;12442;p78"/>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3" name="Google Shape;12443;p78"/>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4" name="Google Shape;12444;p78"/>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5" name="Google Shape;12445;p78"/>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6" name="Google Shape;12446;p78"/>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7" name="Google Shape;12447;p78"/>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8" name="Google Shape;12448;p78"/>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49" name="Google Shape;12449;p78"/>
          <p:cNvGrpSpPr/>
          <p:nvPr/>
        </p:nvGrpSpPr>
        <p:grpSpPr>
          <a:xfrm>
            <a:off x="15078856" y="4501144"/>
            <a:ext cx="699960" cy="711395"/>
            <a:chOff x="7539428" y="2435147"/>
            <a:chExt cx="349980" cy="355697"/>
          </a:xfrm>
        </p:grpSpPr>
        <p:sp>
          <p:nvSpPr>
            <p:cNvPr id="12450" name="Google Shape;12450;p78"/>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1" name="Google Shape;12451;p78"/>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2" name="Google Shape;12452;p78"/>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3" name="Google Shape;12453;p78"/>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4" name="Google Shape;12454;p78"/>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5" name="Google Shape;12455;p78"/>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6" name="Google Shape;12456;p78"/>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7" name="Google Shape;12457;p78"/>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8" name="Google Shape;12458;p78"/>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9" name="Google Shape;12459;p78"/>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0" name="Google Shape;12460;p78"/>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1" name="Google Shape;12461;p78"/>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2" name="Google Shape;12462;p78"/>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3" name="Google Shape;12463;p78"/>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4" name="Google Shape;12464;p78"/>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5" name="Google Shape;12465;p78"/>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6" name="Google Shape;12466;p78"/>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7" name="Google Shape;12467;p78"/>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8" name="Google Shape;12468;p78"/>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9" name="Google Shape;12469;p78"/>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0" name="Google Shape;12470;p78"/>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1" name="Google Shape;12471;p78"/>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2" name="Google Shape;12472;p78"/>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3" name="Google Shape;12473;p78"/>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4" name="Google Shape;12474;p78"/>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5" name="Google Shape;12475;p78"/>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6" name="Google Shape;12476;p78"/>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7" name="Google Shape;12477;p78"/>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8" name="Google Shape;12478;p78"/>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9" name="Google Shape;12479;p78"/>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0" name="Google Shape;12480;p78"/>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1" name="Google Shape;12481;p78"/>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2" name="Google Shape;12482;p78"/>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3" name="Google Shape;12483;p78"/>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4" name="Google Shape;12484;p78"/>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5" name="Google Shape;12485;p78"/>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6" name="Google Shape;12486;p78"/>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7" name="Google Shape;12487;p78"/>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88" name="Google Shape;12488;p78"/>
          <p:cNvGrpSpPr/>
          <p:nvPr/>
        </p:nvGrpSpPr>
        <p:grpSpPr>
          <a:xfrm>
            <a:off x="12552571" y="8210710"/>
            <a:ext cx="449854" cy="721571"/>
            <a:chOff x="6276285" y="4289930"/>
            <a:chExt cx="224927" cy="360785"/>
          </a:xfrm>
        </p:grpSpPr>
        <p:sp>
          <p:nvSpPr>
            <p:cNvPr id="12489" name="Google Shape;12489;p78"/>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0" name="Google Shape;12490;p78"/>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1" name="Google Shape;12491;p78"/>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2" name="Google Shape;12492;p78"/>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3" name="Google Shape;12493;p78"/>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94" name="Google Shape;12494;p78"/>
          <p:cNvGrpSpPr/>
          <p:nvPr/>
        </p:nvGrpSpPr>
        <p:grpSpPr>
          <a:xfrm>
            <a:off x="13301208" y="8316931"/>
            <a:ext cx="712811" cy="556862"/>
            <a:chOff x="6650604" y="4343041"/>
            <a:chExt cx="356405" cy="278431"/>
          </a:xfrm>
        </p:grpSpPr>
        <p:sp>
          <p:nvSpPr>
            <p:cNvPr id="12495" name="Google Shape;12495;p78"/>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6" name="Google Shape;12496;p78"/>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7" name="Google Shape;12497;p78"/>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8" name="Google Shape;12498;p78"/>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9" name="Google Shape;12499;p78"/>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0" name="Google Shape;12500;p78"/>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1" name="Google Shape;12501;p78"/>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2" name="Google Shape;12502;p78"/>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3" name="Google Shape;12503;p78"/>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4" name="Google Shape;12504;p78"/>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5" name="Google Shape;12505;p78"/>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6" name="Google Shape;12506;p78"/>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7" name="Google Shape;12507;p78"/>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8" name="Google Shape;12508;p78"/>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9" name="Google Shape;12509;p78"/>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0" name="Google Shape;12510;p78"/>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1" name="Google Shape;12511;p78"/>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2" name="Google Shape;12512;p78"/>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3" name="Google Shape;12513;p78"/>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4" name="Google Shape;12514;p78"/>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5" name="Google Shape;12515;p78"/>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6" name="Google Shape;12516;p78"/>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17" name="Google Shape;12517;p78"/>
          <p:cNvGrpSpPr/>
          <p:nvPr/>
        </p:nvGrpSpPr>
        <p:grpSpPr>
          <a:xfrm>
            <a:off x="11574547" y="8248005"/>
            <a:ext cx="645144" cy="642416"/>
            <a:chOff x="5787274" y="4308578"/>
            <a:chExt cx="322572" cy="321208"/>
          </a:xfrm>
        </p:grpSpPr>
        <p:sp>
          <p:nvSpPr>
            <p:cNvPr id="12518" name="Google Shape;12518;p78"/>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9" name="Google Shape;12519;p78"/>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0" name="Google Shape;12520;p78"/>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1" name="Google Shape;12521;p78"/>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2" name="Google Shape;12522;p78"/>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3" name="Google Shape;12523;p78"/>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4" name="Google Shape;12524;p78"/>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5" name="Google Shape;12525;p78"/>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6" name="Google Shape;12526;p78"/>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7" name="Google Shape;12527;p78"/>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8" name="Google Shape;12528;p78"/>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9" name="Google Shape;12529;p78"/>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0" name="Google Shape;12530;p78"/>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1" name="Google Shape;12531;p78"/>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2" name="Google Shape;12532;p78"/>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33" name="Google Shape;12533;p78"/>
          <p:cNvGrpSpPr/>
          <p:nvPr/>
        </p:nvGrpSpPr>
        <p:grpSpPr>
          <a:xfrm>
            <a:off x="14278970" y="8210185"/>
            <a:ext cx="506401" cy="720837"/>
            <a:chOff x="7139485" y="4289668"/>
            <a:chExt cx="253200" cy="360418"/>
          </a:xfrm>
        </p:grpSpPr>
        <p:sp>
          <p:nvSpPr>
            <p:cNvPr id="12534" name="Google Shape;12534;p78"/>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5" name="Google Shape;12535;p78"/>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6" name="Google Shape;12536;p78"/>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7" name="Google Shape;12537;p78"/>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8" name="Google Shape;12538;p78"/>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9" name="Google Shape;12539;p78"/>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0" name="Google Shape;12540;p78"/>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1" name="Google Shape;12541;p78"/>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2" name="Google Shape;12542;p78"/>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3" name="Google Shape;12543;p78"/>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4" name="Google Shape;12544;p78"/>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5" name="Google Shape;12545;p78"/>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6" name="Google Shape;12546;p78"/>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7" name="Google Shape;12547;p78"/>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8" name="Google Shape;12548;p78"/>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9" name="Google Shape;12549;p78"/>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0" name="Google Shape;12550;p78"/>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1" name="Google Shape;12551;p78"/>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2" name="Google Shape;12552;p78"/>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3" name="Google Shape;12553;p78"/>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4" name="Google Shape;12554;p78"/>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55" name="Google Shape;12555;p78"/>
          <p:cNvGrpSpPr/>
          <p:nvPr/>
        </p:nvGrpSpPr>
        <p:grpSpPr>
          <a:xfrm>
            <a:off x="15159374" y="8209923"/>
            <a:ext cx="506348" cy="721099"/>
            <a:chOff x="7579687" y="4289536"/>
            <a:chExt cx="253174" cy="360549"/>
          </a:xfrm>
        </p:grpSpPr>
        <p:sp>
          <p:nvSpPr>
            <p:cNvPr id="12556" name="Google Shape;12556;p78"/>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7" name="Google Shape;12557;p78"/>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8" name="Google Shape;12558;p78"/>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9" name="Google Shape;12559;p78"/>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0" name="Google Shape;12560;p78"/>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1" name="Google Shape;12561;p78"/>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2" name="Google Shape;12562;p78"/>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3" name="Google Shape;12563;p78"/>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4" name="Google Shape;12564;p78"/>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5" name="Google Shape;12565;p78"/>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6" name="Google Shape;12566;p78"/>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7" name="Google Shape;12567;p78"/>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8" name="Google Shape;12568;p78"/>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9" name="Google Shape;12569;p78"/>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0" name="Google Shape;12570;p78"/>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1" name="Google Shape;12571;p78"/>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2" name="Google Shape;12572;p78"/>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3" name="Google Shape;12573;p78"/>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4" name="Google Shape;12574;p78"/>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5" name="Google Shape;12575;p78"/>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6" name="Google Shape;12576;p78"/>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7" name="Google Shape;12577;p78"/>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78" name="Google Shape;12578;p78"/>
          <p:cNvGrpSpPr/>
          <p:nvPr/>
        </p:nvGrpSpPr>
        <p:grpSpPr>
          <a:xfrm>
            <a:off x="9811744" y="5446384"/>
            <a:ext cx="725715" cy="725453"/>
            <a:chOff x="4905872" y="2907767"/>
            <a:chExt cx="362857" cy="362726"/>
          </a:xfrm>
        </p:grpSpPr>
        <p:sp>
          <p:nvSpPr>
            <p:cNvPr id="12579" name="Google Shape;12579;p78"/>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0" name="Google Shape;12580;p78"/>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1" name="Google Shape;12581;p78"/>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2" name="Google Shape;12582;p78"/>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3" name="Google Shape;12583;p78"/>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4" name="Google Shape;12584;p78"/>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5" name="Google Shape;12585;p78"/>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6" name="Google Shape;12586;p78"/>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7" name="Google Shape;12587;p78"/>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8" name="Google Shape;12588;p78"/>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9" name="Google Shape;12589;p78"/>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0" name="Google Shape;12590;p78"/>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1" name="Google Shape;12591;p78"/>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2" name="Google Shape;12592;p78"/>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3" name="Google Shape;12593;p78"/>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4" name="Google Shape;12594;p78"/>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5" name="Google Shape;12595;p78"/>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6" name="Google Shape;12596;p78"/>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7" name="Google Shape;12597;p78"/>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8" name="Google Shape;12598;p78"/>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9" name="Google Shape;12599;p78"/>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0" name="Google Shape;12600;p78"/>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1" name="Google Shape;12601;p78"/>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2" name="Google Shape;12602;p78"/>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3" name="Google Shape;12603;p78"/>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4" name="Google Shape;12604;p78"/>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5" name="Google Shape;12605;p78"/>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6" name="Google Shape;12606;p78"/>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7" name="Google Shape;12607;p78"/>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8" name="Google Shape;12608;p78"/>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9" name="Google Shape;12609;p78"/>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0" name="Google Shape;12610;p78"/>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1" name="Google Shape;12611;p78"/>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2" name="Google Shape;12612;p78"/>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3" name="Google Shape;12613;p78"/>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4" name="Google Shape;12614;p78"/>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5" name="Google Shape;12615;p78"/>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6" name="Google Shape;12616;p78"/>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7" name="Google Shape;12617;p78"/>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8" name="Google Shape;12618;p78"/>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9" name="Google Shape;12619;p78"/>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0" name="Google Shape;12620;p78"/>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1" name="Google Shape;12621;p78"/>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2" name="Google Shape;12622;p78"/>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23" name="Google Shape;12623;p78"/>
          <p:cNvGrpSpPr/>
          <p:nvPr/>
        </p:nvGrpSpPr>
        <p:grpSpPr>
          <a:xfrm>
            <a:off x="11632353" y="5446121"/>
            <a:ext cx="589647" cy="725662"/>
            <a:chOff x="5816176" y="2907636"/>
            <a:chExt cx="294823" cy="362831"/>
          </a:xfrm>
        </p:grpSpPr>
        <p:sp>
          <p:nvSpPr>
            <p:cNvPr id="12624" name="Google Shape;12624;p78"/>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5" name="Google Shape;12625;p78"/>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6" name="Google Shape;12626;p78"/>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7" name="Google Shape;12627;p78"/>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8" name="Google Shape;12628;p78"/>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9" name="Google Shape;12629;p78"/>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0" name="Google Shape;12630;p78"/>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1" name="Google Shape;12631;p78"/>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2" name="Google Shape;12632;p78"/>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3" name="Google Shape;12633;p78"/>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4" name="Google Shape;12634;p78"/>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5" name="Google Shape;12635;p78"/>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6" name="Google Shape;12636;p78"/>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7" name="Google Shape;12637;p78"/>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8" name="Google Shape;12638;p78"/>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9" name="Google Shape;12639;p78"/>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0" name="Google Shape;12640;p78"/>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1" name="Google Shape;12641;p78"/>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2" name="Google Shape;12642;p78"/>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3" name="Google Shape;12643;p78"/>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4" name="Google Shape;12644;p78"/>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5" name="Google Shape;12645;p78"/>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6" name="Google Shape;12646;p78"/>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7" name="Google Shape;12647;p78"/>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8" name="Google Shape;12648;p78"/>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9" name="Google Shape;12649;p78"/>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0" name="Google Shape;12650;p78"/>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1" name="Google Shape;12651;p78"/>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2" name="Google Shape;12652;p78"/>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3" name="Google Shape;12653;p78"/>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4" name="Google Shape;12654;p78"/>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5" name="Google Shape;12655;p78"/>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6" name="Google Shape;12656;p78"/>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7" name="Google Shape;12657;p78"/>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8" name="Google Shape;12658;p78"/>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9" name="Google Shape;12659;p78"/>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0" name="Google Shape;12660;p78"/>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1" name="Google Shape;12661;p78"/>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2" name="Google Shape;12662;p78"/>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3" name="Google Shape;12663;p78"/>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4" name="Google Shape;12664;p78"/>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5" name="Google Shape;12665;p78"/>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6" name="Google Shape;12666;p78"/>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7" name="Google Shape;12667;p78"/>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8" name="Google Shape;12668;p78"/>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9" name="Google Shape;12669;p78"/>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0" name="Google Shape;12670;p78"/>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1" name="Google Shape;12671;p78"/>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2" name="Google Shape;12672;p78"/>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3" name="Google Shape;12673;p78"/>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4" name="Google Shape;12674;p78"/>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75" name="Google Shape;12675;p78"/>
          <p:cNvGrpSpPr/>
          <p:nvPr/>
        </p:nvGrpSpPr>
        <p:grpSpPr>
          <a:xfrm>
            <a:off x="12440265" y="5542796"/>
            <a:ext cx="725453" cy="532366"/>
            <a:chOff x="6220132" y="2955973"/>
            <a:chExt cx="362726" cy="266183"/>
          </a:xfrm>
        </p:grpSpPr>
        <p:sp>
          <p:nvSpPr>
            <p:cNvPr id="12676" name="Google Shape;12676;p78"/>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7" name="Google Shape;12677;p78"/>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8" name="Google Shape;12678;p78"/>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9" name="Google Shape;12679;p78"/>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0" name="Google Shape;12680;p78"/>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1" name="Google Shape;12681;p78"/>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2" name="Google Shape;12682;p78"/>
            <p:cNvSpPr/>
            <p:nvPr/>
          </p:nvSpPr>
          <p:spPr>
            <a:xfrm>
              <a:off x="6225430" y="3188453"/>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3" name="Google Shape;12683;p78"/>
            <p:cNvSpPr/>
            <p:nvPr/>
          </p:nvSpPr>
          <p:spPr>
            <a:xfrm>
              <a:off x="6367400" y="3188453"/>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4" name="Google Shape;12684;p78"/>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5" name="Google Shape;12685;p78"/>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6" name="Google Shape;12686;p78"/>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7" name="Google Shape;12687;p78"/>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8" name="Google Shape;12688;p78"/>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9" name="Google Shape;12689;p78"/>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0" name="Google Shape;12690;p78"/>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1" name="Google Shape;12691;p78"/>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2" name="Google Shape;12692;p78"/>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3" name="Google Shape;12693;p78"/>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4" name="Google Shape;12694;p78"/>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5" name="Google Shape;12695;p78"/>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6" name="Google Shape;12696;p78"/>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7" name="Google Shape;12697;p78"/>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8" name="Google Shape;12698;p78"/>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9" name="Google Shape;12699;p78"/>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0" name="Google Shape;12700;p78"/>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1" name="Google Shape;12701;p78"/>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2" name="Google Shape;12702;p78"/>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3" name="Google Shape;12703;p78"/>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704" name="Google Shape;12704;p78"/>
          <p:cNvSpPr/>
          <p:nvPr/>
        </p:nvSpPr>
        <p:spPr>
          <a:xfrm>
            <a:off x="13326964" y="6025644"/>
            <a:ext cx="68192" cy="112621"/>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5" name="Google Shape;12705;p78"/>
          <p:cNvSpPr/>
          <p:nvPr/>
        </p:nvSpPr>
        <p:spPr>
          <a:xfrm>
            <a:off x="13384507" y="6082453"/>
            <a:ext cx="21507" cy="66670"/>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706" name="Google Shape;12706;p78"/>
          <p:cNvGrpSpPr/>
          <p:nvPr/>
        </p:nvGrpSpPr>
        <p:grpSpPr>
          <a:xfrm>
            <a:off x="13316315" y="5468834"/>
            <a:ext cx="725715" cy="680551"/>
            <a:chOff x="6658158" y="2918992"/>
            <a:chExt cx="362857" cy="340276"/>
          </a:xfrm>
        </p:grpSpPr>
        <p:sp>
          <p:nvSpPr>
            <p:cNvPr id="12707" name="Google Shape;12707;p78"/>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8" name="Google Shape;12708;p78"/>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9" name="Google Shape;12709;p78"/>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0" name="Google Shape;12710;p78"/>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1" name="Google Shape;12711;p78"/>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2" name="Google Shape;12712;p78"/>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3" name="Google Shape;12713;p78"/>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4" name="Google Shape;12714;p78"/>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5" name="Google Shape;12715;p78"/>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6" name="Google Shape;12716;p78"/>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7" name="Google Shape;12717;p78"/>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8" name="Google Shape;12718;p78"/>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9" name="Google Shape;12719;p78"/>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0" name="Google Shape;12720;p78"/>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1" name="Google Shape;12721;p78"/>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2" name="Google Shape;12722;p78"/>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3" name="Google Shape;12723;p78"/>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4" name="Google Shape;12724;p78"/>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5" name="Google Shape;12725;p78"/>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6" name="Google Shape;12726;p78"/>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27" name="Google Shape;12727;p78"/>
          <p:cNvGrpSpPr/>
          <p:nvPr/>
        </p:nvGrpSpPr>
        <p:grpSpPr>
          <a:xfrm>
            <a:off x="15944836" y="5446121"/>
            <a:ext cx="725453" cy="725715"/>
            <a:chOff x="7972418" y="2907636"/>
            <a:chExt cx="362726" cy="362857"/>
          </a:xfrm>
        </p:grpSpPr>
        <p:sp>
          <p:nvSpPr>
            <p:cNvPr id="12728" name="Google Shape;12728;p78"/>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9" name="Google Shape;12729;p78"/>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0" name="Google Shape;12730;p78"/>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1" name="Google Shape;12731;p78"/>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2" name="Google Shape;12732;p78"/>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3" name="Google Shape;12733;p78"/>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4" name="Google Shape;12734;p78"/>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5" name="Google Shape;12735;p78"/>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6" name="Google Shape;12736;p78"/>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7" name="Google Shape;12737;p78"/>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8" name="Google Shape;12738;p78"/>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9" name="Google Shape;12739;p78"/>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0" name="Google Shape;12740;p78"/>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1" name="Google Shape;12741;p78"/>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2" name="Google Shape;12742;p78"/>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3" name="Google Shape;12743;p78"/>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4" name="Google Shape;12744;p78"/>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5" name="Google Shape;12745;p78"/>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6" name="Google Shape;12746;p78"/>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7" name="Google Shape;12747;p78"/>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8" name="Google Shape;12748;p78"/>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9" name="Google Shape;12749;p78"/>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0" name="Google Shape;12750;p78"/>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1" name="Google Shape;12751;p78"/>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2" name="Google Shape;12752;p78"/>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3" name="Google Shape;12753;p78"/>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4" name="Google Shape;12754;p78"/>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5" name="Google Shape;12755;p78"/>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6" name="Google Shape;12756;p78"/>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7" name="Google Shape;12757;p78"/>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8" name="Google Shape;12758;p78"/>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9" name="Google Shape;12759;p78"/>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0" name="Google Shape;12760;p78"/>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1" name="Google Shape;12761;p78"/>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2" name="Google Shape;12762;p78"/>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3" name="Google Shape;12763;p78"/>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4" name="Google Shape;12764;p78"/>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5" name="Google Shape;12765;p78"/>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6" name="Google Shape;12766;p78"/>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7" name="Google Shape;12767;p78"/>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8" name="Google Shape;12768;p78"/>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9" name="Google Shape;12769;p78"/>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0" name="Google Shape;12770;p78"/>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1" name="Google Shape;12771;p78"/>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2" name="Google Shape;12772;p78"/>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3" name="Google Shape;12773;p78"/>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4" name="Google Shape;12774;p78"/>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75" name="Google Shape;12775;p78"/>
          <p:cNvGrpSpPr/>
          <p:nvPr/>
        </p:nvGrpSpPr>
        <p:grpSpPr>
          <a:xfrm>
            <a:off x="16080117" y="7243492"/>
            <a:ext cx="602551" cy="730960"/>
            <a:chOff x="8040058" y="3806321"/>
            <a:chExt cx="301275" cy="365480"/>
          </a:xfrm>
        </p:grpSpPr>
        <p:sp>
          <p:nvSpPr>
            <p:cNvPr id="12776" name="Google Shape;12776;p78"/>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7" name="Google Shape;12777;p78"/>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8" name="Google Shape;12778;p78"/>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9" name="Google Shape;12779;p78"/>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0" name="Google Shape;12780;p78"/>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1" name="Google Shape;12781;p78"/>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2" name="Google Shape;12782;p78"/>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3" name="Google Shape;12783;p78"/>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4" name="Google Shape;12784;p78"/>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5" name="Google Shape;12785;p78"/>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6" name="Google Shape;12786;p78"/>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87" name="Google Shape;12787;p78"/>
          <p:cNvGrpSpPr/>
          <p:nvPr/>
        </p:nvGrpSpPr>
        <p:grpSpPr>
          <a:xfrm>
            <a:off x="9790553" y="8227653"/>
            <a:ext cx="691881" cy="684380"/>
            <a:chOff x="4895276" y="4298401"/>
            <a:chExt cx="345941" cy="342190"/>
          </a:xfrm>
        </p:grpSpPr>
        <p:sp>
          <p:nvSpPr>
            <p:cNvPr id="12788" name="Google Shape;12788;p78"/>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9" name="Google Shape;12789;p78"/>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0" name="Google Shape;12790;p78"/>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1" name="Google Shape;12791;p78"/>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2" name="Google Shape;12792;p78"/>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3" name="Google Shape;12793;p78"/>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4" name="Google Shape;12794;p78"/>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5" name="Google Shape;12795;p78"/>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6" name="Google Shape;12796;p78"/>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7" name="Google Shape;12797;p78"/>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8" name="Google Shape;12798;p78"/>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9" name="Google Shape;12799;p78"/>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0" name="Google Shape;12800;p78"/>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1" name="Google Shape;12801;p78"/>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2" name="Google Shape;12802;p78"/>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3" name="Google Shape;12803;p78"/>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4" name="Google Shape;12804;p78"/>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5" name="Google Shape;12805;p78"/>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6" name="Google Shape;12806;p78"/>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07" name="Google Shape;12807;p78"/>
          <p:cNvGrpSpPr/>
          <p:nvPr/>
        </p:nvGrpSpPr>
        <p:grpSpPr>
          <a:xfrm>
            <a:off x="15899409" y="8256870"/>
            <a:ext cx="765056" cy="681338"/>
            <a:chOff x="7949705" y="4313010"/>
            <a:chExt cx="382528" cy="340669"/>
          </a:xfrm>
        </p:grpSpPr>
        <p:sp>
          <p:nvSpPr>
            <p:cNvPr id="12808" name="Google Shape;12808;p78"/>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9" name="Google Shape;12809;p78"/>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0" name="Google Shape;12810;p78"/>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1" name="Google Shape;12811;p78"/>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2" name="Google Shape;12812;p78"/>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3" name="Google Shape;12813;p78"/>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4" name="Google Shape;12814;p78"/>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5" name="Google Shape;12815;p78"/>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6" name="Google Shape;12816;p78"/>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7" name="Google Shape;12817;p78"/>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8" name="Google Shape;12818;p78"/>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9" name="Google Shape;12819;p78"/>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0" name="Google Shape;12820;p78"/>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1" name="Google Shape;12821;p78"/>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2" name="Google Shape;12822;p78"/>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23" name="Google Shape;12823;p78"/>
          <p:cNvGrpSpPr/>
          <p:nvPr/>
        </p:nvGrpSpPr>
        <p:grpSpPr>
          <a:xfrm>
            <a:off x="9768836" y="3590001"/>
            <a:ext cx="808017" cy="731328"/>
            <a:chOff x="4884418" y="1979576"/>
            <a:chExt cx="404008" cy="365664"/>
          </a:xfrm>
        </p:grpSpPr>
        <p:sp>
          <p:nvSpPr>
            <p:cNvPr id="12824" name="Google Shape;12824;p78"/>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5" name="Google Shape;12825;p78"/>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6" name="Google Shape;12826;p78"/>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7" name="Google Shape;12827;p78"/>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8" name="Google Shape;12828;p78"/>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9" name="Google Shape;12829;p78"/>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0" name="Google Shape;12830;p78"/>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1" name="Google Shape;12831;p78"/>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2" name="Google Shape;12832;p78"/>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3" name="Google Shape;12833;p78"/>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34" name="Google Shape;12834;p78"/>
          <p:cNvGrpSpPr/>
          <p:nvPr/>
        </p:nvGrpSpPr>
        <p:grpSpPr>
          <a:xfrm>
            <a:off x="13357755" y="6440773"/>
            <a:ext cx="608058" cy="645144"/>
            <a:chOff x="6678877" y="3404962"/>
            <a:chExt cx="304029" cy="322572"/>
          </a:xfrm>
        </p:grpSpPr>
        <p:sp>
          <p:nvSpPr>
            <p:cNvPr id="12835" name="Google Shape;12835;p78"/>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6" name="Google Shape;12836;p78"/>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7" name="Google Shape;12837;p78"/>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8" name="Google Shape;12838;p78"/>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9" name="Google Shape;12839;p78"/>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0" name="Google Shape;12840;p78"/>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1" name="Google Shape;12841;p78"/>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2" name="Google Shape;12842;p78"/>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3" name="Google Shape;12843;p78"/>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4" name="Google Shape;12844;p78"/>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5" name="Google Shape;12845;p78"/>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6" name="Google Shape;12846;p78"/>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7" name="Google Shape;12847;p78"/>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8" name="Google Shape;12848;p78"/>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9" name="Google Shape;12849;p78"/>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0" name="Google Shape;12850;p78"/>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1" name="Google Shape;12851;p78"/>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2" name="Google Shape;12852;p78"/>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3" name="Google Shape;12853;p78"/>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4" name="Google Shape;12854;p78"/>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5" name="Google Shape;12855;p78"/>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6" name="Google Shape;12856;p78"/>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7" name="Google Shape;12857;p78"/>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8" name="Google Shape;12858;p78"/>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9" name="Google Shape;12859;p78"/>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0" name="Google Shape;12860;p78"/>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1" name="Google Shape;12861;p78"/>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2" name="Google Shape;12862;p78"/>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3" name="Google Shape;12863;p78"/>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4" name="Google Shape;12864;p78"/>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5" name="Google Shape;12865;p78"/>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6" name="Google Shape;12866;p78"/>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7" name="Google Shape;12867;p78"/>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8" name="Google Shape;12868;p78"/>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9" name="Google Shape;12869;p78"/>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0" name="Google Shape;12870;p78"/>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71" name="Google Shape;12871;p78"/>
          <p:cNvGrpSpPr/>
          <p:nvPr/>
        </p:nvGrpSpPr>
        <p:grpSpPr>
          <a:xfrm>
            <a:off x="14167450" y="5426188"/>
            <a:ext cx="775442" cy="765581"/>
            <a:chOff x="7083725" y="2897669"/>
            <a:chExt cx="387721" cy="382790"/>
          </a:xfrm>
        </p:grpSpPr>
        <p:sp>
          <p:nvSpPr>
            <p:cNvPr id="12872" name="Google Shape;12872;p78"/>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3" name="Google Shape;12873;p78"/>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4" name="Google Shape;12874;p78"/>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5" name="Google Shape;12875;p78"/>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6" name="Google Shape;12876;p78"/>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7" name="Google Shape;12877;p78"/>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8" name="Google Shape;12878;p78"/>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9" name="Google Shape;12879;p78"/>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0" name="Google Shape;12880;p78"/>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1" name="Google Shape;12881;p78"/>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2" name="Google Shape;12882;p78"/>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3" name="Google Shape;12883;p78"/>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4" name="Google Shape;12884;p78"/>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5" name="Google Shape;12885;p78"/>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6" name="Google Shape;12886;p78"/>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7" name="Google Shape;12887;p78"/>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88" name="Google Shape;12888;p78"/>
          <p:cNvGrpSpPr/>
          <p:nvPr/>
        </p:nvGrpSpPr>
        <p:grpSpPr>
          <a:xfrm>
            <a:off x="15079853" y="5446331"/>
            <a:ext cx="703002" cy="725453"/>
            <a:chOff x="7539926" y="2907741"/>
            <a:chExt cx="351501" cy="362726"/>
          </a:xfrm>
        </p:grpSpPr>
        <p:sp>
          <p:nvSpPr>
            <p:cNvPr id="12889" name="Google Shape;12889;p78"/>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0" name="Google Shape;12890;p78"/>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1" name="Google Shape;12891;p78"/>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2" name="Google Shape;12892;p78"/>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3" name="Google Shape;12893;p78"/>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4" name="Google Shape;12894;p78"/>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5" name="Google Shape;12895;p78"/>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6" name="Google Shape;12896;p78"/>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7" name="Google Shape;12897;p78"/>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8" name="Google Shape;12898;p78"/>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9" name="Google Shape;12899;p78"/>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0" name="Google Shape;12900;p78"/>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1" name="Google Shape;12901;p78"/>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2" name="Google Shape;12902;p78"/>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3" name="Google Shape;12903;p78"/>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4" name="Google Shape;12904;p78"/>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5" name="Google Shape;12905;p78"/>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6" name="Google Shape;12906;p78"/>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7" name="Google Shape;12907;p78"/>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8" name="Google Shape;12908;p78"/>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9" name="Google Shape;12909;p78"/>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0" name="Google Shape;12910;p78"/>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1" name="Google Shape;12911;p78"/>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2" name="Google Shape;12912;p78"/>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3" name="Google Shape;12913;p78"/>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4" name="Google Shape;12914;p78"/>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5" name="Google Shape;12915;p78"/>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6" name="Google Shape;12916;p78"/>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7" name="Google Shape;12917;p78"/>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8" name="Google Shape;12918;p78"/>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9" name="Google Shape;12919;p78"/>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0" name="Google Shape;12920;p78"/>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1" name="Google Shape;12921;p78"/>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2" name="Google Shape;12922;p78"/>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3" name="Google Shape;12923;p78"/>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4" name="Google Shape;12924;p78"/>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5" name="Google Shape;12925;p78"/>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926" name="Google Shape;12926;p78"/>
          <p:cNvSpPr txBox="1"/>
          <p:nvPr/>
        </p:nvSpPr>
        <p:spPr>
          <a:xfrm>
            <a:off x="1699350"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Business Icons</a:t>
            </a:r>
            <a:endParaRPr sz="4800">
              <a:solidFill>
                <a:schemeClr val="lt1"/>
              </a:solidFill>
            </a:endParaRPr>
          </a:p>
        </p:txBody>
      </p:sp>
      <p:sp>
        <p:nvSpPr>
          <p:cNvPr id="12927" name="Google Shape;12927;p78"/>
          <p:cNvSpPr txBox="1"/>
          <p:nvPr/>
        </p:nvSpPr>
        <p:spPr>
          <a:xfrm>
            <a:off x="9716800"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Teamwork Icons</a:t>
            </a:r>
            <a:endParaRPr sz="48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31" name="Shape 12931"/>
        <p:cNvGrpSpPr/>
        <p:nvPr/>
      </p:nvGrpSpPr>
      <p:grpSpPr>
        <a:xfrm>
          <a:off x="0" y="0"/>
          <a:ext cx="0" cy="0"/>
          <a:chOff x="0" y="0"/>
          <a:chExt cx="0" cy="0"/>
        </a:xfrm>
      </p:grpSpPr>
      <p:grpSp>
        <p:nvGrpSpPr>
          <p:cNvPr id="12932" name="Google Shape;12932;p79"/>
          <p:cNvGrpSpPr/>
          <p:nvPr/>
        </p:nvGrpSpPr>
        <p:grpSpPr>
          <a:xfrm>
            <a:off x="3540569" y="6364456"/>
            <a:ext cx="588321" cy="716734"/>
            <a:chOff x="1770285" y="3381478"/>
            <a:chExt cx="294160" cy="358367"/>
          </a:xfrm>
        </p:grpSpPr>
        <p:sp>
          <p:nvSpPr>
            <p:cNvPr id="12933" name="Google Shape;12933;p79"/>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4" name="Google Shape;12934;p79"/>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5" name="Google Shape;12935;p79"/>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6" name="Google Shape;12936;p79"/>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7" name="Google Shape;12937;p79"/>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8" name="Google Shape;12938;p79"/>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9" name="Google Shape;12939;p79"/>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0" name="Google Shape;12940;p79"/>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1" name="Google Shape;12941;p79"/>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2" name="Google Shape;12942;p79"/>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3" name="Google Shape;12943;p79"/>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4" name="Google Shape;12944;p79"/>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5" name="Google Shape;12945;p79"/>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6" name="Google Shape;12946;p79"/>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7" name="Google Shape;12947;p79"/>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8" name="Google Shape;12948;p79"/>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49" name="Google Shape;12949;p79"/>
          <p:cNvGrpSpPr/>
          <p:nvPr/>
        </p:nvGrpSpPr>
        <p:grpSpPr>
          <a:xfrm>
            <a:off x="7126546" y="2679744"/>
            <a:ext cx="666396" cy="624291"/>
            <a:chOff x="3563273" y="1539122"/>
            <a:chExt cx="333198" cy="312146"/>
          </a:xfrm>
        </p:grpSpPr>
        <p:sp>
          <p:nvSpPr>
            <p:cNvPr id="12950" name="Google Shape;12950;p79"/>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1" name="Google Shape;12951;p79"/>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2" name="Google Shape;12952;p79"/>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3" name="Google Shape;12953;p79"/>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4" name="Google Shape;12954;p79"/>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5" name="Google Shape;12955;p79"/>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6" name="Google Shape;12956;p79"/>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7" name="Google Shape;12957;p79"/>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8" name="Google Shape;12958;p79"/>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9" name="Google Shape;12959;p79"/>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0" name="Google Shape;12960;p79"/>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1" name="Google Shape;12961;p79"/>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2" name="Google Shape;12962;p79"/>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3" name="Google Shape;12963;p79"/>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4" name="Google Shape;12964;p79"/>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5" name="Google Shape;12965;p79"/>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66" name="Google Shape;12966;p79"/>
          <p:cNvGrpSpPr/>
          <p:nvPr/>
        </p:nvGrpSpPr>
        <p:grpSpPr>
          <a:xfrm>
            <a:off x="5285973" y="4513081"/>
            <a:ext cx="717625" cy="647992"/>
            <a:chOff x="2642986" y="2455790"/>
            <a:chExt cx="358813" cy="323996"/>
          </a:xfrm>
        </p:grpSpPr>
        <p:sp>
          <p:nvSpPr>
            <p:cNvPr id="12967" name="Google Shape;12967;p79"/>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8" name="Google Shape;12968;p79"/>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9" name="Google Shape;12969;p79"/>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0" name="Google Shape;12970;p79"/>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1" name="Google Shape;12971;p79"/>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2" name="Google Shape;12972;p79"/>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3" name="Google Shape;12973;p79"/>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4" name="Google Shape;12974;p79"/>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5" name="Google Shape;12975;p79"/>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6" name="Google Shape;12976;p79"/>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7" name="Google Shape;12977;p79"/>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8" name="Google Shape;12978;p79"/>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9" name="Google Shape;12979;p79"/>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0" name="Google Shape;12980;p79"/>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1" name="Google Shape;12981;p79"/>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2" name="Google Shape;12982;p79"/>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3" name="Google Shape;12983;p79"/>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4" name="Google Shape;12984;p79"/>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5" name="Google Shape;12985;p79"/>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6" name="Google Shape;12986;p79"/>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7" name="Google Shape;12987;p79"/>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88" name="Google Shape;12988;p79"/>
          <p:cNvGrpSpPr/>
          <p:nvPr/>
        </p:nvGrpSpPr>
        <p:grpSpPr>
          <a:xfrm>
            <a:off x="8046990" y="7180344"/>
            <a:ext cx="693033" cy="716786"/>
            <a:chOff x="4023495" y="3789422"/>
            <a:chExt cx="346517" cy="358393"/>
          </a:xfrm>
        </p:grpSpPr>
        <p:sp>
          <p:nvSpPr>
            <p:cNvPr id="12989" name="Google Shape;12989;p79"/>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0" name="Google Shape;12990;p79"/>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1" name="Google Shape;12991;p79"/>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2" name="Google Shape;12992;p79"/>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3" name="Google Shape;12993;p79"/>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4" name="Google Shape;12994;p79"/>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5" name="Google Shape;12995;p79"/>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6" name="Google Shape;12996;p79"/>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7" name="Google Shape;12997;p79"/>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8" name="Google Shape;12998;p79"/>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9" name="Google Shape;12999;p79"/>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00" name="Google Shape;13000;p79"/>
          <p:cNvGrpSpPr/>
          <p:nvPr/>
        </p:nvGrpSpPr>
        <p:grpSpPr>
          <a:xfrm>
            <a:off x="4378533" y="3577116"/>
            <a:ext cx="730682" cy="717625"/>
            <a:chOff x="2189266" y="1987808"/>
            <a:chExt cx="365341" cy="358813"/>
          </a:xfrm>
        </p:grpSpPr>
        <p:sp>
          <p:nvSpPr>
            <p:cNvPr id="13001" name="Google Shape;13001;p79"/>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2" name="Google Shape;13002;p79"/>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3" name="Google Shape;13003;p79"/>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4" name="Google Shape;13004;p79"/>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5" name="Google Shape;13005;p79"/>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6" name="Google Shape;13006;p79"/>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7" name="Google Shape;13007;p79"/>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8" name="Google Shape;13008;p79"/>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9" name="Google Shape;13009;p79"/>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0" name="Google Shape;13010;p79"/>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1" name="Google Shape;13011;p79"/>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2" name="Google Shape;13012;p79"/>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3" name="Google Shape;13013;p79"/>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4" name="Google Shape;13014;p79"/>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5" name="Google Shape;13015;p79"/>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16" name="Google Shape;13016;p79"/>
          <p:cNvGrpSpPr/>
          <p:nvPr/>
        </p:nvGrpSpPr>
        <p:grpSpPr>
          <a:xfrm>
            <a:off x="1726580" y="5403113"/>
            <a:ext cx="546058" cy="716786"/>
            <a:chOff x="863290" y="2900806"/>
            <a:chExt cx="273029" cy="358393"/>
          </a:xfrm>
        </p:grpSpPr>
        <p:sp>
          <p:nvSpPr>
            <p:cNvPr id="13017" name="Google Shape;13017;p79"/>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8" name="Google Shape;13018;p79"/>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9" name="Google Shape;13019;p79"/>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0" name="Google Shape;13020;p79"/>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1" name="Google Shape;13021;p79"/>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2" name="Google Shape;13022;p79"/>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3" name="Google Shape;13023;p79"/>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4" name="Google Shape;13024;p79"/>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5" name="Google Shape;13025;p79"/>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6" name="Google Shape;13026;p79"/>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7" name="Google Shape;13027;p79"/>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8" name="Google Shape;13028;p79"/>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9" name="Google Shape;13029;p79"/>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0" name="Google Shape;13030;p79"/>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1" name="Google Shape;13031;p79"/>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32" name="Google Shape;13032;p79"/>
          <p:cNvGrpSpPr/>
          <p:nvPr/>
        </p:nvGrpSpPr>
        <p:grpSpPr>
          <a:xfrm>
            <a:off x="6174536" y="4539928"/>
            <a:ext cx="716734" cy="594193"/>
            <a:chOff x="3087268" y="2469214"/>
            <a:chExt cx="358367" cy="297097"/>
          </a:xfrm>
        </p:grpSpPr>
        <p:sp>
          <p:nvSpPr>
            <p:cNvPr id="13033" name="Google Shape;13033;p79"/>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4" name="Google Shape;13034;p79"/>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5" name="Google Shape;13035;p79"/>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6" name="Google Shape;13036;p79"/>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7" name="Google Shape;13037;p79"/>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8" name="Google Shape;13038;p79"/>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9" name="Google Shape;13039;p79"/>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0" name="Google Shape;13040;p79"/>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1" name="Google Shape;13041;p79"/>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2" name="Google Shape;13042;p79"/>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3" name="Google Shape;13043;p79"/>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4" name="Google Shape;13044;p79"/>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5" name="Google Shape;13045;p79"/>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6" name="Google Shape;13046;p79"/>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7" name="Google Shape;13047;p79"/>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8" name="Google Shape;13048;p79"/>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9" name="Google Shape;13049;p79"/>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0" name="Google Shape;13050;p79"/>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1" name="Google Shape;13051;p79"/>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2" name="Google Shape;13052;p79"/>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3" name="Google Shape;13053;p79"/>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4" name="Google Shape;13054;p79"/>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5" name="Google Shape;13055;p79"/>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6" name="Google Shape;13056;p79"/>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7" name="Google Shape;13057;p79"/>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8" name="Google Shape;13058;p79"/>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9" name="Google Shape;13059;p79"/>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0" name="Google Shape;13060;p79"/>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1" name="Google Shape;13061;p79"/>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62" name="Google Shape;13062;p79"/>
          <p:cNvGrpSpPr/>
          <p:nvPr/>
        </p:nvGrpSpPr>
        <p:grpSpPr>
          <a:xfrm>
            <a:off x="4397200" y="4491111"/>
            <a:ext cx="727011" cy="691827"/>
            <a:chOff x="2198600" y="2444805"/>
            <a:chExt cx="363506" cy="345914"/>
          </a:xfrm>
        </p:grpSpPr>
        <p:sp>
          <p:nvSpPr>
            <p:cNvPr id="13063" name="Google Shape;13063;p79"/>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4" name="Google Shape;13064;p79"/>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5" name="Google Shape;13065;p79"/>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6" name="Google Shape;13066;p79"/>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7" name="Google Shape;13067;p79"/>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8" name="Google Shape;13068;p79"/>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9" name="Google Shape;13069;p79"/>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0" name="Google Shape;13070;p79"/>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1" name="Google Shape;13071;p79"/>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2" name="Google Shape;13072;p79"/>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3" name="Google Shape;13073;p79"/>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4" name="Google Shape;13074;p79"/>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5" name="Google Shape;13075;p79"/>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6" name="Google Shape;13076;p79"/>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7" name="Google Shape;13077;p79"/>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8" name="Google Shape;13078;p79"/>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9" name="Google Shape;13079;p79"/>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0" name="Google Shape;13080;p79"/>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1" name="Google Shape;13081;p79"/>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2" name="Google Shape;13082;p79"/>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3" name="Google Shape;13083;p79"/>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4" name="Google Shape;13084;p79"/>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5" name="Google Shape;13085;p79"/>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6" name="Google Shape;13086;p79"/>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87" name="Google Shape;13087;p79"/>
          <p:cNvGrpSpPr/>
          <p:nvPr/>
        </p:nvGrpSpPr>
        <p:grpSpPr>
          <a:xfrm>
            <a:off x="7965559" y="5403165"/>
            <a:ext cx="722502" cy="716682"/>
            <a:chOff x="3982779" y="2900833"/>
            <a:chExt cx="361251" cy="358341"/>
          </a:xfrm>
        </p:grpSpPr>
        <p:sp>
          <p:nvSpPr>
            <p:cNvPr id="13088" name="Google Shape;13088;p79"/>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9" name="Google Shape;13089;p79"/>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0" name="Google Shape;13090;p79"/>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1" name="Google Shape;13091;p79"/>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2" name="Google Shape;13092;p79"/>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3" name="Google Shape;13093;p79"/>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4" name="Google Shape;13094;p79"/>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5" name="Google Shape;13095;p79"/>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6" name="Google Shape;13096;p79"/>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7" name="Google Shape;13097;p79"/>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8" name="Google Shape;13098;p79"/>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9" name="Google Shape;13099;p79"/>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0" name="Google Shape;13100;p79"/>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1" name="Google Shape;13101;p79"/>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2" name="Google Shape;13102;p79"/>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3" name="Google Shape;13103;p79"/>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4" name="Google Shape;13104;p79"/>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5" name="Google Shape;13105;p79"/>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6" name="Google Shape;13106;p79"/>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7" name="Google Shape;13107;p79"/>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8" name="Google Shape;13108;p79"/>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9" name="Google Shape;13109;p79"/>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0" name="Google Shape;13110;p79"/>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1" name="Google Shape;13111;p79"/>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2" name="Google Shape;13112;p79"/>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13" name="Google Shape;13113;p79"/>
          <p:cNvGrpSpPr/>
          <p:nvPr/>
        </p:nvGrpSpPr>
        <p:grpSpPr>
          <a:xfrm>
            <a:off x="7063100" y="5403375"/>
            <a:ext cx="716577" cy="716524"/>
            <a:chOff x="3531550" y="2900937"/>
            <a:chExt cx="358288" cy="358262"/>
          </a:xfrm>
        </p:grpSpPr>
        <p:sp>
          <p:nvSpPr>
            <p:cNvPr id="13114" name="Google Shape;13114;p79"/>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5" name="Google Shape;13115;p79"/>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6" name="Google Shape;13116;p79"/>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7" name="Google Shape;13117;p79"/>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8" name="Google Shape;13118;p79"/>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9" name="Google Shape;13119;p79"/>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0" name="Google Shape;13120;p79"/>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1" name="Google Shape;13121;p79"/>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2" name="Google Shape;13122;p79"/>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3" name="Google Shape;13123;p79"/>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4" name="Google Shape;13124;p79"/>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5" name="Google Shape;13125;p79"/>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6" name="Google Shape;13126;p79"/>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7" name="Google Shape;13127;p79"/>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8" name="Google Shape;13128;p79"/>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9" name="Google Shape;13129;p79"/>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0" name="Google Shape;13130;p79"/>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1" name="Google Shape;13131;p79"/>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2" name="Google Shape;13132;p79"/>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3" name="Google Shape;13133;p79"/>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4" name="Google Shape;13134;p79"/>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5" name="Google Shape;13135;p79"/>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6" name="Google Shape;13136;p79"/>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7" name="Google Shape;13137;p79"/>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8" name="Google Shape;13138;p79"/>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9" name="Google Shape;13139;p79"/>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0" name="Google Shape;13140;p79"/>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1" name="Google Shape;13141;p79"/>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42" name="Google Shape;13142;p79"/>
          <p:cNvGrpSpPr/>
          <p:nvPr/>
        </p:nvGrpSpPr>
        <p:grpSpPr>
          <a:xfrm>
            <a:off x="1754685" y="2633391"/>
            <a:ext cx="669647" cy="716786"/>
            <a:chOff x="877343" y="1515946"/>
            <a:chExt cx="334824" cy="358393"/>
          </a:xfrm>
        </p:grpSpPr>
        <p:sp>
          <p:nvSpPr>
            <p:cNvPr id="13143" name="Google Shape;13143;p79"/>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4" name="Google Shape;13144;p79"/>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5" name="Google Shape;13145;p79"/>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6" name="Google Shape;13146;p79"/>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7" name="Google Shape;13147;p79"/>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8" name="Google Shape;13148;p79"/>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9" name="Google Shape;13149;p79"/>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0" name="Google Shape;13150;p79"/>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1" name="Google Shape;13151;p79"/>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2" name="Google Shape;13152;p79"/>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3" name="Google Shape;13153;p79"/>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4" name="Google Shape;13154;p79"/>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55" name="Google Shape;13155;p79"/>
          <p:cNvGrpSpPr/>
          <p:nvPr/>
        </p:nvGrpSpPr>
        <p:grpSpPr>
          <a:xfrm>
            <a:off x="4397042" y="6364456"/>
            <a:ext cx="667917" cy="716682"/>
            <a:chOff x="2198521" y="3381478"/>
            <a:chExt cx="333959" cy="358341"/>
          </a:xfrm>
        </p:grpSpPr>
        <p:sp>
          <p:nvSpPr>
            <p:cNvPr id="13156" name="Google Shape;13156;p79"/>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7" name="Google Shape;13157;p79"/>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8" name="Google Shape;13158;p79"/>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9" name="Google Shape;13159;p79"/>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0" name="Google Shape;13160;p79"/>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1" name="Google Shape;13161;p79"/>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2" name="Google Shape;13162;p79"/>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3" name="Google Shape;13163;p79"/>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4" name="Google Shape;13164;p79"/>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5" name="Google Shape;13165;p79"/>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6" name="Google Shape;13166;p79"/>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67" name="Google Shape;13167;p79"/>
          <p:cNvGrpSpPr/>
          <p:nvPr/>
        </p:nvGrpSpPr>
        <p:grpSpPr>
          <a:xfrm>
            <a:off x="4448901" y="7281964"/>
            <a:ext cx="716734" cy="607931"/>
            <a:chOff x="2224450" y="3840232"/>
            <a:chExt cx="358367" cy="303966"/>
          </a:xfrm>
        </p:grpSpPr>
        <p:sp>
          <p:nvSpPr>
            <p:cNvPr id="13168" name="Google Shape;13168;p79"/>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9" name="Google Shape;13169;p79"/>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0" name="Google Shape;13170;p79"/>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1" name="Google Shape;13171;p79"/>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2" name="Google Shape;13172;p79"/>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3" name="Google Shape;13173;p79"/>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4" name="Google Shape;13174;p79"/>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5" name="Google Shape;13175;p79"/>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6" name="Google Shape;13176;p79"/>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77" name="Google Shape;13177;p79"/>
          <p:cNvGrpSpPr/>
          <p:nvPr/>
        </p:nvGrpSpPr>
        <p:grpSpPr>
          <a:xfrm>
            <a:off x="3482995" y="3635843"/>
            <a:ext cx="723446" cy="599175"/>
            <a:chOff x="1741498" y="2017172"/>
            <a:chExt cx="361723" cy="299587"/>
          </a:xfrm>
        </p:grpSpPr>
        <p:sp>
          <p:nvSpPr>
            <p:cNvPr id="13178" name="Google Shape;13178;p79"/>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9" name="Google Shape;13179;p79"/>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0" name="Google Shape;13180;p79"/>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1" name="Google Shape;13181;p79"/>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2" name="Google Shape;13182;p79"/>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3" name="Google Shape;13183;p79"/>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4" name="Google Shape;13184;p79"/>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5" name="Google Shape;13185;p79"/>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6" name="Google Shape;13186;p79"/>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7" name="Google Shape;13187;p79"/>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8" name="Google Shape;13188;p79"/>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9" name="Google Shape;13189;p79"/>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0" name="Google Shape;13190;p79"/>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91" name="Google Shape;13191;p79"/>
          <p:cNvGrpSpPr/>
          <p:nvPr/>
        </p:nvGrpSpPr>
        <p:grpSpPr>
          <a:xfrm>
            <a:off x="3535430" y="7227641"/>
            <a:ext cx="732517" cy="714741"/>
            <a:chOff x="1767715" y="3813070"/>
            <a:chExt cx="366258" cy="357371"/>
          </a:xfrm>
        </p:grpSpPr>
        <p:sp>
          <p:nvSpPr>
            <p:cNvPr id="13192" name="Google Shape;13192;p79"/>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3" name="Google Shape;13193;p79"/>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4" name="Google Shape;13194;p79"/>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5" name="Google Shape;13195;p79"/>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6" name="Google Shape;13196;p79"/>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7" name="Google Shape;13197;p79"/>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8" name="Google Shape;13198;p79"/>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9" name="Google Shape;13199;p79"/>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0" name="Google Shape;13200;p79"/>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1" name="Google Shape;13201;p79"/>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2" name="Google Shape;13202;p79"/>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3" name="Google Shape;13203;p79"/>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4" name="Google Shape;13204;p79"/>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5" name="Google Shape;13205;p79"/>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6" name="Google Shape;13206;p79"/>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07" name="Google Shape;13207;p79"/>
          <p:cNvGrpSpPr/>
          <p:nvPr/>
        </p:nvGrpSpPr>
        <p:grpSpPr>
          <a:xfrm>
            <a:off x="5345539" y="7227641"/>
            <a:ext cx="716629" cy="716786"/>
            <a:chOff x="2672770" y="3813070"/>
            <a:chExt cx="358315" cy="358393"/>
          </a:xfrm>
        </p:grpSpPr>
        <p:sp>
          <p:nvSpPr>
            <p:cNvPr id="13208" name="Google Shape;13208;p79"/>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9" name="Google Shape;13209;p79"/>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0" name="Google Shape;13210;p79"/>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1" name="Google Shape;13211;p79"/>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2" name="Google Shape;13212;p79"/>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3" name="Google Shape;13213;p79"/>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4" name="Google Shape;13214;p79"/>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5" name="Google Shape;13215;p79"/>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6" name="Google Shape;13216;p79"/>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7" name="Google Shape;13217;p79"/>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8" name="Google Shape;13218;p79"/>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9" name="Google Shape;13219;p79"/>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0" name="Google Shape;13220;p79"/>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1" name="Google Shape;13221;p79"/>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2" name="Google Shape;13222;p79"/>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3" name="Google Shape;13223;p79"/>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4" name="Google Shape;13224;p79"/>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5" name="Google Shape;13225;p79"/>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26" name="Google Shape;13226;p79"/>
          <p:cNvGrpSpPr/>
          <p:nvPr/>
        </p:nvGrpSpPr>
        <p:grpSpPr>
          <a:xfrm>
            <a:off x="7155805" y="7227536"/>
            <a:ext cx="693925" cy="716786"/>
            <a:chOff x="3577903" y="3813018"/>
            <a:chExt cx="346962" cy="358393"/>
          </a:xfrm>
        </p:grpSpPr>
        <p:sp>
          <p:nvSpPr>
            <p:cNvPr id="13227" name="Google Shape;13227;p79"/>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8" name="Google Shape;13228;p79"/>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9" name="Google Shape;13229;p79"/>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0" name="Google Shape;13230;p79"/>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1" name="Google Shape;13231;p79"/>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2" name="Google Shape;13232;p79"/>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3" name="Google Shape;13233;p79"/>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4" name="Google Shape;13234;p79"/>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5" name="Google Shape;13235;p79"/>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6" name="Google Shape;13236;p79"/>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7" name="Google Shape;13237;p79"/>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8" name="Google Shape;13238;p79"/>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39" name="Google Shape;13239;p79"/>
          <p:cNvGrpSpPr/>
          <p:nvPr/>
        </p:nvGrpSpPr>
        <p:grpSpPr>
          <a:xfrm>
            <a:off x="3567730" y="2634545"/>
            <a:ext cx="673999" cy="715633"/>
            <a:chOff x="1783865" y="1516522"/>
            <a:chExt cx="337000" cy="357816"/>
          </a:xfrm>
        </p:grpSpPr>
        <p:sp>
          <p:nvSpPr>
            <p:cNvPr id="13240" name="Google Shape;13240;p79"/>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1" name="Google Shape;13241;p79"/>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2" name="Google Shape;13242;p79"/>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3" name="Google Shape;13243;p79"/>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4" name="Google Shape;13244;p79"/>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5" name="Google Shape;13245;p79"/>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6" name="Google Shape;13246;p79"/>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7" name="Google Shape;13247;p79"/>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8" name="Google Shape;13248;p79"/>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9" name="Google Shape;13249;p79"/>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0" name="Google Shape;13250;p79"/>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1" name="Google Shape;13251;p79"/>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2" name="Google Shape;13252;p79"/>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3" name="Google Shape;13253;p79"/>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4" name="Google Shape;13254;p79"/>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5" name="Google Shape;13255;p79"/>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6" name="Google Shape;13256;p79"/>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7" name="Google Shape;13257;p79"/>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8" name="Google Shape;13258;p79"/>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59" name="Google Shape;13259;p79"/>
          <p:cNvGrpSpPr/>
          <p:nvPr/>
        </p:nvGrpSpPr>
        <p:grpSpPr>
          <a:xfrm>
            <a:off x="1697951" y="3638937"/>
            <a:ext cx="722974" cy="592778"/>
            <a:chOff x="848975" y="2018719"/>
            <a:chExt cx="361487" cy="296389"/>
          </a:xfrm>
        </p:grpSpPr>
        <p:sp>
          <p:nvSpPr>
            <p:cNvPr id="13260" name="Google Shape;13260;p79"/>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1" name="Google Shape;13261;p79"/>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2" name="Google Shape;13262;p79"/>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3" name="Google Shape;13263;p79"/>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4" name="Google Shape;13264;p79"/>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5" name="Google Shape;13265;p79"/>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6" name="Google Shape;13266;p79"/>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7" name="Google Shape;13267;p79"/>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8" name="Google Shape;13268;p79"/>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9" name="Google Shape;13269;p79"/>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0" name="Google Shape;13270;p79"/>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1" name="Google Shape;13271;p79"/>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2" name="Google Shape;13272;p79"/>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73" name="Google Shape;13273;p79"/>
          <p:cNvGrpSpPr/>
          <p:nvPr/>
        </p:nvGrpSpPr>
        <p:grpSpPr>
          <a:xfrm>
            <a:off x="6157652" y="3630128"/>
            <a:ext cx="749768" cy="610763"/>
            <a:chOff x="3078826" y="2014314"/>
            <a:chExt cx="374884" cy="305381"/>
          </a:xfrm>
        </p:grpSpPr>
        <p:sp>
          <p:nvSpPr>
            <p:cNvPr id="13274" name="Google Shape;13274;p79"/>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5" name="Google Shape;13275;p79"/>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6" name="Google Shape;13276;p79"/>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7" name="Google Shape;13277;p79"/>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8" name="Google Shape;13278;p79"/>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9" name="Google Shape;13279;p79"/>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0" name="Google Shape;13280;p79"/>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1" name="Google Shape;13281;p79"/>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2" name="Google Shape;13282;p79"/>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3" name="Google Shape;13283;p79"/>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4" name="Google Shape;13284;p79"/>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5" name="Google Shape;13285;p79"/>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6" name="Google Shape;13286;p79"/>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87" name="Google Shape;13287;p79"/>
          <p:cNvGrpSpPr/>
          <p:nvPr/>
        </p:nvGrpSpPr>
        <p:grpSpPr>
          <a:xfrm>
            <a:off x="7062366" y="4478736"/>
            <a:ext cx="718831" cy="716629"/>
            <a:chOff x="3531183" y="2438618"/>
            <a:chExt cx="359416" cy="358315"/>
          </a:xfrm>
        </p:grpSpPr>
        <p:sp>
          <p:nvSpPr>
            <p:cNvPr id="13288" name="Google Shape;13288;p79"/>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9" name="Google Shape;13289;p79"/>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0" name="Google Shape;13290;p79"/>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1" name="Google Shape;13291;p79"/>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2" name="Google Shape;13292;p79"/>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3" name="Google Shape;13293;p79"/>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4" name="Google Shape;13294;p79"/>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5" name="Google Shape;13295;p79"/>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6" name="Google Shape;13296;p79"/>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7" name="Google Shape;13297;p79"/>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8" name="Google Shape;13298;p79"/>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9" name="Google Shape;13299;p79"/>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0" name="Google Shape;13300;p79"/>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1" name="Google Shape;13301;p79"/>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2" name="Google Shape;13302;p79"/>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3" name="Google Shape;13303;p79"/>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4" name="Google Shape;13304;p79"/>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5" name="Google Shape;13305;p79"/>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6" name="Google Shape;13306;p79"/>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7" name="Google Shape;13307;p79"/>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8" name="Google Shape;13308;p79"/>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09" name="Google Shape;13309;p79"/>
          <p:cNvGrpSpPr/>
          <p:nvPr/>
        </p:nvGrpSpPr>
        <p:grpSpPr>
          <a:xfrm>
            <a:off x="2651796" y="7332458"/>
            <a:ext cx="716577" cy="506837"/>
            <a:chOff x="1325898" y="3865479"/>
            <a:chExt cx="358288" cy="253418"/>
          </a:xfrm>
        </p:grpSpPr>
        <p:sp>
          <p:nvSpPr>
            <p:cNvPr id="13310" name="Google Shape;13310;p79"/>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1" name="Google Shape;13311;p79"/>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2" name="Google Shape;13312;p79"/>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3" name="Google Shape;13313;p79"/>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4" name="Google Shape;13314;p79"/>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5" name="Google Shape;13315;p79"/>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6" name="Google Shape;13316;p79"/>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7" name="Google Shape;13317;p79"/>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18" name="Google Shape;13318;p79"/>
          <p:cNvGrpSpPr/>
          <p:nvPr/>
        </p:nvGrpSpPr>
        <p:grpSpPr>
          <a:xfrm>
            <a:off x="6243646" y="7227484"/>
            <a:ext cx="709865" cy="717049"/>
            <a:chOff x="3121823" y="3812992"/>
            <a:chExt cx="354933" cy="358524"/>
          </a:xfrm>
        </p:grpSpPr>
        <p:sp>
          <p:nvSpPr>
            <p:cNvPr id="13319" name="Google Shape;13319;p79"/>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0" name="Google Shape;13320;p79"/>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1" name="Google Shape;13321;p79"/>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2" name="Google Shape;13322;p79"/>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3" name="Google Shape;13323;p79"/>
            <p:cNvSpPr/>
            <p:nvPr/>
          </p:nvSpPr>
          <p:spPr>
            <a:xfrm>
              <a:off x="3242318"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4" name="Google Shape;13324;p79"/>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5" name="Google Shape;13325;p79"/>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6" name="Google Shape;13326;p79"/>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7" name="Google Shape;13327;p79"/>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8" name="Google Shape;13328;p79"/>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9" name="Google Shape;13329;p79"/>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0" name="Google Shape;13330;p79"/>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1" name="Google Shape;13331;p79"/>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2" name="Google Shape;13332;p79"/>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33" name="Google Shape;13333;p79"/>
          <p:cNvGrpSpPr/>
          <p:nvPr/>
        </p:nvGrpSpPr>
        <p:grpSpPr>
          <a:xfrm>
            <a:off x="1753375" y="7229633"/>
            <a:ext cx="724914" cy="712592"/>
            <a:chOff x="876687" y="3814067"/>
            <a:chExt cx="362457" cy="356296"/>
          </a:xfrm>
        </p:grpSpPr>
        <p:sp>
          <p:nvSpPr>
            <p:cNvPr id="13334" name="Google Shape;13334;p79"/>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5" name="Google Shape;13335;p79"/>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6" name="Google Shape;13336;p79"/>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7" name="Google Shape;13337;p79"/>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8" name="Google Shape;13338;p79"/>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9" name="Google Shape;13339;p79"/>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0" name="Google Shape;13340;p79"/>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1" name="Google Shape;13341;p79"/>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2" name="Google Shape;13342;p79"/>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3" name="Google Shape;13343;p79"/>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4" name="Google Shape;13344;p79"/>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5" name="Google Shape;13345;p79"/>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6" name="Google Shape;13346;p79"/>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7" name="Google Shape;13347;p79"/>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8" name="Google Shape;13348;p79"/>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9" name="Google Shape;13349;p79"/>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0" name="Google Shape;13350;p79"/>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1" name="Google Shape;13351;p79"/>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2" name="Google Shape;13352;p79"/>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3" name="Google Shape;13353;p79"/>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4" name="Google Shape;13354;p79"/>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5" name="Google Shape;13355;p79"/>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6" name="Google Shape;13356;p79"/>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7" name="Google Shape;13357;p79"/>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8" name="Google Shape;13358;p79"/>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9" name="Google Shape;13359;p79"/>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60" name="Google Shape;13360;p79"/>
          <p:cNvGrpSpPr/>
          <p:nvPr/>
        </p:nvGrpSpPr>
        <p:grpSpPr>
          <a:xfrm>
            <a:off x="8017574" y="2633391"/>
            <a:ext cx="661468" cy="716734"/>
            <a:chOff x="4008787" y="1515946"/>
            <a:chExt cx="330734" cy="358367"/>
          </a:xfrm>
        </p:grpSpPr>
        <p:sp>
          <p:nvSpPr>
            <p:cNvPr id="13361" name="Google Shape;13361;p79"/>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2" name="Google Shape;13362;p79"/>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3" name="Google Shape;13363;p79"/>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4" name="Google Shape;13364;p79"/>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5" name="Google Shape;13365;p79"/>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6" name="Google Shape;13366;p79"/>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7" name="Google Shape;13367;p79"/>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8" name="Google Shape;13368;p79"/>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9" name="Google Shape;13369;p79"/>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0" name="Google Shape;13370;p79"/>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1" name="Google Shape;13371;p79"/>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2" name="Google Shape;13372;p79"/>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3" name="Google Shape;13373;p79"/>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4" name="Google Shape;13374;p79"/>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5" name="Google Shape;13375;p79"/>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76" name="Google Shape;13376;p79"/>
          <p:cNvGrpSpPr/>
          <p:nvPr/>
        </p:nvGrpSpPr>
        <p:grpSpPr>
          <a:xfrm>
            <a:off x="7925079" y="4618370"/>
            <a:ext cx="757004" cy="436941"/>
            <a:chOff x="3962539" y="2508435"/>
            <a:chExt cx="378502" cy="218470"/>
          </a:xfrm>
        </p:grpSpPr>
        <p:sp>
          <p:nvSpPr>
            <p:cNvPr id="13377" name="Google Shape;13377;p79"/>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8" name="Google Shape;13378;p79"/>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9" name="Google Shape;13379;p79"/>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0" name="Google Shape;13380;p79"/>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1" name="Google Shape;13381;p79"/>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2" name="Google Shape;13382;p79"/>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3" name="Google Shape;13383;p79"/>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84" name="Google Shape;13384;p79"/>
          <p:cNvGrpSpPr/>
          <p:nvPr/>
        </p:nvGrpSpPr>
        <p:grpSpPr>
          <a:xfrm>
            <a:off x="4482878" y="5403375"/>
            <a:ext cx="451623" cy="716524"/>
            <a:chOff x="2241439" y="2900937"/>
            <a:chExt cx="225811" cy="358262"/>
          </a:xfrm>
        </p:grpSpPr>
        <p:sp>
          <p:nvSpPr>
            <p:cNvPr id="13385" name="Google Shape;13385;p79"/>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6" name="Google Shape;13386;p79"/>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7" name="Google Shape;13387;p79"/>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8" name="Google Shape;13388;p79"/>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9" name="Google Shape;13389;p79"/>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0" name="Google Shape;13390;p79"/>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1" name="Google Shape;13391;p79"/>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2" name="Google Shape;13392;p79"/>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3" name="Google Shape;13393;p79"/>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4" name="Google Shape;13394;p79"/>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5" name="Google Shape;13395;p79"/>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6" name="Google Shape;13396;p79"/>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7" name="Google Shape;13397;p79"/>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8" name="Google Shape;13398;p79"/>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9" name="Google Shape;13399;p79"/>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0" name="Google Shape;13400;p79"/>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1" name="Google Shape;13401;p79"/>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02" name="Google Shape;13402;p79"/>
          <p:cNvGrpSpPr/>
          <p:nvPr/>
        </p:nvGrpSpPr>
        <p:grpSpPr>
          <a:xfrm>
            <a:off x="7067872" y="6475775"/>
            <a:ext cx="723551" cy="493938"/>
            <a:chOff x="3533936" y="3437138"/>
            <a:chExt cx="361775" cy="246969"/>
          </a:xfrm>
        </p:grpSpPr>
        <p:sp>
          <p:nvSpPr>
            <p:cNvPr id="13403" name="Google Shape;13403;p79"/>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4" name="Google Shape;13404;p79"/>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5" name="Google Shape;13405;p79"/>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6" name="Google Shape;13406;p79"/>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7" name="Google Shape;13407;p79"/>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8" name="Google Shape;13408;p79"/>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9" name="Google Shape;13409;p79"/>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0" name="Google Shape;13410;p79"/>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1" name="Google Shape;13411;p79"/>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2" name="Google Shape;13412;p79"/>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3" name="Google Shape;13413;p79"/>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14" name="Google Shape;13414;p79"/>
          <p:cNvGrpSpPr/>
          <p:nvPr/>
        </p:nvGrpSpPr>
        <p:grpSpPr>
          <a:xfrm>
            <a:off x="7063677" y="3612405"/>
            <a:ext cx="716577" cy="646419"/>
            <a:chOff x="3531838" y="2005452"/>
            <a:chExt cx="358288" cy="323209"/>
          </a:xfrm>
        </p:grpSpPr>
        <p:sp>
          <p:nvSpPr>
            <p:cNvPr id="13415" name="Google Shape;13415;p79"/>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6" name="Google Shape;13416;p79"/>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7" name="Google Shape;13417;p79"/>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8" name="Google Shape;13418;p79"/>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9" name="Google Shape;13419;p79"/>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0" name="Google Shape;13420;p79"/>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1" name="Google Shape;13421;p79"/>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2" name="Google Shape;13422;p79"/>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3" name="Google Shape;13423;p79"/>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4" name="Google Shape;13424;p79"/>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5" name="Google Shape;13425;p79"/>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6" name="Google Shape;13426;p79"/>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7" name="Google Shape;13427;p79"/>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28" name="Google Shape;13428;p79"/>
          <p:cNvGrpSpPr/>
          <p:nvPr/>
        </p:nvGrpSpPr>
        <p:grpSpPr>
          <a:xfrm>
            <a:off x="6272904" y="2633391"/>
            <a:ext cx="595976" cy="716786"/>
            <a:chOff x="3136452" y="1515946"/>
            <a:chExt cx="297988" cy="358393"/>
          </a:xfrm>
        </p:grpSpPr>
        <p:sp>
          <p:nvSpPr>
            <p:cNvPr id="13429" name="Google Shape;13429;p79"/>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0" name="Google Shape;13430;p79"/>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1" name="Google Shape;13431;p79"/>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2" name="Google Shape;13432;p79"/>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3" name="Google Shape;13433;p79"/>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4" name="Google Shape;13434;p79"/>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5" name="Google Shape;13435;p79"/>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6" name="Google Shape;13436;p79"/>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7" name="Google Shape;13437;p79"/>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8" name="Google Shape;13438;p79"/>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9" name="Google Shape;13439;p79"/>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0" name="Google Shape;13440;p79"/>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41" name="Google Shape;13441;p79"/>
          <p:cNvGrpSpPr/>
          <p:nvPr/>
        </p:nvGrpSpPr>
        <p:grpSpPr>
          <a:xfrm>
            <a:off x="5349786" y="2633391"/>
            <a:ext cx="664509" cy="716786"/>
            <a:chOff x="2674893" y="1515946"/>
            <a:chExt cx="332254" cy="358393"/>
          </a:xfrm>
        </p:grpSpPr>
        <p:sp>
          <p:nvSpPr>
            <p:cNvPr id="13442" name="Google Shape;13442;p79"/>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3" name="Google Shape;13443;p79"/>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4" name="Google Shape;13444;p79"/>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5" name="Google Shape;13445;p79"/>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6" name="Google Shape;13446;p79"/>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7" name="Google Shape;13447;p79"/>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8" name="Google Shape;13448;p79"/>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9" name="Google Shape;13449;p79"/>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0" name="Google Shape;13450;p79"/>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1" name="Google Shape;13451;p79"/>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2" name="Google Shape;13452;p79"/>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3" name="Google Shape;13453;p79"/>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4" name="Google Shape;13454;p79"/>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5" name="Google Shape;13455;p79"/>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6" name="Google Shape;13456;p79"/>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7" name="Google Shape;13457;p79"/>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8" name="Google Shape;13458;p79"/>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9" name="Google Shape;13459;p79"/>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0" name="Google Shape;13460;p79"/>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1" name="Google Shape;13461;p79"/>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2" name="Google Shape;13462;p79"/>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3" name="Google Shape;13463;p79"/>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64" name="Google Shape;13464;p79"/>
          <p:cNvGrpSpPr/>
          <p:nvPr/>
        </p:nvGrpSpPr>
        <p:grpSpPr>
          <a:xfrm>
            <a:off x="3507535" y="4478526"/>
            <a:ext cx="717678" cy="716839"/>
            <a:chOff x="1753768" y="2438513"/>
            <a:chExt cx="358839" cy="358419"/>
          </a:xfrm>
        </p:grpSpPr>
        <p:sp>
          <p:nvSpPr>
            <p:cNvPr id="13465" name="Google Shape;13465;p79"/>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6" name="Google Shape;13466;p79"/>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7" name="Google Shape;13467;p79"/>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8" name="Google Shape;13468;p79"/>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9" name="Google Shape;13469;p79"/>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0" name="Google Shape;13470;p79"/>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1" name="Google Shape;13471;p79"/>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2" name="Google Shape;13472;p79"/>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3" name="Google Shape;13473;p79"/>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74" name="Google Shape;13474;p79"/>
          <p:cNvGrpSpPr/>
          <p:nvPr/>
        </p:nvGrpSpPr>
        <p:grpSpPr>
          <a:xfrm>
            <a:off x="4493680" y="2633443"/>
            <a:ext cx="602845" cy="716734"/>
            <a:chOff x="2246840" y="1515972"/>
            <a:chExt cx="301423" cy="358367"/>
          </a:xfrm>
        </p:grpSpPr>
        <p:sp>
          <p:nvSpPr>
            <p:cNvPr id="13475" name="Google Shape;13475;p79"/>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6" name="Google Shape;13476;p79"/>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7" name="Google Shape;13477;p79"/>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8" name="Google Shape;13478;p79"/>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9" name="Google Shape;13479;p79"/>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0" name="Google Shape;13480;p79"/>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1" name="Google Shape;13481;p79"/>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2" name="Google Shape;13482;p79"/>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3" name="Google Shape;13483;p79"/>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4" name="Google Shape;13484;p79"/>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5" name="Google Shape;13485;p79"/>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6" name="Google Shape;13486;p79"/>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7" name="Google Shape;13487;p79"/>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8" name="Google Shape;13488;p79"/>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9" name="Google Shape;13489;p79"/>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0" name="Google Shape;13490;p79"/>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1" name="Google Shape;13491;p79"/>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2" name="Google Shape;13492;p79"/>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3" name="Google Shape;13493;p79"/>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4" name="Google Shape;13494;p79"/>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95" name="Google Shape;13495;p79"/>
          <p:cNvGrpSpPr/>
          <p:nvPr/>
        </p:nvGrpSpPr>
        <p:grpSpPr>
          <a:xfrm>
            <a:off x="5407150" y="8174512"/>
            <a:ext cx="678194" cy="716891"/>
            <a:chOff x="2703575" y="4286506"/>
            <a:chExt cx="339097" cy="358446"/>
          </a:xfrm>
        </p:grpSpPr>
        <p:sp>
          <p:nvSpPr>
            <p:cNvPr id="13496" name="Google Shape;13496;p79"/>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7" name="Google Shape;13497;p79"/>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8" name="Google Shape;13498;p79"/>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9" name="Google Shape;13499;p79"/>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0" name="Google Shape;13500;p79"/>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1" name="Google Shape;13501;p79"/>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2" name="Google Shape;13502;p79"/>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3" name="Google Shape;13503;p79"/>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4" name="Google Shape;13504;p79"/>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5" name="Google Shape;13505;p79"/>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6" name="Google Shape;13506;p79"/>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07" name="Google Shape;13507;p79"/>
          <p:cNvGrpSpPr/>
          <p:nvPr/>
        </p:nvGrpSpPr>
        <p:grpSpPr>
          <a:xfrm>
            <a:off x="5276692" y="3612562"/>
            <a:ext cx="717101" cy="645737"/>
            <a:chOff x="2638346" y="2005531"/>
            <a:chExt cx="358551" cy="322869"/>
          </a:xfrm>
        </p:grpSpPr>
        <p:sp>
          <p:nvSpPr>
            <p:cNvPr id="13508" name="Google Shape;13508;p79"/>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9" name="Google Shape;13509;p79"/>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0" name="Google Shape;13510;p79"/>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1" name="Google Shape;13511;p79"/>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2" name="Google Shape;13512;p79"/>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3" name="Google Shape;13513;p79"/>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4" name="Google Shape;13514;p79"/>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5" name="Google Shape;13515;p79"/>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6" name="Google Shape;13516;p79"/>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7" name="Google Shape;13517;p79"/>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8" name="Google Shape;13518;p79"/>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9" name="Google Shape;13519;p79"/>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0" name="Google Shape;13520;p79"/>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1" name="Google Shape;13521;p79"/>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2" name="Google Shape;13522;p79"/>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3" name="Google Shape;13523;p79"/>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24" name="Google Shape;13524;p79"/>
          <p:cNvGrpSpPr/>
          <p:nvPr/>
        </p:nvGrpSpPr>
        <p:grpSpPr>
          <a:xfrm>
            <a:off x="5391210" y="5403165"/>
            <a:ext cx="443653" cy="716839"/>
            <a:chOff x="2695605" y="2900833"/>
            <a:chExt cx="221826" cy="358419"/>
          </a:xfrm>
        </p:grpSpPr>
        <p:sp>
          <p:nvSpPr>
            <p:cNvPr id="13525" name="Google Shape;13525;p79"/>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6" name="Google Shape;13526;p79"/>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7" name="Google Shape;13527;p79"/>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8" name="Google Shape;13528;p79"/>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9" name="Google Shape;13529;p79"/>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0" name="Google Shape;13530;p79"/>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1" name="Google Shape;13531;p79"/>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2" name="Google Shape;13532;p79"/>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3" name="Google Shape;13533;p79"/>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4" name="Google Shape;13534;p79"/>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35" name="Google Shape;13535;p79"/>
          <p:cNvGrpSpPr/>
          <p:nvPr/>
        </p:nvGrpSpPr>
        <p:grpSpPr>
          <a:xfrm>
            <a:off x="2619129" y="6364508"/>
            <a:ext cx="641018" cy="716682"/>
            <a:chOff x="1309564" y="3381504"/>
            <a:chExt cx="320509" cy="358341"/>
          </a:xfrm>
        </p:grpSpPr>
        <p:sp>
          <p:nvSpPr>
            <p:cNvPr id="13536" name="Google Shape;13536;p79"/>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7" name="Google Shape;13537;p79"/>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8" name="Google Shape;13538;p79"/>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9" name="Google Shape;13539;p79"/>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0" name="Google Shape;13540;p79"/>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1" name="Google Shape;13541;p79"/>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2" name="Google Shape;13542;p79"/>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3" name="Google Shape;13543;p79"/>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4" name="Google Shape;13544;p79"/>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5" name="Google Shape;13545;p79"/>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6" name="Google Shape;13546;p79"/>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47" name="Google Shape;13547;p79"/>
          <p:cNvGrpSpPr/>
          <p:nvPr/>
        </p:nvGrpSpPr>
        <p:grpSpPr>
          <a:xfrm>
            <a:off x="2618971" y="4486339"/>
            <a:ext cx="718622" cy="701108"/>
            <a:chOff x="1309486" y="2442420"/>
            <a:chExt cx="359311" cy="350554"/>
          </a:xfrm>
        </p:grpSpPr>
        <p:sp>
          <p:nvSpPr>
            <p:cNvPr id="13548" name="Google Shape;13548;p79"/>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9" name="Google Shape;13549;p79"/>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0" name="Google Shape;13550;p79"/>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1" name="Google Shape;13551;p79"/>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2" name="Google Shape;13552;p79"/>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3" name="Google Shape;13553;p79"/>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4" name="Google Shape;13554;p79"/>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5" name="Google Shape;13555;p79"/>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6" name="Google Shape;13556;p79"/>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7" name="Google Shape;13557;p79"/>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8" name="Google Shape;13558;p79"/>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9" name="Google Shape;13559;p79"/>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0" name="Google Shape;13560;p79"/>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1" name="Google Shape;13561;p79"/>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2" name="Google Shape;13562;p79"/>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3" name="Google Shape;13563;p79"/>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4" name="Google Shape;13564;p79"/>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5" name="Google Shape;13565;p79"/>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6" name="Google Shape;13566;p79"/>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7" name="Google Shape;13567;p79"/>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8" name="Google Shape;13568;p79"/>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9" name="Google Shape;13569;p79"/>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0" name="Google Shape;13570;p79"/>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1" name="Google Shape;13571;p79"/>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72" name="Google Shape;13572;p79"/>
          <p:cNvGrpSpPr/>
          <p:nvPr/>
        </p:nvGrpSpPr>
        <p:grpSpPr>
          <a:xfrm>
            <a:off x="6251511" y="6364508"/>
            <a:ext cx="556230" cy="716682"/>
            <a:chOff x="3125755" y="3381504"/>
            <a:chExt cx="278115" cy="358341"/>
          </a:xfrm>
        </p:grpSpPr>
        <p:sp>
          <p:nvSpPr>
            <p:cNvPr id="13573" name="Google Shape;13573;p79"/>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4" name="Google Shape;13574;p79"/>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5" name="Google Shape;13575;p79"/>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6" name="Google Shape;13576;p79"/>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7" name="Google Shape;13577;p79"/>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8" name="Google Shape;13578;p79"/>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9" name="Google Shape;13579;p79"/>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0" name="Google Shape;13580;p79"/>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1" name="Google Shape;13581;p79"/>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2" name="Google Shape;13582;p79"/>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3" name="Google Shape;13583;p79"/>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4" name="Google Shape;13584;p79"/>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5" name="Google Shape;13585;p79"/>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6" name="Google Shape;13586;p79"/>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7" name="Google Shape;13587;p79"/>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88" name="Google Shape;13588;p79"/>
          <p:cNvGrpSpPr/>
          <p:nvPr/>
        </p:nvGrpSpPr>
        <p:grpSpPr>
          <a:xfrm>
            <a:off x="2596162" y="3594682"/>
            <a:ext cx="717153" cy="682022"/>
            <a:chOff x="1298081" y="1996591"/>
            <a:chExt cx="358577" cy="341011"/>
          </a:xfrm>
        </p:grpSpPr>
        <p:sp>
          <p:nvSpPr>
            <p:cNvPr id="13589" name="Google Shape;13589;p79"/>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0" name="Google Shape;13590;p79"/>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1" name="Google Shape;13591;p79"/>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2" name="Google Shape;13592;p79"/>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3" name="Google Shape;13593;p79"/>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4" name="Google Shape;13594;p79"/>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5" name="Google Shape;13595;p79"/>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6" name="Google Shape;13596;p79"/>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7" name="Google Shape;13597;p79"/>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8" name="Google Shape;13598;p79"/>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9" name="Google Shape;13599;p79"/>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0" name="Google Shape;13600;p79"/>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1" name="Google Shape;13601;p79"/>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2" name="Google Shape;13602;p79"/>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3" name="Google Shape;13603;p79"/>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4" name="Google Shape;13604;p79"/>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5" name="Google Shape;13605;p79"/>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6" name="Google Shape;13606;p79"/>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7" name="Google Shape;13607;p79"/>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8" name="Google Shape;13608;p79"/>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9" name="Google Shape;13609;p79"/>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10" name="Google Shape;13610;p79"/>
          <p:cNvGrpSpPr/>
          <p:nvPr/>
        </p:nvGrpSpPr>
        <p:grpSpPr>
          <a:xfrm>
            <a:off x="7970645" y="6376306"/>
            <a:ext cx="717363" cy="692771"/>
            <a:chOff x="3985322" y="3387403"/>
            <a:chExt cx="358682" cy="346386"/>
          </a:xfrm>
        </p:grpSpPr>
        <p:sp>
          <p:nvSpPr>
            <p:cNvPr id="13611" name="Google Shape;13611;p79"/>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2" name="Google Shape;13612;p79"/>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3" name="Google Shape;13613;p79"/>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4" name="Google Shape;13614;p79"/>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5" name="Google Shape;13615;p79"/>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6" name="Google Shape;13616;p79"/>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7" name="Google Shape;13617;p79"/>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8" name="Google Shape;13618;p79"/>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9" name="Google Shape;13619;p79"/>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0" name="Google Shape;13620;p79"/>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1" name="Google Shape;13621;p79"/>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2" name="Google Shape;13622;p79"/>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3" name="Google Shape;13623;p79"/>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4" name="Google Shape;13624;p79"/>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5" name="Google Shape;13625;p79"/>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6" name="Google Shape;13626;p79"/>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7" name="Google Shape;13627;p79"/>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8" name="Google Shape;13628;p79"/>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9" name="Google Shape;13629;p79"/>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0" name="Google Shape;13630;p79"/>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31" name="Google Shape;13631;p79"/>
          <p:cNvGrpSpPr/>
          <p:nvPr/>
        </p:nvGrpSpPr>
        <p:grpSpPr>
          <a:xfrm>
            <a:off x="4324682" y="8174722"/>
            <a:ext cx="702681" cy="716524"/>
            <a:chOff x="2162341" y="4286611"/>
            <a:chExt cx="351341" cy="358262"/>
          </a:xfrm>
        </p:grpSpPr>
        <p:sp>
          <p:nvSpPr>
            <p:cNvPr id="13632" name="Google Shape;13632;p79"/>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3" name="Google Shape;13633;p79"/>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4" name="Google Shape;13634;p79"/>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5" name="Google Shape;13635;p79"/>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6" name="Google Shape;13636;p79"/>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7" name="Google Shape;13637;p79"/>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8" name="Google Shape;13638;p79"/>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9" name="Google Shape;13639;p79"/>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0" name="Google Shape;13640;p79"/>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1" name="Google Shape;13641;p79"/>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2" name="Google Shape;13642;p79"/>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43" name="Google Shape;13643;p79"/>
          <p:cNvGrpSpPr/>
          <p:nvPr/>
        </p:nvGrpSpPr>
        <p:grpSpPr>
          <a:xfrm>
            <a:off x="1739899" y="6364456"/>
            <a:ext cx="606778" cy="716944"/>
            <a:chOff x="869949" y="3381478"/>
            <a:chExt cx="303389" cy="358472"/>
          </a:xfrm>
        </p:grpSpPr>
        <p:sp>
          <p:nvSpPr>
            <p:cNvPr id="13644" name="Google Shape;13644;p79"/>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5" name="Google Shape;13645;p79"/>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6" name="Google Shape;13646;p79"/>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7" name="Google Shape;13647;p79"/>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8" name="Google Shape;13648;p79"/>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9" name="Google Shape;13649;p79"/>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0" name="Google Shape;13650;p79"/>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1" name="Google Shape;13651;p79"/>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52" name="Google Shape;13652;p79"/>
          <p:cNvGrpSpPr/>
          <p:nvPr/>
        </p:nvGrpSpPr>
        <p:grpSpPr>
          <a:xfrm>
            <a:off x="3544921" y="5403165"/>
            <a:ext cx="523459" cy="716786"/>
            <a:chOff x="1772461" y="2900833"/>
            <a:chExt cx="261729" cy="358393"/>
          </a:xfrm>
        </p:grpSpPr>
        <p:sp>
          <p:nvSpPr>
            <p:cNvPr id="13653" name="Google Shape;13653;p79"/>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4" name="Google Shape;13654;p79"/>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5" name="Google Shape;13655;p79"/>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6" name="Google Shape;13656;p79"/>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7" name="Google Shape;13657;p79"/>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8" name="Google Shape;13658;p79"/>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9" name="Google Shape;13659;p79"/>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0" name="Google Shape;13660;p79"/>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1" name="Google Shape;13661;p79"/>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2" name="Google Shape;13662;p79"/>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3" name="Google Shape;13663;p79"/>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4" name="Google Shape;13664;p79"/>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5" name="Google Shape;13665;p79"/>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6" name="Google Shape;13666;p79"/>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7" name="Google Shape;13667;p79"/>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8" name="Google Shape;13668;p79"/>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9" name="Google Shape;13669;p79"/>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0" name="Google Shape;13670;p79"/>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1" name="Google Shape;13671;p79"/>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72" name="Google Shape;13672;p79"/>
          <p:cNvGrpSpPr/>
          <p:nvPr/>
        </p:nvGrpSpPr>
        <p:grpSpPr>
          <a:xfrm>
            <a:off x="2705175" y="2633653"/>
            <a:ext cx="621984" cy="716524"/>
            <a:chOff x="1352587" y="1516077"/>
            <a:chExt cx="310992" cy="358262"/>
          </a:xfrm>
        </p:grpSpPr>
        <p:sp>
          <p:nvSpPr>
            <p:cNvPr id="13673" name="Google Shape;13673;p79"/>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4" name="Google Shape;13674;p79"/>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5" name="Google Shape;13675;p79"/>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6" name="Google Shape;13676;p79"/>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7" name="Google Shape;13677;p79"/>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8" name="Google Shape;13678;p79"/>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9" name="Google Shape;13679;p79"/>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0" name="Google Shape;13680;p79"/>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1" name="Google Shape;13681;p79"/>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2" name="Google Shape;13682;p79"/>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3" name="Google Shape;13683;p79"/>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4" name="Google Shape;13684;p79"/>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5" name="Google Shape;13685;p79"/>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6" name="Google Shape;13686;p79"/>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7" name="Google Shape;13687;p79"/>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8" name="Google Shape;13688;p79"/>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9" name="Google Shape;13689;p79"/>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0" name="Google Shape;13690;p79"/>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1" name="Google Shape;13691;p79"/>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2" name="Google Shape;13692;p79"/>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693" name="Google Shape;13693;p79"/>
          <p:cNvSpPr/>
          <p:nvPr/>
        </p:nvSpPr>
        <p:spPr>
          <a:xfrm>
            <a:off x="2648964" y="6083614"/>
            <a:ext cx="362221" cy="25850"/>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694" name="Google Shape;13694;p79"/>
          <p:cNvGrpSpPr/>
          <p:nvPr/>
        </p:nvGrpSpPr>
        <p:grpSpPr>
          <a:xfrm>
            <a:off x="2638320" y="5403375"/>
            <a:ext cx="530590" cy="716524"/>
            <a:chOff x="1319160" y="2900937"/>
            <a:chExt cx="265295" cy="358262"/>
          </a:xfrm>
        </p:grpSpPr>
        <p:sp>
          <p:nvSpPr>
            <p:cNvPr id="13695" name="Google Shape;13695;p79"/>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6" name="Google Shape;13696;p79"/>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7" name="Google Shape;13697;p79"/>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8" name="Google Shape;13698;p79"/>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9" name="Google Shape;13699;p79"/>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0" name="Google Shape;13700;p79"/>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1" name="Google Shape;13701;p79"/>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2" name="Google Shape;13702;p79"/>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3" name="Google Shape;13703;p79"/>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4" name="Google Shape;13704;p79"/>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5" name="Google Shape;13705;p79"/>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6" name="Google Shape;13706;p79"/>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7" name="Google Shape;13707;p79"/>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8" name="Google Shape;13708;p79"/>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9" name="Google Shape;13709;p79"/>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0" name="Google Shape;13710;p79"/>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1" name="Google Shape;13711;p79"/>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2" name="Google Shape;13712;p79"/>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3" name="Google Shape;13713;p79"/>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4" name="Google Shape;13714;p79"/>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5" name="Google Shape;13715;p79"/>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16" name="Google Shape;13716;p79"/>
          <p:cNvGrpSpPr/>
          <p:nvPr/>
        </p:nvGrpSpPr>
        <p:grpSpPr>
          <a:xfrm>
            <a:off x="7956802" y="3611933"/>
            <a:ext cx="717678" cy="646943"/>
            <a:chOff x="3978401" y="2005216"/>
            <a:chExt cx="358839" cy="323472"/>
          </a:xfrm>
        </p:grpSpPr>
        <p:sp>
          <p:nvSpPr>
            <p:cNvPr id="13717" name="Google Shape;13717;p79"/>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8" name="Google Shape;13718;p79"/>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9" name="Google Shape;13719;p79"/>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0" name="Google Shape;13720;p79"/>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1" name="Google Shape;13721;p79"/>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2" name="Google Shape;13722;p79"/>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3" name="Google Shape;13723;p79"/>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4" name="Google Shape;13724;p79"/>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5" name="Google Shape;13725;p79"/>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6" name="Google Shape;13726;p79"/>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27" name="Google Shape;13727;p79"/>
          <p:cNvGrpSpPr/>
          <p:nvPr/>
        </p:nvGrpSpPr>
        <p:grpSpPr>
          <a:xfrm>
            <a:off x="1730198" y="4478788"/>
            <a:ext cx="721139" cy="716419"/>
            <a:chOff x="865099" y="2438644"/>
            <a:chExt cx="360569" cy="358210"/>
          </a:xfrm>
        </p:grpSpPr>
        <p:sp>
          <p:nvSpPr>
            <p:cNvPr id="13728" name="Google Shape;13728;p79"/>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9" name="Google Shape;13729;p79"/>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0" name="Google Shape;13730;p79"/>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1" name="Google Shape;13731;p79"/>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2" name="Google Shape;13732;p79"/>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3" name="Google Shape;13733;p79"/>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4" name="Google Shape;13734;p79"/>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5" name="Google Shape;13735;p79"/>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6" name="Google Shape;13736;p79"/>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7" name="Google Shape;13737;p79"/>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8" name="Google Shape;13738;p79"/>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9" name="Google Shape;13739;p79"/>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0" name="Google Shape;13740;p79"/>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1" name="Google Shape;13741;p79"/>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2" name="Google Shape;13742;p79"/>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43" name="Google Shape;13743;p79"/>
          <p:cNvGrpSpPr/>
          <p:nvPr/>
        </p:nvGrpSpPr>
        <p:grpSpPr>
          <a:xfrm>
            <a:off x="6252979" y="5403532"/>
            <a:ext cx="530485" cy="716577"/>
            <a:chOff x="3126490" y="2901016"/>
            <a:chExt cx="265242" cy="358288"/>
          </a:xfrm>
        </p:grpSpPr>
        <p:sp>
          <p:nvSpPr>
            <p:cNvPr id="13744" name="Google Shape;13744;p79"/>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5" name="Google Shape;13745;p79"/>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6" name="Google Shape;13746;p79"/>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7" name="Google Shape;13747;p79"/>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8" name="Google Shape;13748;p79"/>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9" name="Google Shape;13749;p79"/>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0" name="Google Shape;13750;p79"/>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1" name="Google Shape;13751;p79"/>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2" name="Google Shape;13752;p79"/>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3" name="Google Shape;13753;p79"/>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4" name="Google Shape;13754;p79"/>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5" name="Google Shape;13755;p79"/>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6" name="Google Shape;13756;p79"/>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7" name="Google Shape;13757;p79"/>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8" name="Google Shape;13758;p79"/>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9" name="Google Shape;13759;p79"/>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0" name="Google Shape;13760;p79"/>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61" name="Google Shape;13761;p79"/>
          <p:cNvGrpSpPr/>
          <p:nvPr/>
        </p:nvGrpSpPr>
        <p:grpSpPr>
          <a:xfrm>
            <a:off x="5342970" y="6364403"/>
            <a:ext cx="578673" cy="716786"/>
            <a:chOff x="2671485" y="3381452"/>
            <a:chExt cx="289336" cy="358393"/>
          </a:xfrm>
        </p:grpSpPr>
        <p:sp>
          <p:nvSpPr>
            <p:cNvPr id="13762" name="Google Shape;13762;p79"/>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3" name="Google Shape;13763;p79"/>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4" name="Google Shape;13764;p79"/>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5" name="Google Shape;13765;p79"/>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6" name="Google Shape;13766;p79"/>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7" name="Google Shape;13767;p79"/>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8" name="Google Shape;13768;p79"/>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9" name="Google Shape;13769;p79"/>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0" name="Google Shape;13770;p79"/>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1" name="Google Shape;13771;p79"/>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2" name="Google Shape;13772;p79"/>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3" name="Google Shape;13773;p79"/>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4" name="Google Shape;13774;p79"/>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5" name="Google Shape;13775;p79"/>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6" name="Google Shape;13776;p79"/>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77" name="Google Shape;13777;p79"/>
          <p:cNvGrpSpPr/>
          <p:nvPr/>
        </p:nvGrpSpPr>
        <p:grpSpPr>
          <a:xfrm>
            <a:off x="14307782" y="2628305"/>
            <a:ext cx="579092" cy="729948"/>
            <a:chOff x="7153891" y="1513402"/>
            <a:chExt cx="289546" cy="364974"/>
          </a:xfrm>
        </p:grpSpPr>
        <p:sp>
          <p:nvSpPr>
            <p:cNvPr id="13778" name="Google Shape;13778;p79"/>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9" name="Google Shape;13779;p79"/>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0" name="Google Shape;13780;p79"/>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1" name="Google Shape;13781;p79"/>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2" name="Google Shape;13782;p79"/>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3" name="Google Shape;13783;p79"/>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4" name="Google Shape;13784;p79"/>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5" name="Google Shape;13785;p79"/>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6" name="Google Shape;13786;p79"/>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7" name="Google Shape;13787;p79"/>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8" name="Google Shape;13788;p79"/>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9" name="Google Shape;13789;p79"/>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0" name="Google Shape;13790;p79"/>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1" name="Google Shape;13791;p79"/>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2" name="Google Shape;13792;p79"/>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93" name="Google Shape;13793;p79"/>
          <p:cNvGrpSpPr/>
          <p:nvPr/>
        </p:nvGrpSpPr>
        <p:grpSpPr>
          <a:xfrm>
            <a:off x="12511883" y="7196599"/>
            <a:ext cx="569916" cy="729948"/>
            <a:chOff x="6255941" y="3797550"/>
            <a:chExt cx="284958" cy="364974"/>
          </a:xfrm>
        </p:grpSpPr>
        <p:sp>
          <p:nvSpPr>
            <p:cNvPr id="13794" name="Google Shape;13794;p79"/>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5" name="Google Shape;13795;p79"/>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6" name="Google Shape;13796;p79"/>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7" name="Google Shape;13797;p79"/>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8" name="Google Shape;13798;p79"/>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9" name="Google Shape;13799;p79"/>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0" name="Google Shape;13800;p79"/>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1" name="Google Shape;13801;p79"/>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2" name="Google Shape;13802;p79"/>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3" name="Google Shape;13803;p79"/>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4" name="Google Shape;13804;p79"/>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5" name="Google Shape;13805;p79"/>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6" name="Google Shape;13806;p79"/>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7" name="Google Shape;13807;p79"/>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8" name="Google Shape;13808;p79"/>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09" name="Google Shape;13809;p79"/>
          <p:cNvGrpSpPr/>
          <p:nvPr/>
        </p:nvGrpSpPr>
        <p:grpSpPr>
          <a:xfrm>
            <a:off x="13396619" y="2628305"/>
            <a:ext cx="601115" cy="729948"/>
            <a:chOff x="6698309" y="1513402"/>
            <a:chExt cx="300557" cy="364974"/>
          </a:xfrm>
        </p:grpSpPr>
        <p:sp>
          <p:nvSpPr>
            <p:cNvPr id="13810" name="Google Shape;13810;p79"/>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1" name="Google Shape;13811;p79"/>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2" name="Google Shape;13812;p79"/>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3" name="Google Shape;13813;p79"/>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4" name="Google Shape;13814;p79"/>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5" name="Google Shape;13815;p79"/>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6" name="Google Shape;13816;p79"/>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7" name="Google Shape;13817;p79"/>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8" name="Google Shape;13818;p79"/>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9" name="Google Shape;13819;p79"/>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0" name="Google Shape;13820;p79"/>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1" name="Google Shape;13821;p79"/>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2" name="Google Shape;13822;p79"/>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3" name="Google Shape;13823;p79"/>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4" name="Google Shape;13824;p79"/>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5" name="Google Shape;13825;p79"/>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6" name="Google Shape;13826;p79"/>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27" name="Google Shape;13827;p79"/>
          <p:cNvGrpSpPr/>
          <p:nvPr/>
        </p:nvGrpSpPr>
        <p:grpSpPr>
          <a:xfrm>
            <a:off x="10654373" y="2628305"/>
            <a:ext cx="684486" cy="729948"/>
            <a:chOff x="5327187" y="1513402"/>
            <a:chExt cx="342243" cy="364974"/>
          </a:xfrm>
        </p:grpSpPr>
        <p:sp>
          <p:nvSpPr>
            <p:cNvPr id="13828" name="Google Shape;13828;p79"/>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9" name="Google Shape;13829;p79"/>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0" name="Google Shape;13830;p79"/>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1" name="Google Shape;13831;p79"/>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2" name="Google Shape;13832;p79"/>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3" name="Google Shape;13833;p79"/>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4" name="Google Shape;13834;p79"/>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5" name="Google Shape;13835;p79"/>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6" name="Google Shape;13836;p79"/>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7" name="Google Shape;13837;p79"/>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8" name="Google Shape;13838;p79"/>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9" name="Google Shape;13839;p79"/>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0" name="Google Shape;13840;p79"/>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1" name="Google Shape;13841;p79"/>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2" name="Google Shape;13842;p79"/>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43" name="Google Shape;13843;p79"/>
          <p:cNvGrpSpPr/>
          <p:nvPr/>
        </p:nvGrpSpPr>
        <p:grpSpPr>
          <a:xfrm>
            <a:off x="11565956" y="2628305"/>
            <a:ext cx="661677" cy="729948"/>
            <a:chOff x="5782978" y="1513402"/>
            <a:chExt cx="330839" cy="364974"/>
          </a:xfrm>
        </p:grpSpPr>
        <p:sp>
          <p:nvSpPr>
            <p:cNvPr id="13844" name="Google Shape;13844;p79"/>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5" name="Google Shape;13845;p79"/>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6" name="Google Shape;13846;p79"/>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7" name="Google Shape;13847;p79"/>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8" name="Google Shape;13848;p79"/>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9" name="Google Shape;13849;p79"/>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0" name="Google Shape;13850;p79"/>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1" name="Google Shape;13851;p79"/>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2" name="Google Shape;13852;p79"/>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3" name="Google Shape;13853;p79"/>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4" name="Google Shape;13854;p79"/>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5" name="Google Shape;13855;p79"/>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6" name="Google Shape;13856;p79"/>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7" name="Google Shape;13857;p79"/>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8" name="Google Shape;13858;p79"/>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9" name="Google Shape;13859;p79"/>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60" name="Google Shape;13860;p79"/>
          <p:cNvGrpSpPr/>
          <p:nvPr/>
        </p:nvGrpSpPr>
        <p:grpSpPr>
          <a:xfrm>
            <a:off x="9811218" y="7196599"/>
            <a:ext cx="570126" cy="729948"/>
            <a:chOff x="4905609" y="3797550"/>
            <a:chExt cx="285063" cy="364974"/>
          </a:xfrm>
        </p:grpSpPr>
        <p:sp>
          <p:nvSpPr>
            <p:cNvPr id="13861" name="Google Shape;13861;p79"/>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2" name="Google Shape;13862;p79"/>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3" name="Google Shape;13863;p79"/>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4" name="Google Shape;13864;p79"/>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5" name="Google Shape;13865;p79"/>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6" name="Google Shape;13866;p79"/>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7" name="Google Shape;13867;p79"/>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8" name="Google Shape;13868;p79"/>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9" name="Google Shape;13869;p79"/>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0" name="Google Shape;13870;p79"/>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1" name="Google Shape;13871;p79"/>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2" name="Google Shape;13872;p79"/>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3" name="Google Shape;13873;p79"/>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4" name="Google Shape;13874;p79"/>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5" name="Google Shape;13875;p79"/>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6" name="Google Shape;13876;p79"/>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77" name="Google Shape;13877;p79"/>
          <p:cNvGrpSpPr/>
          <p:nvPr/>
        </p:nvGrpSpPr>
        <p:grpSpPr>
          <a:xfrm>
            <a:off x="16112437" y="2628200"/>
            <a:ext cx="570335" cy="730053"/>
            <a:chOff x="8056219" y="1513350"/>
            <a:chExt cx="285168" cy="365026"/>
          </a:xfrm>
        </p:grpSpPr>
        <p:sp>
          <p:nvSpPr>
            <p:cNvPr id="13878" name="Google Shape;13878;p79"/>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9" name="Google Shape;13879;p79"/>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0" name="Google Shape;13880;p79"/>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1" name="Google Shape;13881;p79"/>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2" name="Google Shape;13882;p79"/>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3" name="Google Shape;13883;p79"/>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4" name="Google Shape;13884;p79"/>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5" name="Google Shape;13885;p79"/>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6" name="Google Shape;13886;p79"/>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7" name="Google Shape;13887;p79"/>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8" name="Google Shape;13888;p79"/>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9" name="Google Shape;13889;p79"/>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0" name="Google Shape;13890;p79"/>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1" name="Google Shape;13891;p79"/>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2" name="Google Shape;13892;p79"/>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3" name="Google Shape;13893;p79"/>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94" name="Google Shape;13894;p79"/>
          <p:cNvGrpSpPr/>
          <p:nvPr/>
        </p:nvGrpSpPr>
        <p:grpSpPr>
          <a:xfrm>
            <a:off x="12466107" y="2628305"/>
            <a:ext cx="661677" cy="729948"/>
            <a:chOff x="6233054" y="1513402"/>
            <a:chExt cx="330839" cy="364974"/>
          </a:xfrm>
        </p:grpSpPr>
        <p:sp>
          <p:nvSpPr>
            <p:cNvPr id="13895" name="Google Shape;13895;p79"/>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6" name="Google Shape;13896;p79"/>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7" name="Google Shape;13897;p79"/>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8" name="Google Shape;13898;p79"/>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9" name="Google Shape;13899;p79"/>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0" name="Google Shape;13900;p79"/>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1" name="Google Shape;13901;p79"/>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2" name="Google Shape;13902;p79"/>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3" name="Google Shape;13903;p79"/>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4" name="Google Shape;13904;p79"/>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5" name="Google Shape;13905;p79"/>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6" name="Google Shape;13906;p79"/>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7" name="Google Shape;13907;p79"/>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8" name="Google Shape;13908;p79"/>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9" name="Google Shape;13909;p79"/>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0" name="Google Shape;13910;p79"/>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1" name="Google Shape;13911;p79"/>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2" name="Google Shape;13912;p79"/>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3" name="Google Shape;13913;p79"/>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4" name="Google Shape;13914;p79"/>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5" name="Google Shape;13915;p79"/>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6" name="Google Shape;13916;p79"/>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17" name="Google Shape;13917;p79"/>
          <p:cNvGrpSpPr/>
          <p:nvPr/>
        </p:nvGrpSpPr>
        <p:grpSpPr>
          <a:xfrm>
            <a:off x="11611731" y="7196442"/>
            <a:ext cx="570335" cy="730577"/>
            <a:chOff x="5805866" y="3797471"/>
            <a:chExt cx="285168" cy="365288"/>
          </a:xfrm>
        </p:grpSpPr>
        <p:sp>
          <p:nvSpPr>
            <p:cNvPr id="13918" name="Google Shape;13918;p79"/>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9" name="Google Shape;13919;p79"/>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0" name="Google Shape;13920;p79"/>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1" name="Google Shape;13921;p79"/>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2" name="Google Shape;13922;p79"/>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3" name="Google Shape;13923;p79"/>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4" name="Google Shape;13924;p79"/>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5" name="Google Shape;13925;p79"/>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6" name="Google Shape;13926;p79"/>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7" name="Google Shape;13927;p79"/>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8" name="Google Shape;13928;p79"/>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9" name="Google Shape;13929;p79"/>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0" name="Google Shape;13930;p79"/>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1" name="Google Shape;13931;p79"/>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2" name="Google Shape;13932;p79"/>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3" name="Google Shape;13933;p79"/>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4" name="Google Shape;13934;p79"/>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5" name="Google Shape;13935;p79"/>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6" name="Google Shape;13936;p79"/>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7" name="Google Shape;13937;p79"/>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38" name="Google Shape;13938;p79"/>
          <p:cNvGrpSpPr/>
          <p:nvPr/>
        </p:nvGrpSpPr>
        <p:grpSpPr>
          <a:xfrm>
            <a:off x="10711580" y="7196442"/>
            <a:ext cx="569916" cy="730105"/>
            <a:chOff x="5355790" y="3797471"/>
            <a:chExt cx="284958" cy="365052"/>
          </a:xfrm>
        </p:grpSpPr>
        <p:sp>
          <p:nvSpPr>
            <p:cNvPr id="13939" name="Google Shape;13939;p79"/>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0" name="Google Shape;13940;p79"/>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1" name="Google Shape;13941;p79"/>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2" name="Google Shape;13942;p79"/>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3" name="Google Shape;13943;p79"/>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4" name="Google Shape;13944;p79"/>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5" name="Google Shape;13945;p79"/>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6" name="Google Shape;13946;p79"/>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7" name="Google Shape;13947;p79"/>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8" name="Google Shape;13948;p79"/>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9" name="Google Shape;13949;p79"/>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0" name="Google Shape;13950;p79"/>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1" name="Google Shape;13951;p79"/>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2" name="Google Shape;13952;p79"/>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3" name="Google Shape;13953;p79"/>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4" name="Google Shape;13954;p79"/>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5" name="Google Shape;13955;p79"/>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6" name="Google Shape;13956;p79"/>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7" name="Google Shape;13957;p79"/>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8" name="Google Shape;13958;p79"/>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9" name="Google Shape;13959;p79"/>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0" name="Google Shape;13960;p79"/>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1" name="Google Shape;13961;p79"/>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2" name="Google Shape;13962;p79"/>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63" name="Google Shape;13963;p79"/>
          <p:cNvGrpSpPr/>
          <p:nvPr/>
        </p:nvGrpSpPr>
        <p:grpSpPr>
          <a:xfrm>
            <a:off x="14312134" y="7196599"/>
            <a:ext cx="570178" cy="729948"/>
            <a:chOff x="7156067" y="3797550"/>
            <a:chExt cx="285089" cy="364974"/>
          </a:xfrm>
        </p:grpSpPr>
        <p:sp>
          <p:nvSpPr>
            <p:cNvPr id="13964" name="Google Shape;13964;p79"/>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5" name="Google Shape;13965;p79"/>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6" name="Google Shape;13966;p79"/>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7" name="Google Shape;13967;p79"/>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8" name="Google Shape;13968;p79"/>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9" name="Google Shape;13969;p79"/>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0" name="Google Shape;13970;p79"/>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1" name="Google Shape;13971;p79"/>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2" name="Google Shape;13972;p79"/>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3" name="Google Shape;13973;p79"/>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4" name="Google Shape;13974;p79"/>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5" name="Google Shape;13975;p79"/>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6" name="Google Shape;13976;p79"/>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7" name="Google Shape;13977;p79"/>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8" name="Google Shape;13978;p79"/>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9" name="Google Shape;13979;p79"/>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0" name="Google Shape;13980;p79"/>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1" name="Google Shape;13981;p79"/>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82" name="Google Shape;13982;p79"/>
          <p:cNvGrpSpPr/>
          <p:nvPr/>
        </p:nvGrpSpPr>
        <p:grpSpPr>
          <a:xfrm>
            <a:off x="12511883" y="8173673"/>
            <a:ext cx="569916" cy="729895"/>
            <a:chOff x="6255941" y="4286087"/>
            <a:chExt cx="284958" cy="364948"/>
          </a:xfrm>
        </p:grpSpPr>
        <p:sp>
          <p:nvSpPr>
            <p:cNvPr id="13983" name="Google Shape;13983;p79"/>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4" name="Google Shape;13984;p79"/>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5" name="Google Shape;13985;p79"/>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6" name="Google Shape;13986;p79"/>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7" name="Google Shape;13987;p79"/>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8" name="Google Shape;13988;p79"/>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9" name="Google Shape;13989;p79"/>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0" name="Google Shape;13990;p79"/>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1" name="Google Shape;13991;p79"/>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2" name="Google Shape;13992;p79"/>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3" name="Google Shape;13993;p79"/>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4" name="Google Shape;13994;p79"/>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5" name="Google Shape;13995;p79"/>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6" name="Google Shape;13996;p79"/>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7" name="Google Shape;13997;p79"/>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8" name="Google Shape;13998;p79"/>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9" name="Google Shape;13999;p79"/>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0" name="Google Shape;14000;p79"/>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1" name="Google Shape;14001;p79"/>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2" name="Google Shape;14002;p79"/>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3" name="Google Shape;14003;p79"/>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04" name="Google Shape;14004;p79"/>
          <p:cNvGrpSpPr/>
          <p:nvPr/>
        </p:nvGrpSpPr>
        <p:grpSpPr>
          <a:xfrm>
            <a:off x="15212285" y="7196704"/>
            <a:ext cx="570178" cy="729895"/>
            <a:chOff x="7606143" y="3797602"/>
            <a:chExt cx="285089" cy="364948"/>
          </a:xfrm>
        </p:grpSpPr>
        <p:sp>
          <p:nvSpPr>
            <p:cNvPr id="14005" name="Google Shape;14005;p79"/>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6" name="Google Shape;14006;p79"/>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7" name="Google Shape;14007;p79"/>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8" name="Google Shape;14008;p79"/>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9" name="Google Shape;14009;p79"/>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0" name="Google Shape;14010;p79"/>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1" name="Google Shape;14011;p79"/>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2" name="Google Shape;14012;p79"/>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3" name="Google Shape;14013;p79"/>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4" name="Google Shape;14014;p79"/>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5" name="Google Shape;14015;p79"/>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6" name="Google Shape;14016;p79"/>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7" name="Google Shape;14017;p79"/>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8" name="Google Shape;14018;p79"/>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9" name="Google Shape;14019;p79"/>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0" name="Google Shape;14020;p79"/>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1" name="Google Shape;14021;p79"/>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2" name="Google Shape;14022;p79"/>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3" name="Google Shape;14023;p79"/>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4" name="Google Shape;14024;p79"/>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5" name="Google Shape;14025;p79"/>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26" name="Google Shape;14026;p79"/>
          <p:cNvGrpSpPr/>
          <p:nvPr/>
        </p:nvGrpSpPr>
        <p:grpSpPr>
          <a:xfrm>
            <a:off x="15212285" y="6314538"/>
            <a:ext cx="570178" cy="730105"/>
            <a:chOff x="7606143" y="3356519"/>
            <a:chExt cx="285089" cy="365052"/>
          </a:xfrm>
        </p:grpSpPr>
        <p:sp>
          <p:nvSpPr>
            <p:cNvPr id="14027" name="Google Shape;14027;p79"/>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8" name="Google Shape;14028;p79"/>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9" name="Google Shape;14029;p79"/>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0" name="Google Shape;14030;p79"/>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1" name="Google Shape;14031;p79"/>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2" name="Google Shape;14032;p79"/>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3" name="Google Shape;14033;p79"/>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4" name="Google Shape;14034;p79"/>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5" name="Google Shape;14035;p79"/>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6" name="Google Shape;14036;p79"/>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7" name="Google Shape;14037;p79"/>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8" name="Google Shape;14038;p79"/>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9" name="Google Shape;14039;p79"/>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0" name="Google Shape;14040;p79"/>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1" name="Google Shape;14041;p79"/>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2" name="Google Shape;14042;p79"/>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3" name="Google Shape;14043;p79"/>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44" name="Google Shape;14044;p79"/>
          <p:cNvGrpSpPr/>
          <p:nvPr/>
        </p:nvGrpSpPr>
        <p:grpSpPr>
          <a:xfrm>
            <a:off x="9811113" y="8172520"/>
            <a:ext cx="571594" cy="732779"/>
            <a:chOff x="4905557" y="4285510"/>
            <a:chExt cx="285797" cy="366390"/>
          </a:xfrm>
        </p:grpSpPr>
        <p:sp>
          <p:nvSpPr>
            <p:cNvPr id="14045" name="Google Shape;14045;p79"/>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6" name="Google Shape;14046;p79"/>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7" name="Google Shape;14047;p79"/>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8" name="Google Shape;14048;p79"/>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9" name="Google Shape;14049;p79"/>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0" name="Google Shape;14050;p79"/>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1" name="Google Shape;14051;p79"/>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2" name="Google Shape;14052;p79"/>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3" name="Google Shape;14053;p79"/>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4" name="Google Shape;14054;p79"/>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5" name="Google Shape;14055;p79"/>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6" name="Google Shape;14056;p79"/>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7" name="Google Shape;14057;p79"/>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8" name="Google Shape;14058;p79"/>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9" name="Google Shape;14059;p79"/>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0" name="Google Shape;14060;p79"/>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61" name="Google Shape;14061;p79"/>
          <p:cNvGrpSpPr/>
          <p:nvPr/>
        </p:nvGrpSpPr>
        <p:grpSpPr>
          <a:xfrm>
            <a:off x="15212495" y="4464107"/>
            <a:ext cx="569968" cy="729685"/>
            <a:chOff x="7606248" y="2431303"/>
            <a:chExt cx="284984" cy="364843"/>
          </a:xfrm>
        </p:grpSpPr>
        <p:sp>
          <p:nvSpPr>
            <p:cNvPr id="14062" name="Google Shape;14062;p79"/>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3" name="Google Shape;14063;p79"/>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4" name="Google Shape;14064;p79"/>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5" name="Google Shape;14065;p79"/>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6" name="Google Shape;14066;p79"/>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7" name="Google Shape;14067;p79"/>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8" name="Google Shape;14068;p79"/>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9" name="Google Shape;14069;p79"/>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0" name="Google Shape;14070;p79"/>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1" name="Google Shape;14071;p79"/>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2" name="Google Shape;14072;p79"/>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3" name="Google Shape;14073;p79"/>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4" name="Google Shape;14074;p79"/>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5" name="Google Shape;14075;p79"/>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6" name="Google Shape;14076;p79"/>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7" name="Google Shape;14077;p79"/>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78" name="Google Shape;14078;p79"/>
          <p:cNvGrpSpPr/>
          <p:nvPr/>
        </p:nvGrpSpPr>
        <p:grpSpPr>
          <a:xfrm>
            <a:off x="11611731" y="8173673"/>
            <a:ext cx="569759" cy="729895"/>
            <a:chOff x="5805866" y="4286087"/>
            <a:chExt cx="284879" cy="364948"/>
          </a:xfrm>
        </p:grpSpPr>
        <p:sp>
          <p:nvSpPr>
            <p:cNvPr id="14079" name="Google Shape;14079;p79"/>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0" name="Google Shape;14080;p79"/>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1" name="Google Shape;14081;p79"/>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2" name="Google Shape;14082;p79"/>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3" name="Google Shape;14083;p79"/>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4" name="Google Shape;14084;p79"/>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5" name="Google Shape;14085;p79"/>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6" name="Google Shape;14086;p79"/>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7" name="Google Shape;14087;p79"/>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8" name="Google Shape;14088;p79"/>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9" name="Google Shape;14089;p79"/>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0" name="Google Shape;14090;p79"/>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1" name="Google Shape;14091;p79"/>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2" name="Google Shape;14092;p79"/>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3" name="Google Shape;14093;p79"/>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4" name="Google Shape;14094;p79"/>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5" name="Google Shape;14095;p79"/>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6" name="Google Shape;14096;p79"/>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7" name="Google Shape;14097;p79"/>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8" name="Google Shape;14098;p79"/>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9" name="Google Shape;14099;p79"/>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0" name="Google Shape;14100;p79"/>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01" name="Google Shape;14101;p79"/>
          <p:cNvGrpSpPr/>
          <p:nvPr/>
        </p:nvGrpSpPr>
        <p:grpSpPr>
          <a:xfrm>
            <a:off x="10711580" y="8173673"/>
            <a:ext cx="569916" cy="729895"/>
            <a:chOff x="5355790" y="4286087"/>
            <a:chExt cx="284958" cy="364948"/>
          </a:xfrm>
        </p:grpSpPr>
        <p:sp>
          <p:nvSpPr>
            <p:cNvPr id="14102" name="Google Shape;14102;p79"/>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3" name="Google Shape;14103;p79"/>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4" name="Google Shape;14104;p79"/>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5" name="Google Shape;14105;p79"/>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6" name="Google Shape;14106;p79"/>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7" name="Google Shape;14107;p79"/>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8" name="Google Shape;14108;p79"/>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9" name="Google Shape;14109;p79"/>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0" name="Google Shape;14110;p79"/>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1" name="Google Shape;14111;p79"/>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2" name="Google Shape;14112;p79"/>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3" name="Google Shape;14113;p79"/>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4" name="Google Shape;14114;p79"/>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5" name="Google Shape;14115;p79"/>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6" name="Google Shape;14116;p79"/>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7" name="Google Shape;14117;p79"/>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8" name="Google Shape;14118;p79"/>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9" name="Google Shape;14119;p79"/>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0" name="Google Shape;14120;p79"/>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1" name="Google Shape;14121;p79"/>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2" name="Google Shape;14122;p79"/>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3" name="Google Shape;14123;p79"/>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4" name="Google Shape;14124;p79"/>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25" name="Google Shape;14125;p79"/>
          <p:cNvGrpSpPr/>
          <p:nvPr/>
        </p:nvGrpSpPr>
        <p:grpSpPr>
          <a:xfrm>
            <a:off x="16112437" y="3568517"/>
            <a:ext cx="569968" cy="729738"/>
            <a:chOff x="8056219" y="1983508"/>
            <a:chExt cx="284984" cy="364869"/>
          </a:xfrm>
        </p:grpSpPr>
        <p:sp>
          <p:nvSpPr>
            <p:cNvPr id="14126" name="Google Shape;14126;p79"/>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7" name="Google Shape;14127;p79"/>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8" name="Google Shape;14128;p79"/>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9" name="Google Shape;14129;p79"/>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0" name="Google Shape;14130;p79"/>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1" name="Google Shape;14131;p79"/>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2" name="Google Shape;14132;p79"/>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3" name="Google Shape;14133;p79"/>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4" name="Google Shape;14134;p79"/>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5" name="Google Shape;14135;p79"/>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6" name="Google Shape;14136;p79"/>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7" name="Google Shape;14137;p79"/>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8" name="Google Shape;14138;p79"/>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9" name="Google Shape;14139;p79"/>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40" name="Google Shape;14140;p79"/>
          <p:cNvGrpSpPr/>
          <p:nvPr/>
        </p:nvGrpSpPr>
        <p:grpSpPr>
          <a:xfrm>
            <a:off x="14323565" y="8173463"/>
            <a:ext cx="547159" cy="730262"/>
            <a:chOff x="7161782" y="4285982"/>
            <a:chExt cx="273580" cy="365131"/>
          </a:xfrm>
        </p:grpSpPr>
        <p:sp>
          <p:nvSpPr>
            <p:cNvPr id="14141" name="Google Shape;14141;p79"/>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2" name="Google Shape;14142;p79"/>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3" name="Google Shape;14143;p79"/>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4" name="Google Shape;14144;p79"/>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5" name="Google Shape;14145;p79"/>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6" name="Google Shape;14146;p79"/>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7" name="Google Shape;14147;p79"/>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8" name="Google Shape;14148;p79"/>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9" name="Google Shape;14149;p79"/>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0" name="Google Shape;14150;p79"/>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1" name="Google Shape;14151;p79"/>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2" name="Google Shape;14152;p79"/>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3" name="Google Shape;14153;p79"/>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4" name="Google Shape;14154;p79"/>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5" name="Google Shape;14155;p79"/>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56" name="Google Shape;14156;p79"/>
          <p:cNvGrpSpPr/>
          <p:nvPr/>
        </p:nvGrpSpPr>
        <p:grpSpPr>
          <a:xfrm>
            <a:off x="15212705" y="3568517"/>
            <a:ext cx="570126" cy="729738"/>
            <a:chOff x="7606352" y="1983508"/>
            <a:chExt cx="285063" cy="364869"/>
          </a:xfrm>
        </p:grpSpPr>
        <p:sp>
          <p:nvSpPr>
            <p:cNvPr id="14157" name="Google Shape;14157;p79"/>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8" name="Google Shape;14158;p79"/>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9" name="Google Shape;14159;p79"/>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0" name="Google Shape;14160;p79"/>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1" name="Google Shape;14161;p79"/>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2" name="Google Shape;14162;p79"/>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3" name="Google Shape;14163;p79"/>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4" name="Google Shape;14164;p79"/>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5" name="Google Shape;14165;p79"/>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6" name="Google Shape;14166;p79"/>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7" name="Google Shape;14167;p79"/>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8" name="Google Shape;14168;p79"/>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9" name="Google Shape;14169;p79"/>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0" name="Google Shape;14170;p79"/>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1" name="Google Shape;14171;p79"/>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72" name="Google Shape;14172;p79"/>
          <p:cNvGrpSpPr/>
          <p:nvPr/>
        </p:nvGrpSpPr>
        <p:grpSpPr>
          <a:xfrm>
            <a:off x="15223874" y="8173673"/>
            <a:ext cx="547159" cy="730105"/>
            <a:chOff x="7611937" y="4286087"/>
            <a:chExt cx="273580" cy="365052"/>
          </a:xfrm>
        </p:grpSpPr>
        <p:sp>
          <p:nvSpPr>
            <p:cNvPr id="14173" name="Google Shape;14173;p79"/>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4" name="Google Shape;14174;p79"/>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5" name="Google Shape;14175;p79"/>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6" name="Google Shape;14176;p79"/>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7" name="Google Shape;14177;p79"/>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8" name="Google Shape;14178;p79"/>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9" name="Google Shape;14179;p79"/>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0" name="Google Shape;14180;p79"/>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1" name="Google Shape;14181;p79"/>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2" name="Google Shape;14182;p79"/>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3" name="Google Shape;14183;p79"/>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4" name="Google Shape;14184;p79"/>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5" name="Google Shape;14185;p79"/>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6" name="Google Shape;14186;p79"/>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7" name="Google Shape;14187;p79"/>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8" name="Google Shape;14188;p79"/>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9" name="Google Shape;14189;p79"/>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0" name="Google Shape;14190;p79"/>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1" name="Google Shape;14191;p79"/>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2" name="Google Shape;14192;p79"/>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3" name="Google Shape;14193;p79"/>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94" name="Google Shape;14194;p79"/>
          <p:cNvGrpSpPr/>
          <p:nvPr/>
        </p:nvGrpSpPr>
        <p:grpSpPr>
          <a:xfrm>
            <a:off x="16123868" y="4463897"/>
            <a:ext cx="547317" cy="730105"/>
            <a:chOff x="8061934" y="2431198"/>
            <a:chExt cx="273658" cy="365052"/>
          </a:xfrm>
        </p:grpSpPr>
        <p:sp>
          <p:nvSpPr>
            <p:cNvPr id="14195" name="Google Shape;14195;p79"/>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6" name="Google Shape;14196;p79"/>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7" name="Google Shape;14197;p79"/>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8" name="Google Shape;14198;p79"/>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9" name="Google Shape;14199;p79"/>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0" name="Google Shape;14200;p79"/>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1" name="Google Shape;14201;p79"/>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2" name="Google Shape;14202;p79"/>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3" name="Google Shape;14203;p79"/>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4" name="Google Shape;14204;p79"/>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5" name="Google Shape;14205;p79"/>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6" name="Google Shape;14206;p79"/>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7" name="Google Shape;14207;p79"/>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8" name="Google Shape;14208;p79"/>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9" name="Google Shape;14209;p79"/>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0" name="Google Shape;14210;p79"/>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11" name="Google Shape;14211;p79"/>
          <p:cNvGrpSpPr/>
          <p:nvPr/>
        </p:nvGrpSpPr>
        <p:grpSpPr>
          <a:xfrm>
            <a:off x="14323722" y="6314538"/>
            <a:ext cx="547002" cy="730262"/>
            <a:chOff x="7161861" y="3356519"/>
            <a:chExt cx="273501" cy="365131"/>
          </a:xfrm>
        </p:grpSpPr>
        <p:sp>
          <p:nvSpPr>
            <p:cNvPr id="14212" name="Google Shape;14212;p79"/>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3" name="Google Shape;14213;p79"/>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4" name="Google Shape;14214;p79"/>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5" name="Google Shape;14215;p79"/>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6" name="Google Shape;14216;p79"/>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7" name="Google Shape;14217;p79"/>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8" name="Google Shape;14218;p79"/>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9" name="Google Shape;14219;p79"/>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0" name="Google Shape;14220;p79"/>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1" name="Google Shape;14221;p79"/>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2" name="Google Shape;14222;p79"/>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3" name="Google Shape;14223;p79"/>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4" name="Google Shape;14224;p79"/>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5" name="Google Shape;14225;p79"/>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6" name="Google Shape;14226;p79"/>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7" name="Google Shape;14227;p79"/>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8" name="Google Shape;14228;p79"/>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9" name="Google Shape;14229;p79"/>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0" name="Google Shape;14230;p79"/>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1" name="Google Shape;14231;p79"/>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32" name="Google Shape;14232;p79"/>
          <p:cNvGrpSpPr/>
          <p:nvPr/>
        </p:nvGrpSpPr>
        <p:grpSpPr>
          <a:xfrm>
            <a:off x="14312134" y="3568517"/>
            <a:ext cx="570178" cy="730262"/>
            <a:chOff x="7156067" y="1983508"/>
            <a:chExt cx="285089" cy="365131"/>
          </a:xfrm>
        </p:grpSpPr>
        <p:sp>
          <p:nvSpPr>
            <p:cNvPr id="14233" name="Google Shape;14233;p79"/>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4" name="Google Shape;14234;p79"/>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5" name="Google Shape;14235;p79"/>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6" name="Google Shape;14236;p79"/>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7" name="Google Shape;14237;p79"/>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8" name="Google Shape;14238;p79"/>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9" name="Google Shape;14239;p79"/>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0" name="Google Shape;14240;p79"/>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1" name="Google Shape;14241;p79"/>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2" name="Google Shape;14242;p79"/>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3" name="Google Shape;14243;p79"/>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4" name="Google Shape;14244;p79"/>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5" name="Google Shape;14245;p79"/>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6" name="Google Shape;14246;p79"/>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7" name="Google Shape;14247;p79"/>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8" name="Google Shape;14248;p79"/>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9" name="Google Shape;14249;p79"/>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0" name="Google Shape;14250;p79"/>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51" name="Google Shape;14251;p79"/>
          <p:cNvGrpSpPr/>
          <p:nvPr/>
        </p:nvGrpSpPr>
        <p:grpSpPr>
          <a:xfrm>
            <a:off x="10711580" y="3568517"/>
            <a:ext cx="569759" cy="729948"/>
            <a:chOff x="5355790" y="1983508"/>
            <a:chExt cx="284879" cy="364974"/>
          </a:xfrm>
        </p:grpSpPr>
        <p:sp>
          <p:nvSpPr>
            <p:cNvPr id="14252" name="Google Shape;14252;p79"/>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3" name="Google Shape;14253;p79"/>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4" name="Google Shape;14254;p79"/>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5" name="Google Shape;14255;p79"/>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6" name="Google Shape;14256;p79"/>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7" name="Google Shape;14257;p79"/>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8" name="Google Shape;14258;p79"/>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9" name="Google Shape;14259;p79"/>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0" name="Google Shape;14260;p79"/>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1" name="Google Shape;14261;p79"/>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2" name="Google Shape;14262;p79"/>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3" name="Google Shape;14263;p79"/>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4" name="Google Shape;14264;p79"/>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5" name="Google Shape;14265;p79"/>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6" name="Google Shape;14266;p79"/>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7" name="Google Shape;14267;p79"/>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8" name="Google Shape;14268;p79"/>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69" name="Google Shape;14269;p79"/>
          <p:cNvGrpSpPr/>
          <p:nvPr/>
        </p:nvGrpSpPr>
        <p:grpSpPr>
          <a:xfrm>
            <a:off x="14323145" y="5391000"/>
            <a:ext cx="547736" cy="730262"/>
            <a:chOff x="7161573" y="2894750"/>
            <a:chExt cx="273868" cy="365131"/>
          </a:xfrm>
        </p:grpSpPr>
        <p:sp>
          <p:nvSpPr>
            <p:cNvPr id="14270" name="Google Shape;14270;p79"/>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1" name="Google Shape;14271;p79"/>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2" name="Google Shape;14272;p79"/>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3" name="Google Shape;14273;p79"/>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4" name="Google Shape;14274;p79"/>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5" name="Google Shape;14275;p79"/>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6" name="Google Shape;14276;p79"/>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7" name="Google Shape;14277;p79"/>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8" name="Google Shape;14278;p79"/>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9" name="Google Shape;14279;p79"/>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0" name="Google Shape;14280;p79"/>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1" name="Google Shape;14281;p79"/>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82" name="Google Shape;14282;p79"/>
          <p:cNvGrpSpPr/>
          <p:nvPr/>
        </p:nvGrpSpPr>
        <p:grpSpPr>
          <a:xfrm>
            <a:off x="9823383" y="2628305"/>
            <a:ext cx="546215" cy="729948"/>
            <a:chOff x="4911692" y="1513402"/>
            <a:chExt cx="273108" cy="364974"/>
          </a:xfrm>
        </p:grpSpPr>
        <p:sp>
          <p:nvSpPr>
            <p:cNvPr id="14283" name="Google Shape;14283;p79"/>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4" name="Google Shape;14284;p79"/>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5" name="Google Shape;14285;p79"/>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6" name="Google Shape;14286;p79"/>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7" name="Google Shape;14287;p79"/>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8" name="Google Shape;14288;p79"/>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9" name="Google Shape;14289;p79"/>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0" name="Google Shape;14290;p79"/>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1" name="Google Shape;14291;p79"/>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2" name="Google Shape;14292;p79"/>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3" name="Google Shape;14293;p79"/>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4" name="Google Shape;14294;p79"/>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5" name="Google Shape;14295;p79"/>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6" name="Google Shape;14296;p79"/>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7" name="Google Shape;14297;p79"/>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8" name="Google Shape;14298;p79"/>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9" name="Google Shape;14299;p79"/>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0" name="Google Shape;14300;p79"/>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01" name="Google Shape;14301;p79"/>
          <p:cNvGrpSpPr/>
          <p:nvPr/>
        </p:nvGrpSpPr>
        <p:grpSpPr>
          <a:xfrm>
            <a:off x="16124025" y="7196757"/>
            <a:ext cx="547159" cy="729843"/>
            <a:chOff x="8062013" y="3797628"/>
            <a:chExt cx="273580" cy="364921"/>
          </a:xfrm>
        </p:grpSpPr>
        <p:sp>
          <p:nvSpPr>
            <p:cNvPr id="14302" name="Google Shape;14302;p79"/>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3" name="Google Shape;14303;p79"/>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4" name="Google Shape;14304;p79"/>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5" name="Google Shape;14305;p79"/>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6" name="Google Shape;14306;p79"/>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7" name="Google Shape;14307;p79"/>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8" name="Google Shape;14308;p79"/>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9" name="Google Shape;14309;p79"/>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0" name="Google Shape;14310;p79"/>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1" name="Google Shape;14311;p79"/>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2" name="Google Shape;14312;p79"/>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3" name="Google Shape;14313;p79"/>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4" name="Google Shape;14314;p79"/>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5" name="Google Shape;14315;p79"/>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6" name="Google Shape;14316;p79"/>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7" name="Google Shape;14317;p79"/>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8" name="Google Shape;14318;p79"/>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9" name="Google Shape;14319;p79"/>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0" name="Google Shape;14320;p79"/>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1" name="Google Shape;14321;p79"/>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2" name="Google Shape;14322;p79"/>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3" name="Google Shape;14323;p79"/>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24" name="Google Shape;14324;p79"/>
          <p:cNvGrpSpPr/>
          <p:nvPr/>
        </p:nvGrpSpPr>
        <p:grpSpPr>
          <a:xfrm>
            <a:off x="13423570" y="6314695"/>
            <a:ext cx="547002" cy="730105"/>
            <a:chOff x="6711785" y="3356598"/>
            <a:chExt cx="273501" cy="365052"/>
          </a:xfrm>
        </p:grpSpPr>
        <p:sp>
          <p:nvSpPr>
            <p:cNvPr id="14325" name="Google Shape;14325;p79"/>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6" name="Google Shape;14326;p79"/>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7" name="Google Shape;14327;p79"/>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8" name="Google Shape;14328;p79"/>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9" name="Google Shape;14329;p79"/>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0" name="Google Shape;14330;p79"/>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1" name="Google Shape;14331;p79"/>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2" name="Google Shape;14332;p79"/>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3" name="Google Shape;14333;p79"/>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4" name="Google Shape;14334;p79"/>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5" name="Google Shape;14335;p79"/>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6" name="Google Shape;14336;p79"/>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7" name="Google Shape;14337;p79"/>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8" name="Google Shape;14338;p79"/>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9" name="Google Shape;14339;p79"/>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0" name="Google Shape;14340;p79"/>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1" name="Google Shape;14341;p79"/>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42" name="Google Shape;14342;p79"/>
          <p:cNvGrpSpPr/>
          <p:nvPr/>
        </p:nvGrpSpPr>
        <p:grpSpPr>
          <a:xfrm>
            <a:off x="12523628" y="6314695"/>
            <a:ext cx="547002" cy="729895"/>
            <a:chOff x="6261814" y="3356598"/>
            <a:chExt cx="273501" cy="364948"/>
          </a:xfrm>
        </p:grpSpPr>
        <p:sp>
          <p:nvSpPr>
            <p:cNvPr id="14343" name="Google Shape;14343;p79"/>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4" name="Google Shape;14344;p79"/>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5" name="Google Shape;14345;p79"/>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6" name="Google Shape;14346;p79"/>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7" name="Google Shape;14347;p79"/>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8" name="Google Shape;14348;p79"/>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9" name="Google Shape;14349;p79"/>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0" name="Google Shape;14350;p79"/>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1" name="Google Shape;14351;p79"/>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2" name="Google Shape;14352;p79"/>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3" name="Google Shape;14353;p79"/>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4" name="Google Shape;14354;p79"/>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5" name="Google Shape;14355;p79"/>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6" name="Google Shape;14356;p79"/>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7" name="Google Shape;14357;p79"/>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8" name="Google Shape;14358;p79"/>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9" name="Google Shape;14359;p79"/>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0" name="Google Shape;14360;p79"/>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1" name="Google Shape;14361;p79"/>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62" name="Google Shape;14362;p79"/>
          <p:cNvGrpSpPr/>
          <p:nvPr/>
        </p:nvGrpSpPr>
        <p:grpSpPr>
          <a:xfrm>
            <a:off x="15223507" y="5390843"/>
            <a:ext cx="547736" cy="730262"/>
            <a:chOff x="7611753" y="2894671"/>
            <a:chExt cx="273868" cy="365131"/>
          </a:xfrm>
        </p:grpSpPr>
        <p:sp>
          <p:nvSpPr>
            <p:cNvPr id="14363" name="Google Shape;14363;p79"/>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4" name="Google Shape;14364;p79"/>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5" name="Google Shape;14365;p79"/>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6" name="Google Shape;14366;p79"/>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7" name="Google Shape;14367;p79"/>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8" name="Google Shape;14368;p79"/>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9" name="Google Shape;14369;p79"/>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0" name="Google Shape;14370;p79"/>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1" name="Google Shape;14371;p79"/>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2" name="Google Shape;14372;p79"/>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3" name="Google Shape;14373;p79"/>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4" name="Google Shape;14374;p79"/>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5" name="Google Shape;14375;p79"/>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6" name="Google Shape;14376;p79"/>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7" name="Google Shape;14377;p79"/>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8" name="Google Shape;14378;p79"/>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9" name="Google Shape;14379;p79"/>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0" name="Google Shape;14380;p79"/>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381" name="Google Shape;14381;p79"/>
          <p:cNvGrpSpPr/>
          <p:nvPr/>
        </p:nvGrpSpPr>
        <p:grpSpPr>
          <a:xfrm>
            <a:off x="13412192" y="3568464"/>
            <a:ext cx="569968" cy="729790"/>
            <a:chOff x="6706096" y="1983482"/>
            <a:chExt cx="284984" cy="364895"/>
          </a:xfrm>
        </p:grpSpPr>
        <p:sp>
          <p:nvSpPr>
            <p:cNvPr id="14382" name="Google Shape;14382;p79"/>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3" name="Google Shape;14383;p79"/>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4" name="Google Shape;14384;p79"/>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5" name="Google Shape;14385;p79"/>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6" name="Google Shape;14386;p79"/>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7" name="Google Shape;14387;p79"/>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8" name="Google Shape;14388;p79"/>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9" name="Google Shape;14389;p79"/>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0" name="Google Shape;14390;p79"/>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1" name="Google Shape;14391;p79"/>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2" name="Google Shape;14392;p79"/>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3" name="Google Shape;14393;p79"/>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4" name="Google Shape;14394;p79"/>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5" name="Google Shape;14395;p79"/>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6" name="Google Shape;14396;p79"/>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7" name="Google Shape;14397;p79"/>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8" name="Google Shape;14398;p79"/>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9" name="Google Shape;14399;p79"/>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0" name="Google Shape;14400;p79"/>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1" name="Google Shape;14401;p79"/>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2" name="Google Shape;14402;p79"/>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3" name="Google Shape;14403;p79"/>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4" name="Google Shape;14404;p79"/>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5" name="Google Shape;14405;p79"/>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6" name="Google Shape;14406;p79"/>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07" name="Google Shape;14407;p79"/>
          <p:cNvGrpSpPr/>
          <p:nvPr/>
        </p:nvGrpSpPr>
        <p:grpSpPr>
          <a:xfrm>
            <a:off x="12523052" y="5390843"/>
            <a:ext cx="547736" cy="730053"/>
            <a:chOff x="6261526" y="2894671"/>
            <a:chExt cx="273868" cy="365026"/>
          </a:xfrm>
        </p:grpSpPr>
        <p:sp>
          <p:nvSpPr>
            <p:cNvPr id="14408" name="Google Shape;14408;p79"/>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9" name="Google Shape;14409;p79"/>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0" name="Google Shape;14410;p79"/>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1" name="Google Shape;14411;p79"/>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2" name="Google Shape;14412;p79"/>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3" name="Google Shape;14413;p79"/>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4" name="Google Shape;14414;p79"/>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5" name="Google Shape;14415;p79"/>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6" name="Google Shape;14416;p79"/>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7" name="Google Shape;14417;p79"/>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8" name="Google Shape;14418;p79"/>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9" name="Google Shape;14419;p79"/>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0" name="Google Shape;14420;p79"/>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1" name="Google Shape;14421;p79"/>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2" name="Google Shape;14422;p79"/>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3" name="Google Shape;14423;p79"/>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4" name="Google Shape;14424;p79"/>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25" name="Google Shape;14425;p79"/>
          <p:cNvGrpSpPr/>
          <p:nvPr/>
        </p:nvGrpSpPr>
        <p:grpSpPr>
          <a:xfrm>
            <a:off x="9811218" y="3568517"/>
            <a:ext cx="570126" cy="729738"/>
            <a:chOff x="4905609" y="1983508"/>
            <a:chExt cx="285063" cy="364869"/>
          </a:xfrm>
        </p:grpSpPr>
        <p:sp>
          <p:nvSpPr>
            <p:cNvPr id="14426" name="Google Shape;14426;p79"/>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7" name="Google Shape;14427;p79"/>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8" name="Google Shape;14428;p79"/>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9" name="Google Shape;14429;p79"/>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0" name="Google Shape;14430;p79"/>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1" name="Google Shape;14431;p79"/>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2" name="Google Shape;14432;p79"/>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3" name="Google Shape;14433;p79"/>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4" name="Google Shape;14434;p79"/>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5" name="Google Shape;14435;p79"/>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6" name="Google Shape;14436;p79"/>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7" name="Google Shape;14437;p79"/>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8" name="Google Shape;14438;p79"/>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9" name="Google Shape;14439;p79"/>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0" name="Google Shape;14440;p79"/>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1" name="Google Shape;14441;p79"/>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2" name="Google Shape;14442;p79"/>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3" name="Google Shape;14443;p79"/>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4" name="Google Shape;14444;p79"/>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5" name="Google Shape;14445;p79"/>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6" name="Google Shape;14446;p79"/>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7" name="Google Shape;14447;p79"/>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8" name="Google Shape;14448;p79"/>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9" name="Google Shape;14449;p79"/>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50" name="Google Shape;14450;p79"/>
          <p:cNvGrpSpPr/>
          <p:nvPr/>
        </p:nvGrpSpPr>
        <p:grpSpPr>
          <a:xfrm>
            <a:off x="11623110" y="5391000"/>
            <a:ext cx="547369" cy="730105"/>
            <a:chOff x="5811555" y="2894750"/>
            <a:chExt cx="273684" cy="365052"/>
          </a:xfrm>
        </p:grpSpPr>
        <p:sp>
          <p:nvSpPr>
            <p:cNvPr id="14451" name="Google Shape;14451;p79"/>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2" name="Google Shape;14452;p79"/>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3" name="Google Shape;14453;p79"/>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4" name="Google Shape;14454;p79"/>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5" name="Google Shape;14455;p79"/>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6" name="Google Shape;14456;p79"/>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7" name="Google Shape;14457;p79"/>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8" name="Google Shape;14458;p79"/>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9" name="Google Shape;14459;p79"/>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0" name="Google Shape;14460;p79"/>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1" name="Google Shape;14461;p79"/>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2" name="Google Shape;14462;p79"/>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3" name="Google Shape;14463;p79"/>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4" name="Google Shape;14464;p79"/>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5" name="Google Shape;14465;p79"/>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6" name="Google Shape;14466;p79"/>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7" name="Google Shape;14467;p79"/>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68" name="Google Shape;14468;p79"/>
          <p:cNvGrpSpPr/>
          <p:nvPr/>
        </p:nvGrpSpPr>
        <p:grpSpPr>
          <a:xfrm>
            <a:off x="10722591" y="5391000"/>
            <a:ext cx="548103" cy="730315"/>
            <a:chOff x="5361296" y="2894750"/>
            <a:chExt cx="274052" cy="365157"/>
          </a:xfrm>
        </p:grpSpPr>
        <p:sp>
          <p:nvSpPr>
            <p:cNvPr id="14469" name="Google Shape;14469;p79"/>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0" name="Google Shape;14470;p79"/>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1" name="Google Shape;14471;p79"/>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2" name="Google Shape;14472;p79"/>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3" name="Google Shape;14473;p79"/>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4" name="Google Shape;14474;p79"/>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5" name="Google Shape;14475;p79"/>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6" name="Google Shape;14476;p79"/>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7" name="Google Shape;14477;p79"/>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8" name="Google Shape;14478;p79"/>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9" name="Google Shape;14479;p79"/>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0" name="Google Shape;14480;p79"/>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1" name="Google Shape;14481;p79"/>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2" name="Google Shape;14482;p79"/>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3" name="Google Shape;14483;p79"/>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4" name="Google Shape;14484;p79"/>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5" name="Google Shape;14485;p79"/>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486" name="Google Shape;14486;p79"/>
          <p:cNvGrpSpPr/>
          <p:nvPr/>
        </p:nvGrpSpPr>
        <p:grpSpPr>
          <a:xfrm>
            <a:off x="11611731" y="3568360"/>
            <a:ext cx="569916" cy="730157"/>
            <a:chOff x="5805866" y="1983430"/>
            <a:chExt cx="284958" cy="365079"/>
          </a:xfrm>
        </p:grpSpPr>
        <p:sp>
          <p:nvSpPr>
            <p:cNvPr id="14487" name="Google Shape;14487;p79"/>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8" name="Google Shape;14488;p79"/>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9" name="Google Shape;14489;p79"/>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0" name="Google Shape;14490;p79"/>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1" name="Google Shape;14491;p79"/>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2" name="Google Shape;14492;p79"/>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3" name="Google Shape;14493;p79"/>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4" name="Google Shape;14494;p79"/>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5" name="Google Shape;14495;p79"/>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6" name="Google Shape;14496;p79"/>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7" name="Google Shape;14497;p79"/>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8" name="Google Shape;14498;p79"/>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9" name="Google Shape;14499;p79"/>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0" name="Google Shape;14500;p79"/>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1" name="Google Shape;14501;p79"/>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2" name="Google Shape;14502;p79"/>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3" name="Google Shape;14503;p79"/>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4" name="Google Shape;14504;p79"/>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5" name="Google Shape;14505;p79"/>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6" name="Google Shape;14506;p79"/>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7" name="Google Shape;14507;p79"/>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8" name="Google Shape;14508;p79"/>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9" name="Google Shape;14509;p79"/>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0" name="Google Shape;14510;p79"/>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1" name="Google Shape;14511;p79"/>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2" name="Google Shape;14512;p79"/>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3" name="Google Shape;14513;p79"/>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14" name="Google Shape;14514;p79"/>
          <p:cNvGrpSpPr/>
          <p:nvPr/>
        </p:nvGrpSpPr>
        <p:grpSpPr>
          <a:xfrm>
            <a:off x="12511883" y="3568517"/>
            <a:ext cx="569916" cy="729895"/>
            <a:chOff x="6255941" y="1983508"/>
            <a:chExt cx="284958" cy="364948"/>
          </a:xfrm>
        </p:grpSpPr>
        <p:sp>
          <p:nvSpPr>
            <p:cNvPr id="14515" name="Google Shape;14515;p79"/>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6" name="Google Shape;14516;p79"/>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7" name="Google Shape;14517;p79"/>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8" name="Google Shape;14518;p79"/>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9" name="Google Shape;14519;p79"/>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0" name="Google Shape;14520;p79"/>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1" name="Google Shape;14521;p79"/>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2" name="Google Shape;14522;p79"/>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3" name="Google Shape;14523;p79"/>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4" name="Google Shape;14524;p79"/>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5" name="Google Shape;14525;p79"/>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6" name="Google Shape;14526;p79"/>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7" name="Google Shape;14527;p79"/>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8" name="Google Shape;14528;p79"/>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9" name="Google Shape;14529;p79"/>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0" name="Google Shape;14530;p79"/>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1" name="Google Shape;14531;p79"/>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2" name="Google Shape;14532;p79"/>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3" name="Google Shape;14533;p79"/>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4" name="Google Shape;14534;p79"/>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5" name="Google Shape;14535;p79"/>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6" name="Google Shape;14536;p79"/>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7" name="Google Shape;14537;p79"/>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8" name="Google Shape;14538;p79"/>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9" name="Google Shape;14539;p79"/>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0" name="Google Shape;14540;p79"/>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1" name="Google Shape;14541;p79"/>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2" name="Google Shape;14542;p79"/>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43" name="Google Shape;14543;p79"/>
          <p:cNvGrpSpPr/>
          <p:nvPr/>
        </p:nvGrpSpPr>
        <p:grpSpPr>
          <a:xfrm>
            <a:off x="13423413" y="5391210"/>
            <a:ext cx="547526" cy="729895"/>
            <a:chOff x="6711706" y="2894855"/>
            <a:chExt cx="273763" cy="364948"/>
          </a:xfrm>
        </p:grpSpPr>
        <p:sp>
          <p:nvSpPr>
            <p:cNvPr id="14544" name="Google Shape;14544;p79"/>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5" name="Google Shape;14545;p79"/>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6" name="Google Shape;14546;p79"/>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7" name="Google Shape;14547;p79"/>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8" name="Google Shape;14548;p79"/>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9" name="Google Shape;14549;p79"/>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0" name="Google Shape;14550;p79"/>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1" name="Google Shape;14551;p79"/>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2" name="Google Shape;14552;p79"/>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3" name="Google Shape;14553;p79"/>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4" name="Google Shape;14554;p79"/>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5" name="Google Shape;14555;p79"/>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6" name="Google Shape;14556;p79"/>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7" name="Google Shape;14557;p79"/>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8" name="Google Shape;14558;p79"/>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9" name="Google Shape;14559;p79"/>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0" name="Google Shape;14560;p79"/>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1" name="Google Shape;14561;p79"/>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62" name="Google Shape;14562;p79"/>
          <p:cNvGrpSpPr/>
          <p:nvPr/>
        </p:nvGrpSpPr>
        <p:grpSpPr>
          <a:xfrm>
            <a:off x="15223507" y="2628305"/>
            <a:ext cx="547002" cy="729948"/>
            <a:chOff x="7611753" y="1513402"/>
            <a:chExt cx="273501" cy="364974"/>
          </a:xfrm>
        </p:grpSpPr>
        <p:sp>
          <p:nvSpPr>
            <p:cNvPr id="14563" name="Google Shape;14563;p79"/>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4" name="Google Shape;14564;p79"/>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5" name="Google Shape;14565;p79"/>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6" name="Google Shape;14566;p79"/>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7" name="Google Shape;14567;p79"/>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8" name="Google Shape;14568;p79"/>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9" name="Google Shape;14569;p79"/>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0" name="Google Shape;14570;p79"/>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1" name="Google Shape;14571;p79"/>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2" name="Google Shape;14572;p79"/>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3" name="Google Shape;14573;p79"/>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4" name="Google Shape;14574;p79"/>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5" name="Google Shape;14575;p79"/>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6" name="Google Shape;14576;p79"/>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7" name="Google Shape;14577;p79"/>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8" name="Google Shape;14578;p79"/>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79" name="Google Shape;14579;p79"/>
          <p:cNvGrpSpPr/>
          <p:nvPr/>
        </p:nvGrpSpPr>
        <p:grpSpPr>
          <a:xfrm>
            <a:off x="13423413" y="8173673"/>
            <a:ext cx="547159" cy="730105"/>
            <a:chOff x="6711706" y="4286087"/>
            <a:chExt cx="273580" cy="365052"/>
          </a:xfrm>
        </p:grpSpPr>
        <p:sp>
          <p:nvSpPr>
            <p:cNvPr id="14580" name="Google Shape;14580;p79"/>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1" name="Google Shape;14581;p79"/>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2" name="Google Shape;14582;p79"/>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3" name="Google Shape;14583;p79"/>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4" name="Google Shape;14584;p79"/>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5" name="Google Shape;14585;p79"/>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6" name="Google Shape;14586;p79"/>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7" name="Google Shape;14587;p79"/>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8" name="Google Shape;14588;p79"/>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9" name="Google Shape;14589;p79"/>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0" name="Google Shape;14590;p79"/>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1" name="Google Shape;14591;p79"/>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2" name="Google Shape;14592;p79"/>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3" name="Google Shape;14593;p79"/>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4" name="Google Shape;14594;p79"/>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5" name="Google Shape;14595;p79"/>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6" name="Google Shape;14596;p79"/>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7" name="Google Shape;14597;p79"/>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598" name="Google Shape;14598;p79"/>
          <p:cNvGrpSpPr/>
          <p:nvPr/>
        </p:nvGrpSpPr>
        <p:grpSpPr>
          <a:xfrm>
            <a:off x="16116999" y="8173673"/>
            <a:ext cx="561212" cy="730105"/>
            <a:chOff x="8058499" y="4286087"/>
            <a:chExt cx="280606" cy="365052"/>
          </a:xfrm>
        </p:grpSpPr>
        <p:sp>
          <p:nvSpPr>
            <p:cNvPr id="14599" name="Google Shape;14599;p79"/>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0" name="Google Shape;14600;p79"/>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1" name="Google Shape;14601;p79"/>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2" name="Google Shape;14602;p79"/>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3" name="Google Shape;14603;p79"/>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4" name="Google Shape;14604;p79"/>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5" name="Google Shape;14605;p79"/>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6" name="Google Shape;14606;p79"/>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7" name="Google Shape;14607;p79"/>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8" name="Google Shape;14608;p79"/>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9" name="Google Shape;14609;p79"/>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0" name="Google Shape;14610;p79"/>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1" name="Google Shape;14611;p79"/>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2" name="Google Shape;14612;p79"/>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3" name="Google Shape;14613;p79"/>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4" name="Google Shape;14614;p79"/>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5" name="Google Shape;14615;p79"/>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16" name="Google Shape;14616;p79"/>
          <p:cNvGrpSpPr/>
          <p:nvPr/>
        </p:nvGrpSpPr>
        <p:grpSpPr>
          <a:xfrm>
            <a:off x="13423570" y="7196599"/>
            <a:ext cx="547212" cy="730105"/>
            <a:chOff x="6711785" y="3797550"/>
            <a:chExt cx="273606" cy="365052"/>
          </a:xfrm>
        </p:grpSpPr>
        <p:sp>
          <p:nvSpPr>
            <p:cNvPr id="14617" name="Google Shape;14617;p79"/>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8" name="Google Shape;14618;p79"/>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9" name="Google Shape;14619;p79"/>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0" name="Google Shape;14620;p79"/>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1" name="Google Shape;14621;p79"/>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2" name="Google Shape;14622;p79"/>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3" name="Google Shape;14623;p79"/>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4" name="Google Shape;14624;p79"/>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5" name="Google Shape;14625;p79"/>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6" name="Google Shape;14626;p79"/>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7" name="Google Shape;14627;p79"/>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8" name="Google Shape;14628;p79"/>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9" name="Google Shape;14629;p79"/>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0" name="Google Shape;14630;p79"/>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1" name="Google Shape;14631;p79"/>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32" name="Google Shape;14632;p79"/>
          <p:cNvGrpSpPr/>
          <p:nvPr/>
        </p:nvGrpSpPr>
        <p:grpSpPr>
          <a:xfrm>
            <a:off x="14312134" y="4463897"/>
            <a:ext cx="570178" cy="729895"/>
            <a:chOff x="7156067" y="2431198"/>
            <a:chExt cx="285089" cy="364948"/>
          </a:xfrm>
        </p:grpSpPr>
        <p:sp>
          <p:nvSpPr>
            <p:cNvPr id="14633" name="Google Shape;14633;p79"/>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4" name="Google Shape;14634;p79"/>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5" name="Google Shape;14635;p79"/>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6" name="Google Shape;14636;p79"/>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7" name="Google Shape;14637;p79"/>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8" name="Google Shape;14638;p79"/>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9" name="Google Shape;14639;p79"/>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0" name="Google Shape;14640;p79"/>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1" name="Google Shape;14641;p79"/>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2" name="Google Shape;14642;p79"/>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3" name="Google Shape;14643;p79"/>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4" name="Google Shape;14644;p79"/>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5" name="Google Shape;14645;p79"/>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6" name="Google Shape;14646;p79"/>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7" name="Google Shape;14647;p79"/>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8" name="Google Shape;14648;p79"/>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9" name="Google Shape;14649;p79"/>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0" name="Google Shape;14650;p79"/>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1" name="Google Shape;14651;p79"/>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52" name="Google Shape;14652;p79"/>
          <p:cNvGrpSpPr/>
          <p:nvPr/>
        </p:nvGrpSpPr>
        <p:grpSpPr>
          <a:xfrm>
            <a:off x="16122505" y="5388745"/>
            <a:ext cx="549729" cy="735034"/>
            <a:chOff x="8061252" y="2893623"/>
            <a:chExt cx="274864" cy="367517"/>
          </a:xfrm>
        </p:grpSpPr>
        <p:sp>
          <p:nvSpPr>
            <p:cNvPr id="14653" name="Google Shape;14653;p79"/>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4" name="Google Shape;14654;p79"/>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5" name="Google Shape;14655;p79"/>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6" name="Google Shape;14656;p79"/>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7" name="Google Shape;14657;p79"/>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8" name="Google Shape;14658;p79"/>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9" name="Google Shape;14659;p79"/>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0" name="Google Shape;14660;p79"/>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1" name="Google Shape;14661;p79"/>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2" name="Google Shape;14662;p79"/>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3" name="Google Shape;14663;p79"/>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4" name="Google Shape;14664;p79"/>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65" name="Google Shape;14665;p79"/>
          <p:cNvGrpSpPr/>
          <p:nvPr/>
        </p:nvGrpSpPr>
        <p:grpSpPr>
          <a:xfrm>
            <a:off x="9811428" y="4463897"/>
            <a:ext cx="569916" cy="730105"/>
            <a:chOff x="4905714" y="2431198"/>
            <a:chExt cx="284958" cy="365052"/>
          </a:xfrm>
        </p:grpSpPr>
        <p:sp>
          <p:nvSpPr>
            <p:cNvPr id="14666" name="Google Shape;14666;p79"/>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7" name="Google Shape;14667;p79"/>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8" name="Google Shape;14668;p79"/>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9" name="Google Shape;14669;p79"/>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0" name="Google Shape;14670;p79"/>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1" name="Google Shape;14671;p79"/>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2" name="Google Shape;14672;p79"/>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3" name="Google Shape;14673;p79"/>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4" name="Google Shape;14674;p79"/>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5" name="Google Shape;14675;p79"/>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6" name="Google Shape;14676;p79"/>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7" name="Google Shape;14677;p79"/>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8" name="Google Shape;14678;p79"/>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9" name="Google Shape;14679;p79"/>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0" name="Google Shape;14680;p79"/>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1" name="Google Shape;14681;p79"/>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2" name="Google Shape;14682;p79"/>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3" name="Google Shape;14683;p79"/>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4" name="Google Shape;14684;p79"/>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5" name="Google Shape;14685;p79"/>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6" name="Google Shape;14686;p79"/>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7" name="Google Shape;14687;p79"/>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8" name="Google Shape;14688;p79"/>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89" name="Google Shape;14689;p79"/>
          <p:cNvGrpSpPr/>
          <p:nvPr/>
        </p:nvGrpSpPr>
        <p:grpSpPr>
          <a:xfrm>
            <a:off x="9822806" y="6314590"/>
            <a:ext cx="546949" cy="730105"/>
            <a:chOff x="4911403" y="3356545"/>
            <a:chExt cx="273475" cy="365052"/>
          </a:xfrm>
        </p:grpSpPr>
        <p:sp>
          <p:nvSpPr>
            <p:cNvPr id="14690" name="Google Shape;14690;p79"/>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1" name="Google Shape;14691;p79"/>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2" name="Google Shape;14692;p79"/>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3" name="Google Shape;14693;p79"/>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4" name="Google Shape;14694;p79"/>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5" name="Google Shape;14695;p79"/>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6" name="Google Shape;14696;p79"/>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7" name="Google Shape;14697;p79"/>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8" name="Google Shape;14698;p79"/>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9" name="Google Shape;14699;p79"/>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0" name="Google Shape;14700;p79"/>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1" name="Google Shape;14701;p79"/>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2" name="Google Shape;14702;p79"/>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3" name="Google Shape;14703;p79"/>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4" name="Google Shape;14704;p79"/>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5" name="Google Shape;14705;p79"/>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6" name="Google Shape;14706;p79"/>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7" name="Google Shape;14707;p79"/>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8" name="Google Shape;14708;p79"/>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09" name="Google Shape;14709;p79"/>
          <p:cNvGrpSpPr/>
          <p:nvPr/>
        </p:nvGrpSpPr>
        <p:grpSpPr>
          <a:xfrm>
            <a:off x="10722958" y="6314695"/>
            <a:ext cx="547159" cy="729895"/>
            <a:chOff x="5361479" y="3356598"/>
            <a:chExt cx="273580" cy="364948"/>
          </a:xfrm>
        </p:grpSpPr>
        <p:sp>
          <p:nvSpPr>
            <p:cNvPr id="14710" name="Google Shape;14710;p79"/>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1" name="Google Shape;14711;p79"/>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2" name="Google Shape;14712;p79"/>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3" name="Google Shape;14713;p79"/>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4" name="Google Shape;14714;p79"/>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5" name="Google Shape;14715;p79"/>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6" name="Google Shape;14716;p79"/>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7" name="Google Shape;14717;p79"/>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8" name="Google Shape;14718;p79"/>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9" name="Google Shape;14719;p79"/>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0" name="Google Shape;14720;p79"/>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1" name="Google Shape;14721;p79"/>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2" name="Google Shape;14722;p79"/>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3" name="Google Shape;14723;p79"/>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4" name="Google Shape;14724;p79"/>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5" name="Google Shape;14725;p79"/>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6" name="Google Shape;14726;p79"/>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7" name="Google Shape;14727;p79"/>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8" name="Google Shape;14728;p79"/>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9" name="Google Shape;14729;p79"/>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30" name="Google Shape;14730;p79"/>
          <p:cNvGrpSpPr/>
          <p:nvPr/>
        </p:nvGrpSpPr>
        <p:grpSpPr>
          <a:xfrm>
            <a:off x="11616083" y="4463949"/>
            <a:ext cx="561422" cy="730053"/>
            <a:chOff x="5808042" y="2431225"/>
            <a:chExt cx="280711" cy="365026"/>
          </a:xfrm>
        </p:grpSpPr>
        <p:sp>
          <p:nvSpPr>
            <p:cNvPr id="14731" name="Google Shape;14731;p79"/>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2" name="Google Shape;14732;p79"/>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3" name="Google Shape;14733;p79"/>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4" name="Google Shape;14734;p79"/>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5" name="Google Shape;14735;p79"/>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6" name="Google Shape;14736;p79"/>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7" name="Google Shape;14737;p79"/>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8" name="Google Shape;14738;p79"/>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9" name="Google Shape;14739;p79"/>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0" name="Google Shape;14740;p79"/>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1" name="Google Shape;14741;p79"/>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2" name="Google Shape;14742;p79"/>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3" name="Google Shape;14743;p79"/>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4" name="Google Shape;14744;p79"/>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5" name="Google Shape;14745;p79"/>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6" name="Google Shape;14746;p79"/>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7" name="Google Shape;14747;p79"/>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8" name="Google Shape;14748;p79"/>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9" name="Google Shape;14749;p79"/>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50" name="Google Shape;14750;p79"/>
          <p:cNvGrpSpPr/>
          <p:nvPr/>
        </p:nvGrpSpPr>
        <p:grpSpPr>
          <a:xfrm>
            <a:off x="13411825" y="4463949"/>
            <a:ext cx="570126" cy="730053"/>
            <a:chOff x="6705912" y="2431225"/>
            <a:chExt cx="285063" cy="365026"/>
          </a:xfrm>
        </p:grpSpPr>
        <p:sp>
          <p:nvSpPr>
            <p:cNvPr id="14751" name="Google Shape;14751;p79"/>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2" name="Google Shape;14752;p79"/>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3" name="Google Shape;14753;p79"/>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4" name="Google Shape;14754;p79"/>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5" name="Google Shape;14755;p79"/>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6" name="Google Shape;14756;p79"/>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7" name="Google Shape;14757;p79"/>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8" name="Google Shape;14758;p79"/>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9" name="Google Shape;14759;p79"/>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0" name="Google Shape;14760;p79"/>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1" name="Google Shape;14761;p79"/>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2" name="Google Shape;14762;p79"/>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3" name="Google Shape;14763;p79"/>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4" name="Google Shape;14764;p79"/>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5" name="Google Shape;14765;p79"/>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6" name="Google Shape;14766;p79"/>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7" name="Google Shape;14767;p79"/>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8" name="Google Shape;14768;p79"/>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9" name="Google Shape;14769;p79"/>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0" name="Google Shape;14770;p79"/>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1" name="Google Shape;14771;p79"/>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2" name="Google Shape;14772;p79"/>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3" name="Google Shape;14773;p79"/>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4" name="Google Shape;14774;p79"/>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775" name="Google Shape;14775;p79"/>
          <p:cNvGrpSpPr/>
          <p:nvPr/>
        </p:nvGrpSpPr>
        <p:grpSpPr>
          <a:xfrm>
            <a:off x="11623267" y="6314905"/>
            <a:ext cx="547002" cy="729895"/>
            <a:chOff x="5811634" y="3356702"/>
            <a:chExt cx="273501" cy="364948"/>
          </a:xfrm>
        </p:grpSpPr>
        <p:sp>
          <p:nvSpPr>
            <p:cNvPr id="14776" name="Google Shape;14776;p79"/>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7" name="Google Shape;14777;p79"/>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8" name="Google Shape;14778;p79"/>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9" name="Google Shape;14779;p79"/>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0" name="Google Shape;14780;p79"/>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1" name="Google Shape;14781;p79"/>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2" name="Google Shape;14782;p79"/>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3" name="Google Shape;14783;p79"/>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4" name="Google Shape;14784;p79"/>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5" name="Google Shape;14785;p79"/>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6" name="Google Shape;14786;p79"/>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7" name="Google Shape;14787;p79"/>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8" name="Google Shape;14788;p79"/>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9" name="Google Shape;14789;p79"/>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0" name="Google Shape;14790;p79"/>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4791" name="Google Shape;14791;p79"/>
          <p:cNvGrpSpPr/>
          <p:nvPr/>
        </p:nvGrpSpPr>
        <p:grpSpPr>
          <a:xfrm>
            <a:off x="9811585" y="5391105"/>
            <a:ext cx="569759" cy="730210"/>
            <a:chOff x="4905793" y="2894802"/>
            <a:chExt cx="284879" cy="365105"/>
          </a:xfrm>
        </p:grpSpPr>
        <p:sp>
          <p:nvSpPr>
            <p:cNvPr id="14792" name="Google Shape;14792;p79"/>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3" name="Google Shape;14793;p79"/>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4" name="Google Shape;14794;p79"/>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5" name="Google Shape;14795;p79"/>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6" name="Google Shape;14796;p79"/>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7" name="Google Shape;14797;p79"/>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8" name="Google Shape;14798;p79"/>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9" name="Google Shape;14799;p79"/>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0" name="Google Shape;14800;p79"/>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1" name="Google Shape;14801;p79"/>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2" name="Google Shape;14802;p79"/>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3" name="Google Shape;14803;p79"/>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4" name="Google Shape;14804;p79"/>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5" name="Google Shape;14805;p79"/>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6" name="Google Shape;14806;p79"/>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7" name="Google Shape;14807;p79"/>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8" name="Google Shape;14808;p79"/>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9" name="Google Shape;14809;p79"/>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0" name="Google Shape;14810;p79"/>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1" name="Google Shape;14811;p79"/>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2" name="Google Shape;14812;p79"/>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3" name="Google Shape;14813;p79"/>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4" name="Google Shape;14814;p79"/>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5" name="Google Shape;14815;p79"/>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6" name="Google Shape;14816;p79"/>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7" name="Google Shape;14817;p79"/>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18" name="Google Shape;14818;p79"/>
          <p:cNvGrpSpPr/>
          <p:nvPr/>
        </p:nvGrpSpPr>
        <p:grpSpPr>
          <a:xfrm>
            <a:off x="16124025" y="6314695"/>
            <a:ext cx="547002" cy="729895"/>
            <a:chOff x="8062013" y="3356598"/>
            <a:chExt cx="273501" cy="364948"/>
          </a:xfrm>
        </p:grpSpPr>
        <p:sp>
          <p:nvSpPr>
            <p:cNvPr id="14819" name="Google Shape;14819;p79"/>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0" name="Google Shape;14820;p79"/>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1" name="Google Shape;14821;p79"/>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2" name="Google Shape;14822;p79"/>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3" name="Google Shape;14823;p79"/>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4" name="Google Shape;14824;p79"/>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5" name="Google Shape;14825;p79"/>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6" name="Google Shape;14826;p79"/>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7" name="Google Shape;14827;p79"/>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8" name="Google Shape;14828;p79"/>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9" name="Google Shape;14829;p79"/>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0" name="Google Shape;14830;p79"/>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1" name="Google Shape;14831;p79"/>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2" name="Google Shape;14832;p79"/>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3" name="Google Shape;14833;p79"/>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4" name="Google Shape;14834;p79"/>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5" name="Google Shape;14835;p79"/>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6" name="Google Shape;14836;p79"/>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37" name="Google Shape;14837;p79"/>
          <p:cNvGrpSpPr/>
          <p:nvPr/>
        </p:nvGrpSpPr>
        <p:grpSpPr>
          <a:xfrm>
            <a:off x="12523419" y="4463897"/>
            <a:ext cx="547212" cy="730105"/>
            <a:chOff x="6261709" y="2431198"/>
            <a:chExt cx="273606" cy="365052"/>
          </a:xfrm>
        </p:grpSpPr>
        <p:sp>
          <p:nvSpPr>
            <p:cNvPr id="14838" name="Google Shape;14838;p79"/>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9" name="Google Shape;14839;p79"/>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0" name="Google Shape;14840;p79"/>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1" name="Google Shape;14841;p79"/>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2" name="Google Shape;14842;p79"/>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3" name="Google Shape;14843;p79"/>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4" name="Google Shape;14844;p79"/>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5" name="Google Shape;14845;p79"/>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6" name="Google Shape;14846;p79"/>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7" name="Google Shape;14847;p79"/>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8" name="Google Shape;14848;p79"/>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9" name="Google Shape;14849;p79"/>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0" name="Google Shape;14850;p79"/>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1" name="Google Shape;14851;p79"/>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2" name="Google Shape;14852;p79"/>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3" name="Google Shape;14853;p79"/>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54" name="Google Shape;14854;p79"/>
          <p:cNvGrpSpPr/>
          <p:nvPr/>
        </p:nvGrpSpPr>
        <p:grpSpPr>
          <a:xfrm>
            <a:off x="10722591" y="4463897"/>
            <a:ext cx="547893" cy="730105"/>
            <a:chOff x="5361296" y="2431198"/>
            <a:chExt cx="273947" cy="365052"/>
          </a:xfrm>
        </p:grpSpPr>
        <p:sp>
          <p:nvSpPr>
            <p:cNvPr id="14855" name="Google Shape;14855;p79"/>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6" name="Google Shape;14856;p79"/>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7" name="Google Shape;14857;p79"/>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8" name="Google Shape;14858;p79"/>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9" name="Google Shape;14859;p79"/>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0" name="Google Shape;14860;p79"/>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1" name="Google Shape;14861;p79"/>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2" name="Google Shape;14862;p79"/>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3" name="Google Shape;14863;p79"/>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4" name="Google Shape;14864;p79"/>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5" name="Google Shape;14865;p79"/>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6" name="Google Shape;14866;p79"/>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7" name="Google Shape;14867;p79"/>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8" name="Google Shape;14868;p79"/>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9" name="Google Shape;14869;p79"/>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0" name="Google Shape;14870;p79"/>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1" name="Google Shape;14871;p79"/>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2" name="Google Shape;14872;p79"/>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3" name="Google Shape;14873;p79"/>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4" name="Google Shape;14874;p79"/>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5" name="Google Shape;14875;p79"/>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876" name="Google Shape;14876;p79"/>
          <p:cNvSpPr txBox="1"/>
          <p:nvPr/>
        </p:nvSpPr>
        <p:spPr>
          <a:xfrm>
            <a:off x="1699350" y="1022025"/>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Help &amp; Support Icons</a:t>
            </a:r>
            <a:endParaRPr sz="4800">
              <a:solidFill>
                <a:schemeClr val="lt1"/>
              </a:solidFill>
            </a:endParaRPr>
          </a:p>
        </p:txBody>
      </p:sp>
      <p:sp>
        <p:nvSpPr>
          <p:cNvPr id="14877" name="Google Shape;14877;p79"/>
          <p:cNvSpPr txBox="1"/>
          <p:nvPr/>
        </p:nvSpPr>
        <p:spPr>
          <a:xfrm>
            <a:off x="9716800" y="1022025"/>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Avatar Icons</a:t>
            </a:r>
            <a:endParaRPr sz="48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81" name="Shape 14881"/>
        <p:cNvGrpSpPr/>
        <p:nvPr/>
      </p:nvGrpSpPr>
      <p:grpSpPr>
        <a:xfrm>
          <a:off x="0" y="0"/>
          <a:ext cx="0" cy="0"/>
          <a:chOff x="0" y="0"/>
          <a:chExt cx="0" cy="0"/>
        </a:xfrm>
      </p:grpSpPr>
      <p:grpSp>
        <p:nvGrpSpPr>
          <p:cNvPr id="14882" name="Google Shape;14882;p80"/>
          <p:cNvGrpSpPr/>
          <p:nvPr/>
        </p:nvGrpSpPr>
        <p:grpSpPr>
          <a:xfrm>
            <a:off x="7032924" y="6356956"/>
            <a:ext cx="735137" cy="730578"/>
            <a:chOff x="3516462" y="3365328"/>
            <a:chExt cx="367569" cy="365289"/>
          </a:xfrm>
        </p:grpSpPr>
        <p:sp>
          <p:nvSpPr>
            <p:cNvPr id="14883" name="Google Shape;14883;p80"/>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4" name="Google Shape;14884;p80"/>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5" name="Google Shape;14885;p80"/>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6" name="Google Shape;14886;p80"/>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7" name="Google Shape;14887;p80"/>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8" name="Google Shape;14888;p80"/>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9" name="Google Shape;14889;p80"/>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0" name="Google Shape;14890;p80"/>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1" name="Google Shape;14891;p80"/>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2" name="Google Shape;14892;p80"/>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3" name="Google Shape;14893;p80"/>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4" name="Google Shape;14894;p80"/>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5" name="Google Shape;14895;p80"/>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6" name="Google Shape;14896;p80"/>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7" name="Google Shape;14897;p80"/>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8" name="Google Shape;14898;p80"/>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9" name="Google Shape;14899;p80"/>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0" name="Google Shape;14900;p80"/>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1" name="Google Shape;14901;p80"/>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02" name="Google Shape;14902;p80"/>
          <p:cNvGrpSpPr/>
          <p:nvPr/>
        </p:nvGrpSpPr>
        <p:grpSpPr>
          <a:xfrm>
            <a:off x="5516323" y="3557166"/>
            <a:ext cx="224660" cy="732569"/>
            <a:chOff x="2758162" y="1965433"/>
            <a:chExt cx="112330" cy="366285"/>
          </a:xfrm>
        </p:grpSpPr>
        <p:sp>
          <p:nvSpPr>
            <p:cNvPr id="14903" name="Google Shape;14903;p80"/>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4" name="Google Shape;14904;p80"/>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5" name="Google Shape;14905;p80"/>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6" name="Google Shape;14906;p80"/>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7" name="Google Shape;14907;p80"/>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8" name="Google Shape;14908;p80"/>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9" name="Google Shape;14909;p80"/>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0" name="Google Shape;14910;p80"/>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1" name="Google Shape;14911;p80"/>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2" name="Google Shape;14912;p80"/>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13" name="Google Shape;14913;p80"/>
          <p:cNvGrpSpPr/>
          <p:nvPr/>
        </p:nvGrpSpPr>
        <p:grpSpPr>
          <a:xfrm>
            <a:off x="3681467" y="7244958"/>
            <a:ext cx="339637" cy="731050"/>
            <a:chOff x="1840734" y="3809329"/>
            <a:chExt cx="169818" cy="365525"/>
          </a:xfrm>
        </p:grpSpPr>
        <p:sp>
          <p:nvSpPr>
            <p:cNvPr id="14914" name="Google Shape;14914;p80"/>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5" name="Google Shape;14915;p80"/>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6" name="Google Shape;14916;p80"/>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7" name="Google Shape;14917;p80"/>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8" name="Google Shape;14918;p80"/>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9" name="Google Shape;14919;p80"/>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0" name="Google Shape;14920;p80"/>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1" name="Google Shape;14921;p80"/>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2" name="Google Shape;14922;p80"/>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3" name="Google Shape;14923;p80"/>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24" name="Google Shape;14924;p80"/>
          <p:cNvGrpSpPr/>
          <p:nvPr/>
        </p:nvGrpSpPr>
        <p:grpSpPr>
          <a:xfrm>
            <a:off x="7929521" y="3646464"/>
            <a:ext cx="730788" cy="553711"/>
            <a:chOff x="3964761" y="2010082"/>
            <a:chExt cx="365394" cy="276856"/>
          </a:xfrm>
        </p:grpSpPr>
        <p:sp>
          <p:nvSpPr>
            <p:cNvPr id="14925" name="Google Shape;14925;p80"/>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6" name="Google Shape;14926;p80"/>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7" name="Google Shape;14927;p80"/>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8" name="Google Shape;14928;p80"/>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9" name="Google Shape;14929;p80"/>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0" name="Google Shape;14930;p80"/>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31" name="Google Shape;14931;p80"/>
          <p:cNvGrpSpPr/>
          <p:nvPr/>
        </p:nvGrpSpPr>
        <p:grpSpPr>
          <a:xfrm>
            <a:off x="3538035" y="3660980"/>
            <a:ext cx="730840" cy="496433"/>
            <a:chOff x="1769017" y="2017340"/>
            <a:chExt cx="365420" cy="248216"/>
          </a:xfrm>
        </p:grpSpPr>
        <p:sp>
          <p:nvSpPr>
            <p:cNvPr id="14932" name="Google Shape;14932;p80"/>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3" name="Google Shape;14933;p80"/>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4" name="Google Shape;14934;p80"/>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5" name="Google Shape;14935;p80"/>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6" name="Google Shape;14936;p80"/>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7" name="Google Shape;14937;p80"/>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8" name="Google Shape;14938;p80"/>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9" name="Google Shape;14939;p80"/>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0" name="Google Shape;14940;p80"/>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1" name="Google Shape;14941;p80"/>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2" name="Google Shape;14942;p80"/>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3" name="Google Shape;14943;p80"/>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44" name="Google Shape;14944;p80"/>
          <p:cNvGrpSpPr/>
          <p:nvPr/>
        </p:nvGrpSpPr>
        <p:grpSpPr>
          <a:xfrm>
            <a:off x="2596998" y="3758873"/>
            <a:ext cx="731050" cy="328841"/>
            <a:chOff x="1298499" y="2066286"/>
            <a:chExt cx="365525" cy="164421"/>
          </a:xfrm>
        </p:grpSpPr>
        <p:sp>
          <p:nvSpPr>
            <p:cNvPr id="14945" name="Google Shape;14945;p80"/>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6" name="Google Shape;14946;p80"/>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7" name="Google Shape;14947;p80"/>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8" name="Google Shape;14948;p80"/>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9" name="Google Shape;14949;p80"/>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0" name="Google Shape;14950;p80"/>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1" name="Google Shape;14951;p80"/>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2" name="Google Shape;14952;p80"/>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3" name="Google Shape;14953;p80"/>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4" name="Google Shape;14954;p80"/>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5" name="Google Shape;14955;p80"/>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6" name="Google Shape;14956;p80"/>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7" name="Google Shape;14957;p80"/>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8" name="Google Shape;14958;p8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9" name="Google Shape;14959;p80"/>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0" name="Google Shape;14960;p8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1" name="Google Shape;14961;p80"/>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2" name="Google Shape;14962;p8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3" name="Google Shape;14963;p8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4" name="Google Shape;14964;p80"/>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5" name="Google Shape;14965;p80"/>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6" name="Google Shape;14966;p80"/>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67" name="Google Shape;14967;p80"/>
          <p:cNvGrpSpPr/>
          <p:nvPr/>
        </p:nvGrpSpPr>
        <p:grpSpPr>
          <a:xfrm>
            <a:off x="1708209" y="3796657"/>
            <a:ext cx="731102" cy="253326"/>
            <a:chOff x="854105" y="2085178"/>
            <a:chExt cx="365551" cy="126663"/>
          </a:xfrm>
        </p:grpSpPr>
        <p:sp>
          <p:nvSpPr>
            <p:cNvPr id="14968" name="Google Shape;14968;p80"/>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9" name="Google Shape;14969;p80"/>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0" name="Google Shape;14970;p80"/>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1" name="Google Shape;14971;p80"/>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72" name="Google Shape;14972;p80"/>
          <p:cNvGrpSpPr/>
          <p:nvPr/>
        </p:nvGrpSpPr>
        <p:grpSpPr>
          <a:xfrm>
            <a:off x="4631832" y="3557900"/>
            <a:ext cx="221411" cy="730945"/>
            <a:chOff x="2315916" y="1965800"/>
            <a:chExt cx="110706" cy="365472"/>
          </a:xfrm>
        </p:grpSpPr>
        <p:sp>
          <p:nvSpPr>
            <p:cNvPr id="14973" name="Google Shape;14973;p80"/>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4" name="Google Shape;14974;p80"/>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5" name="Google Shape;14975;p80"/>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6" name="Google Shape;14976;p80"/>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77" name="Google Shape;14977;p80"/>
          <p:cNvGrpSpPr/>
          <p:nvPr/>
        </p:nvGrpSpPr>
        <p:grpSpPr>
          <a:xfrm>
            <a:off x="1873757" y="7245115"/>
            <a:ext cx="397230" cy="730893"/>
            <a:chOff x="936878" y="3809408"/>
            <a:chExt cx="198615" cy="365446"/>
          </a:xfrm>
        </p:grpSpPr>
        <p:sp>
          <p:nvSpPr>
            <p:cNvPr id="14978" name="Google Shape;14978;p80"/>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9" name="Google Shape;14979;p80"/>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0" name="Google Shape;14980;p80"/>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1" name="Google Shape;14981;p80"/>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2" name="Google Shape;14982;p80"/>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3" name="Google Shape;14983;p80"/>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4" name="Google Shape;14984;p80"/>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5" name="Google Shape;14985;p80"/>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6" name="Google Shape;14986;p80"/>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7" name="Google Shape;14987;p80"/>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8" name="Google Shape;14988;p80"/>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9" name="Google Shape;14989;p80"/>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90" name="Google Shape;14990;p80"/>
          <p:cNvGrpSpPr/>
          <p:nvPr/>
        </p:nvGrpSpPr>
        <p:grpSpPr>
          <a:xfrm>
            <a:off x="4540280" y="7245220"/>
            <a:ext cx="404043" cy="730788"/>
            <a:chOff x="2270140" y="3809460"/>
            <a:chExt cx="202021" cy="365394"/>
          </a:xfrm>
        </p:grpSpPr>
        <p:sp>
          <p:nvSpPr>
            <p:cNvPr id="14991" name="Google Shape;14991;p80"/>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2" name="Google Shape;14992;p80"/>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3" name="Google Shape;14993;p80"/>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4" name="Google Shape;14994;p80"/>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5" name="Google Shape;14995;p80"/>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6" name="Google Shape;14996;p80"/>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7" name="Google Shape;14997;p80"/>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8" name="Google Shape;14998;p80"/>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9" name="Google Shape;14999;p80"/>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0" name="Google Shape;15000;p80"/>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1" name="Google Shape;15001;p80"/>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2" name="Google Shape;15002;p80"/>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3" name="Google Shape;15003;p80"/>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4" name="Google Shape;15004;p80"/>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05" name="Google Shape;15005;p80"/>
          <p:cNvGrpSpPr/>
          <p:nvPr/>
        </p:nvGrpSpPr>
        <p:grpSpPr>
          <a:xfrm>
            <a:off x="6402020" y="3557952"/>
            <a:ext cx="230739" cy="730840"/>
            <a:chOff x="3201010" y="1965826"/>
            <a:chExt cx="115370" cy="365420"/>
          </a:xfrm>
        </p:grpSpPr>
        <p:sp>
          <p:nvSpPr>
            <p:cNvPr id="15006" name="Google Shape;15006;p80"/>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7" name="Google Shape;15007;p80"/>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8" name="Google Shape;15008;p80"/>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9" name="Google Shape;15009;p80"/>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0" name="Google Shape;15010;p80"/>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1" name="Google Shape;15011;p80"/>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2" name="Google Shape;15012;p80"/>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13" name="Google Shape;15013;p80"/>
          <p:cNvGrpSpPr/>
          <p:nvPr/>
        </p:nvGrpSpPr>
        <p:grpSpPr>
          <a:xfrm>
            <a:off x="7040732" y="3646464"/>
            <a:ext cx="731102" cy="553711"/>
            <a:chOff x="3520366" y="2010082"/>
            <a:chExt cx="365551" cy="276856"/>
          </a:xfrm>
        </p:grpSpPr>
        <p:sp>
          <p:nvSpPr>
            <p:cNvPr id="15014" name="Google Shape;15014;p80"/>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5" name="Google Shape;15015;p80"/>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6" name="Google Shape;15016;p80"/>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7" name="Google Shape;15017;p80"/>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8" name="Google Shape;15018;p80"/>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9" name="Google Shape;15019;p80"/>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0" name="Google Shape;15020;p80"/>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1" name="Google Shape;15021;p80"/>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2" name="Google Shape;15022;p80"/>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3" name="Google Shape;15023;p80"/>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24" name="Google Shape;15024;p80"/>
          <p:cNvGrpSpPr/>
          <p:nvPr/>
        </p:nvGrpSpPr>
        <p:grpSpPr>
          <a:xfrm>
            <a:off x="2596736" y="7245220"/>
            <a:ext cx="730840" cy="730788"/>
            <a:chOff x="1298368" y="3809460"/>
            <a:chExt cx="365420" cy="365394"/>
          </a:xfrm>
        </p:grpSpPr>
        <p:sp>
          <p:nvSpPr>
            <p:cNvPr id="15025" name="Google Shape;15025;p80"/>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6" name="Google Shape;15026;p80"/>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7" name="Google Shape;15027;p80"/>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8" name="Google Shape;15028;p80"/>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9" name="Google Shape;15029;p80"/>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0" name="Google Shape;15030;p80"/>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1" name="Google Shape;15031;p80"/>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2" name="Google Shape;15032;p80"/>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3" name="Google Shape;15033;p80"/>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4" name="Google Shape;15034;p80"/>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5" name="Google Shape;15035;p80"/>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6" name="Google Shape;15036;p80"/>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7" name="Google Shape;15037;p80"/>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8" name="Google Shape;15038;p80"/>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9" name="Google Shape;15039;p80"/>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0" name="Google Shape;15040;p80"/>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1" name="Google Shape;15041;p80"/>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2" name="Google Shape;15042;p80"/>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3" name="Google Shape;15043;p80"/>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4" name="Google Shape;15044;p80"/>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5" name="Google Shape;15045;p80"/>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6" name="Google Shape;15046;p80"/>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7" name="Google Shape;15047;p80"/>
            <p:cNvSpPr/>
            <p:nvPr/>
          </p:nvSpPr>
          <p:spPr>
            <a:xfrm>
              <a:off x="1589163" y="4073215"/>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8" name="Google Shape;15048;p80"/>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9" name="Google Shape;15049;p80"/>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0" name="Google Shape;15050;p80"/>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1" name="Google Shape;15051;p80"/>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2" name="Google Shape;15052;p80"/>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3" name="Google Shape;15053;p80"/>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4" name="Google Shape;15054;p80"/>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5" name="Google Shape;15055;p80"/>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6" name="Google Shape;15056;p80"/>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7" name="Google Shape;15057;p80"/>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8" name="Google Shape;15058;p80"/>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9" name="Google Shape;15059;p80"/>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0" name="Google Shape;15060;p80"/>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1" name="Google Shape;15061;p80"/>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2" name="Google Shape;15062;p80"/>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3" name="Google Shape;15063;p80"/>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4" name="Google Shape;15064;p80"/>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5" name="Google Shape;15065;p80"/>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6" name="Google Shape;15066;p80"/>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7" name="Google Shape;15067;p80"/>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8" name="Google Shape;15068;p80"/>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69" name="Google Shape;15069;p80"/>
          <p:cNvGrpSpPr/>
          <p:nvPr/>
        </p:nvGrpSpPr>
        <p:grpSpPr>
          <a:xfrm>
            <a:off x="7927006" y="6328185"/>
            <a:ext cx="730788" cy="730945"/>
            <a:chOff x="3963503" y="3350943"/>
            <a:chExt cx="365394" cy="365472"/>
          </a:xfrm>
        </p:grpSpPr>
        <p:sp>
          <p:nvSpPr>
            <p:cNvPr id="15070" name="Google Shape;15070;p80"/>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1" name="Google Shape;15071;p80"/>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2" name="Google Shape;15072;p80"/>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3" name="Google Shape;15073;p80"/>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4" name="Google Shape;15074;p80"/>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5" name="Google Shape;15075;p80"/>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6" name="Google Shape;15076;p80"/>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7" name="Google Shape;15077;p80"/>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8" name="Google Shape;15078;p80"/>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9" name="Google Shape;15079;p80"/>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0" name="Google Shape;15080;p80"/>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1" name="Google Shape;15081;p80"/>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82" name="Google Shape;15082;p80"/>
          <p:cNvGrpSpPr/>
          <p:nvPr/>
        </p:nvGrpSpPr>
        <p:grpSpPr>
          <a:xfrm>
            <a:off x="1716280" y="6356222"/>
            <a:ext cx="639760" cy="731836"/>
            <a:chOff x="858140" y="3364961"/>
            <a:chExt cx="319880" cy="365918"/>
          </a:xfrm>
        </p:grpSpPr>
        <p:sp>
          <p:nvSpPr>
            <p:cNvPr id="15083" name="Google Shape;15083;p80"/>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4" name="Google Shape;15084;p80"/>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5" name="Google Shape;15085;p80"/>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6" name="Google Shape;15086;p80"/>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7" name="Google Shape;15087;p80"/>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8" name="Google Shape;15088;p80"/>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9" name="Google Shape;15089;p80"/>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0" name="Google Shape;15090;p80"/>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1" name="Google Shape;15091;p80"/>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2" name="Google Shape;15092;p80"/>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3" name="Google Shape;15093;p80"/>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4" name="Google Shape;15094;p80"/>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5" name="Google Shape;15095;p80"/>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96" name="Google Shape;15096;p80"/>
          <p:cNvGrpSpPr/>
          <p:nvPr/>
        </p:nvGrpSpPr>
        <p:grpSpPr>
          <a:xfrm>
            <a:off x="8029877" y="2634890"/>
            <a:ext cx="636249" cy="725862"/>
            <a:chOff x="4014938" y="1504295"/>
            <a:chExt cx="318125" cy="362931"/>
          </a:xfrm>
        </p:grpSpPr>
        <p:sp>
          <p:nvSpPr>
            <p:cNvPr id="15097" name="Google Shape;15097;p80"/>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8" name="Google Shape;15098;p80"/>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9" name="Google Shape;15099;p80"/>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0" name="Google Shape;15100;p80"/>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1" name="Google Shape;15101;p80"/>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2" name="Google Shape;15102;p80"/>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3" name="Google Shape;15103;p80"/>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04" name="Google Shape;15104;p80"/>
          <p:cNvGrpSpPr/>
          <p:nvPr/>
        </p:nvGrpSpPr>
        <p:grpSpPr>
          <a:xfrm>
            <a:off x="2617593" y="6356536"/>
            <a:ext cx="623410" cy="730997"/>
            <a:chOff x="1308797" y="3365118"/>
            <a:chExt cx="311705" cy="365499"/>
          </a:xfrm>
        </p:grpSpPr>
        <p:sp>
          <p:nvSpPr>
            <p:cNvPr id="15105" name="Google Shape;15105;p80"/>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6" name="Google Shape;15106;p80"/>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7" name="Google Shape;15107;p80"/>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8" name="Google Shape;15108;p80"/>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9" name="Google Shape;15109;p80"/>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0" name="Google Shape;15110;p80"/>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1" name="Google Shape;15111;p80"/>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2" name="Google Shape;15112;p80"/>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3" name="Google Shape;15113;p80"/>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4" name="Google Shape;15114;p80"/>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5" name="Google Shape;15115;p80"/>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6" name="Google Shape;15116;p80"/>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7" name="Google Shape;15117;p80"/>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8" name="Google Shape;15118;p80"/>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9" name="Google Shape;15119;p80"/>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0" name="Google Shape;15120;p80"/>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1" name="Google Shape;15121;p80"/>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2" name="Google Shape;15122;p80"/>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3" name="Google Shape;15123;p80"/>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4" name="Google Shape;15124;p80"/>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5" name="Google Shape;15125;p80"/>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6" name="Google Shape;15126;p80"/>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7" name="Google Shape;15127;p80"/>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8" name="Google Shape;15128;p80"/>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9" name="Google Shape;15129;p80"/>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30" name="Google Shape;15130;p80"/>
          <p:cNvGrpSpPr/>
          <p:nvPr/>
        </p:nvGrpSpPr>
        <p:grpSpPr>
          <a:xfrm>
            <a:off x="5322582" y="2632165"/>
            <a:ext cx="673247" cy="731102"/>
            <a:chOff x="2661291" y="1502933"/>
            <a:chExt cx="336624" cy="365551"/>
          </a:xfrm>
        </p:grpSpPr>
        <p:sp>
          <p:nvSpPr>
            <p:cNvPr id="15131" name="Google Shape;15131;p80"/>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2" name="Google Shape;15132;p80"/>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3" name="Google Shape;15133;p80"/>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4" name="Google Shape;15134;p80"/>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5" name="Google Shape;15135;p80"/>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6" name="Google Shape;15136;p80"/>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7" name="Google Shape;15137;p80"/>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8" name="Google Shape;15138;p80"/>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9" name="Google Shape;15139;p80"/>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0" name="Google Shape;15140;p80"/>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1" name="Google Shape;15141;p80"/>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2" name="Google Shape;15142;p80"/>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3" name="Google Shape;15143;p80"/>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4" name="Google Shape;15144;p80"/>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5" name="Google Shape;15145;p80"/>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6" name="Google Shape;15146;p80"/>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7" name="Google Shape;15147;p80"/>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8" name="Google Shape;15148;p80"/>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9" name="Google Shape;15149;p80"/>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0" name="Google Shape;15150;p80"/>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1" name="Google Shape;15151;p80"/>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2" name="Google Shape;15152;p80"/>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3" name="Google Shape;15153;p80"/>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4" name="Google Shape;15154;p80"/>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5" name="Google Shape;15155;p80"/>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6" name="Google Shape;15156;p80"/>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7" name="Google Shape;15157;p80"/>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8" name="Google Shape;15158;p80"/>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9" name="Google Shape;15159;p80"/>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0" name="Google Shape;15160;p80"/>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1" name="Google Shape;15161;p80"/>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2" name="Google Shape;15162;p80"/>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3" name="Google Shape;15163;p80"/>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4" name="Google Shape;15164;p80"/>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5" name="Google Shape;15165;p80"/>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6" name="Google Shape;15166;p80"/>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7" name="Google Shape;15167;p80"/>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68" name="Google Shape;15168;p80"/>
          <p:cNvGrpSpPr/>
          <p:nvPr/>
        </p:nvGrpSpPr>
        <p:grpSpPr>
          <a:xfrm>
            <a:off x="1708000" y="2809399"/>
            <a:ext cx="731574" cy="377002"/>
            <a:chOff x="854000" y="1591550"/>
            <a:chExt cx="365787" cy="188501"/>
          </a:xfrm>
        </p:grpSpPr>
        <p:sp>
          <p:nvSpPr>
            <p:cNvPr id="15169" name="Google Shape;15169;p80"/>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0" name="Google Shape;15170;p80"/>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1" name="Google Shape;15171;p80"/>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72" name="Google Shape;15172;p80"/>
          <p:cNvGrpSpPr/>
          <p:nvPr/>
        </p:nvGrpSpPr>
        <p:grpSpPr>
          <a:xfrm>
            <a:off x="7125524" y="2632165"/>
            <a:ext cx="653071" cy="731102"/>
            <a:chOff x="3562762" y="1502933"/>
            <a:chExt cx="326536" cy="365551"/>
          </a:xfrm>
        </p:grpSpPr>
        <p:sp>
          <p:nvSpPr>
            <p:cNvPr id="15173" name="Google Shape;15173;p80"/>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4" name="Google Shape;15174;p80"/>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5" name="Google Shape;15175;p80"/>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6" name="Google Shape;15176;p80"/>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7" name="Google Shape;15177;p80"/>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8" name="Google Shape;15178;p80"/>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79" name="Google Shape;15179;p80"/>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0" name="Google Shape;15180;p80"/>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1" name="Google Shape;15181;p80"/>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2" name="Google Shape;15182;p80"/>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3" name="Google Shape;15183;p80"/>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84" name="Google Shape;15184;p80"/>
          <p:cNvGrpSpPr/>
          <p:nvPr/>
        </p:nvGrpSpPr>
        <p:grpSpPr>
          <a:xfrm>
            <a:off x="2605016" y="2632165"/>
            <a:ext cx="728325" cy="731102"/>
            <a:chOff x="1302508" y="1502933"/>
            <a:chExt cx="364162" cy="365551"/>
          </a:xfrm>
        </p:grpSpPr>
        <p:sp>
          <p:nvSpPr>
            <p:cNvPr id="15185" name="Google Shape;15185;p80"/>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6" name="Google Shape;15186;p80"/>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7" name="Google Shape;15187;p80"/>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8" name="Google Shape;15188;p80"/>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89" name="Google Shape;15189;p80"/>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0" name="Google Shape;15190;p80"/>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1" name="Google Shape;15191;p80"/>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2" name="Google Shape;15192;p80"/>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3" name="Google Shape;15193;p80"/>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4" name="Google Shape;15194;p80"/>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5" name="Google Shape;15195;p80"/>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6" name="Google Shape;15196;p80"/>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7" name="Google Shape;15197;p80"/>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8" name="Google Shape;15198;p80"/>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9" name="Google Shape;15199;p80"/>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0" name="Google Shape;15200;p80"/>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1" name="Google Shape;15201;p80"/>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2" name="Google Shape;15202;p80"/>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3" name="Google Shape;15203;p80"/>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04" name="Google Shape;15204;p80"/>
          <p:cNvGrpSpPr/>
          <p:nvPr/>
        </p:nvGrpSpPr>
        <p:grpSpPr>
          <a:xfrm>
            <a:off x="4426037" y="2632165"/>
            <a:ext cx="673509" cy="731102"/>
            <a:chOff x="2213019" y="1502933"/>
            <a:chExt cx="336755" cy="365551"/>
          </a:xfrm>
        </p:grpSpPr>
        <p:sp>
          <p:nvSpPr>
            <p:cNvPr id="15205" name="Google Shape;15205;p80"/>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6" name="Google Shape;15206;p80"/>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7" name="Google Shape;15207;p80"/>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8" name="Google Shape;15208;p80"/>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09" name="Google Shape;15209;p80"/>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0" name="Google Shape;15210;p80"/>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1" name="Google Shape;15211;p80"/>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2" name="Google Shape;15212;p80"/>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3" name="Google Shape;15213;p80"/>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4" name="Google Shape;15214;p80"/>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5" name="Google Shape;15215;p80"/>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6" name="Google Shape;15216;p80"/>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17" name="Google Shape;15217;p80"/>
          <p:cNvGrpSpPr/>
          <p:nvPr/>
        </p:nvGrpSpPr>
        <p:grpSpPr>
          <a:xfrm>
            <a:off x="4404761" y="6356693"/>
            <a:ext cx="612510" cy="730997"/>
            <a:chOff x="2202380" y="3365197"/>
            <a:chExt cx="306255" cy="365499"/>
          </a:xfrm>
        </p:grpSpPr>
        <p:sp>
          <p:nvSpPr>
            <p:cNvPr id="15218" name="Google Shape;15218;p80"/>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19" name="Google Shape;15219;p80"/>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0" name="Google Shape;15220;p80"/>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1" name="Google Shape;15221;p80"/>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2" name="Google Shape;15222;p80"/>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3" name="Google Shape;15223;p80"/>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4" name="Google Shape;15224;p80"/>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5" name="Google Shape;15225;p80"/>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6" name="Google Shape;15226;p80"/>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7" name="Google Shape;15227;p80"/>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8" name="Google Shape;15228;p80"/>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9" name="Google Shape;15229;p80"/>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0" name="Google Shape;15230;p80"/>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31" name="Google Shape;15231;p80"/>
          <p:cNvGrpSpPr/>
          <p:nvPr/>
        </p:nvGrpSpPr>
        <p:grpSpPr>
          <a:xfrm>
            <a:off x="3518697" y="6356589"/>
            <a:ext cx="609051" cy="730788"/>
            <a:chOff x="1759349" y="3365144"/>
            <a:chExt cx="304525" cy="365394"/>
          </a:xfrm>
        </p:grpSpPr>
        <p:sp>
          <p:nvSpPr>
            <p:cNvPr id="15232" name="Google Shape;15232;p80"/>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3" name="Google Shape;15233;p80"/>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4" name="Google Shape;15234;p80"/>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5" name="Google Shape;15235;p80"/>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6" name="Google Shape;15236;p80"/>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7" name="Google Shape;15237;p80"/>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8" name="Google Shape;15238;p80"/>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39" name="Google Shape;15239;p80"/>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0" name="Google Shape;15240;p80"/>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1" name="Google Shape;15241;p80"/>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2" name="Google Shape;15242;p80"/>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3" name="Google Shape;15243;p80"/>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4" name="Google Shape;15244;p80"/>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5" name="Google Shape;15245;p80"/>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6" name="Google Shape;15246;p80"/>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7" name="Google Shape;15247;p80"/>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8" name="Google Shape;15248;p80"/>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49" name="Google Shape;15249;p80"/>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0" name="Google Shape;15250;p80"/>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51" name="Google Shape;15251;p80"/>
          <p:cNvGrpSpPr/>
          <p:nvPr/>
        </p:nvGrpSpPr>
        <p:grpSpPr>
          <a:xfrm>
            <a:off x="8221784" y="4469904"/>
            <a:ext cx="190230" cy="730735"/>
            <a:chOff x="4110892" y="2421802"/>
            <a:chExt cx="95115" cy="365368"/>
          </a:xfrm>
        </p:grpSpPr>
        <p:sp>
          <p:nvSpPr>
            <p:cNvPr id="15252" name="Google Shape;15252;p80"/>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3" name="Google Shape;15253;p80"/>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4" name="Google Shape;15254;p80"/>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5" name="Google Shape;15255;p80"/>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6" name="Google Shape;15256;p80"/>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7" name="Google Shape;15257;p80"/>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58" name="Google Shape;15258;p80"/>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59" name="Google Shape;15259;p80"/>
          <p:cNvGrpSpPr/>
          <p:nvPr/>
        </p:nvGrpSpPr>
        <p:grpSpPr>
          <a:xfrm>
            <a:off x="5539696" y="7237569"/>
            <a:ext cx="182946" cy="731050"/>
            <a:chOff x="2769848" y="3805635"/>
            <a:chExt cx="91473" cy="365525"/>
          </a:xfrm>
        </p:grpSpPr>
        <p:sp>
          <p:nvSpPr>
            <p:cNvPr id="15260" name="Google Shape;15260;p80"/>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1" name="Google Shape;15261;p80"/>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2" name="Google Shape;15262;p80"/>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3" name="Google Shape;15263;p80"/>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4" name="Google Shape;15264;p80"/>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5" name="Google Shape;15265;p80"/>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6" name="Google Shape;15266;p80"/>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7" name="Google Shape;15267;p80"/>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68" name="Google Shape;15268;p80"/>
          <p:cNvGrpSpPr/>
          <p:nvPr/>
        </p:nvGrpSpPr>
        <p:grpSpPr>
          <a:xfrm>
            <a:off x="3588134" y="4469799"/>
            <a:ext cx="539614" cy="731050"/>
            <a:chOff x="1794067" y="2421750"/>
            <a:chExt cx="269807" cy="365525"/>
          </a:xfrm>
        </p:grpSpPr>
        <p:sp>
          <p:nvSpPr>
            <p:cNvPr id="15269" name="Google Shape;15269;p80"/>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0" name="Google Shape;15270;p80"/>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1" name="Google Shape;15271;p80"/>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2" name="Google Shape;15272;p80"/>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3" name="Google Shape;15273;p80"/>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4" name="Google Shape;15274;p80"/>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5" name="Google Shape;15275;p80"/>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6" name="Google Shape;15276;p80"/>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7" name="Google Shape;15277;p80"/>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8" name="Google Shape;15278;p80"/>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79" name="Google Shape;15279;p80"/>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0" name="Google Shape;15280;p80"/>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1" name="Google Shape;15281;p80"/>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2" name="Google Shape;15282;p80"/>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3" name="Google Shape;15283;p80"/>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4" name="Google Shape;15284;p80"/>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5" name="Google Shape;15285;p80"/>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6" name="Google Shape;15286;p80"/>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7" name="Google Shape;15287;p80"/>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8" name="Google Shape;15288;p80"/>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89" name="Google Shape;15289;p80"/>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0" name="Google Shape;15290;p80"/>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1" name="Google Shape;15291;p80"/>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2" name="Google Shape;15292;p80"/>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3" name="Google Shape;15293;p80"/>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4" name="Google Shape;15294;p80"/>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5" name="Google Shape;15295;p80"/>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96" name="Google Shape;15296;p80"/>
          <p:cNvGrpSpPr/>
          <p:nvPr/>
        </p:nvGrpSpPr>
        <p:grpSpPr>
          <a:xfrm>
            <a:off x="7213564" y="4469799"/>
            <a:ext cx="423170" cy="731050"/>
            <a:chOff x="3606782" y="2421750"/>
            <a:chExt cx="211585" cy="365525"/>
          </a:xfrm>
        </p:grpSpPr>
        <p:sp>
          <p:nvSpPr>
            <p:cNvPr id="15297" name="Google Shape;15297;p80"/>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8" name="Google Shape;15298;p80"/>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9" name="Google Shape;15299;p80"/>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0" name="Google Shape;15300;p80"/>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1" name="Google Shape;15301;p80"/>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2" name="Google Shape;15302;p80"/>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3" name="Google Shape;15303;p80"/>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4" name="Google Shape;15304;p80"/>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05" name="Google Shape;15305;p80"/>
          <p:cNvGrpSpPr/>
          <p:nvPr/>
        </p:nvGrpSpPr>
        <p:grpSpPr>
          <a:xfrm>
            <a:off x="6209327" y="2632375"/>
            <a:ext cx="673509" cy="730683"/>
            <a:chOff x="3104664" y="1503037"/>
            <a:chExt cx="336755" cy="365341"/>
          </a:xfrm>
        </p:grpSpPr>
        <p:sp>
          <p:nvSpPr>
            <p:cNvPr id="15306" name="Google Shape;15306;p80"/>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7" name="Google Shape;15307;p80"/>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8" name="Google Shape;15308;p80"/>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09" name="Google Shape;15309;p80"/>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0" name="Google Shape;15310;p80"/>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1" name="Google Shape;15311;p80"/>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2" name="Google Shape;15312;p80"/>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3" name="Google Shape;15313;p80"/>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4" name="Google Shape;15314;p80"/>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5" name="Google Shape;15315;p80"/>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6" name="Google Shape;15316;p80"/>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7" name="Google Shape;15317;p80"/>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8" name="Google Shape;15318;p80"/>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19" name="Google Shape;15319;p80"/>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20" name="Google Shape;15320;p80"/>
          <p:cNvGrpSpPr/>
          <p:nvPr/>
        </p:nvGrpSpPr>
        <p:grpSpPr>
          <a:xfrm>
            <a:off x="4483892" y="4469799"/>
            <a:ext cx="531125" cy="731050"/>
            <a:chOff x="2241946" y="2421750"/>
            <a:chExt cx="265562" cy="365525"/>
          </a:xfrm>
        </p:grpSpPr>
        <p:sp>
          <p:nvSpPr>
            <p:cNvPr id="15321" name="Google Shape;15321;p80"/>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2" name="Google Shape;15322;p80"/>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3" name="Google Shape;15323;p80"/>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4" name="Google Shape;15324;p80"/>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5" name="Google Shape;15325;p80"/>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6" name="Google Shape;15326;p80"/>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7" name="Google Shape;15327;p80"/>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8" name="Google Shape;15328;p80"/>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9" name="Google Shape;15329;p80"/>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0" name="Google Shape;15330;p80"/>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31" name="Google Shape;15331;p80"/>
          <p:cNvGrpSpPr/>
          <p:nvPr/>
        </p:nvGrpSpPr>
        <p:grpSpPr>
          <a:xfrm>
            <a:off x="5388036" y="4470061"/>
            <a:ext cx="509167" cy="730788"/>
            <a:chOff x="2694018" y="2421881"/>
            <a:chExt cx="254583" cy="365394"/>
          </a:xfrm>
        </p:grpSpPr>
        <p:sp>
          <p:nvSpPr>
            <p:cNvPr id="15332" name="Google Shape;15332;p80"/>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3" name="Google Shape;15333;p80"/>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4" name="Google Shape;15334;p80"/>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5" name="Google Shape;15335;p80"/>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6" name="Google Shape;15336;p80"/>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7" name="Google Shape;15337;p80"/>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38" name="Google Shape;15338;p80"/>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39" name="Google Shape;15339;p80"/>
          <p:cNvGrpSpPr/>
          <p:nvPr/>
        </p:nvGrpSpPr>
        <p:grpSpPr>
          <a:xfrm>
            <a:off x="7895039" y="8278594"/>
            <a:ext cx="730840" cy="526041"/>
            <a:chOff x="3947519" y="4326147"/>
            <a:chExt cx="365420" cy="263021"/>
          </a:xfrm>
        </p:grpSpPr>
        <p:sp>
          <p:nvSpPr>
            <p:cNvPr id="15340" name="Google Shape;15340;p80"/>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1" name="Google Shape;15341;p80"/>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2" name="Google Shape;15342;p80"/>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3" name="Google Shape;15343;p80"/>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4" name="Google Shape;15344;p80"/>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5" name="Google Shape;15345;p80"/>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6" name="Google Shape;15346;p80"/>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7" name="Google Shape;15347;p80"/>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8" name="Google Shape;15348;p80"/>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49" name="Google Shape;15349;p80"/>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0" name="Google Shape;15350;p80"/>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1" name="Google Shape;15351;p80"/>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2" name="Google Shape;15352;p80"/>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3" name="Google Shape;15353;p80"/>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4" name="Google Shape;15354;p80"/>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5" name="Google Shape;15355;p80"/>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6" name="Google Shape;15356;p80"/>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7" name="Google Shape;15357;p80"/>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58" name="Google Shape;15358;p80"/>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59" name="Google Shape;15359;p80"/>
          <p:cNvGrpSpPr/>
          <p:nvPr/>
        </p:nvGrpSpPr>
        <p:grpSpPr>
          <a:xfrm>
            <a:off x="6860145" y="8210049"/>
            <a:ext cx="737862" cy="662976"/>
            <a:chOff x="3430072" y="4291874"/>
            <a:chExt cx="368931" cy="331488"/>
          </a:xfrm>
        </p:grpSpPr>
        <p:sp>
          <p:nvSpPr>
            <p:cNvPr id="15360" name="Google Shape;15360;p80"/>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1" name="Google Shape;15361;p80"/>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2" name="Google Shape;15362;p80"/>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3" name="Google Shape;15363;p80"/>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4" name="Google Shape;15364;p80"/>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5" name="Google Shape;15365;p80"/>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6" name="Google Shape;15366;p80"/>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7" name="Google Shape;15367;p80"/>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8" name="Google Shape;15368;p80"/>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69" name="Google Shape;15369;p80"/>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0" name="Google Shape;15370;p80"/>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1" name="Google Shape;15371;p80"/>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2" name="Google Shape;15372;p80"/>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3" name="Google Shape;15373;p80"/>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4" name="Google Shape;15374;p80"/>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5" name="Google Shape;15375;p80"/>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6" name="Google Shape;15376;p80"/>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7" name="Google Shape;15377;p80"/>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8" name="Google Shape;15378;p80"/>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79" name="Google Shape;15379;p80"/>
          <p:cNvGrpSpPr/>
          <p:nvPr/>
        </p:nvGrpSpPr>
        <p:grpSpPr>
          <a:xfrm>
            <a:off x="6306958" y="4470061"/>
            <a:ext cx="450316" cy="728534"/>
            <a:chOff x="3153479" y="2421881"/>
            <a:chExt cx="225158" cy="364267"/>
          </a:xfrm>
        </p:grpSpPr>
        <p:sp>
          <p:nvSpPr>
            <p:cNvPr id="15380" name="Google Shape;15380;p80"/>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1" name="Google Shape;15381;p80"/>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2" name="Google Shape;15382;p80"/>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3" name="Google Shape;15383;p80"/>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4" name="Google Shape;15384;p80"/>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5" name="Google Shape;15385;p80"/>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6" name="Google Shape;15386;p80"/>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7" name="Google Shape;15387;p80"/>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8" name="Google Shape;15388;p80"/>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9" name="Google Shape;15389;p80"/>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0" name="Google Shape;15390;p80"/>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1" name="Google Shape;15391;p80"/>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2" name="Google Shape;15392;p80"/>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93" name="Google Shape;15393;p80"/>
          <p:cNvGrpSpPr/>
          <p:nvPr/>
        </p:nvGrpSpPr>
        <p:grpSpPr>
          <a:xfrm>
            <a:off x="7935286" y="7306062"/>
            <a:ext cx="731102" cy="595006"/>
            <a:chOff x="3967643" y="3839881"/>
            <a:chExt cx="365551" cy="297503"/>
          </a:xfrm>
        </p:grpSpPr>
        <p:sp>
          <p:nvSpPr>
            <p:cNvPr id="15394" name="Google Shape;15394;p80"/>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5" name="Google Shape;15395;p80"/>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6" name="Google Shape;15396;p80"/>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7" name="Google Shape;15397;p80"/>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8" name="Google Shape;15398;p80"/>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9" name="Google Shape;15399;p80"/>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0" name="Google Shape;15400;p80"/>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1" name="Google Shape;15401;p80"/>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2" name="Google Shape;15402;p80"/>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3" name="Google Shape;15403;p80"/>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4" name="Google Shape;15404;p80"/>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5" name="Google Shape;15405;p80"/>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6" name="Google Shape;15406;p80"/>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7" name="Google Shape;15407;p80"/>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8" name="Google Shape;15408;p80"/>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9" name="Google Shape;15409;p80"/>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0" name="Google Shape;15410;p80"/>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1" name="Google Shape;15411;p80"/>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2" name="Google Shape;15412;p80"/>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3" name="Google Shape;15413;p80"/>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4" name="Google Shape;15414;p80"/>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5" name="Google Shape;15415;p80"/>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6" name="Google Shape;15416;p80"/>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7" name="Google Shape;15417;p80"/>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8" name="Google Shape;15418;p80"/>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19" name="Google Shape;15419;p80"/>
          <p:cNvGrpSpPr/>
          <p:nvPr/>
        </p:nvGrpSpPr>
        <p:grpSpPr>
          <a:xfrm>
            <a:off x="6441010" y="7237674"/>
            <a:ext cx="160307" cy="730945"/>
            <a:chOff x="3220505" y="3805687"/>
            <a:chExt cx="80153" cy="365472"/>
          </a:xfrm>
        </p:grpSpPr>
        <p:sp>
          <p:nvSpPr>
            <p:cNvPr id="15420" name="Google Shape;15420;p80"/>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1" name="Google Shape;15421;p80"/>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2" name="Google Shape;15422;p80"/>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3" name="Google Shape;15423;p80"/>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4" name="Google Shape;15424;p80"/>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5" name="Google Shape;15425;p80"/>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6" name="Google Shape;15426;p80"/>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7" name="Google Shape;15427;p80"/>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8" name="Google Shape;15428;p80"/>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29" name="Google Shape;15429;p80"/>
          <p:cNvGrpSpPr/>
          <p:nvPr/>
        </p:nvGrpSpPr>
        <p:grpSpPr>
          <a:xfrm>
            <a:off x="2694314" y="4469747"/>
            <a:ext cx="561310" cy="731102"/>
            <a:chOff x="1347157" y="2421723"/>
            <a:chExt cx="280655" cy="365551"/>
          </a:xfrm>
        </p:grpSpPr>
        <p:sp>
          <p:nvSpPr>
            <p:cNvPr id="15430" name="Google Shape;15430;p80"/>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1" name="Google Shape;15431;p80"/>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2" name="Google Shape;15432;p80"/>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3" name="Google Shape;15433;p80"/>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4" name="Google Shape;15434;p80"/>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5" name="Google Shape;15435;p80"/>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6" name="Google Shape;15436;p80"/>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7" name="Google Shape;15437;p80"/>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8" name="Google Shape;15438;p80"/>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9" name="Google Shape;15439;p80"/>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0" name="Google Shape;15440;p80"/>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1" name="Google Shape;15441;p80"/>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2" name="Google Shape;15442;p80"/>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3" name="Google Shape;15443;p80"/>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4" name="Google Shape;15444;p80"/>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5" name="Google Shape;15445;p80"/>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6" name="Google Shape;15446;p80"/>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7" name="Google Shape;15447;p80"/>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8" name="Google Shape;15448;p80"/>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9" name="Google Shape;15449;p80"/>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0" name="Google Shape;15450;p80"/>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1" name="Google Shape;15451;p80"/>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2" name="Google Shape;15452;p80"/>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53" name="Google Shape;15453;p80"/>
          <p:cNvGrpSpPr/>
          <p:nvPr/>
        </p:nvGrpSpPr>
        <p:grpSpPr>
          <a:xfrm>
            <a:off x="7015316" y="7290813"/>
            <a:ext cx="790949" cy="624982"/>
            <a:chOff x="3507658" y="3832256"/>
            <a:chExt cx="395474" cy="312491"/>
          </a:xfrm>
        </p:grpSpPr>
        <p:sp>
          <p:nvSpPr>
            <p:cNvPr id="15454" name="Google Shape;15454;p80"/>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5" name="Google Shape;15455;p80"/>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6" name="Google Shape;15456;p80"/>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57" name="Google Shape;15457;p80"/>
          <p:cNvGrpSpPr/>
          <p:nvPr/>
        </p:nvGrpSpPr>
        <p:grpSpPr>
          <a:xfrm>
            <a:off x="7924962" y="5428811"/>
            <a:ext cx="730316" cy="730735"/>
            <a:chOff x="3962481" y="2901255"/>
            <a:chExt cx="365158" cy="365368"/>
          </a:xfrm>
        </p:grpSpPr>
        <p:sp>
          <p:nvSpPr>
            <p:cNvPr id="15458" name="Google Shape;15458;p80"/>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9" name="Google Shape;15459;p80"/>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0" name="Google Shape;15460;p80"/>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1" name="Google Shape;15461;p80"/>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2" name="Google Shape;15462;p80"/>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3" name="Google Shape;15463;p80"/>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4" name="Google Shape;15464;p80"/>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5" name="Google Shape;15465;p80"/>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6" name="Google Shape;15466;p80"/>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7" name="Google Shape;15467;p80"/>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8" name="Google Shape;15468;p80"/>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9" name="Google Shape;15469;p80"/>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0" name="Google Shape;15470;p80"/>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1" name="Google Shape;15471;p80"/>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2" name="Google Shape;15472;p80"/>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3" name="Google Shape;15473;p80"/>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4" name="Google Shape;15474;p80"/>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5" name="Google Shape;15475;p80"/>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6" name="Google Shape;15476;p80"/>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77" name="Google Shape;15477;p80"/>
          <p:cNvGrpSpPr/>
          <p:nvPr/>
        </p:nvGrpSpPr>
        <p:grpSpPr>
          <a:xfrm>
            <a:off x="7041990" y="5477757"/>
            <a:ext cx="731102" cy="632476"/>
            <a:chOff x="3520995" y="2925728"/>
            <a:chExt cx="365551" cy="316238"/>
          </a:xfrm>
        </p:grpSpPr>
        <p:sp>
          <p:nvSpPr>
            <p:cNvPr id="15478" name="Google Shape;15478;p80"/>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9" name="Google Shape;15479;p80"/>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0" name="Google Shape;15480;p80"/>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1" name="Google Shape;15481;p80"/>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2" name="Google Shape;15482;p80"/>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3" name="Google Shape;15483;p80"/>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4" name="Google Shape;15484;p80"/>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5" name="Google Shape;15485;p80"/>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6" name="Google Shape;15486;p80"/>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7" name="Google Shape;15487;p80"/>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8" name="Google Shape;15488;p80"/>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9" name="Google Shape;15489;p80"/>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0" name="Google Shape;15490;p80"/>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1" name="Google Shape;15491;p80"/>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2" name="Google Shape;15492;p80"/>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3" name="Google Shape;15493;p80"/>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4" name="Google Shape;15494;p80"/>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5" name="Google Shape;15495;p80"/>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6" name="Google Shape;15496;p80"/>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7" name="Google Shape;15497;p80"/>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8" name="Google Shape;15498;p80"/>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9" name="Google Shape;15499;p80"/>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0" name="Google Shape;15500;p80"/>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1" name="Google Shape;15501;p80"/>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2" name="Google Shape;15502;p80"/>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3" name="Google Shape;15503;p80"/>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4" name="Google Shape;15504;p80"/>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5" name="Google Shape;15505;p80"/>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6" name="Google Shape;15506;p80"/>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7" name="Google Shape;15507;p80"/>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8" name="Google Shape;15508;p80"/>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9" name="Google Shape;15509;p80"/>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0" name="Google Shape;15510;p80"/>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1" name="Google Shape;15511;p80"/>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2" name="Google Shape;15512;p80"/>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3" name="Google Shape;15513;p80"/>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4" name="Google Shape;15514;p80"/>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5" name="Google Shape;15515;p80"/>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6" name="Google Shape;15516;p80"/>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7" name="Google Shape;15517;p80"/>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18" name="Google Shape;15518;p80"/>
          <p:cNvGrpSpPr/>
          <p:nvPr/>
        </p:nvGrpSpPr>
        <p:grpSpPr>
          <a:xfrm>
            <a:off x="1788756" y="4470376"/>
            <a:ext cx="569852" cy="730473"/>
            <a:chOff x="894378" y="2422038"/>
            <a:chExt cx="284926" cy="365237"/>
          </a:xfrm>
        </p:grpSpPr>
        <p:sp>
          <p:nvSpPr>
            <p:cNvPr id="15519" name="Google Shape;15519;p80"/>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0" name="Google Shape;15520;p80"/>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1" name="Google Shape;15521;p80"/>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2" name="Google Shape;15522;p80"/>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3" name="Google Shape;15523;p80"/>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4" name="Google Shape;15524;p80"/>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5" name="Google Shape;15525;p80"/>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6" name="Google Shape;15526;p80"/>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7" name="Google Shape;15527;p80"/>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8" name="Google Shape;15528;p80"/>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9" name="Google Shape;15529;p80"/>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0" name="Google Shape;15530;p80"/>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1" name="Google Shape;15531;p80"/>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32" name="Google Shape;15532;p80"/>
          <p:cNvGrpSpPr/>
          <p:nvPr/>
        </p:nvGrpSpPr>
        <p:grpSpPr>
          <a:xfrm>
            <a:off x="6155035" y="5483574"/>
            <a:ext cx="753689" cy="620737"/>
            <a:chOff x="3077518" y="2928637"/>
            <a:chExt cx="376844" cy="310369"/>
          </a:xfrm>
        </p:grpSpPr>
        <p:sp>
          <p:nvSpPr>
            <p:cNvPr id="15533" name="Google Shape;15533;p80"/>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4" name="Google Shape;15534;p80"/>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5" name="Google Shape;15535;p80"/>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6" name="Google Shape;15536;p80"/>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7" name="Google Shape;15537;p80"/>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8" name="Google Shape;15538;p80"/>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9" name="Google Shape;15539;p80"/>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0" name="Google Shape;15540;p80"/>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1" name="Google Shape;15541;p80"/>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2" name="Google Shape;15542;p80"/>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3" name="Google Shape;15543;p80"/>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4" name="Google Shape;15544;p80"/>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5" name="Google Shape;15545;p80"/>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46" name="Google Shape;15546;p80"/>
          <p:cNvGrpSpPr/>
          <p:nvPr/>
        </p:nvGrpSpPr>
        <p:grpSpPr>
          <a:xfrm>
            <a:off x="5275313" y="5428496"/>
            <a:ext cx="730578" cy="731050"/>
            <a:chOff x="2637656" y="2901098"/>
            <a:chExt cx="365289" cy="365525"/>
          </a:xfrm>
        </p:grpSpPr>
        <p:sp>
          <p:nvSpPr>
            <p:cNvPr id="15547" name="Google Shape;15547;p80"/>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8" name="Google Shape;15548;p80"/>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9" name="Google Shape;15549;p80"/>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0" name="Google Shape;15550;p80"/>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1" name="Google Shape;15551;p80"/>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2" name="Google Shape;15552;p80"/>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53" name="Google Shape;15553;p80"/>
          <p:cNvGrpSpPr/>
          <p:nvPr/>
        </p:nvGrpSpPr>
        <p:grpSpPr>
          <a:xfrm>
            <a:off x="4391607" y="5519052"/>
            <a:ext cx="730788" cy="549938"/>
            <a:chOff x="2195804" y="2946376"/>
            <a:chExt cx="365394" cy="274969"/>
          </a:xfrm>
        </p:grpSpPr>
        <p:sp>
          <p:nvSpPr>
            <p:cNvPr id="15554" name="Google Shape;15554;p80"/>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5" name="Google Shape;15555;p80"/>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6" name="Google Shape;15556;p80"/>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7" name="Google Shape;15557;p80"/>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8" name="Google Shape;15558;p80"/>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9" name="Google Shape;15559;p80"/>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0" name="Google Shape;15560;p80"/>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1" name="Google Shape;15561;p80"/>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2" name="Google Shape;15562;p80"/>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3" name="Google Shape;15563;p80"/>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4" name="Google Shape;15564;p80"/>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5" name="Google Shape;15565;p80"/>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6" name="Google Shape;15566;p80"/>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7" name="Google Shape;15567;p80"/>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8" name="Google Shape;15568;p80"/>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9" name="Google Shape;15569;p80"/>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0" name="Google Shape;15570;p80"/>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1" name="Google Shape;15571;p80"/>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2" name="Google Shape;15572;p80"/>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3" name="Google Shape;15573;p80"/>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4" name="Google Shape;15574;p80"/>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5" name="Google Shape;15575;p80"/>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6" name="Google Shape;15576;p80"/>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7" name="Google Shape;15577;p80"/>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8" name="Google Shape;15578;p80"/>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9" name="Google Shape;15579;p80"/>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0" name="Google Shape;15580;p80"/>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1" name="Google Shape;15581;p80"/>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2" name="Google Shape;15582;p80"/>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83" name="Google Shape;15583;p80"/>
          <p:cNvGrpSpPr/>
          <p:nvPr/>
        </p:nvGrpSpPr>
        <p:grpSpPr>
          <a:xfrm>
            <a:off x="2624668" y="5428496"/>
            <a:ext cx="754684" cy="731050"/>
            <a:chOff x="1312334" y="2901098"/>
            <a:chExt cx="377342" cy="365525"/>
          </a:xfrm>
        </p:grpSpPr>
        <p:sp>
          <p:nvSpPr>
            <p:cNvPr id="15584" name="Google Shape;15584;p80"/>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5" name="Google Shape;15585;p80"/>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6" name="Google Shape;15586;p80"/>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7" name="Google Shape;15587;p80"/>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8" name="Google Shape;15588;p80"/>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9" name="Google Shape;15589;p80"/>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0" name="Google Shape;15590;p80"/>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91" name="Google Shape;15591;p80"/>
          <p:cNvGrpSpPr/>
          <p:nvPr/>
        </p:nvGrpSpPr>
        <p:grpSpPr>
          <a:xfrm>
            <a:off x="1719319" y="5428758"/>
            <a:ext cx="754265" cy="730683"/>
            <a:chOff x="859660" y="2901229"/>
            <a:chExt cx="377133" cy="365341"/>
          </a:xfrm>
        </p:grpSpPr>
        <p:sp>
          <p:nvSpPr>
            <p:cNvPr id="15592" name="Google Shape;15592;p80"/>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3" name="Google Shape;15593;p80"/>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4" name="Google Shape;15594;p80"/>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5" name="Google Shape;15595;p80"/>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6" name="Google Shape;15596;p80"/>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7" name="Google Shape;15597;p80"/>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8" name="Google Shape;15598;p80"/>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9" name="Google Shape;15599;p80"/>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0" name="Google Shape;15600;p80"/>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1" name="Google Shape;15601;p80"/>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2" name="Google Shape;15602;p80"/>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3" name="Google Shape;15603;p80"/>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4" name="Google Shape;15604;p80"/>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5" name="Google Shape;15605;p80"/>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6" name="Google Shape;15606;p80"/>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7" name="Google Shape;15607;p80"/>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8" name="Google Shape;15608;p80"/>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9" name="Google Shape;15609;p80"/>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10" name="Google Shape;15610;p80"/>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611" name="Google Shape;15611;p80"/>
          <p:cNvGrpSpPr/>
          <p:nvPr/>
        </p:nvGrpSpPr>
        <p:grpSpPr>
          <a:xfrm>
            <a:off x="6181343" y="6356851"/>
            <a:ext cx="646730" cy="730840"/>
            <a:chOff x="3090671" y="3365275"/>
            <a:chExt cx="323365" cy="365420"/>
          </a:xfrm>
        </p:grpSpPr>
        <p:sp>
          <p:nvSpPr>
            <p:cNvPr id="15612" name="Google Shape;15612;p80"/>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13" name="Google Shape;15613;p80"/>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14" name="Google Shape;15614;p80"/>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15" name="Google Shape;15615;p80"/>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16" name="Google Shape;15616;p80"/>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17" name="Google Shape;15617;p80"/>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18" name="Google Shape;15618;p80"/>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19" name="Google Shape;15619;p80"/>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0" name="Google Shape;15620;p80"/>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1" name="Google Shape;15621;p80"/>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2" name="Google Shape;15622;p80"/>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3" name="Google Shape;15623;p80"/>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4" name="Google Shape;15624;p80"/>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5" name="Google Shape;15625;p80"/>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6" name="Google Shape;15626;p80"/>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7" name="Google Shape;15627;p80"/>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8" name="Google Shape;15628;p80"/>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9" name="Google Shape;15629;p80"/>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0" name="Google Shape;15630;p80"/>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1" name="Google Shape;15631;p80"/>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2" name="Google Shape;15632;p80"/>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3" name="Google Shape;15633;p80"/>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4" name="Google Shape;15634;p80"/>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5" name="Google Shape;15635;p80"/>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6" name="Google Shape;15636;p80"/>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7" name="Google Shape;15637;p80"/>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8" name="Google Shape;15638;p80"/>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639" name="Google Shape;15639;p80"/>
          <p:cNvGrpSpPr/>
          <p:nvPr/>
        </p:nvGrpSpPr>
        <p:grpSpPr>
          <a:xfrm>
            <a:off x="1723302" y="8187462"/>
            <a:ext cx="693109" cy="729687"/>
            <a:chOff x="861651" y="4280581"/>
            <a:chExt cx="346554" cy="364844"/>
          </a:xfrm>
        </p:grpSpPr>
        <p:sp>
          <p:nvSpPr>
            <p:cNvPr id="15640" name="Google Shape;15640;p80"/>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1" name="Google Shape;15641;p80"/>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2" name="Google Shape;15642;p80"/>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3" name="Google Shape;15643;p80"/>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4" name="Google Shape;15644;p80"/>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5" name="Google Shape;15645;p80"/>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6" name="Google Shape;15646;p80"/>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7" name="Google Shape;15647;p80"/>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8" name="Google Shape;15648;p80"/>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9" name="Google Shape;15649;p80"/>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0" name="Google Shape;15650;p80"/>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1" name="Google Shape;15651;p80"/>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652" name="Google Shape;15652;p80"/>
          <p:cNvGrpSpPr/>
          <p:nvPr/>
        </p:nvGrpSpPr>
        <p:grpSpPr>
          <a:xfrm>
            <a:off x="2770039" y="8187515"/>
            <a:ext cx="660879" cy="729582"/>
            <a:chOff x="1385020" y="4280607"/>
            <a:chExt cx="330440" cy="364791"/>
          </a:xfrm>
        </p:grpSpPr>
        <p:sp>
          <p:nvSpPr>
            <p:cNvPr id="15653" name="Google Shape;15653;p80"/>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4" name="Google Shape;15654;p80"/>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5" name="Google Shape;15655;p80"/>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6" name="Google Shape;15656;p80"/>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7" name="Google Shape;15657;p80"/>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8" name="Google Shape;15658;p80"/>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9" name="Google Shape;15659;p80"/>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0" name="Google Shape;15660;p80"/>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1" name="Google Shape;15661;p80"/>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2" name="Google Shape;15662;p80"/>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3" name="Google Shape;15663;p80"/>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4" name="Google Shape;15664;p80"/>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5" name="Google Shape;15665;p80"/>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6" name="Google Shape;15666;p80"/>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7" name="Google Shape;15667;p80"/>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8" name="Google Shape;15668;p80"/>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9" name="Google Shape;15669;p80"/>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0" name="Google Shape;15670;p80"/>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1" name="Google Shape;15671;p80"/>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2" name="Google Shape;15672;p80"/>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3" name="Google Shape;15673;p80"/>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4" name="Google Shape;15674;p80"/>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5" name="Google Shape;15675;p80"/>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6" name="Google Shape;15676;p80"/>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7" name="Google Shape;15677;p80"/>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8" name="Google Shape;15678;p80"/>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679" name="Google Shape;15679;p80"/>
          <p:cNvGrpSpPr/>
          <p:nvPr/>
        </p:nvGrpSpPr>
        <p:grpSpPr>
          <a:xfrm>
            <a:off x="3475673" y="2628183"/>
            <a:ext cx="784031" cy="739120"/>
            <a:chOff x="1737836" y="1500941"/>
            <a:chExt cx="392016" cy="369560"/>
          </a:xfrm>
        </p:grpSpPr>
        <p:sp>
          <p:nvSpPr>
            <p:cNvPr id="15680" name="Google Shape;15680;p80"/>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1" name="Google Shape;15681;p80"/>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2" name="Google Shape;15682;p80"/>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3" name="Google Shape;15683;p80"/>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4" name="Google Shape;15684;p80"/>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5" name="Google Shape;15685;p80"/>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6" name="Google Shape;15686;p80"/>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7" name="Google Shape;15687;p80"/>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8" name="Google Shape;15688;p80"/>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9" name="Google Shape;15689;p80"/>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0" name="Google Shape;15690;p80"/>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1" name="Google Shape;15691;p80"/>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2" name="Google Shape;15692;p80"/>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3" name="Google Shape;15693;p80"/>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4" name="Google Shape;15694;p80"/>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5" name="Google Shape;15695;p80"/>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6" name="Google Shape;15696;p80"/>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7" name="Google Shape;15697;p80"/>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8" name="Google Shape;15698;p80"/>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9" name="Google Shape;15699;p80"/>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0" name="Google Shape;15700;p80"/>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1" name="Google Shape;15701;p80"/>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2" name="Google Shape;15702;p80"/>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3" name="Google Shape;15703;p80"/>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4" name="Google Shape;15704;p80"/>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5" name="Google Shape;15705;p80"/>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6" name="Google Shape;15706;p80"/>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7" name="Google Shape;15707;p80"/>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8" name="Google Shape;15708;p80"/>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9" name="Google Shape;15709;p80"/>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0" name="Google Shape;15710;p80"/>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1" name="Google Shape;15711;p80"/>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2" name="Google Shape;15712;p80"/>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3" name="Google Shape;15713;p80"/>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4" name="Google Shape;15714;p80"/>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5" name="Google Shape;15715;p80"/>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6" name="Google Shape;15716;p80"/>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717" name="Google Shape;15717;p80"/>
          <p:cNvGrpSpPr/>
          <p:nvPr/>
        </p:nvGrpSpPr>
        <p:grpSpPr>
          <a:xfrm>
            <a:off x="3758660" y="8222993"/>
            <a:ext cx="759768" cy="658364"/>
            <a:chOff x="1879330" y="4298346"/>
            <a:chExt cx="379884" cy="329182"/>
          </a:xfrm>
        </p:grpSpPr>
        <p:sp>
          <p:nvSpPr>
            <p:cNvPr id="15718" name="Google Shape;15718;p80"/>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9" name="Google Shape;15719;p80"/>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0" name="Google Shape;15720;p80"/>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1" name="Google Shape;15721;p80"/>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2" name="Google Shape;15722;p80"/>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3" name="Google Shape;15723;p80"/>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4" name="Google Shape;15724;p80"/>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5" name="Google Shape;15725;p80"/>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6" name="Google Shape;15726;p80"/>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7" name="Google Shape;15727;p80"/>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8" name="Google Shape;15728;p80"/>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9" name="Google Shape;15729;p80"/>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0" name="Google Shape;15730;p80"/>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1" name="Google Shape;15731;p80"/>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2" name="Google Shape;15732;p80"/>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3" name="Google Shape;15733;p80"/>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4" name="Google Shape;15734;p80"/>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5" name="Google Shape;15735;p80"/>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6" name="Google Shape;15736;p80"/>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7" name="Google Shape;15737;p80"/>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8" name="Google Shape;15738;p80"/>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9" name="Google Shape;15739;p80"/>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740" name="Google Shape;15740;p80"/>
          <p:cNvGrpSpPr/>
          <p:nvPr/>
        </p:nvGrpSpPr>
        <p:grpSpPr>
          <a:xfrm>
            <a:off x="4799633" y="8222731"/>
            <a:ext cx="730788" cy="659412"/>
            <a:chOff x="2399816" y="4298215"/>
            <a:chExt cx="365394" cy="329706"/>
          </a:xfrm>
        </p:grpSpPr>
        <p:sp>
          <p:nvSpPr>
            <p:cNvPr id="15741" name="Google Shape;15741;p80"/>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2" name="Google Shape;15742;p80"/>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3" name="Google Shape;15743;p80"/>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4" name="Google Shape;15744;p80"/>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5" name="Google Shape;15745;p80"/>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6" name="Google Shape;15746;p80"/>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7" name="Google Shape;15747;p80"/>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8" name="Google Shape;15748;p80"/>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9" name="Google Shape;15749;p80"/>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0" name="Google Shape;15750;p80"/>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1" name="Google Shape;15751;p80"/>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2" name="Google Shape;15752;p80"/>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3" name="Google Shape;15753;p80"/>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4" name="Google Shape;15754;p80"/>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5" name="Google Shape;15755;p80"/>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6" name="Google Shape;15756;p80"/>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757" name="Google Shape;15757;p80"/>
          <p:cNvGrpSpPr/>
          <p:nvPr/>
        </p:nvGrpSpPr>
        <p:grpSpPr>
          <a:xfrm>
            <a:off x="5831487" y="8216442"/>
            <a:ext cx="733094" cy="671937"/>
            <a:chOff x="2915743" y="4295071"/>
            <a:chExt cx="366547" cy="335968"/>
          </a:xfrm>
        </p:grpSpPr>
        <p:sp>
          <p:nvSpPr>
            <p:cNvPr id="15758" name="Google Shape;15758;p80"/>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9" name="Google Shape;15759;p80"/>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0" name="Google Shape;15760;p80"/>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1" name="Google Shape;15761;p80"/>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2" name="Google Shape;15762;p80"/>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3" name="Google Shape;15763;p80"/>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4" name="Google Shape;15764;p80"/>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5" name="Google Shape;15765;p80"/>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6" name="Google Shape;15766;p80"/>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7" name="Google Shape;15767;p80"/>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8" name="Google Shape;15768;p80"/>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9" name="Google Shape;15769;p80"/>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0" name="Google Shape;15770;p80"/>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1" name="Google Shape;15771;p80"/>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2" name="Google Shape;15772;p80"/>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3" name="Google Shape;15773;p80"/>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4" name="Google Shape;15774;p80"/>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5" name="Google Shape;15775;p80"/>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6" name="Google Shape;15776;p80"/>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7" name="Google Shape;15777;p80"/>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8" name="Google Shape;15778;p80"/>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9" name="Google Shape;15779;p80"/>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0" name="Google Shape;15780;p80"/>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1" name="Google Shape;15781;p80"/>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2" name="Google Shape;15782;p80"/>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3" name="Google Shape;15783;p80"/>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4" name="Google Shape;15784;p80"/>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5" name="Google Shape;15785;p80"/>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6" name="Google Shape;15786;p80"/>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787" name="Google Shape;15787;p80"/>
          <p:cNvGrpSpPr/>
          <p:nvPr/>
        </p:nvGrpSpPr>
        <p:grpSpPr>
          <a:xfrm>
            <a:off x="11425668" y="7252243"/>
            <a:ext cx="695100" cy="648093"/>
            <a:chOff x="5712834" y="3812971"/>
            <a:chExt cx="347550" cy="324046"/>
          </a:xfrm>
        </p:grpSpPr>
        <p:sp>
          <p:nvSpPr>
            <p:cNvPr id="15788" name="Google Shape;15788;p80"/>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89" name="Google Shape;15789;p80"/>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0" name="Google Shape;15790;p80"/>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1" name="Google Shape;15791;p80"/>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2" name="Google Shape;15792;p80"/>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3" name="Google Shape;15793;p80"/>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4" name="Google Shape;15794;p80"/>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5" name="Google Shape;15795;p80"/>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6" name="Google Shape;15796;p80"/>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7" name="Google Shape;15797;p80"/>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8" name="Google Shape;15798;p80"/>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99" name="Google Shape;15799;p80"/>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0" name="Google Shape;15800;p80"/>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1" name="Google Shape;15801;p80"/>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2" name="Google Shape;15802;p80"/>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3" name="Google Shape;15803;p80"/>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804" name="Google Shape;15804;p80"/>
          <p:cNvGrpSpPr/>
          <p:nvPr/>
        </p:nvGrpSpPr>
        <p:grpSpPr>
          <a:xfrm>
            <a:off x="12362932" y="7344580"/>
            <a:ext cx="695886" cy="463417"/>
            <a:chOff x="6181466" y="3859140"/>
            <a:chExt cx="347943" cy="231709"/>
          </a:xfrm>
        </p:grpSpPr>
        <p:sp>
          <p:nvSpPr>
            <p:cNvPr id="15805" name="Google Shape;15805;p80"/>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6" name="Google Shape;15806;p80"/>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7" name="Google Shape;15807;p80"/>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8" name="Google Shape;15808;p80"/>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9" name="Google Shape;15809;p80"/>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0" name="Google Shape;15810;p80"/>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1" name="Google Shape;15811;p80"/>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2" name="Google Shape;15812;p80"/>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3" name="Google Shape;15813;p80"/>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4" name="Google Shape;15814;p80"/>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5" name="Google Shape;15815;p80"/>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6" name="Google Shape;15816;p80"/>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7" name="Google Shape;15817;p80"/>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8" name="Google Shape;15818;p80"/>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819" name="Google Shape;15819;p80"/>
          <p:cNvGrpSpPr/>
          <p:nvPr/>
        </p:nvGrpSpPr>
        <p:grpSpPr>
          <a:xfrm>
            <a:off x="5312049" y="6356589"/>
            <a:ext cx="597469" cy="730945"/>
            <a:chOff x="2656024" y="3365144"/>
            <a:chExt cx="298735" cy="365472"/>
          </a:xfrm>
        </p:grpSpPr>
        <p:sp>
          <p:nvSpPr>
            <p:cNvPr id="15820" name="Google Shape;15820;p80"/>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1" name="Google Shape;15821;p80"/>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2" name="Google Shape;15822;p80"/>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3" name="Google Shape;15823;p80"/>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4" name="Google Shape;15824;p80"/>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5" name="Google Shape;15825;p80"/>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6" name="Google Shape;15826;p80"/>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7" name="Google Shape;15827;p80"/>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8" name="Google Shape;15828;p80"/>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9" name="Google Shape;15829;p80"/>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0" name="Google Shape;15830;p80"/>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1" name="Google Shape;15831;p80"/>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2" name="Google Shape;15832;p80"/>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3" name="Google Shape;15833;p80"/>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4" name="Google Shape;15834;p80"/>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5" name="Google Shape;15835;p80"/>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6" name="Google Shape;15836;p80"/>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7" name="Google Shape;15837;p80"/>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8" name="Google Shape;15838;p80"/>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9" name="Google Shape;15839;p80"/>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0" name="Google Shape;15840;p80"/>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1" name="Google Shape;15841;p80"/>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2" name="Google Shape;15842;p80"/>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843" name="Google Shape;15843;p80"/>
          <p:cNvGrpSpPr/>
          <p:nvPr/>
        </p:nvGrpSpPr>
        <p:grpSpPr>
          <a:xfrm>
            <a:off x="14344470" y="7233010"/>
            <a:ext cx="775122" cy="768624"/>
            <a:chOff x="7172235" y="3803355"/>
            <a:chExt cx="387561" cy="384312"/>
          </a:xfrm>
        </p:grpSpPr>
        <p:sp>
          <p:nvSpPr>
            <p:cNvPr id="15844" name="Google Shape;15844;p80"/>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5" name="Google Shape;15845;p80"/>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6" name="Google Shape;15846;p80"/>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7" name="Google Shape;15847;p80"/>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8" name="Google Shape;15848;p80"/>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9" name="Google Shape;15849;p80"/>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0" name="Google Shape;15850;p80"/>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1" name="Google Shape;15851;p80"/>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2" name="Google Shape;15852;p80"/>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3" name="Google Shape;15853;p80"/>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4" name="Google Shape;15854;p80"/>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5" name="Google Shape;15855;p80"/>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6" name="Google Shape;15856;p80"/>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7" name="Google Shape;15857;p80"/>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8" name="Google Shape;15858;p80"/>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59" name="Google Shape;15859;p80"/>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0" name="Google Shape;15860;p80"/>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1" name="Google Shape;15861;p80"/>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2" name="Google Shape;15862;p80"/>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3" name="Google Shape;15863;p80"/>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4" name="Google Shape;15864;p80"/>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5" name="Google Shape;15865;p80"/>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6" name="Google Shape;15866;p80"/>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7" name="Google Shape;15867;p80"/>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8" name="Google Shape;15868;p80"/>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869" name="Google Shape;15869;p80"/>
          <p:cNvGrpSpPr/>
          <p:nvPr/>
        </p:nvGrpSpPr>
        <p:grpSpPr>
          <a:xfrm>
            <a:off x="13310886" y="7224730"/>
            <a:ext cx="856560" cy="703275"/>
            <a:chOff x="6655443" y="3799215"/>
            <a:chExt cx="428280" cy="351638"/>
          </a:xfrm>
        </p:grpSpPr>
        <p:sp>
          <p:nvSpPr>
            <p:cNvPr id="15870" name="Google Shape;15870;p80"/>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1" name="Google Shape;15871;p80"/>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2" name="Google Shape;15872;p80"/>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3" name="Google Shape;15873;p80"/>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4" name="Google Shape;15874;p80"/>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5" name="Google Shape;15875;p80"/>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6" name="Google Shape;15876;p80"/>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7" name="Google Shape;15877;p80"/>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8" name="Google Shape;15878;p80"/>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9" name="Google Shape;15879;p80"/>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0" name="Google Shape;15880;p80"/>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1" name="Google Shape;15881;p80"/>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2" name="Google Shape;15882;p80"/>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883" name="Google Shape;15883;p80"/>
          <p:cNvGrpSpPr/>
          <p:nvPr/>
        </p:nvGrpSpPr>
        <p:grpSpPr>
          <a:xfrm>
            <a:off x="10449101" y="7212834"/>
            <a:ext cx="733094" cy="727015"/>
            <a:chOff x="5224551" y="3793267"/>
            <a:chExt cx="366547" cy="363507"/>
          </a:xfrm>
        </p:grpSpPr>
        <p:sp>
          <p:nvSpPr>
            <p:cNvPr id="15884" name="Google Shape;15884;p80"/>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5" name="Google Shape;15885;p80"/>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6" name="Google Shape;15886;p80"/>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7" name="Google Shape;15887;p80"/>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8" name="Google Shape;15888;p80"/>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9" name="Google Shape;15889;p80"/>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0" name="Google Shape;15890;p80"/>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1" name="Google Shape;15891;p80"/>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2" name="Google Shape;15892;p80"/>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3" name="Google Shape;15893;p80"/>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4" name="Google Shape;15894;p80"/>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5" name="Google Shape;15895;p80"/>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6" name="Google Shape;15896;p80"/>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7" name="Google Shape;15897;p80"/>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898" name="Google Shape;15898;p80"/>
          <p:cNvGrpSpPr/>
          <p:nvPr/>
        </p:nvGrpSpPr>
        <p:grpSpPr>
          <a:xfrm>
            <a:off x="14150781" y="6325408"/>
            <a:ext cx="750859" cy="727643"/>
            <a:chOff x="7075390" y="3349554"/>
            <a:chExt cx="375429" cy="363822"/>
          </a:xfrm>
        </p:grpSpPr>
        <p:sp>
          <p:nvSpPr>
            <p:cNvPr id="15899" name="Google Shape;15899;p80"/>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0" name="Google Shape;15900;p80"/>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1" name="Google Shape;15901;p80"/>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2" name="Google Shape;15902;p80"/>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3" name="Google Shape;15903;p80"/>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4" name="Google Shape;15904;p80"/>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5" name="Google Shape;15905;p80"/>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6" name="Google Shape;15906;p80"/>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7" name="Google Shape;15907;p80"/>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8" name="Google Shape;15908;p80"/>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09" name="Google Shape;15909;p80"/>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0" name="Google Shape;15910;p80"/>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1" name="Google Shape;15911;p80"/>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2" name="Google Shape;15912;p80"/>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3" name="Google Shape;15913;p80"/>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4" name="Google Shape;15914;p80"/>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5" name="Google Shape;15915;p80"/>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6" name="Google Shape;15916;p80"/>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17" name="Google Shape;15917;p80"/>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918" name="Google Shape;15918;p80"/>
          <p:cNvGrpSpPr/>
          <p:nvPr/>
        </p:nvGrpSpPr>
        <p:grpSpPr>
          <a:xfrm>
            <a:off x="13282902" y="6427388"/>
            <a:ext cx="726805" cy="523054"/>
            <a:chOff x="6641451" y="3400544"/>
            <a:chExt cx="363402" cy="261527"/>
          </a:xfrm>
        </p:grpSpPr>
        <p:sp>
          <p:nvSpPr>
            <p:cNvPr id="15919" name="Google Shape;15919;p80"/>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0" name="Google Shape;15920;p80"/>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1" name="Google Shape;15921;p80"/>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2" name="Google Shape;15922;p80"/>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3" name="Google Shape;15923;p80"/>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4" name="Google Shape;15924;p80"/>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5" name="Google Shape;15925;p80"/>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6" name="Google Shape;15926;p80"/>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7" name="Google Shape;15927;p80"/>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8" name="Google Shape;15928;p80"/>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29" name="Google Shape;15929;p80"/>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0" name="Google Shape;15930;p80"/>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1" name="Google Shape;15931;p80"/>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2" name="Google Shape;15932;p80"/>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3" name="Google Shape;15933;p80"/>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4" name="Google Shape;15934;p80"/>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5" name="Google Shape;15935;p80"/>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6" name="Google Shape;15936;p80"/>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37" name="Google Shape;15937;p80"/>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938" name="Google Shape;15938;p80"/>
          <p:cNvGrpSpPr/>
          <p:nvPr/>
        </p:nvGrpSpPr>
        <p:grpSpPr>
          <a:xfrm>
            <a:off x="15317473" y="6325513"/>
            <a:ext cx="220415" cy="726438"/>
            <a:chOff x="7658737" y="3349606"/>
            <a:chExt cx="110208" cy="363219"/>
          </a:xfrm>
        </p:grpSpPr>
        <p:sp>
          <p:nvSpPr>
            <p:cNvPr id="15939" name="Google Shape;15939;p80"/>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0" name="Google Shape;15940;p80"/>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1" name="Google Shape;15941;p80"/>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2" name="Google Shape;15942;p80"/>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943" name="Google Shape;15943;p80"/>
          <p:cNvGrpSpPr/>
          <p:nvPr/>
        </p:nvGrpSpPr>
        <p:grpSpPr>
          <a:xfrm>
            <a:off x="15950526" y="6393691"/>
            <a:ext cx="727434" cy="590709"/>
            <a:chOff x="7975263" y="3383696"/>
            <a:chExt cx="363717" cy="295355"/>
          </a:xfrm>
        </p:grpSpPr>
        <p:sp>
          <p:nvSpPr>
            <p:cNvPr id="15944" name="Google Shape;15944;p80"/>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5" name="Google Shape;15945;p80"/>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6" name="Google Shape;15946;p80"/>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7" name="Google Shape;15947;p80"/>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8" name="Google Shape;15948;p80"/>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49" name="Google Shape;15949;p80"/>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0" name="Google Shape;15950;p80"/>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1" name="Google Shape;15951;p80"/>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2" name="Google Shape;15952;p80"/>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3" name="Google Shape;15953;p80"/>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4" name="Google Shape;15954;p80"/>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5" name="Google Shape;15955;p80"/>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6" name="Google Shape;15956;p80"/>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7" name="Google Shape;15957;p80"/>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8" name="Google Shape;15958;p80"/>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9" name="Google Shape;15959;p80"/>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0" name="Google Shape;15960;p80"/>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1" name="Google Shape;15961;p80"/>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2" name="Google Shape;15962;p80"/>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3" name="Google Shape;15963;p80"/>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964" name="Google Shape;15964;p80"/>
          <p:cNvGrpSpPr/>
          <p:nvPr/>
        </p:nvGrpSpPr>
        <p:grpSpPr>
          <a:xfrm>
            <a:off x="9783977" y="4482900"/>
            <a:ext cx="570848" cy="727015"/>
            <a:chOff x="4891988" y="2428300"/>
            <a:chExt cx="285424" cy="363507"/>
          </a:xfrm>
        </p:grpSpPr>
        <p:sp>
          <p:nvSpPr>
            <p:cNvPr id="15965" name="Google Shape;15965;p80"/>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6" name="Google Shape;15966;p80"/>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7" name="Google Shape;15967;p80"/>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8" name="Google Shape;15968;p80"/>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9" name="Google Shape;15969;p80"/>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0" name="Google Shape;15970;p80"/>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1" name="Google Shape;15971;p80"/>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2" name="Google Shape;15972;p80"/>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3" name="Google Shape;15973;p80"/>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4" name="Google Shape;15974;p80"/>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975" name="Google Shape;15975;p80"/>
          <p:cNvGrpSpPr/>
          <p:nvPr/>
        </p:nvGrpSpPr>
        <p:grpSpPr>
          <a:xfrm>
            <a:off x="13265817" y="4521942"/>
            <a:ext cx="736605" cy="648721"/>
            <a:chOff x="6632909" y="2447821"/>
            <a:chExt cx="368302" cy="324361"/>
          </a:xfrm>
        </p:grpSpPr>
        <p:sp>
          <p:nvSpPr>
            <p:cNvPr id="15976" name="Google Shape;15976;p80"/>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7" name="Google Shape;15977;p80"/>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8" name="Google Shape;15978;p80"/>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9" name="Google Shape;15979;p80"/>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0" name="Google Shape;15980;p80"/>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1" name="Google Shape;15981;p80"/>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2" name="Google Shape;15982;p80"/>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3" name="Google Shape;15983;p80"/>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4" name="Google Shape;15984;p80"/>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5" name="Google Shape;15985;p80"/>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6" name="Google Shape;15986;p80"/>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7" name="Google Shape;15987;p80"/>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8" name="Google Shape;15988;p80"/>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9" name="Google Shape;15989;p80"/>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0" name="Google Shape;15990;p80"/>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991" name="Google Shape;15991;p80"/>
          <p:cNvGrpSpPr/>
          <p:nvPr/>
        </p:nvGrpSpPr>
        <p:grpSpPr>
          <a:xfrm>
            <a:off x="3508373" y="5428496"/>
            <a:ext cx="730578" cy="731050"/>
            <a:chOff x="1754187" y="2901098"/>
            <a:chExt cx="365289" cy="365525"/>
          </a:xfrm>
        </p:grpSpPr>
        <p:sp>
          <p:nvSpPr>
            <p:cNvPr id="15992" name="Google Shape;15992;p80"/>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3" name="Google Shape;15993;p80"/>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4" name="Google Shape;15994;p80"/>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5" name="Google Shape;15995;p80"/>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6" name="Google Shape;15996;p80"/>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7" name="Google Shape;15997;p80"/>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8" name="Google Shape;15998;p80"/>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9" name="Google Shape;15999;p80"/>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0" name="Google Shape;16000;p80"/>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1" name="Google Shape;16001;p80"/>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2" name="Google Shape;16002;p80"/>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3" name="Google Shape;16003;p80"/>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4" name="Google Shape;16004;p80"/>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5" name="Google Shape;16005;p80"/>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6" name="Google Shape;16006;p80"/>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7" name="Google Shape;16007;p80"/>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8" name="Google Shape;16008;p80"/>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9" name="Google Shape;16009;p80"/>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0" name="Google Shape;16010;p80"/>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011" name="Google Shape;16011;p80"/>
          <p:cNvGrpSpPr/>
          <p:nvPr/>
        </p:nvGrpSpPr>
        <p:grpSpPr>
          <a:xfrm>
            <a:off x="11541641" y="3656998"/>
            <a:ext cx="727015" cy="606064"/>
            <a:chOff x="5770820" y="2015349"/>
            <a:chExt cx="363507" cy="303032"/>
          </a:xfrm>
        </p:grpSpPr>
        <p:sp>
          <p:nvSpPr>
            <p:cNvPr id="16012" name="Google Shape;16012;p80"/>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3" name="Google Shape;16013;p80"/>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4" name="Google Shape;16014;p80"/>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5" name="Google Shape;16015;p80"/>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6" name="Google Shape;16016;p80"/>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7" name="Google Shape;16017;p80"/>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8" name="Google Shape;16018;p80"/>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9" name="Google Shape;16019;p80"/>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0" name="Google Shape;16020;p80"/>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1" name="Google Shape;16021;p80"/>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2" name="Google Shape;16022;p80"/>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3" name="Google Shape;16023;p80"/>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4" name="Google Shape;16024;p80"/>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5" name="Google Shape;16025;p80"/>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6" name="Google Shape;16026;p80"/>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7" name="Google Shape;16027;p80"/>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8" name="Google Shape;16028;p80"/>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9" name="Google Shape;16029;p80"/>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0" name="Google Shape;16030;p80"/>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1" name="Google Shape;16031;p80"/>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2" name="Google Shape;16032;p80"/>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3" name="Google Shape;16033;p80"/>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4" name="Google Shape;16034;p80"/>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5" name="Google Shape;16035;p80"/>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6" name="Google Shape;16036;p80"/>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7" name="Google Shape;16037;p80"/>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038" name="Google Shape;16038;p80"/>
          <p:cNvGrpSpPr/>
          <p:nvPr/>
        </p:nvGrpSpPr>
        <p:grpSpPr>
          <a:xfrm>
            <a:off x="10644834" y="3599771"/>
            <a:ext cx="737862" cy="719887"/>
            <a:chOff x="5322417" y="1986736"/>
            <a:chExt cx="368931" cy="359944"/>
          </a:xfrm>
        </p:grpSpPr>
        <p:sp>
          <p:nvSpPr>
            <p:cNvPr id="16039" name="Google Shape;16039;p80"/>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0" name="Google Shape;16040;p80"/>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1" name="Google Shape;16041;p80"/>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2" name="Google Shape;16042;p80"/>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3" name="Google Shape;16043;p80"/>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4" name="Google Shape;16044;p80"/>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5" name="Google Shape;16045;p80"/>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6" name="Google Shape;16046;p80"/>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7" name="Google Shape;16047;p80"/>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8" name="Google Shape;16048;p80"/>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9" name="Google Shape;16049;p80"/>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0" name="Google Shape;16050;p80"/>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1" name="Google Shape;16051;p80"/>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2" name="Google Shape;16052;p80"/>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3" name="Google Shape;16053;p80"/>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4" name="Google Shape;16054;p80"/>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5" name="Google Shape;16055;p80"/>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6" name="Google Shape;16056;p80"/>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7" name="Google Shape;16057;p80"/>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8" name="Google Shape;16058;p80"/>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9" name="Google Shape;16059;p80"/>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0" name="Google Shape;16060;p80"/>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1" name="Google Shape;16061;p80"/>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062" name="Google Shape;16062;p80"/>
          <p:cNvGrpSpPr/>
          <p:nvPr/>
        </p:nvGrpSpPr>
        <p:grpSpPr>
          <a:xfrm>
            <a:off x="12379282" y="4558835"/>
            <a:ext cx="726595" cy="575145"/>
            <a:chOff x="6189641" y="2466268"/>
            <a:chExt cx="363298" cy="287572"/>
          </a:xfrm>
        </p:grpSpPr>
        <p:sp>
          <p:nvSpPr>
            <p:cNvPr id="16063" name="Google Shape;16063;p80"/>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4" name="Google Shape;16064;p80"/>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5" name="Google Shape;16065;p80"/>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6" name="Google Shape;16066;p80"/>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7" name="Google Shape;16067;p80"/>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8" name="Google Shape;16068;p80"/>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9" name="Google Shape;16069;p80"/>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0" name="Google Shape;16070;p80"/>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1" name="Google Shape;16071;p80"/>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2" name="Google Shape;16072;p80"/>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3" name="Google Shape;16073;p80"/>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4" name="Google Shape;16074;p80"/>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5" name="Google Shape;16075;p80"/>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076" name="Google Shape;16076;p80"/>
          <p:cNvGrpSpPr/>
          <p:nvPr/>
        </p:nvGrpSpPr>
        <p:grpSpPr>
          <a:xfrm>
            <a:off x="14152510" y="4482796"/>
            <a:ext cx="738911" cy="727277"/>
            <a:chOff x="7076255" y="2428248"/>
            <a:chExt cx="369455" cy="363638"/>
          </a:xfrm>
        </p:grpSpPr>
        <p:sp>
          <p:nvSpPr>
            <p:cNvPr id="16077" name="Google Shape;16077;p80"/>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8" name="Google Shape;16078;p80"/>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9" name="Google Shape;16079;p80"/>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0" name="Google Shape;16080;p80"/>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1" name="Google Shape;16081;p80"/>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2" name="Google Shape;16082;p80"/>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3" name="Google Shape;16083;p80"/>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4" name="Google Shape;16084;p80"/>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5" name="Google Shape;16085;p80"/>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6" name="Google Shape;16086;p80"/>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087" name="Google Shape;16087;p80"/>
          <p:cNvGrpSpPr/>
          <p:nvPr/>
        </p:nvGrpSpPr>
        <p:grpSpPr>
          <a:xfrm>
            <a:off x="10662180" y="6300358"/>
            <a:ext cx="632476" cy="777376"/>
            <a:chOff x="5331090" y="3337029"/>
            <a:chExt cx="316238" cy="388688"/>
          </a:xfrm>
        </p:grpSpPr>
        <p:sp>
          <p:nvSpPr>
            <p:cNvPr id="16088" name="Google Shape;16088;p80"/>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9" name="Google Shape;16089;p80"/>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0" name="Google Shape;16090;p80"/>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1" name="Google Shape;16091;p80"/>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2" name="Google Shape;16092;p80"/>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3" name="Google Shape;16093;p80"/>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4" name="Google Shape;16094;p80"/>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5" name="Google Shape;16095;p80"/>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6" name="Google Shape;16096;p80"/>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7" name="Google Shape;16097;p80"/>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8" name="Google Shape;16098;p80"/>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9" name="Google Shape;16099;p80"/>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0" name="Google Shape;16100;p80"/>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1" name="Google Shape;16101;p80"/>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2" name="Google Shape;16102;p80"/>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3" name="Google Shape;16103;p80"/>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4" name="Google Shape;16104;p80"/>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5" name="Google Shape;16105;p80"/>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6" name="Google Shape;16106;p80"/>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7" name="Google Shape;16107;p80"/>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8" name="Google Shape;16108;p80"/>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9" name="Google Shape;16109;p80"/>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0" name="Google Shape;16110;p80"/>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1" name="Google Shape;16111;p80"/>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2" name="Google Shape;16112;p80"/>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3" name="Google Shape;16113;p80"/>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114" name="Google Shape;16114;p80"/>
          <p:cNvGrpSpPr/>
          <p:nvPr/>
        </p:nvGrpSpPr>
        <p:grpSpPr>
          <a:xfrm>
            <a:off x="15991926" y="3596627"/>
            <a:ext cx="686558" cy="726805"/>
            <a:chOff x="7995963" y="1985163"/>
            <a:chExt cx="343279" cy="363402"/>
          </a:xfrm>
        </p:grpSpPr>
        <p:sp>
          <p:nvSpPr>
            <p:cNvPr id="16115" name="Google Shape;16115;p80"/>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6" name="Google Shape;16116;p80"/>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7" name="Google Shape;16117;p80"/>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8" name="Google Shape;16118;p80"/>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9" name="Google Shape;16119;p80"/>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0" name="Google Shape;16120;p80"/>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1" name="Google Shape;16121;p80"/>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2" name="Google Shape;16122;p80"/>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3" name="Google Shape;16123;p80"/>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4" name="Google Shape;16124;p80"/>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5" name="Google Shape;16125;p80"/>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6" name="Google Shape;16126;p80"/>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7" name="Google Shape;16127;p80"/>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8" name="Google Shape;16128;p80"/>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9" name="Google Shape;16129;p80"/>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0" name="Google Shape;16130;p80"/>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1" name="Google Shape;16131;p80"/>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2" name="Google Shape;16132;p80"/>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3" name="Google Shape;16133;p80"/>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4" name="Google Shape;16134;p80"/>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135" name="Google Shape;16135;p80"/>
          <p:cNvGrpSpPr/>
          <p:nvPr/>
        </p:nvGrpSpPr>
        <p:grpSpPr>
          <a:xfrm>
            <a:off x="11486511" y="4493119"/>
            <a:ext cx="728325" cy="706472"/>
            <a:chOff x="5743255" y="2433410"/>
            <a:chExt cx="364162" cy="353236"/>
          </a:xfrm>
        </p:grpSpPr>
        <p:sp>
          <p:nvSpPr>
            <p:cNvPr id="16136" name="Google Shape;16136;p80"/>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7" name="Google Shape;16137;p80"/>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8" name="Google Shape;16138;p80"/>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9" name="Google Shape;16139;p80"/>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0" name="Google Shape;16140;p80"/>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1" name="Google Shape;16141;p80"/>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2" name="Google Shape;16142;p80"/>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3" name="Google Shape;16143;p80"/>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4" name="Google Shape;16144;p80"/>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5" name="Google Shape;16145;p80"/>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6" name="Google Shape;16146;p80"/>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7" name="Google Shape;16147;p80"/>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8" name="Google Shape;16148;p80"/>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9" name="Google Shape;16149;p80"/>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0" name="Google Shape;16150;p80"/>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1" name="Google Shape;16151;p80"/>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2" name="Google Shape;16152;p80"/>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3" name="Google Shape;16153;p80"/>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4" name="Google Shape;16154;p80"/>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5" name="Google Shape;16155;p80"/>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6" name="Google Shape;16156;p80"/>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157" name="Google Shape;16157;p80"/>
          <p:cNvGrpSpPr/>
          <p:nvPr/>
        </p:nvGrpSpPr>
        <p:grpSpPr>
          <a:xfrm>
            <a:off x="9770404" y="3624821"/>
            <a:ext cx="726543" cy="670208"/>
            <a:chOff x="4885202" y="1999260"/>
            <a:chExt cx="363271" cy="335104"/>
          </a:xfrm>
        </p:grpSpPr>
        <p:sp>
          <p:nvSpPr>
            <p:cNvPr id="16158" name="Google Shape;16158;p80"/>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9" name="Google Shape;16159;p80"/>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0" name="Google Shape;16160;p80"/>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1" name="Google Shape;16161;p80"/>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2" name="Google Shape;16162;p80"/>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3" name="Google Shape;16163;p80"/>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4" name="Google Shape;16164;p80"/>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5" name="Google Shape;16165;p80"/>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6" name="Google Shape;16166;p80"/>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7" name="Google Shape;16167;p80"/>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8" name="Google Shape;16168;p80"/>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9" name="Google Shape;16169;p80"/>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0" name="Google Shape;16170;p80"/>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1" name="Google Shape;16171;p80"/>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2" name="Google Shape;16172;p80"/>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3" name="Google Shape;16173;p80"/>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4" name="Google Shape;16174;p80"/>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5" name="Google Shape;16175;p80"/>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176" name="Google Shape;16176;p80"/>
          <p:cNvGrpSpPr/>
          <p:nvPr/>
        </p:nvGrpSpPr>
        <p:grpSpPr>
          <a:xfrm>
            <a:off x="14124631" y="5430226"/>
            <a:ext cx="727015" cy="692847"/>
            <a:chOff x="7062315" y="2901963"/>
            <a:chExt cx="363507" cy="346423"/>
          </a:xfrm>
        </p:grpSpPr>
        <p:sp>
          <p:nvSpPr>
            <p:cNvPr id="16177" name="Google Shape;16177;p80"/>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8" name="Google Shape;16178;p80"/>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9" name="Google Shape;16179;p80"/>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0" name="Google Shape;16180;p80"/>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1" name="Google Shape;16181;p80"/>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2" name="Google Shape;16182;p80"/>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3" name="Google Shape;16183;p80"/>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4" name="Google Shape;16184;p80"/>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5" name="Google Shape;16185;p80"/>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6" name="Google Shape;16186;p80"/>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7" name="Google Shape;16187;p80"/>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8" name="Google Shape;16188;p80"/>
            <p:cNvSpPr/>
            <p:nvPr/>
          </p:nvSpPr>
          <p:spPr>
            <a:xfrm>
              <a:off x="7152400"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189" name="Google Shape;16189;p80"/>
          <p:cNvGrpSpPr/>
          <p:nvPr/>
        </p:nvGrpSpPr>
        <p:grpSpPr>
          <a:xfrm>
            <a:off x="15083066" y="3596627"/>
            <a:ext cx="719730" cy="726805"/>
            <a:chOff x="7541533" y="1985163"/>
            <a:chExt cx="359865" cy="363402"/>
          </a:xfrm>
        </p:grpSpPr>
        <p:sp>
          <p:nvSpPr>
            <p:cNvPr id="16190" name="Google Shape;16190;p80"/>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1" name="Google Shape;16191;p80"/>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2" name="Google Shape;16192;p80"/>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3" name="Google Shape;16193;p80"/>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4" name="Google Shape;16194;p80"/>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5" name="Google Shape;16195;p80"/>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6" name="Google Shape;16196;p80"/>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7" name="Google Shape;16197;p80"/>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8" name="Google Shape;16198;p80"/>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9" name="Google Shape;16199;p80"/>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0" name="Google Shape;16200;p80"/>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1" name="Google Shape;16201;p80"/>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2" name="Google Shape;16202;p80"/>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3" name="Google Shape;16203;p80"/>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4" name="Google Shape;16204;p80"/>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5" name="Google Shape;16205;p80"/>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6" name="Google Shape;16206;p80"/>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7" name="Google Shape;16207;p80"/>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8" name="Google Shape;16208;p80"/>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9" name="Google Shape;16209;p80"/>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0" name="Google Shape;16210;p80"/>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1" name="Google Shape;16211;p80"/>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2" name="Google Shape;16212;p80"/>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213" name="Google Shape;16213;p80"/>
          <p:cNvGrpSpPr/>
          <p:nvPr/>
        </p:nvGrpSpPr>
        <p:grpSpPr>
          <a:xfrm>
            <a:off x="13205919" y="5443327"/>
            <a:ext cx="726805" cy="666644"/>
            <a:chOff x="6602959" y="2908513"/>
            <a:chExt cx="363402" cy="333322"/>
          </a:xfrm>
        </p:grpSpPr>
        <p:sp>
          <p:nvSpPr>
            <p:cNvPr id="16214" name="Google Shape;16214;p80"/>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5" name="Google Shape;16215;p80"/>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6" name="Google Shape;16216;p80"/>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7" name="Google Shape;16217;p80"/>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8" name="Google Shape;16218;p80"/>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9" name="Google Shape;16219;p80"/>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0" name="Google Shape;16220;p80"/>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1" name="Google Shape;16221;p80"/>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2" name="Google Shape;16222;p80"/>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3" name="Google Shape;16223;p80"/>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4" name="Google Shape;16224;p80"/>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5" name="Google Shape;16225;p80"/>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6" name="Google Shape;16226;p80"/>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7" name="Google Shape;16227;p80"/>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8" name="Google Shape;16228;p80"/>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9" name="Google Shape;16229;p80"/>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0" name="Google Shape;16230;p80"/>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1" name="Google Shape;16231;p80"/>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2" name="Google Shape;16232;p80"/>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3" name="Google Shape;16233;p80"/>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4" name="Google Shape;16234;p80"/>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5" name="Google Shape;16235;p80"/>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6" name="Google Shape;16236;p80"/>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7" name="Google Shape;16237;p80"/>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8" name="Google Shape;16238;p80"/>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9" name="Google Shape;16239;p80"/>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240" name="Google Shape;16240;p80"/>
          <p:cNvGrpSpPr/>
          <p:nvPr/>
        </p:nvGrpSpPr>
        <p:grpSpPr>
          <a:xfrm>
            <a:off x="10578908" y="4594575"/>
            <a:ext cx="743679" cy="504136"/>
            <a:chOff x="5289454" y="2484138"/>
            <a:chExt cx="371840" cy="252068"/>
          </a:xfrm>
        </p:grpSpPr>
        <p:sp>
          <p:nvSpPr>
            <p:cNvPr id="16241" name="Google Shape;16241;p80"/>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2" name="Google Shape;16242;p80"/>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3" name="Google Shape;16243;p80"/>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4" name="Google Shape;16244;p80"/>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5" name="Google Shape;16245;p80"/>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6" name="Google Shape;16246;p80"/>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7" name="Google Shape;16247;p80"/>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8" name="Google Shape;16248;p80"/>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9" name="Google Shape;16249;p80"/>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0" name="Google Shape;16250;p80"/>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1" name="Google Shape;16251;p80"/>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2" name="Google Shape;16252;p80"/>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3" name="Google Shape;16253;p80"/>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4" name="Google Shape;16254;p80"/>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5" name="Google Shape;16255;p80"/>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6" name="Google Shape;16256;p80"/>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7" name="Google Shape;16257;p80"/>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8" name="Google Shape;16258;p80"/>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9" name="Google Shape;16259;p80"/>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0" name="Google Shape;16260;p80"/>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1" name="Google Shape;16261;p80"/>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2" name="Google Shape;16262;p80"/>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3" name="Google Shape;16263;p80"/>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4" name="Google Shape;16264;p80"/>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5" name="Google Shape;16265;p80"/>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6" name="Google Shape;16266;p80"/>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7" name="Google Shape;16267;p80"/>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8" name="Google Shape;16268;p80"/>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9" name="Google Shape;16269;p80"/>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0" name="Google Shape;16270;p80"/>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1" name="Google Shape;16271;p80"/>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2" name="Google Shape;16272;p80"/>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3" name="Google Shape;16273;p80"/>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274" name="Google Shape;16274;p80"/>
          <p:cNvGrpSpPr/>
          <p:nvPr/>
        </p:nvGrpSpPr>
        <p:grpSpPr>
          <a:xfrm>
            <a:off x="12430639" y="3596470"/>
            <a:ext cx="720516" cy="726910"/>
            <a:chOff x="6215319" y="1985085"/>
            <a:chExt cx="360258" cy="363455"/>
          </a:xfrm>
        </p:grpSpPr>
        <p:sp>
          <p:nvSpPr>
            <p:cNvPr id="16275" name="Google Shape;16275;p80"/>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6" name="Google Shape;16276;p80"/>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7" name="Google Shape;16277;p80"/>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8" name="Google Shape;16278;p80"/>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9" name="Google Shape;16279;p80"/>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0" name="Google Shape;16280;p80"/>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1" name="Google Shape;16281;p80"/>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2" name="Google Shape;16282;p80"/>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3" name="Google Shape;16283;p80"/>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284" name="Google Shape;16284;p80"/>
          <p:cNvGrpSpPr/>
          <p:nvPr/>
        </p:nvGrpSpPr>
        <p:grpSpPr>
          <a:xfrm>
            <a:off x="10709711" y="2631694"/>
            <a:ext cx="502669" cy="726805"/>
            <a:chOff x="5354856" y="1502697"/>
            <a:chExt cx="251334" cy="363402"/>
          </a:xfrm>
        </p:grpSpPr>
        <p:sp>
          <p:nvSpPr>
            <p:cNvPr id="16285" name="Google Shape;16285;p80"/>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6" name="Google Shape;16286;p80"/>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7" name="Google Shape;16287;p80"/>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8" name="Google Shape;16288;p80"/>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9" name="Google Shape;16289;p80"/>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0" name="Google Shape;16290;p80"/>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1" name="Google Shape;16291;p80"/>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2" name="Google Shape;16292;p80"/>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3" name="Google Shape;16293;p80"/>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4" name="Google Shape;16294;p80"/>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5" name="Google Shape;16295;p80"/>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6" name="Google Shape;16296;p80"/>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7" name="Google Shape;16297;p80"/>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298" name="Google Shape;16298;p80"/>
          <p:cNvGrpSpPr/>
          <p:nvPr/>
        </p:nvGrpSpPr>
        <p:grpSpPr>
          <a:xfrm>
            <a:off x="15934804" y="4577387"/>
            <a:ext cx="748186" cy="534164"/>
            <a:chOff x="7967402" y="2475543"/>
            <a:chExt cx="374093" cy="267082"/>
          </a:xfrm>
        </p:grpSpPr>
        <p:sp>
          <p:nvSpPr>
            <p:cNvPr id="16299" name="Google Shape;16299;p80"/>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0" name="Google Shape;16300;p80"/>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1" name="Google Shape;16301;p80"/>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2" name="Google Shape;16302;p80"/>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3" name="Google Shape;16303;p80"/>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4" name="Google Shape;16304;p80"/>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5" name="Google Shape;16305;p80"/>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6" name="Google Shape;16306;p80"/>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7" name="Google Shape;16307;p80"/>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8" name="Google Shape;16308;p80"/>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9" name="Google Shape;16309;p80"/>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0" name="Google Shape;16310;p80"/>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1" name="Google Shape;16311;p80"/>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2" name="Google Shape;16312;p80"/>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3" name="Google Shape;16313;p80"/>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314" name="Google Shape;16314;p80"/>
          <p:cNvGrpSpPr/>
          <p:nvPr/>
        </p:nvGrpSpPr>
        <p:grpSpPr>
          <a:xfrm>
            <a:off x="15053247" y="4547673"/>
            <a:ext cx="727958" cy="597207"/>
            <a:chOff x="7526624" y="2460686"/>
            <a:chExt cx="363979" cy="298604"/>
          </a:xfrm>
        </p:grpSpPr>
        <p:sp>
          <p:nvSpPr>
            <p:cNvPr id="16315" name="Google Shape;16315;p80"/>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6" name="Google Shape;16316;p80"/>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7" name="Google Shape;16317;p80"/>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8" name="Google Shape;16318;p80"/>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9" name="Google Shape;16319;p80"/>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0" name="Google Shape;16320;p80"/>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1" name="Google Shape;16321;p80"/>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2" name="Google Shape;16322;p80"/>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3" name="Google Shape;16323;p80"/>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4" name="Google Shape;16324;p80"/>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5" name="Google Shape;16325;p80"/>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6" name="Google Shape;16326;p80"/>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7" name="Google Shape;16327;p80"/>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8" name="Google Shape;16328;p80"/>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9" name="Google Shape;16329;p80"/>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0" name="Google Shape;16330;p80"/>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1" name="Google Shape;16331;p80"/>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2" name="Google Shape;16332;p80"/>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3" name="Google Shape;16333;p80"/>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334" name="Google Shape;16334;p80"/>
          <p:cNvGrpSpPr/>
          <p:nvPr/>
        </p:nvGrpSpPr>
        <p:grpSpPr>
          <a:xfrm>
            <a:off x="14216706" y="3596470"/>
            <a:ext cx="692322" cy="726962"/>
            <a:chOff x="7108353" y="1985085"/>
            <a:chExt cx="346161" cy="363481"/>
          </a:xfrm>
        </p:grpSpPr>
        <p:sp>
          <p:nvSpPr>
            <p:cNvPr id="16335" name="Google Shape;16335;p80"/>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6" name="Google Shape;16336;p80"/>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7" name="Google Shape;16337;p80"/>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8" name="Google Shape;16338;p80"/>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9" name="Google Shape;16339;p80"/>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0" name="Google Shape;16340;p80"/>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1" name="Google Shape;16341;p80"/>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2" name="Google Shape;16342;p80"/>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3" name="Google Shape;16343;p80"/>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4" name="Google Shape;16344;p80"/>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5" name="Google Shape;16345;p80"/>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6" name="Google Shape;16346;p80"/>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7" name="Google Shape;16347;p80"/>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8" name="Google Shape;16348;p80"/>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9" name="Google Shape;16349;p80"/>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0" name="Google Shape;16350;p80"/>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1" name="Google Shape;16351;p80"/>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352" name="Google Shape;16352;p80"/>
          <p:cNvGrpSpPr/>
          <p:nvPr/>
        </p:nvGrpSpPr>
        <p:grpSpPr>
          <a:xfrm>
            <a:off x="12279189" y="5461197"/>
            <a:ext cx="743155" cy="630694"/>
            <a:chOff x="6139594" y="2917448"/>
            <a:chExt cx="371578" cy="315347"/>
          </a:xfrm>
        </p:grpSpPr>
        <p:sp>
          <p:nvSpPr>
            <p:cNvPr id="16353" name="Google Shape;16353;p80"/>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4" name="Google Shape;16354;p80"/>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5" name="Google Shape;16355;p80"/>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6" name="Google Shape;16356;p80"/>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7" name="Google Shape;16357;p80"/>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8" name="Google Shape;16358;p80"/>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9" name="Google Shape;16359;p80"/>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0" name="Google Shape;16360;p80"/>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361" name="Google Shape;16361;p80"/>
          <p:cNvGrpSpPr/>
          <p:nvPr/>
        </p:nvGrpSpPr>
        <p:grpSpPr>
          <a:xfrm>
            <a:off x="15078506" y="5413089"/>
            <a:ext cx="656373" cy="726857"/>
            <a:chOff x="7539253" y="2893395"/>
            <a:chExt cx="328186" cy="363429"/>
          </a:xfrm>
        </p:grpSpPr>
        <p:sp>
          <p:nvSpPr>
            <p:cNvPr id="16362" name="Google Shape;16362;p80"/>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3" name="Google Shape;16363;p80"/>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4" name="Google Shape;16364;p80"/>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5" name="Google Shape;16365;p80"/>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6" name="Google Shape;16366;p80"/>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7" name="Google Shape;16367;p80"/>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8" name="Google Shape;16368;p80"/>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9" name="Google Shape;16369;p80"/>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0" name="Google Shape;16370;p80"/>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1" name="Google Shape;16371;p80"/>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2" name="Google Shape;16372;p80"/>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3" name="Google Shape;16373;p80"/>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4" name="Google Shape;16374;p80"/>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5" name="Google Shape;16375;p80"/>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6" name="Google Shape;16376;p80"/>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377" name="Google Shape;16377;p80"/>
          <p:cNvGrpSpPr/>
          <p:nvPr/>
        </p:nvGrpSpPr>
        <p:grpSpPr>
          <a:xfrm>
            <a:off x="16008276" y="5413141"/>
            <a:ext cx="634729" cy="726805"/>
            <a:chOff x="8004138" y="2893421"/>
            <a:chExt cx="317365" cy="363402"/>
          </a:xfrm>
        </p:grpSpPr>
        <p:sp>
          <p:nvSpPr>
            <p:cNvPr id="16378" name="Google Shape;16378;p80"/>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9" name="Google Shape;16379;p80"/>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0" name="Google Shape;16380;p80"/>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1" name="Google Shape;16381;p80"/>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2" name="Google Shape;16382;p80"/>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3" name="Google Shape;16383;p80"/>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4" name="Google Shape;16384;p80"/>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5" name="Google Shape;16385;p80"/>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6" name="Google Shape;16386;p80"/>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7" name="Google Shape;16387;p80"/>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8" name="Google Shape;16388;p80"/>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9" name="Google Shape;16389;p80"/>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0" name="Google Shape;16390;p80"/>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1" name="Google Shape;16391;p80"/>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2" name="Google Shape;16392;p80"/>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3" name="Google Shape;16393;p80"/>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4" name="Google Shape;16394;p80"/>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5" name="Google Shape;16395;p80"/>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6" name="Google Shape;16396;p80"/>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7" name="Google Shape;16397;p80"/>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8" name="Google Shape;16398;p80"/>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9" name="Google Shape;16399;p80"/>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0" name="Google Shape;16400;p80"/>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01" name="Google Shape;16401;p80"/>
          <p:cNvGrpSpPr/>
          <p:nvPr/>
        </p:nvGrpSpPr>
        <p:grpSpPr>
          <a:xfrm>
            <a:off x="11366031" y="5413299"/>
            <a:ext cx="731102" cy="726753"/>
            <a:chOff x="5683016" y="2893499"/>
            <a:chExt cx="365551" cy="363376"/>
          </a:xfrm>
        </p:grpSpPr>
        <p:sp>
          <p:nvSpPr>
            <p:cNvPr id="16402" name="Google Shape;16402;p80"/>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3" name="Google Shape;16403;p80"/>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4" name="Google Shape;16404;p80"/>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5" name="Google Shape;16405;p80"/>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6" name="Google Shape;16406;p80"/>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7" name="Google Shape;16407;p80"/>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8" name="Google Shape;16408;p80"/>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9" name="Google Shape;16409;p80"/>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0" name="Google Shape;16410;p80"/>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1" name="Google Shape;16411;p80"/>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2" name="Google Shape;16412;p80"/>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3" name="Google Shape;16413;p80"/>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4" name="Google Shape;16414;p80"/>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5" name="Google Shape;16415;p80"/>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6" name="Google Shape;16416;p80"/>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17" name="Google Shape;16417;p80"/>
          <p:cNvGrpSpPr/>
          <p:nvPr/>
        </p:nvGrpSpPr>
        <p:grpSpPr>
          <a:xfrm>
            <a:off x="9783243" y="2631694"/>
            <a:ext cx="511682" cy="726805"/>
            <a:chOff x="4891622" y="1502697"/>
            <a:chExt cx="255841" cy="363402"/>
          </a:xfrm>
        </p:grpSpPr>
        <p:sp>
          <p:nvSpPr>
            <p:cNvPr id="16418" name="Google Shape;16418;p80"/>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9" name="Google Shape;16419;p80"/>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0" name="Google Shape;16420;p80"/>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1" name="Google Shape;16421;p80"/>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2" name="Google Shape;16422;p80"/>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3" name="Google Shape;16423;p80"/>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4" name="Google Shape;16424;p80"/>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5" name="Google Shape;16425;p80"/>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6" name="Google Shape;16426;p80"/>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7" name="Google Shape;16427;p80"/>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8" name="Google Shape;16428;p80"/>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9" name="Google Shape;16429;p80"/>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0" name="Google Shape;16430;p80"/>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1" name="Google Shape;16431;p80"/>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2" name="Google Shape;16432;p80"/>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3" name="Google Shape;16433;p80"/>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34" name="Google Shape;16434;p80"/>
          <p:cNvGrpSpPr/>
          <p:nvPr/>
        </p:nvGrpSpPr>
        <p:grpSpPr>
          <a:xfrm>
            <a:off x="12562438" y="2631694"/>
            <a:ext cx="487838" cy="726805"/>
            <a:chOff x="6281219" y="1502697"/>
            <a:chExt cx="243919" cy="363402"/>
          </a:xfrm>
        </p:grpSpPr>
        <p:sp>
          <p:nvSpPr>
            <p:cNvPr id="16435" name="Google Shape;16435;p80"/>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6" name="Google Shape;16436;p80"/>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7" name="Google Shape;16437;p80"/>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8" name="Google Shape;16438;p80"/>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39" name="Google Shape;16439;p80"/>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0" name="Google Shape;16440;p80"/>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1" name="Google Shape;16441;p80"/>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2" name="Google Shape;16442;p80"/>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3" name="Google Shape;16443;p80"/>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4" name="Google Shape;16444;p80"/>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5" name="Google Shape;16445;p80"/>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6" name="Google Shape;16446;p80"/>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7" name="Google Shape;16447;p80"/>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48" name="Google Shape;16448;p80"/>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49" name="Google Shape;16449;p80"/>
          <p:cNvGrpSpPr/>
          <p:nvPr/>
        </p:nvGrpSpPr>
        <p:grpSpPr>
          <a:xfrm>
            <a:off x="9777426" y="6326037"/>
            <a:ext cx="622938" cy="726333"/>
            <a:chOff x="4888713" y="3349868"/>
            <a:chExt cx="311469" cy="363167"/>
          </a:xfrm>
        </p:grpSpPr>
        <p:sp>
          <p:nvSpPr>
            <p:cNvPr id="16450" name="Google Shape;16450;p80"/>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1" name="Google Shape;16451;p80"/>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2" name="Google Shape;16452;p80"/>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3" name="Google Shape;16453;p80"/>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4" name="Google Shape;16454;p80"/>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5" name="Google Shape;16455;p80"/>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6" name="Google Shape;16456;p80"/>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7" name="Google Shape;16457;p80"/>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8" name="Google Shape;16458;p80"/>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9" name="Google Shape;16459;p80"/>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0" name="Google Shape;16460;p80"/>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1" name="Google Shape;16461;p80"/>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2" name="Google Shape;16462;p80"/>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3" name="Google Shape;16463;p80"/>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4" name="Google Shape;16464;p80"/>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65" name="Google Shape;16465;p80"/>
          <p:cNvGrpSpPr/>
          <p:nvPr/>
        </p:nvGrpSpPr>
        <p:grpSpPr>
          <a:xfrm>
            <a:off x="12393641" y="6444891"/>
            <a:ext cx="726805" cy="487943"/>
            <a:chOff x="6196821" y="3409296"/>
            <a:chExt cx="363402" cy="243971"/>
          </a:xfrm>
        </p:grpSpPr>
        <p:sp>
          <p:nvSpPr>
            <p:cNvPr id="16466" name="Google Shape;16466;p80"/>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7" name="Google Shape;16467;p80"/>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8" name="Google Shape;16468;p80"/>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9" name="Google Shape;16469;p80"/>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0" name="Google Shape;16470;p80"/>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1" name="Google Shape;16471;p80"/>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2" name="Google Shape;16472;p80"/>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3" name="Google Shape;16473;p80"/>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4" name="Google Shape;16474;p80"/>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5" name="Google Shape;16475;p80"/>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6" name="Google Shape;16476;p80"/>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7" name="Google Shape;16477;p80"/>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8" name="Google Shape;16478;p80"/>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9" name="Google Shape;16479;p80"/>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0" name="Google Shape;16480;p80"/>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1" name="Google Shape;16481;p80"/>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82" name="Google Shape;16482;p80"/>
          <p:cNvGrpSpPr/>
          <p:nvPr/>
        </p:nvGrpSpPr>
        <p:grpSpPr>
          <a:xfrm>
            <a:off x="11636441" y="2631694"/>
            <a:ext cx="505446" cy="726805"/>
            <a:chOff x="5818221" y="1502697"/>
            <a:chExt cx="252723" cy="363402"/>
          </a:xfrm>
        </p:grpSpPr>
        <p:sp>
          <p:nvSpPr>
            <p:cNvPr id="16483" name="Google Shape;16483;p80"/>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4" name="Google Shape;16484;p80"/>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5" name="Google Shape;16485;p80"/>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6" name="Google Shape;16486;p80"/>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7" name="Google Shape;16487;p80"/>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8" name="Google Shape;16488;p80"/>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9" name="Google Shape;16489;p80"/>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0" name="Google Shape;16490;p80"/>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1" name="Google Shape;16491;p80"/>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2" name="Google Shape;16492;p80"/>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3" name="Google Shape;16493;p80"/>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4" name="Google Shape;16494;p80"/>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5" name="Google Shape;16495;p80"/>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6" name="Google Shape;16496;p80"/>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7" name="Google Shape;16497;p80"/>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98" name="Google Shape;16498;p80"/>
          <p:cNvGrpSpPr/>
          <p:nvPr/>
        </p:nvGrpSpPr>
        <p:grpSpPr>
          <a:xfrm>
            <a:off x="13321629" y="3596470"/>
            <a:ext cx="710193" cy="726962"/>
            <a:chOff x="6660814" y="1985085"/>
            <a:chExt cx="355096" cy="363481"/>
          </a:xfrm>
        </p:grpSpPr>
        <p:sp>
          <p:nvSpPr>
            <p:cNvPr id="16499" name="Google Shape;16499;p80"/>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0" name="Google Shape;16500;p80"/>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1" name="Google Shape;16501;p80"/>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2" name="Google Shape;16502;p80"/>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3" name="Google Shape;16503;p80"/>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4" name="Google Shape;16504;p80"/>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5" name="Google Shape;16505;p80"/>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6" name="Google Shape;16506;p80"/>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7" name="Google Shape;16507;p80"/>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8" name="Google Shape;16508;p80"/>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9" name="Google Shape;16509;p80"/>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0" name="Google Shape;16510;p80"/>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1" name="Google Shape;16511;p80"/>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2" name="Google Shape;16512;p80"/>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3" name="Google Shape;16513;p80"/>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4" name="Google Shape;16514;p80"/>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5" name="Google Shape;16515;p80"/>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6" name="Google Shape;16516;p80"/>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7" name="Google Shape;16517;p80"/>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8" name="Google Shape;16518;p80"/>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9" name="Google Shape;16519;p80"/>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0" name="Google Shape;16520;p80"/>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1" name="Google Shape;16521;p80"/>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2" name="Google Shape;16522;p80"/>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3" name="Google Shape;16523;p80"/>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4" name="Google Shape;16524;p80"/>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5" name="Google Shape;16525;p80"/>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6" name="Google Shape;16526;p80"/>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7" name="Google Shape;16527;p80"/>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528" name="Google Shape;16528;p80"/>
          <p:cNvGrpSpPr/>
          <p:nvPr/>
        </p:nvGrpSpPr>
        <p:grpSpPr>
          <a:xfrm>
            <a:off x="14452896" y="2631694"/>
            <a:ext cx="396758" cy="726805"/>
            <a:chOff x="7226448" y="1502697"/>
            <a:chExt cx="198379" cy="363402"/>
          </a:xfrm>
        </p:grpSpPr>
        <p:sp>
          <p:nvSpPr>
            <p:cNvPr id="16529" name="Google Shape;16529;p80"/>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0" name="Google Shape;16530;p80"/>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1" name="Google Shape;16531;p80"/>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2" name="Google Shape;16532;p80"/>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3" name="Google Shape;16533;p80"/>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4" name="Google Shape;16534;p80"/>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5" name="Google Shape;16535;p80"/>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6" name="Google Shape;16536;p80"/>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7" name="Google Shape;16537;p80"/>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8" name="Google Shape;16538;p80"/>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9" name="Google Shape;16539;p80"/>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0" name="Google Shape;16540;p80"/>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1" name="Google Shape;16541;p80"/>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2" name="Google Shape;16542;p80"/>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543" name="Google Shape;16543;p80"/>
          <p:cNvGrpSpPr/>
          <p:nvPr/>
        </p:nvGrpSpPr>
        <p:grpSpPr>
          <a:xfrm>
            <a:off x="16338061" y="2631432"/>
            <a:ext cx="316002" cy="727067"/>
            <a:chOff x="8169030" y="1502566"/>
            <a:chExt cx="158001" cy="363533"/>
          </a:xfrm>
        </p:grpSpPr>
        <p:sp>
          <p:nvSpPr>
            <p:cNvPr id="16544" name="Google Shape;16544;p80"/>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5" name="Google Shape;16545;p80"/>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6" name="Google Shape;16546;p80"/>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7" name="Google Shape;16547;p80"/>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8" name="Google Shape;16548;p80"/>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9" name="Google Shape;16549;p80"/>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0" name="Google Shape;16550;p80"/>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1" name="Google Shape;16551;p80"/>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2" name="Google Shape;16552;p80"/>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3" name="Google Shape;16553;p80"/>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4" name="Google Shape;16554;p80"/>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5" name="Google Shape;16555;p80"/>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6" name="Google Shape;16556;p80"/>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557" name="Google Shape;16557;p80"/>
          <p:cNvGrpSpPr/>
          <p:nvPr/>
        </p:nvGrpSpPr>
        <p:grpSpPr>
          <a:xfrm>
            <a:off x="15413322" y="2631694"/>
            <a:ext cx="320561" cy="726805"/>
            <a:chOff x="7706661" y="1502697"/>
            <a:chExt cx="160281" cy="363402"/>
          </a:xfrm>
        </p:grpSpPr>
        <p:sp>
          <p:nvSpPr>
            <p:cNvPr id="16558" name="Google Shape;16558;p80"/>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9" name="Google Shape;16559;p80"/>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0" name="Google Shape;16560;p80"/>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1" name="Google Shape;16561;p80"/>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2" name="Google Shape;16562;p80"/>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3" name="Google Shape;16563;p80"/>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4" name="Google Shape;16564;p80"/>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5" name="Google Shape;16565;p80"/>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6" name="Google Shape;16566;p80"/>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7" name="Google Shape;16567;p80"/>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8" name="Google Shape;16568;p80"/>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9" name="Google Shape;16569;p80"/>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0" name="Google Shape;16570;p80"/>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1" name="Google Shape;16571;p80"/>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572" name="Google Shape;16572;p80"/>
          <p:cNvGrpSpPr/>
          <p:nvPr/>
        </p:nvGrpSpPr>
        <p:grpSpPr>
          <a:xfrm>
            <a:off x="13507038" y="2631641"/>
            <a:ext cx="450316" cy="730368"/>
            <a:chOff x="6753519" y="1502671"/>
            <a:chExt cx="225158" cy="365184"/>
          </a:xfrm>
        </p:grpSpPr>
        <p:sp>
          <p:nvSpPr>
            <p:cNvPr id="16573" name="Google Shape;16573;p80"/>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4" name="Google Shape;16574;p80"/>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5" name="Google Shape;16575;p80"/>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6" name="Google Shape;16576;p80"/>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7" name="Google Shape;16577;p80"/>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8" name="Google Shape;16578;p80"/>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9" name="Google Shape;16579;p80"/>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0" name="Google Shape;16580;p80"/>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1" name="Google Shape;16581;p80"/>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582" name="Google Shape;16582;p80"/>
          <p:cNvGrpSpPr/>
          <p:nvPr/>
        </p:nvGrpSpPr>
        <p:grpSpPr>
          <a:xfrm>
            <a:off x="11503752" y="6501122"/>
            <a:ext cx="727539" cy="375849"/>
            <a:chOff x="5751876" y="3437411"/>
            <a:chExt cx="363769" cy="187924"/>
          </a:xfrm>
        </p:grpSpPr>
        <p:sp>
          <p:nvSpPr>
            <p:cNvPr id="16583" name="Google Shape;16583;p80"/>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4" name="Google Shape;16584;p80"/>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5" name="Google Shape;16585;p80"/>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6" name="Google Shape;16586;p80"/>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7" name="Google Shape;16587;p80"/>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8" name="Google Shape;16588;p80"/>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9" name="Google Shape;16589;p80"/>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0" name="Google Shape;16590;p80"/>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1" name="Google Shape;16591;p80"/>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2" name="Google Shape;16592;p80"/>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3" name="Google Shape;16593;p80"/>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4" name="Google Shape;16594;p80"/>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5" name="Google Shape;16595;p80"/>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6" name="Google Shape;16596;p80"/>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7" name="Google Shape;16597;p80"/>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8" name="Google Shape;16598;p80"/>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9" name="Google Shape;16599;p80"/>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0" name="Google Shape;16600;p80"/>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1" name="Google Shape;16601;p80"/>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2" name="Google Shape;16602;p80"/>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3" name="Google Shape;16603;p80"/>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4" name="Google Shape;16604;p80"/>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5" name="Google Shape;16605;p80"/>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6" name="Google Shape;16606;p80"/>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7" name="Google Shape;16607;p80"/>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8" name="Google Shape;16608;p80"/>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9" name="Google Shape;16609;p80"/>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0" name="Google Shape;16610;p80"/>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611" name="Google Shape;16611;p80"/>
          <p:cNvGrpSpPr/>
          <p:nvPr/>
        </p:nvGrpSpPr>
        <p:grpSpPr>
          <a:xfrm>
            <a:off x="15321037" y="7226879"/>
            <a:ext cx="608527" cy="727329"/>
            <a:chOff x="7660518" y="3800289"/>
            <a:chExt cx="304263" cy="363664"/>
          </a:xfrm>
        </p:grpSpPr>
        <p:sp>
          <p:nvSpPr>
            <p:cNvPr id="16612" name="Google Shape;16612;p80"/>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3" name="Google Shape;16613;p80"/>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4" name="Google Shape;16614;p80"/>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5" name="Google Shape;16615;p80"/>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6" name="Google Shape;16616;p80"/>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7" name="Google Shape;16617;p80"/>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8" name="Google Shape;16618;p80"/>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9" name="Google Shape;16619;p80"/>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0" name="Google Shape;16620;p80"/>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1" name="Google Shape;16621;p80"/>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622" name="Google Shape;16622;p80"/>
          <p:cNvGrpSpPr/>
          <p:nvPr/>
        </p:nvGrpSpPr>
        <p:grpSpPr>
          <a:xfrm>
            <a:off x="10447319" y="5413246"/>
            <a:ext cx="731102" cy="726543"/>
            <a:chOff x="5223660" y="2893473"/>
            <a:chExt cx="365551" cy="363271"/>
          </a:xfrm>
        </p:grpSpPr>
        <p:sp>
          <p:nvSpPr>
            <p:cNvPr id="16623" name="Google Shape;16623;p80"/>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4" name="Google Shape;16624;p80"/>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5" name="Google Shape;16625;p80"/>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6" name="Google Shape;16626;p80"/>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7" name="Google Shape;16627;p80"/>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8" name="Google Shape;16628;p80"/>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9" name="Google Shape;16629;p80"/>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0" name="Google Shape;16630;p80"/>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1" name="Google Shape;16631;p80"/>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2" name="Google Shape;16632;p80"/>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3" name="Google Shape;16633;p80"/>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4" name="Google Shape;16634;p80"/>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5" name="Google Shape;16635;p80"/>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6" name="Google Shape;16636;p80"/>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637" name="Google Shape;16637;p80"/>
          <p:cNvGrpSpPr/>
          <p:nvPr/>
        </p:nvGrpSpPr>
        <p:grpSpPr>
          <a:xfrm>
            <a:off x="9728113" y="5413141"/>
            <a:ext cx="333401" cy="726543"/>
            <a:chOff x="4864057" y="2893421"/>
            <a:chExt cx="166700" cy="363271"/>
          </a:xfrm>
        </p:grpSpPr>
        <p:sp>
          <p:nvSpPr>
            <p:cNvPr id="16638" name="Google Shape;16638;p80"/>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9" name="Google Shape;16639;p80"/>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0" name="Google Shape;16640;p80"/>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1" name="Google Shape;16641;p80"/>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2" name="Google Shape;16642;p80"/>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3" name="Google Shape;16643;p80"/>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4" name="Google Shape;16644;p80"/>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5" name="Google Shape;16645;p80"/>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6" name="Google Shape;16646;p80"/>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7" name="Google Shape;16647;p80"/>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8" name="Google Shape;16648;p80"/>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9" name="Google Shape;16649;p80"/>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50" name="Google Shape;16650;p80"/>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6651" name="Google Shape;16651;p80"/>
          <p:cNvSpPr txBox="1"/>
          <p:nvPr/>
        </p:nvSpPr>
        <p:spPr>
          <a:xfrm>
            <a:off x="1699350"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Creative Process Icons</a:t>
            </a:r>
            <a:endParaRPr sz="4800">
              <a:solidFill>
                <a:schemeClr val="lt1"/>
              </a:solidFill>
            </a:endParaRPr>
          </a:p>
        </p:txBody>
      </p:sp>
      <p:sp>
        <p:nvSpPr>
          <p:cNvPr id="16652" name="Google Shape;16652;p80"/>
          <p:cNvSpPr txBox="1"/>
          <p:nvPr/>
        </p:nvSpPr>
        <p:spPr>
          <a:xfrm>
            <a:off x="9716800"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Performing Arts Icons</a:t>
            </a:r>
            <a:endParaRPr sz="4800">
              <a:solidFill>
                <a:schemeClr val="lt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656" name="Shape 16656"/>
        <p:cNvGrpSpPr/>
        <p:nvPr/>
      </p:nvGrpSpPr>
      <p:grpSpPr>
        <a:xfrm>
          <a:off x="0" y="0"/>
          <a:ext cx="0" cy="0"/>
          <a:chOff x="0" y="0"/>
          <a:chExt cx="0" cy="0"/>
        </a:xfrm>
      </p:grpSpPr>
      <p:grpSp>
        <p:nvGrpSpPr>
          <p:cNvPr id="16657" name="Google Shape;16657;p81"/>
          <p:cNvGrpSpPr/>
          <p:nvPr/>
        </p:nvGrpSpPr>
        <p:grpSpPr>
          <a:xfrm>
            <a:off x="8220167" y="6097056"/>
            <a:ext cx="722521" cy="715496"/>
            <a:chOff x="4132674" y="2896128"/>
            <a:chExt cx="361261" cy="357748"/>
          </a:xfrm>
        </p:grpSpPr>
        <p:sp>
          <p:nvSpPr>
            <p:cNvPr id="16658" name="Google Shape;16658;p81"/>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59" name="Google Shape;16659;p81"/>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0" name="Google Shape;16660;p81"/>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661" name="Google Shape;16661;p81"/>
          <p:cNvGrpSpPr/>
          <p:nvPr/>
        </p:nvGrpSpPr>
        <p:grpSpPr>
          <a:xfrm>
            <a:off x="15991387" y="6096951"/>
            <a:ext cx="496727" cy="715601"/>
            <a:chOff x="8018284" y="2896075"/>
            <a:chExt cx="248363" cy="357801"/>
          </a:xfrm>
        </p:grpSpPr>
        <p:sp>
          <p:nvSpPr>
            <p:cNvPr id="16662" name="Google Shape;16662;p81"/>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3" name="Google Shape;16663;p81"/>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4" name="Google Shape;16664;p81"/>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5" name="Google Shape;16665;p81"/>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6" name="Google Shape;16666;p81"/>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7" name="Google Shape;16667;p81"/>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8" name="Google Shape;16668;p81"/>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669" name="Google Shape;16669;p81"/>
          <p:cNvGrpSpPr/>
          <p:nvPr/>
        </p:nvGrpSpPr>
        <p:grpSpPr>
          <a:xfrm>
            <a:off x="9315115" y="6097056"/>
            <a:ext cx="720896" cy="715496"/>
            <a:chOff x="4680149" y="2896128"/>
            <a:chExt cx="360448" cy="357748"/>
          </a:xfrm>
        </p:grpSpPr>
        <p:sp>
          <p:nvSpPr>
            <p:cNvPr id="16670" name="Google Shape;16670;p81"/>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1" name="Google Shape;16671;p81"/>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2" name="Google Shape;16672;p81"/>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3" name="Google Shape;16673;p81"/>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4" name="Google Shape;16674;p81"/>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675" name="Google Shape;16675;p81"/>
          <p:cNvGrpSpPr/>
          <p:nvPr/>
        </p:nvGrpSpPr>
        <p:grpSpPr>
          <a:xfrm>
            <a:off x="14964223" y="6096898"/>
            <a:ext cx="362519" cy="715654"/>
            <a:chOff x="7504703" y="2896049"/>
            <a:chExt cx="181259" cy="357827"/>
          </a:xfrm>
        </p:grpSpPr>
        <p:sp>
          <p:nvSpPr>
            <p:cNvPr id="16676" name="Google Shape;16676;p81"/>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7" name="Google Shape;16677;p81"/>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8" name="Google Shape;16678;p81"/>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9" name="Google Shape;16679;p81"/>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0" name="Google Shape;16680;p81"/>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1" name="Google Shape;16681;p81"/>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2" name="Google Shape;16682;p81"/>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3" name="Google Shape;16683;p81"/>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4" name="Google Shape;16684;p81"/>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5" name="Google Shape;16685;p81"/>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6" name="Google Shape;16686;p81"/>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687" name="Google Shape;16687;p81"/>
          <p:cNvGrpSpPr/>
          <p:nvPr/>
        </p:nvGrpSpPr>
        <p:grpSpPr>
          <a:xfrm>
            <a:off x="9316321" y="3304743"/>
            <a:ext cx="748681" cy="729179"/>
            <a:chOff x="4680751" y="1499971"/>
            <a:chExt cx="374341" cy="364590"/>
          </a:xfrm>
        </p:grpSpPr>
        <p:sp>
          <p:nvSpPr>
            <p:cNvPr id="16688" name="Google Shape;16688;p81"/>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9" name="Google Shape;16689;p81"/>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0" name="Google Shape;16690;p81"/>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1" name="Google Shape;16691;p81"/>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2" name="Google Shape;16692;p81"/>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3" name="Google Shape;16693;p81"/>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4" name="Google Shape;16694;p81"/>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5" name="Google Shape;16695;p81"/>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6" name="Google Shape;16696;p81"/>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7" name="Google Shape;16697;p81"/>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8" name="Google Shape;16698;p81"/>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9" name="Google Shape;16699;p81"/>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0" name="Google Shape;16700;p81"/>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1" name="Google Shape;16701;p81"/>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2" name="Google Shape;16702;p81"/>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3" name="Google Shape;16703;p81"/>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4" name="Google Shape;16704;p81"/>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5" name="Google Shape;16705;p81"/>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706" name="Google Shape;16706;p81"/>
          <p:cNvGrpSpPr/>
          <p:nvPr/>
        </p:nvGrpSpPr>
        <p:grpSpPr>
          <a:xfrm>
            <a:off x="1661380" y="3304533"/>
            <a:ext cx="749835" cy="729337"/>
            <a:chOff x="853281" y="1499867"/>
            <a:chExt cx="374917" cy="364668"/>
          </a:xfrm>
        </p:grpSpPr>
        <p:sp>
          <p:nvSpPr>
            <p:cNvPr id="16707" name="Google Shape;16707;p81"/>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8" name="Google Shape;16708;p81"/>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9" name="Google Shape;16709;p81"/>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0" name="Google Shape;16710;p81"/>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1" name="Google Shape;16711;p81"/>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2" name="Google Shape;16712;p81"/>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3" name="Google Shape;16713;p81"/>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4" name="Google Shape;16714;p81"/>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5" name="Google Shape;16715;p81"/>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6" name="Google Shape;16716;p81"/>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7" name="Google Shape;16717;p81"/>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8" name="Google Shape;16718;p81"/>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9" name="Google Shape;16719;p81"/>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0" name="Google Shape;16720;p81"/>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1" name="Google Shape;16721;p81"/>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2" name="Google Shape;16722;p81"/>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3" name="Google Shape;16723;p81"/>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4" name="Google Shape;16724;p81"/>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5" name="Google Shape;16725;p81"/>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6" name="Google Shape;16726;p81"/>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7" name="Google Shape;16727;p81"/>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8" name="Google Shape;16728;p81"/>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9" name="Google Shape;16729;p81"/>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730" name="Google Shape;16730;p81"/>
          <p:cNvGrpSpPr/>
          <p:nvPr/>
        </p:nvGrpSpPr>
        <p:grpSpPr>
          <a:xfrm>
            <a:off x="12616160" y="3407286"/>
            <a:ext cx="730490" cy="523935"/>
            <a:chOff x="6330671" y="1551243"/>
            <a:chExt cx="365245" cy="261968"/>
          </a:xfrm>
        </p:grpSpPr>
        <p:sp>
          <p:nvSpPr>
            <p:cNvPr id="16731" name="Google Shape;16731;p81"/>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2" name="Google Shape;16732;p81"/>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3" name="Google Shape;16733;p81"/>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4" name="Google Shape;16734;p81"/>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5" name="Google Shape;16735;p81"/>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6" name="Google Shape;16736;p81"/>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7" name="Google Shape;16737;p81"/>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8" name="Google Shape;16738;p81"/>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9" name="Google Shape;16739;p81"/>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0" name="Google Shape;16740;p81"/>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1" name="Google Shape;16741;p81"/>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2" name="Google Shape;16742;p81"/>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3" name="Google Shape;16743;p81"/>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4" name="Google Shape;16744;p81"/>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5" name="Google Shape;16745;p81"/>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6" name="Google Shape;16746;p81"/>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7" name="Google Shape;16747;p81"/>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8" name="Google Shape;16748;p81"/>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9" name="Google Shape;16749;p81"/>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750" name="Google Shape;16750;p81"/>
          <p:cNvGrpSpPr/>
          <p:nvPr/>
        </p:nvGrpSpPr>
        <p:grpSpPr>
          <a:xfrm>
            <a:off x="7147079" y="3322095"/>
            <a:ext cx="735261" cy="694579"/>
            <a:chOff x="3596131" y="1508648"/>
            <a:chExt cx="367630" cy="347289"/>
          </a:xfrm>
        </p:grpSpPr>
        <p:sp>
          <p:nvSpPr>
            <p:cNvPr id="16751" name="Google Shape;16751;p81"/>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2" name="Google Shape;16752;p81"/>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3" name="Google Shape;16753;p81"/>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4" name="Google Shape;16754;p81"/>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5" name="Google Shape;16755;p81"/>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6" name="Google Shape;16756;p81"/>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7" name="Google Shape;16757;p81"/>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8" name="Google Shape;16758;p81"/>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9" name="Google Shape;16759;p81"/>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0" name="Google Shape;16760;p81"/>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1" name="Google Shape;16761;p81"/>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2" name="Google Shape;16762;p81"/>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3" name="Google Shape;16763;p81"/>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4" name="Google Shape;16764;p81"/>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5" name="Google Shape;16765;p81"/>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6" name="Google Shape;16766;p81"/>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7" name="Google Shape;16767;p81"/>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768" name="Google Shape;16768;p81"/>
          <p:cNvGrpSpPr/>
          <p:nvPr/>
        </p:nvGrpSpPr>
        <p:grpSpPr>
          <a:xfrm>
            <a:off x="12599804" y="5149631"/>
            <a:ext cx="751617" cy="698039"/>
            <a:chOff x="6322493" y="2422415"/>
            <a:chExt cx="375809" cy="349019"/>
          </a:xfrm>
        </p:grpSpPr>
        <p:sp>
          <p:nvSpPr>
            <p:cNvPr id="16769" name="Google Shape;16769;p81"/>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0" name="Google Shape;16770;p81"/>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1" name="Google Shape;16771;p81"/>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2" name="Google Shape;16772;p81"/>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3" name="Google Shape;16773;p81"/>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774" name="Google Shape;16774;p81"/>
          <p:cNvGrpSpPr/>
          <p:nvPr/>
        </p:nvGrpSpPr>
        <p:grpSpPr>
          <a:xfrm>
            <a:off x="4941717" y="6136165"/>
            <a:ext cx="715706" cy="637331"/>
            <a:chOff x="2493449" y="2915682"/>
            <a:chExt cx="357853" cy="318665"/>
          </a:xfrm>
        </p:grpSpPr>
        <p:sp>
          <p:nvSpPr>
            <p:cNvPr id="16775" name="Google Shape;16775;p81"/>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6" name="Google Shape;16776;p81"/>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7" name="Google Shape;16777;p81"/>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8" name="Google Shape;16778;p81"/>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9" name="Google Shape;16779;p81"/>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0" name="Google Shape;16780;p81"/>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1" name="Google Shape;16781;p81"/>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2" name="Google Shape;16782;p81"/>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3" name="Google Shape;16783;p81"/>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784" name="Google Shape;16784;p81"/>
          <p:cNvGrpSpPr/>
          <p:nvPr/>
        </p:nvGrpSpPr>
        <p:grpSpPr>
          <a:xfrm>
            <a:off x="2753864" y="6237083"/>
            <a:ext cx="719166" cy="435390"/>
            <a:chOff x="1399523" y="2966141"/>
            <a:chExt cx="359583" cy="217695"/>
          </a:xfrm>
        </p:grpSpPr>
        <p:sp>
          <p:nvSpPr>
            <p:cNvPr id="16785" name="Google Shape;16785;p81"/>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6" name="Google Shape;16786;p81"/>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7" name="Google Shape;16787;p81"/>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8" name="Google Shape;16788;p81"/>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9" name="Google Shape;16789;p81"/>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0" name="Google Shape;16790;p81"/>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1" name="Google Shape;16791;p81"/>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2" name="Google Shape;16792;p81"/>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3" name="Google Shape;16793;p81"/>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4" name="Google Shape;16794;p81"/>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5" name="Google Shape;16795;p81"/>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796" name="Google Shape;16796;p81"/>
          <p:cNvGrpSpPr/>
          <p:nvPr/>
        </p:nvGrpSpPr>
        <p:grpSpPr>
          <a:xfrm>
            <a:off x="1699283" y="6082219"/>
            <a:ext cx="657619" cy="739822"/>
            <a:chOff x="872232" y="2888710"/>
            <a:chExt cx="328810" cy="369911"/>
          </a:xfrm>
        </p:grpSpPr>
        <p:sp>
          <p:nvSpPr>
            <p:cNvPr id="16797" name="Google Shape;16797;p81"/>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8" name="Google Shape;16798;p81"/>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9" name="Google Shape;16799;p81"/>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0" name="Google Shape;16800;p81"/>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1" name="Google Shape;16801;p81"/>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2" name="Google Shape;16802;p81"/>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3" name="Google Shape;16803;p81"/>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4" name="Google Shape;16804;p81"/>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5" name="Google Shape;16805;p81"/>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6" name="Google Shape;16806;p81"/>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7" name="Google Shape;16807;p81"/>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808" name="Google Shape;16808;p81"/>
          <p:cNvGrpSpPr/>
          <p:nvPr/>
        </p:nvGrpSpPr>
        <p:grpSpPr>
          <a:xfrm>
            <a:off x="11584908" y="6097056"/>
            <a:ext cx="562363" cy="715916"/>
            <a:chOff x="5815045" y="2896128"/>
            <a:chExt cx="281181" cy="357958"/>
          </a:xfrm>
        </p:grpSpPr>
        <p:sp>
          <p:nvSpPr>
            <p:cNvPr id="16809" name="Google Shape;16809;p81"/>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0" name="Google Shape;16810;p81"/>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1" name="Google Shape;16811;p81"/>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2" name="Google Shape;16812;p81"/>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3" name="Google Shape;16813;p81"/>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4" name="Google Shape;16814;p81"/>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815" name="Google Shape;16815;p81"/>
          <p:cNvGrpSpPr/>
          <p:nvPr/>
        </p:nvGrpSpPr>
        <p:grpSpPr>
          <a:xfrm>
            <a:off x="10432607" y="6097003"/>
            <a:ext cx="672875" cy="715549"/>
            <a:chOff x="5238894" y="2896102"/>
            <a:chExt cx="336437" cy="357774"/>
          </a:xfrm>
        </p:grpSpPr>
        <p:sp>
          <p:nvSpPr>
            <p:cNvPr id="16816" name="Google Shape;16816;p81"/>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7" name="Google Shape;16817;p81"/>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8" name="Google Shape;16818;p81"/>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9" name="Google Shape;16819;p81"/>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0" name="Google Shape;16820;p81"/>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1" name="Google Shape;16821;p81"/>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2" name="Google Shape;16822;p81"/>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823" name="Google Shape;16823;p81"/>
          <p:cNvGrpSpPr/>
          <p:nvPr/>
        </p:nvGrpSpPr>
        <p:grpSpPr>
          <a:xfrm>
            <a:off x="10408806" y="3304638"/>
            <a:ext cx="749573" cy="729232"/>
            <a:chOff x="5226994" y="1499919"/>
            <a:chExt cx="374786" cy="364616"/>
          </a:xfrm>
        </p:grpSpPr>
        <p:sp>
          <p:nvSpPr>
            <p:cNvPr id="16824" name="Google Shape;16824;p81"/>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5" name="Google Shape;16825;p81"/>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6" name="Google Shape;16826;p81"/>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7" name="Google Shape;16827;p81"/>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8" name="Google Shape;16828;p81"/>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9" name="Google Shape;16829;p81"/>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0" name="Google Shape;16830;p81"/>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1" name="Google Shape;16831;p81"/>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2" name="Google Shape;16832;p81"/>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3" name="Google Shape;16833;p81"/>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4" name="Google Shape;16834;p81"/>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5" name="Google Shape;16835;p81"/>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6" name="Google Shape;16836;p81"/>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7" name="Google Shape;16837;p81"/>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8" name="Google Shape;16838;p81"/>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9" name="Google Shape;16839;p81"/>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0" name="Google Shape;16840;p81"/>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1" name="Google Shape;16841;p81"/>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2" name="Google Shape;16842;p81"/>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3" name="Google Shape;16843;p81"/>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844" name="Google Shape;16844;p81"/>
          <p:cNvGrpSpPr/>
          <p:nvPr/>
        </p:nvGrpSpPr>
        <p:grpSpPr>
          <a:xfrm>
            <a:off x="11526664" y="5124415"/>
            <a:ext cx="705588" cy="748524"/>
            <a:chOff x="5785923" y="2409807"/>
            <a:chExt cx="352794" cy="374262"/>
          </a:xfrm>
        </p:grpSpPr>
        <p:sp>
          <p:nvSpPr>
            <p:cNvPr id="16845" name="Google Shape;16845;p81"/>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6" name="Google Shape;16846;p81"/>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7" name="Google Shape;16847;p81"/>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8" name="Google Shape;16848;p81"/>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9" name="Google Shape;16849;p81"/>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0" name="Google Shape;16850;p81"/>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851" name="Google Shape;16851;p81"/>
          <p:cNvGrpSpPr/>
          <p:nvPr/>
        </p:nvGrpSpPr>
        <p:grpSpPr>
          <a:xfrm>
            <a:off x="7129569" y="6180569"/>
            <a:ext cx="715706" cy="548470"/>
            <a:chOff x="3587376" y="2937884"/>
            <a:chExt cx="357853" cy="274235"/>
          </a:xfrm>
        </p:grpSpPr>
        <p:sp>
          <p:nvSpPr>
            <p:cNvPr id="16852" name="Google Shape;16852;p81"/>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3" name="Google Shape;16853;p81"/>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4" name="Google Shape;16854;p81"/>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5" name="Google Shape;16855;p81"/>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6" name="Google Shape;16856;p81"/>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7" name="Google Shape;16857;p81"/>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8" name="Google Shape;16858;p81"/>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9" name="Google Shape;16859;p81"/>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0" name="Google Shape;16860;p81"/>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1" name="Google Shape;16861;p81"/>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2" name="Google Shape;16862;p81"/>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3" name="Google Shape;16863;p81"/>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4" name="Google Shape;16864;p81"/>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865" name="Google Shape;16865;p81"/>
          <p:cNvGrpSpPr/>
          <p:nvPr/>
        </p:nvGrpSpPr>
        <p:grpSpPr>
          <a:xfrm>
            <a:off x="3842889" y="6097056"/>
            <a:ext cx="725300" cy="715496"/>
            <a:chOff x="1944035" y="2896128"/>
            <a:chExt cx="362650" cy="357748"/>
          </a:xfrm>
        </p:grpSpPr>
        <p:sp>
          <p:nvSpPr>
            <p:cNvPr id="16866" name="Google Shape;16866;p81"/>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7" name="Google Shape;16867;p81"/>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8" name="Google Shape;16868;p81"/>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9" name="Google Shape;16869;p81"/>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0" name="Google Shape;16870;p81"/>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1" name="Google Shape;16871;p81"/>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2" name="Google Shape;16872;p81"/>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3" name="Google Shape;16873;p81"/>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4" name="Google Shape;16874;p81"/>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5" name="Google Shape;16875;p81"/>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6" name="Google Shape;16876;p81"/>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7" name="Google Shape;16877;p81"/>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8" name="Google Shape;16878;p81"/>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9" name="Google Shape;16879;p81"/>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0" name="Google Shape;16880;p81"/>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881" name="Google Shape;16881;p81"/>
          <p:cNvGrpSpPr/>
          <p:nvPr/>
        </p:nvGrpSpPr>
        <p:grpSpPr>
          <a:xfrm>
            <a:off x="6016482" y="6110896"/>
            <a:ext cx="756231" cy="688235"/>
            <a:chOff x="3030832" y="2903048"/>
            <a:chExt cx="378115" cy="344118"/>
          </a:xfrm>
        </p:grpSpPr>
        <p:sp>
          <p:nvSpPr>
            <p:cNvPr id="16882" name="Google Shape;16882;p81"/>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3" name="Google Shape;16883;p81"/>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4" name="Google Shape;16884;p81"/>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5" name="Google Shape;16885;p81"/>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6" name="Google Shape;16886;p81"/>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7" name="Google Shape;16887;p81"/>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8" name="Google Shape;16888;p81"/>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9" name="Google Shape;16889;p81"/>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0" name="Google Shape;16890;p81"/>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1" name="Google Shape;16891;p81"/>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2" name="Google Shape;16892;p81"/>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893" name="Google Shape;16893;p81"/>
          <p:cNvGrpSpPr/>
          <p:nvPr/>
        </p:nvGrpSpPr>
        <p:grpSpPr>
          <a:xfrm>
            <a:off x="6027910" y="5165044"/>
            <a:ext cx="758799" cy="667056"/>
            <a:chOff x="3036546" y="2430122"/>
            <a:chExt cx="379400" cy="333528"/>
          </a:xfrm>
        </p:grpSpPr>
        <p:sp>
          <p:nvSpPr>
            <p:cNvPr id="16894" name="Google Shape;16894;p81"/>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5" name="Google Shape;16895;p81"/>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6" name="Google Shape;16896;p81"/>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7" name="Google Shape;16897;p81"/>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8" name="Google Shape;16898;p81"/>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9" name="Google Shape;16899;p81"/>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0" name="Google Shape;16900;p81"/>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901" name="Google Shape;16901;p81"/>
          <p:cNvGrpSpPr/>
          <p:nvPr/>
        </p:nvGrpSpPr>
        <p:grpSpPr>
          <a:xfrm>
            <a:off x="3843518" y="5258727"/>
            <a:ext cx="751093" cy="480213"/>
            <a:chOff x="1944350" y="2476964"/>
            <a:chExt cx="375546" cy="240106"/>
          </a:xfrm>
        </p:grpSpPr>
        <p:sp>
          <p:nvSpPr>
            <p:cNvPr id="16902" name="Google Shape;16902;p81"/>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3" name="Google Shape;16903;p81"/>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4" name="Google Shape;16904;p81"/>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5" name="Google Shape;16905;p81"/>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6" name="Google Shape;16906;p81"/>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7" name="Google Shape;16907;p81"/>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8" name="Google Shape;16908;p81"/>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9" name="Google Shape;16909;p81"/>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910" name="Google Shape;16910;p81"/>
          <p:cNvGrpSpPr/>
          <p:nvPr/>
        </p:nvGrpSpPr>
        <p:grpSpPr>
          <a:xfrm>
            <a:off x="15880088" y="5128189"/>
            <a:ext cx="753505" cy="741080"/>
            <a:chOff x="7962635" y="2411695"/>
            <a:chExt cx="376752" cy="370540"/>
          </a:xfrm>
        </p:grpSpPr>
        <p:sp>
          <p:nvSpPr>
            <p:cNvPr id="16911" name="Google Shape;16911;p81"/>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2" name="Google Shape;16912;p81"/>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3" name="Google Shape;16913;p81"/>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4" name="Google Shape;16914;p81"/>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5" name="Google Shape;16915;p81"/>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6" name="Google Shape;16916;p81"/>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7" name="Google Shape;16917;p81"/>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8" name="Google Shape;16918;p81"/>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9" name="Google Shape;16919;p81"/>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920" name="Google Shape;16920;p81"/>
          <p:cNvGrpSpPr/>
          <p:nvPr/>
        </p:nvGrpSpPr>
        <p:grpSpPr>
          <a:xfrm>
            <a:off x="13694071" y="5207194"/>
            <a:ext cx="748681" cy="583071"/>
            <a:chOff x="6869626" y="2451197"/>
            <a:chExt cx="374341" cy="291535"/>
          </a:xfrm>
        </p:grpSpPr>
        <p:sp>
          <p:nvSpPr>
            <p:cNvPr id="16921" name="Google Shape;16921;p81"/>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2" name="Google Shape;16922;p81"/>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3" name="Google Shape;16923;p81"/>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4" name="Google Shape;16924;p81"/>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5" name="Google Shape;16925;p81"/>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6" name="Google Shape;16926;p81"/>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7" name="Google Shape;16927;p81"/>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8" name="Google Shape;16928;p81"/>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9" name="Google Shape;16929;p81"/>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0" name="Google Shape;16930;p81"/>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931" name="Google Shape;16931;p81"/>
          <p:cNvGrpSpPr/>
          <p:nvPr/>
        </p:nvGrpSpPr>
        <p:grpSpPr>
          <a:xfrm>
            <a:off x="12597340" y="6097108"/>
            <a:ext cx="718852" cy="715444"/>
            <a:chOff x="6321261" y="2896154"/>
            <a:chExt cx="359426" cy="357722"/>
          </a:xfrm>
        </p:grpSpPr>
        <p:sp>
          <p:nvSpPr>
            <p:cNvPr id="16932" name="Google Shape;16932;p81"/>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3" name="Google Shape;16933;p81"/>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4" name="Google Shape;16934;p81"/>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5" name="Google Shape;16935;p81"/>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6" name="Google Shape;16936;p81"/>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7" name="Google Shape;16937;p81"/>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8" name="Google Shape;16938;p81"/>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9" name="Google Shape;16939;p81"/>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0" name="Google Shape;16940;p81"/>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1" name="Google Shape;16941;p81"/>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2" name="Google Shape;16942;p81"/>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943" name="Google Shape;16943;p81"/>
          <p:cNvGrpSpPr/>
          <p:nvPr/>
        </p:nvGrpSpPr>
        <p:grpSpPr>
          <a:xfrm>
            <a:off x="10446552" y="5124362"/>
            <a:ext cx="694893" cy="748681"/>
            <a:chOff x="5245867" y="2409781"/>
            <a:chExt cx="347447" cy="374341"/>
          </a:xfrm>
        </p:grpSpPr>
        <p:sp>
          <p:nvSpPr>
            <p:cNvPr id="16944" name="Google Shape;16944;p81"/>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5" name="Google Shape;16945;p81"/>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6" name="Google Shape;16946;p81"/>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7" name="Google Shape;16947;p81"/>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8" name="Google Shape;16948;p81"/>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9" name="Google Shape;16949;p81"/>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0" name="Google Shape;16950;p81"/>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1" name="Google Shape;16951;p81"/>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2" name="Google Shape;16952;p81"/>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953" name="Google Shape;16953;p81"/>
          <p:cNvGrpSpPr/>
          <p:nvPr/>
        </p:nvGrpSpPr>
        <p:grpSpPr>
          <a:xfrm>
            <a:off x="11520216" y="3304900"/>
            <a:ext cx="734317" cy="728603"/>
            <a:chOff x="5782699" y="1500050"/>
            <a:chExt cx="367158" cy="364301"/>
          </a:xfrm>
        </p:grpSpPr>
        <p:sp>
          <p:nvSpPr>
            <p:cNvPr id="16954" name="Google Shape;16954;p81"/>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5" name="Google Shape;16955;p81"/>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6" name="Google Shape;16956;p81"/>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7" name="Google Shape;16957;p81"/>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8" name="Google Shape;16958;p81"/>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9" name="Google Shape;16959;p81"/>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0" name="Google Shape;16960;p81"/>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1" name="Google Shape;16961;p81"/>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2" name="Google Shape;16962;p81"/>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3" name="Google Shape;16963;p81"/>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4" name="Google Shape;16964;p81"/>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5" name="Google Shape;16965;p81"/>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6" name="Google Shape;16966;p81"/>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7" name="Google Shape;16967;p81"/>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8" name="Google Shape;16968;p81"/>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69" name="Google Shape;16969;p81"/>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0" name="Google Shape;16970;p81"/>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1" name="Google Shape;16971;p81"/>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2" name="Google Shape;16972;p81"/>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973" name="Google Shape;16973;p81"/>
          <p:cNvGrpSpPr/>
          <p:nvPr/>
        </p:nvGrpSpPr>
        <p:grpSpPr>
          <a:xfrm>
            <a:off x="6052236" y="3351453"/>
            <a:ext cx="732482" cy="635601"/>
            <a:chOff x="3048709" y="1523327"/>
            <a:chExt cx="366241" cy="317800"/>
          </a:xfrm>
        </p:grpSpPr>
        <p:sp>
          <p:nvSpPr>
            <p:cNvPr id="16974" name="Google Shape;16974;p81"/>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5" name="Google Shape;16975;p81"/>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6" name="Google Shape;16976;p81"/>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7" name="Google Shape;16977;p81"/>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8" name="Google Shape;16978;p81"/>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9" name="Google Shape;16979;p81"/>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0" name="Google Shape;16980;p81"/>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1" name="Google Shape;16981;p81"/>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2" name="Google Shape;16982;p81"/>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3" name="Google Shape;16983;p81"/>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984" name="Google Shape;16984;p81"/>
          <p:cNvGrpSpPr/>
          <p:nvPr/>
        </p:nvGrpSpPr>
        <p:grpSpPr>
          <a:xfrm>
            <a:off x="14802230" y="3318321"/>
            <a:ext cx="730595" cy="702076"/>
            <a:chOff x="7423706" y="1506760"/>
            <a:chExt cx="365297" cy="351038"/>
          </a:xfrm>
        </p:grpSpPr>
        <p:sp>
          <p:nvSpPr>
            <p:cNvPr id="16985" name="Google Shape;16985;p81"/>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6" name="Google Shape;16986;p81"/>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7" name="Google Shape;16987;p81"/>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8" name="Google Shape;16988;p81"/>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9" name="Google Shape;16989;p81"/>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0" name="Google Shape;16990;p81"/>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1" name="Google Shape;16991;p81"/>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2" name="Google Shape;16992;p81"/>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3" name="Google Shape;16993;p81"/>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4" name="Google Shape;16994;p81"/>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5" name="Google Shape;16995;p81"/>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6" name="Google Shape;16996;p81"/>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7" name="Google Shape;16997;p81"/>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8" name="Google Shape;16998;p81"/>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9" name="Google Shape;16999;p81"/>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0" name="Google Shape;17000;p81"/>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1" name="Google Shape;17001;p81"/>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2" name="Google Shape;17002;p81"/>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3" name="Google Shape;17003;p81"/>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4" name="Google Shape;17004;p81"/>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5" name="Google Shape;17005;p81"/>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6" name="Google Shape;17006;p81"/>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7" name="Google Shape;17007;p81"/>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8" name="Google Shape;17008;p81"/>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009" name="Google Shape;17009;p81"/>
          <p:cNvGrpSpPr/>
          <p:nvPr/>
        </p:nvGrpSpPr>
        <p:grpSpPr>
          <a:xfrm>
            <a:off x="9315010" y="5124415"/>
            <a:ext cx="751565" cy="748524"/>
            <a:chOff x="4680096" y="2409807"/>
            <a:chExt cx="375782" cy="374262"/>
          </a:xfrm>
        </p:grpSpPr>
        <p:sp>
          <p:nvSpPr>
            <p:cNvPr id="17010" name="Google Shape;17010;p81"/>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1" name="Google Shape;17011;p81"/>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2" name="Google Shape;17012;p81"/>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3" name="Google Shape;17013;p81"/>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4" name="Google Shape;17014;p81"/>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5" name="Google Shape;17015;p81"/>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6" name="Google Shape;17016;p81"/>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7" name="Google Shape;17017;p81"/>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8" name="Google Shape;17018;p81"/>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9" name="Google Shape;17019;p81"/>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0" name="Google Shape;17020;p81"/>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1" name="Google Shape;17021;p81"/>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2" name="Google Shape;17022;p81"/>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023" name="Google Shape;17023;p81"/>
          <p:cNvGrpSpPr/>
          <p:nvPr/>
        </p:nvGrpSpPr>
        <p:grpSpPr>
          <a:xfrm>
            <a:off x="8221477" y="5224127"/>
            <a:ext cx="749887" cy="549099"/>
            <a:chOff x="4133330" y="2459663"/>
            <a:chExt cx="374944" cy="274550"/>
          </a:xfrm>
        </p:grpSpPr>
        <p:sp>
          <p:nvSpPr>
            <p:cNvPr id="17024" name="Google Shape;17024;p81"/>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5" name="Google Shape;17025;p81"/>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6" name="Google Shape;17026;p81"/>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7" name="Google Shape;17027;p81"/>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8" name="Google Shape;17028;p81"/>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9" name="Google Shape;17029;p81"/>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0" name="Google Shape;17030;p81"/>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1" name="Google Shape;17031;p81"/>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2" name="Google Shape;17032;p81"/>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3" name="Google Shape;17033;p81"/>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4" name="Google Shape;17034;p81"/>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5" name="Google Shape;17035;p81"/>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6" name="Google Shape;17036;p81"/>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37" name="Google Shape;17037;p81"/>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038" name="Google Shape;17038;p81"/>
          <p:cNvGrpSpPr/>
          <p:nvPr/>
        </p:nvGrpSpPr>
        <p:grpSpPr>
          <a:xfrm>
            <a:off x="14785349" y="5184651"/>
            <a:ext cx="752456" cy="627632"/>
            <a:chOff x="7415266" y="2439925"/>
            <a:chExt cx="376228" cy="313816"/>
          </a:xfrm>
        </p:grpSpPr>
        <p:sp>
          <p:nvSpPr>
            <p:cNvPr id="17039" name="Google Shape;17039;p81"/>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0" name="Google Shape;17040;p81"/>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1" name="Google Shape;17041;p81"/>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2" name="Google Shape;17042;p81"/>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3" name="Google Shape;17043;p81"/>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4" name="Google Shape;17044;p81"/>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5" name="Google Shape;17045;p81"/>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6" name="Google Shape;17046;p81"/>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7" name="Google Shape;17047;p81"/>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8" name="Google Shape;17048;p81"/>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49" name="Google Shape;17049;p81"/>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0" name="Google Shape;17050;p81"/>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1" name="Google Shape;17051;p81"/>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2" name="Google Shape;17052;p81"/>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3" name="Google Shape;17053;p81"/>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4" name="Google Shape;17054;p81"/>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5" name="Google Shape;17055;p81"/>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6" name="Google Shape;17056;p81"/>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057" name="Google Shape;17057;p81"/>
          <p:cNvGrpSpPr/>
          <p:nvPr/>
        </p:nvGrpSpPr>
        <p:grpSpPr>
          <a:xfrm>
            <a:off x="13761594" y="6097003"/>
            <a:ext cx="578510" cy="715549"/>
            <a:chOff x="6903388" y="2896102"/>
            <a:chExt cx="289255" cy="357774"/>
          </a:xfrm>
        </p:grpSpPr>
        <p:sp>
          <p:nvSpPr>
            <p:cNvPr id="17058" name="Google Shape;17058;p81"/>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9" name="Google Shape;17059;p81"/>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0" name="Google Shape;17060;p81"/>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1" name="Google Shape;17061;p81"/>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2" name="Google Shape;17062;p81"/>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3" name="Google Shape;17063;p81"/>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4" name="Google Shape;17064;p81"/>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5" name="Google Shape;17065;p81"/>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6" name="Google Shape;17066;p81"/>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7" name="Google Shape;17067;p81"/>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8" name="Google Shape;17068;p81"/>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9" name="Google Shape;17069;p81"/>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0" name="Google Shape;17070;p81"/>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1" name="Google Shape;17071;p81"/>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2" name="Google Shape;17072;p81"/>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3" name="Google Shape;17073;p81"/>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4" name="Google Shape;17074;p81"/>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5" name="Google Shape;17075;p81"/>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6" name="Google Shape;17076;p81"/>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7" name="Google Shape;17077;p81"/>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8" name="Google Shape;17078;p81"/>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9" name="Google Shape;17079;p81"/>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0" name="Google Shape;17080;p81"/>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081" name="Google Shape;17081;p81"/>
          <p:cNvGrpSpPr/>
          <p:nvPr/>
        </p:nvGrpSpPr>
        <p:grpSpPr>
          <a:xfrm>
            <a:off x="7113737" y="5124572"/>
            <a:ext cx="771434" cy="748577"/>
            <a:chOff x="3579459" y="2409886"/>
            <a:chExt cx="385717" cy="374288"/>
          </a:xfrm>
        </p:grpSpPr>
        <p:sp>
          <p:nvSpPr>
            <p:cNvPr id="17082" name="Google Shape;17082;p81"/>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3" name="Google Shape;17083;p81"/>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4" name="Google Shape;17084;p81"/>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5" name="Google Shape;17085;p81"/>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6" name="Google Shape;17086;p81"/>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7" name="Google Shape;17087;p81"/>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8" name="Google Shape;17088;p81"/>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9" name="Google Shape;17089;p81"/>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0" name="Google Shape;17090;p81"/>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1" name="Google Shape;17091;p81"/>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2" name="Google Shape;17092;p81"/>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093" name="Google Shape;17093;p81"/>
          <p:cNvGrpSpPr/>
          <p:nvPr/>
        </p:nvGrpSpPr>
        <p:grpSpPr>
          <a:xfrm>
            <a:off x="13709020" y="3319662"/>
            <a:ext cx="730805" cy="720686"/>
            <a:chOff x="6876913" y="1502068"/>
            <a:chExt cx="365402" cy="360343"/>
          </a:xfrm>
        </p:grpSpPr>
        <p:sp>
          <p:nvSpPr>
            <p:cNvPr id="17094" name="Google Shape;17094;p81"/>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5" name="Google Shape;17095;p81"/>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6" name="Google Shape;17096;p81"/>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7" name="Google Shape;17097;p81"/>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8" name="Google Shape;17098;p81"/>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9" name="Google Shape;17099;p81"/>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0" name="Google Shape;17100;p81"/>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1" name="Google Shape;17101;p81"/>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2" name="Google Shape;17102;p81"/>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3" name="Google Shape;17103;p81"/>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4" name="Google Shape;17104;p81"/>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5" name="Google Shape;17105;p81"/>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6" name="Google Shape;17106;p81"/>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7" name="Google Shape;17107;p81"/>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8" name="Google Shape;17108;p81"/>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9" name="Google Shape;17109;p81"/>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0" name="Google Shape;17110;p81"/>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1" name="Google Shape;17111;p81"/>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2" name="Google Shape;17112;p81"/>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3" name="Google Shape;17113;p81"/>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4" name="Google Shape;17114;p81"/>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115" name="Google Shape;17115;p81"/>
          <p:cNvGrpSpPr/>
          <p:nvPr/>
        </p:nvGrpSpPr>
        <p:grpSpPr>
          <a:xfrm>
            <a:off x="2808596" y="3304533"/>
            <a:ext cx="662809" cy="729127"/>
            <a:chOff x="1426889" y="1499867"/>
            <a:chExt cx="331405" cy="364563"/>
          </a:xfrm>
        </p:grpSpPr>
        <p:sp>
          <p:nvSpPr>
            <p:cNvPr id="17116" name="Google Shape;17116;p81"/>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7" name="Google Shape;17117;p81"/>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8" name="Google Shape;17118;p81"/>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9" name="Google Shape;17119;p81"/>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0" name="Google Shape;17120;p81"/>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1" name="Google Shape;17121;p81"/>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2" name="Google Shape;17122;p81"/>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3" name="Google Shape;17123;p81"/>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4" name="Google Shape;17124;p81"/>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5" name="Google Shape;17125;p81"/>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6" name="Google Shape;17126;p81"/>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7" name="Google Shape;17127;p81"/>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8" name="Google Shape;17128;p81"/>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9" name="Google Shape;17129;p81"/>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0" name="Google Shape;17130;p81"/>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1" name="Google Shape;17131;p81"/>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2" name="Google Shape;17132;p81"/>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3" name="Google Shape;17133;p81"/>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4" name="Google Shape;17134;p81"/>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5" name="Google Shape;17135;p81"/>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6" name="Google Shape;17136;p81"/>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137" name="Google Shape;17137;p81"/>
          <p:cNvGrpSpPr/>
          <p:nvPr/>
        </p:nvGrpSpPr>
        <p:grpSpPr>
          <a:xfrm>
            <a:off x="8230494" y="3316119"/>
            <a:ext cx="741132" cy="706112"/>
            <a:chOff x="4137838" y="1505659"/>
            <a:chExt cx="370566" cy="353056"/>
          </a:xfrm>
        </p:grpSpPr>
        <p:sp>
          <p:nvSpPr>
            <p:cNvPr id="17138" name="Google Shape;17138;p81"/>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9" name="Google Shape;17139;p81"/>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0" name="Google Shape;17140;p81"/>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1" name="Google Shape;17141;p81"/>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2" name="Google Shape;17142;p81"/>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3" name="Google Shape;17143;p81"/>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4" name="Google Shape;17144;p81"/>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5" name="Google Shape;17145;p81"/>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6" name="Google Shape;17146;p81"/>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7" name="Google Shape;17147;p81"/>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8" name="Google Shape;17148;p81"/>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9" name="Google Shape;17149;p81"/>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0" name="Google Shape;17150;p81"/>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1" name="Google Shape;17151;p81"/>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2" name="Google Shape;17152;p81"/>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3" name="Google Shape;17153;p81"/>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4" name="Google Shape;17154;p81"/>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5" name="Google Shape;17155;p81"/>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6" name="Google Shape;17156;p81"/>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7" name="Google Shape;17157;p81"/>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8" name="Google Shape;17158;p81"/>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9" name="Google Shape;17159;p81"/>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0" name="Google Shape;17160;p81"/>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161" name="Google Shape;17161;p81"/>
          <p:cNvGrpSpPr/>
          <p:nvPr/>
        </p:nvGrpSpPr>
        <p:grpSpPr>
          <a:xfrm>
            <a:off x="15896340" y="3318478"/>
            <a:ext cx="729337" cy="701551"/>
            <a:chOff x="7970761" y="1506839"/>
            <a:chExt cx="364668" cy="350776"/>
          </a:xfrm>
        </p:grpSpPr>
        <p:sp>
          <p:nvSpPr>
            <p:cNvPr id="17162" name="Google Shape;17162;p81"/>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3" name="Google Shape;17163;p81"/>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4" name="Google Shape;17164;p81"/>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5" name="Google Shape;17165;p81"/>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6" name="Google Shape;17166;p81"/>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7" name="Google Shape;17167;p81"/>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8" name="Google Shape;17168;p81"/>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9" name="Google Shape;17169;p81"/>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0" name="Google Shape;17170;p81"/>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1" name="Google Shape;17171;p81"/>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2" name="Google Shape;17172;p81"/>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3" name="Google Shape;17173;p81"/>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4" name="Google Shape;17174;p81"/>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5" name="Google Shape;17175;p81"/>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6" name="Google Shape;17176;p81"/>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7" name="Google Shape;17177;p81"/>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8" name="Google Shape;17178;p81"/>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9" name="Google Shape;17179;p81"/>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0" name="Google Shape;17180;p81"/>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1" name="Google Shape;17181;p81"/>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2" name="Google Shape;17182;p81"/>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3" name="Google Shape;17183;p81"/>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184" name="Google Shape;17184;p81"/>
          <p:cNvGrpSpPr/>
          <p:nvPr/>
        </p:nvGrpSpPr>
        <p:grpSpPr>
          <a:xfrm>
            <a:off x="2748884" y="5124362"/>
            <a:ext cx="748681" cy="749678"/>
            <a:chOff x="1397033" y="2409781"/>
            <a:chExt cx="374341" cy="374839"/>
          </a:xfrm>
        </p:grpSpPr>
        <p:sp>
          <p:nvSpPr>
            <p:cNvPr id="17185" name="Google Shape;17185;p81"/>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6" name="Google Shape;17186;p81"/>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7" name="Google Shape;17187;p81"/>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8" name="Google Shape;17188;p81"/>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9" name="Google Shape;17189;p81"/>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0" name="Google Shape;17190;p81"/>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1" name="Google Shape;17191;p81"/>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2" name="Google Shape;17192;p81"/>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3" name="Google Shape;17193;p81"/>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4" name="Google Shape;17194;p81"/>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5" name="Google Shape;17195;p81"/>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6" name="Google Shape;17196;p81"/>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7" name="Google Shape;17197;p81"/>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8" name="Google Shape;17198;p81"/>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199" name="Google Shape;17199;p81"/>
          <p:cNvGrpSpPr/>
          <p:nvPr/>
        </p:nvGrpSpPr>
        <p:grpSpPr>
          <a:xfrm>
            <a:off x="1654407" y="5128189"/>
            <a:ext cx="749048" cy="741080"/>
            <a:chOff x="849795" y="2411695"/>
            <a:chExt cx="374524" cy="370540"/>
          </a:xfrm>
        </p:grpSpPr>
        <p:sp>
          <p:nvSpPr>
            <p:cNvPr id="17200" name="Google Shape;17200;p81"/>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1" name="Google Shape;17201;p81"/>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2" name="Google Shape;17202;p81"/>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3" name="Google Shape;17203;p81"/>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4" name="Google Shape;17204;p81"/>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5" name="Google Shape;17205;p81"/>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6" name="Google Shape;17206;p81"/>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7" name="Google Shape;17207;p81"/>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8" name="Google Shape;17208;p81"/>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9" name="Google Shape;17209;p81"/>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0" name="Google Shape;17210;p81"/>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1" name="Google Shape;17211;p81"/>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2" name="Google Shape;17212;p81"/>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3" name="Google Shape;17213;p81"/>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214" name="Google Shape;17214;p81"/>
          <p:cNvGrpSpPr/>
          <p:nvPr/>
        </p:nvGrpSpPr>
        <p:grpSpPr>
          <a:xfrm>
            <a:off x="4962163" y="3304743"/>
            <a:ext cx="729337" cy="728917"/>
            <a:chOff x="2503672" y="1499971"/>
            <a:chExt cx="364668" cy="364459"/>
          </a:xfrm>
        </p:grpSpPr>
        <p:sp>
          <p:nvSpPr>
            <p:cNvPr id="17215" name="Google Shape;17215;p81"/>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6" name="Google Shape;17216;p81"/>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7" name="Google Shape;17217;p81"/>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8" name="Google Shape;17218;p81"/>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9" name="Google Shape;17219;p81"/>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0" name="Google Shape;17220;p81"/>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1" name="Google Shape;17221;p81"/>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2" name="Google Shape;17222;p81"/>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3" name="Google Shape;17223;p81"/>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4" name="Google Shape;17224;p81"/>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5" name="Google Shape;17225;p81"/>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6" name="Google Shape;17226;p81"/>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7" name="Google Shape;17227;p81"/>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8" name="Google Shape;17228;p81"/>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9" name="Google Shape;17229;p81"/>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0" name="Google Shape;17230;p81"/>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1" name="Google Shape;17231;p81"/>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2" name="Google Shape;17232;p81"/>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3" name="Google Shape;17233;p81"/>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4" name="Google Shape;17234;p81"/>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5" name="Google Shape;17235;p81"/>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6" name="Google Shape;17236;p81"/>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7" name="Google Shape;17237;p81"/>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8" name="Google Shape;17238;p81"/>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9" name="Google Shape;17239;p81"/>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240" name="Google Shape;17240;p81"/>
          <p:cNvGrpSpPr/>
          <p:nvPr/>
        </p:nvGrpSpPr>
        <p:grpSpPr>
          <a:xfrm>
            <a:off x="3856781" y="3304743"/>
            <a:ext cx="753347" cy="729127"/>
            <a:chOff x="1950982" y="1499971"/>
            <a:chExt cx="376674" cy="364563"/>
          </a:xfrm>
        </p:grpSpPr>
        <p:sp>
          <p:nvSpPr>
            <p:cNvPr id="17241" name="Google Shape;17241;p81"/>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2" name="Google Shape;17242;p81"/>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3" name="Google Shape;17243;p81"/>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4" name="Google Shape;17244;p81"/>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5" name="Google Shape;17245;p81"/>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6" name="Google Shape;17246;p81"/>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7" name="Google Shape;17247;p81"/>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8" name="Google Shape;17248;p81"/>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9" name="Google Shape;17249;p81"/>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0" name="Google Shape;17250;p81"/>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1" name="Google Shape;17251;p81"/>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2" name="Google Shape;17252;p81"/>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3" name="Google Shape;17253;p81"/>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4" name="Google Shape;17254;p81"/>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5" name="Google Shape;17255;p81"/>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6" name="Google Shape;17256;p81"/>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7" name="Google Shape;17257;p81"/>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8" name="Google Shape;17258;p81"/>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9" name="Google Shape;17259;p81"/>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0" name="Google Shape;17260;p81"/>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1" name="Google Shape;17261;p81"/>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2" name="Google Shape;17262;p81"/>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3" name="Google Shape;17263;p81"/>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4" name="Google Shape;17264;p81"/>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5" name="Google Shape;17265;p81"/>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6" name="Google Shape;17266;p81"/>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7" name="Google Shape;17267;p81"/>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8" name="Google Shape;17268;p81"/>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9" name="Google Shape;17269;p81"/>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0" name="Google Shape;17270;p81"/>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1" name="Google Shape;17271;p81"/>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272" name="Google Shape;17272;p81"/>
          <p:cNvGrpSpPr/>
          <p:nvPr/>
        </p:nvGrpSpPr>
        <p:grpSpPr>
          <a:xfrm>
            <a:off x="4937995" y="5233039"/>
            <a:ext cx="748734" cy="531485"/>
            <a:chOff x="2491588" y="2464120"/>
            <a:chExt cx="374367" cy="265742"/>
          </a:xfrm>
        </p:grpSpPr>
        <p:sp>
          <p:nvSpPr>
            <p:cNvPr id="17273" name="Google Shape;17273;p81"/>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4" name="Google Shape;17274;p81"/>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5" name="Google Shape;17275;p81"/>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6" name="Google Shape;17276;p81"/>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7" name="Google Shape;17277;p81"/>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8" name="Google Shape;17278;p81"/>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9" name="Google Shape;17279;p81"/>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0" name="Google Shape;17280;p81"/>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1" name="Google Shape;17281;p81"/>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2" name="Google Shape;17282;p81"/>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3" name="Google Shape;17283;p81"/>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4" name="Google Shape;17284;p81"/>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5" name="Google Shape;17285;p81"/>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6" name="Google Shape;17286;p81"/>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7" name="Google Shape;17287;p81"/>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8" name="Google Shape;17288;p81"/>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9" name="Google Shape;17289;p81"/>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0" name="Google Shape;17290;p81"/>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1" name="Google Shape;17291;p81"/>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2" name="Google Shape;17292;p81"/>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293" name="Google Shape;17293;p81"/>
          <p:cNvGrpSpPr/>
          <p:nvPr/>
        </p:nvGrpSpPr>
        <p:grpSpPr>
          <a:xfrm>
            <a:off x="7749338" y="7001072"/>
            <a:ext cx="543700" cy="721997"/>
            <a:chOff x="3897260" y="3348136"/>
            <a:chExt cx="271850" cy="360999"/>
          </a:xfrm>
        </p:grpSpPr>
        <p:sp>
          <p:nvSpPr>
            <p:cNvPr id="17294" name="Google Shape;17294;p81"/>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5" name="Google Shape;17295;p81"/>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6" name="Google Shape;17296;p81"/>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7" name="Google Shape;17297;p81"/>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8" name="Google Shape;17298;p81"/>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9" name="Google Shape;17299;p81"/>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0" name="Google Shape;17300;p81"/>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01" name="Google Shape;17301;p81"/>
          <p:cNvGrpSpPr/>
          <p:nvPr/>
        </p:nvGrpSpPr>
        <p:grpSpPr>
          <a:xfrm>
            <a:off x="7123645" y="4223438"/>
            <a:ext cx="768655" cy="756860"/>
            <a:chOff x="3584414" y="1959319"/>
            <a:chExt cx="384328" cy="378430"/>
          </a:xfrm>
        </p:grpSpPr>
        <p:sp>
          <p:nvSpPr>
            <p:cNvPr id="17302" name="Google Shape;17302;p81"/>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3" name="Google Shape;17303;p81"/>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4" name="Google Shape;17304;p81"/>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5" name="Google Shape;17305;p81"/>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6" name="Google Shape;17306;p81"/>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7" name="Google Shape;17307;p81"/>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8" name="Google Shape;17308;p81"/>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9" name="Google Shape;17309;p81"/>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0" name="Google Shape;17310;p81"/>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1" name="Google Shape;17311;p81"/>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2" name="Google Shape;17312;p81"/>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3" name="Google Shape;17313;p81"/>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14" name="Google Shape;17314;p81"/>
          <p:cNvGrpSpPr/>
          <p:nvPr/>
        </p:nvGrpSpPr>
        <p:grpSpPr>
          <a:xfrm>
            <a:off x="12037336" y="7000967"/>
            <a:ext cx="725457" cy="722102"/>
            <a:chOff x="6041259" y="3348084"/>
            <a:chExt cx="362729" cy="361051"/>
          </a:xfrm>
        </p:grpSpPr>
        <p:sp>
          <p:nvSpPr>
            <p:cNvPr id="17315" name="Google Shape;17315;p81"/>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6" name="Google Shape;17316;p81"/>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7" name="Google Shape;17317;p81"/>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8" name="Google Shape;17318;p81"/>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9" name="Google Shape;17319;p81"/>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20" name="Google Shape;17320;p81"/>
          <p:cNvGrpSpPr/>
          <p:nvPr/>
        </p:nvGrpSpPr>
        <p:grpSpPr>
          <a:xfrm>
            <a:off x="10398845" y="4241630"/>
            <a:ext cx="757699" cy="720634"/>
            <a:chOff x="5222013" y="1968415"/>
            <a:chExt cx="378849" cy="360317"/>
          </a:xfrm>
        </p:grpSpPr>
        <p:sp>
          <p:nvSpPr>
            <p:cNvPr id="17321" name="Google Shape;17321;p81"/>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2" name="Google Shape;17322;p81"/>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3" name="Google Shape;17323;p81"/>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4" name="Google Shape;17324;p81"/>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5" name="Google Shape;17325;p81"/>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6" name="Google Shape;17326;p81"/>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7" name="Google Shape;17327;p81"/>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8" name="Google Shape;17328;p81"/>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9" name="Google Shape;17329;p81"/>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0" name="Google Shape;17330;p81"/>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31" name="Google Shape;17331;p81"/>
          <p:cNvGrpSpPr/>
          <p:nvPr/>
        </p:nvGrpSpPr>
        <p:grpSpPr>
          <a:xfrm>
            <a:off x="8210783" y="4370910"/>
            <a:ext cx="762889" cy="462126"/>
            <a:chOff x="4127982" y="2033055"/>
            <a:chExt cx="381444" cy="231063"/>
          </a:xfrm>
        </p:grpSpPr>
        <p:sp>
          <p:nvSpPr>
            <p:cNvPr id="17332" name="Google Shape;17332;p81"/>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3" name="Google Shape;17333;p81"/>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4" name="Google Shape;17334;p81"/>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5" name="Google Shape;17335;p81"/>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6" name="Google Shape;17336;p81"/>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37" name="Google Shape;17337;p81"/>
          <p:cNvGrpSpPr/>
          <p:nvPr/>
        </p:nvGrpSpPr>
        <p:grpSpPr>
          <a:xfrm>
            <a:off x="11490910" y="4262914"/>
            <a:ext cx="763098" cy="678117"/>
            <a:chOff x="5768046" y="1979057"/>
            <a:chExt cx="381549" cy="339059"/>
          </a:xfrm>
        </p:grpSpPr>
        <p:sp>
          <p:nvSpPr>
            <p:cNvPr id="17338" name="Google Shape;17338;p81"/>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9" name="Google Shape;17339;p81"/>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0" name="Google Shape;17340;p81"/>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1" name="Google Shape;17341;p81"/>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2" name="Google Shape;17342;p81"/>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3" name="Google Shape;17343;p81"/>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4" name="Google Shape;17344;p81"/>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5" name="Google Shape;17345;p81"/>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6" name="Google Shape;17346;p81"/>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47" name="Google Shape;17347;p81"/>
          <p:cNvGrpSpPr/>
          <p:nvPr/>
        </p:nvGrpSpPr>
        <p:grpSpPr>
          <a:xfrm>
            <a:off x="15286690" y="7004794"/>
            <a:ext cx="772115" cy="721945"/>
            <a:chOff x="7665936" y="3349997"/>
            <a:chExt cx="386058" cy="360972"/>
          </a:xfrm>
        </p:grpSpPr>
        <p:sp>
          <p:nvSpPr>
            <p:cNvPr id="17348" name="Google Shape;17348;p81"/>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9" name="Google Shape;17349;p81"/>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0" name="Google Shape;17350;p81"/>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1" name="Google Shape;17351;p81"/>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2" name="Google Shape;17352;p81"/>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3" name="Google Shape;17353;p81"/>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54" name="Google Shape;17354;p81"/>
          <p:cNvGrpSpPr/>
          <p:nvPr/>
        </p:nvGrpSpPr>
        <p:grpSpPr>
          <a:xfrm>
            <a:off x="12587064" y="4294107"/>
            <a:ext cx="761159" cy="615417"/>
            <a:chOff x="6316123" y="1994654"/>
            <a:chExt cx="380579" cy="307709"/>
          </a:xfrm>
        </p:grpSpPr>
        <p:sp>
          <p:nvSpPr>
            <p:cNvPr id="17355" name="Google Shape;17355;p81"/>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6" name="Google Shape;17356;p81"/>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7" name="Google Shape;17357;p81"/>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8" name="Google Shape;17358;p81"/>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9" name="Google Shape;17359;p81"/>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0" name="Google Shape;17360;p81"/>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1" name="Google Shape;17361;p81"/>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2" name="Google Shape;17362;p81"/>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3" name="Google Shape;17363;p81"/>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64" name="Google Shape;17364;p81"/>
          <p:cNvGrpSpPr/>
          <p:nvPr/>
        </p:nvGrpSpPr>
        <p:grpSpPr>
          <a:xfrm>
            <a:off x="14191846" y="7001072"/>
            <a:ext cx="760634" cy="721945"/>
            <a:chOff x="7118514" y="3348136"/>
            <a:chExt cx="380317" cy="360972"/>
          </a:xfrm>
        </p:grpSpPr>
        <p:sp>
          <p:nvSpPr>
            <p:cNvPr id="17365" name="Google Shape;17365;p81"/>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6" name="Google Shape;17366;p81"/>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7" name="Google Shape;17367;p81"/>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8" name="Google Shape;17368;p81"/>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9" name="Google Shape;17369;p81"/>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0" name="Google Shape;17370;p81"/>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1" name="Google Shape;17371;p81"/>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2" name="Google Shape;17372;p81"/>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73" name="Google Shape;17373;p81"/>
          <p:cNvGrpSpPr/>
          <p:nvPr/>
        </p:nvGrpSpPr>
        <p:grpSpPr>
          <a:xfrm>
            <a:off x="9303582" y="4300294"/>
            <a:ext cx="763413" cy="602783"/>
            <a:chOff x="4674382" y="1997747"/>
            <a:chExt cx="381706" cy="301391"/>
          </a:xfrm>
        </p:grpSpPr>
        <p:sp>
          <p:nvSpPr>
            <p:cNvPr id="17374" name="Google Shape;17374;p81"/>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5" name="Google Shape;17375;p81"/>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6" name="Google Shape;17376;p81"/>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7" name="Google Shape;17377;p81"/>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8" name="Google Shape;17378;p81"/>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9" name="Google Shape;17379;p81"/>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0" name="Google Shape;17380;p81"/>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1" name="Google Shape;17381;p81"/>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2" name="Google Shape;17382;p81"/>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3" name="Google Shape;17383;p81"/>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384" name="Google Shape;17384;p81"/>
          <p:cNvGrpSpPr/>
          <p:nvPr/>
        </p:nvGrpSpPr>
        <p:grpSpPr>
          <a:xfrm>
            <a:off x="3827109" y="4223438"/>
            <a:ext cx="775051" cy="756702"/>
            <a:chOff x="1936145" y="1959319"/>
            <a:chExt cx="387526" cy="378351"/>
          </a:xfrm>
        </p:grpSpPr>
        <p:sp>
          <p:nvSpPr>
            <p:cNvPr id="17385" name="Google Shape;17385;p81"/>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6" name="Google Shape;17386;p81"/>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7" name="Google Shape;17387;p81"/>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8" name="Google Shape;17388;p81"/>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9" name="Google Shape;17389;p81"/>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0" name="Google Shape;17390;p81"/>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1" name="Google Shape;17391;p81"/>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2" name="Google Shape;17392;p81"/>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3" name="Google Shape;17393;p81"/>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4" name="Google Shape;17394;p81"/>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5" name="Google Shape;17395;p81"/>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6" name="Google Shape;17396;p81"/>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7" name="Google Shape;17397;p81"/>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8" name="Google Shape;17398;p81"/>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9" name="Google Shape;17399;p81"/>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0" name="Google Shape;17400;p81"/>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1" name="Google Shape;17401;p81"/>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2" name="Google Shape;17402;p81"/>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3" name="Google Shape;17403;p81"/>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404" name="Google Shape;17404;p81"/>
          <p:cNvGrpSpPr/>
          <p:nvPr/>
        </p:nvGrpSpPr>
        <p:grpSpPr>
          <a:xfrm>
            <a:off x="13685054" y="4223491"/>
            <a:ext cx="748524" cy="756807"/>
            <a:chOff x="6865118" y="1959345"/>
            <a:chExt cx="374262" cy="378404"/>
          </a:xfrm>
        </p:grpSpPr>
        <p:sp>
          <p:nvSpPr>
            <p:cNvPr id="17405" name="Google Shape;17405;p81"/>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6" name="Google Shape;17406;p81"/>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7" name="Google Shape;17407;p81"/>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8" name="Google Shape;17408;p81"/>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9" name="Google Shape;17409;p81"/>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0" name="Google Shape;17410;p81"/>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1" name="Google Shape;17411;p81"/>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2" name="Google Shape;17412;p81"/>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3" name="Google Shape;17413;p81"/>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4" name="Google Shape;17414;p81"/>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5" name="Google Shape;17415;p81"/>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6" name="Google Shape;17416;p81"/>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7" name="Google Shape;17417;p81"/>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418" name="Google Shape;17418;p81"/>
          <p:cNvGrpSpPr/>
          <p:nvPr/>
        </p:nvGrpSpPr>
        <p:grpSpPr>
          <a:xfrm>
            <a:off x="3375101" y="7001125"/>
            <a:ext cx="538038" cy="721945"/>
            <a:chOff x="1710141" y="3348162"/>
            <a:chExt cx="269019" cy="360972"/>
          </a:xfrm>
        </p:grpSpPr>
        <p:sp>
          <p:nvSpPr>
            <p:cNvPr id="17419" name="Google Shape;17419;p81"/>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0" name="Google Shape;17420;p81"/>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1" name="Google Shape;17421;p81"/>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2" name="Google Shape;17422;p81"/>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3" name="Google Shape;17423;p81"/>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4" name="Google Shape;17424;p81"/>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5" name="Google Shape;17425;p81"/>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6" name="Google Shape;17426;p81"/>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7" name="Google Shape;17427;p81"/>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8" name="Google Shape;17428;p81"/>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9" name="Google Shape;17429;p81"/>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430" name="Google Shape;17430;p81"/>
          <p:cNvGrpSpPr/>
          <p:nvPr/>
        </p:nvGrpSpPr>
        <p:grpSpPr>
          <a:xfrm>
            <a:off x="9851318" y="7035044"/>
            <a:ext cx="721945" cy="654107"/>
            <a:chOff x="4948250" y="3365122"/>
            <a:chExt cx="360972" cy="327053"/>
          </a:xfrm>
        </p:grpSpPr>
        <p:sp>
          <p:nvSpPr>
            <p:cNvPr id="17431" name="Google Shape;17431;p81"/>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2" name="Google Shape;17432;p81"/>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3" name="Google Shape;17433;p81"/>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4" name="Google Shape;17434;p81"/>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5" name="Google Shape;17435;p81"/>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6" name="Google Shape;17436;p81"/>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7" name="Google Shape;17437;p81"/>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8" name="Google Shape;17438;p81"/>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9" name="Google Shape;17439;p81"/>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0" name="Google Shape;17440;p81"/>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1" name="Google Shape;17441;p81"/>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442" name="Google Shape;17442;p81"/>
          <p:cNvGrpSpPr/>
          <p:nvPr/>
        </p:nvGrpSpPr>
        <p:grpSpPr>
          <a:xfrm>
            <a:off x="6579107" y="7001282"/>
            <a:ext cx="696309" cy="721578"/>
            <a:chOff x="3312144" y="3348241"/>
            <a:chExt cx="348154" cy="360789"/>
          </a:xfrm>
        </p:grpSpPr>
        <p:sp>
          <p:nvSpPr>
            <p:cNvPr id="17443" name="Google Shape;17443;p81"/>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4" name="Google Shape;17444;p81"/>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5" name="Google Shape;17445;p81"/>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6" name="Google Shape;17446;p81"/>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7" name="Google Shape;17447;p81"/>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8" name="Google Shape;17448;p81"/>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9" name="Google Shape;17449;p81"/>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0" name="Google Shape;17450;p81"/>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1" name="Google Shape;17451;p81"/>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2" name="Google Shape;17452;p81"/>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3" name="Google Shape;17453;p81"/>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4" name="Google Shape;17454;p81"/>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5" name="Google Shape;17455;p81"/>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456" name="Google Shape;17456;p81"/>
          <p:cNvGrpSpPr/>
          <p:nvPr/>
        </p:nvGrpSpPr>
        <p:grpSpPr>
          <a:xfrm>
            <a:off x="2229929" y="7001125"/>
            <a:ext cx="635129" cy="721945"/>
            <a:chOff x="1137555" y="3348162"/>
            <a:chExt cx="317564" cy="360972"/>
          </a:xfrm>
        </p:grpSpPr>
        <p:sp>
          <p:nvSpPr>
            <p:cNvPr id="17457" name="Google Shape;17457;p81"/>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8" name="Google Shape;17458;p81"/>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9" name="Google Shape;17459;p81"/>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0" name="Google Shape;17460;p81"/>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1" name="Google Shape;17461;p81"/>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2" name="Google Shape;17462;p81"/>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3" name="Google Shape;17463;p81"/>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4" name="Google Shape;17464;p81"/>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5" name="Google Shape;17465;p81"/>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6" name="Google Shape;17466;p81"/>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7" name="Google Shape;17467;p81"/>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8" name="Google Shape;17468;p81"/>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9" name="Google Shape;17469;p81"/>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0" name="Google Shape;17470;p81"/>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1" name="Google Shape;17471;p81"/>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2" name="Google Shape;17472;p81"/>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3" name="Google Shape;17473;p81"/>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4" name="Google Shape;17474;p81"/>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5" name="Google Shape;17475;p81"/>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6" name="Google Shape;17476;p81"/>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477" name="Google Shape;17477;p81"/>
          <p:cNvGrpSpPr/>
          <p:nvPr/>
        </p:nvGrpSpPr>
        <p:grpSpPr>
          <a:xfrm>
            <a:off x="14750434" y="4223491"/>
            <a:ext cx="806926" cy="756650"/>
            <a:chOff x="7397808" y="1959345"/>
            <a:chExt cx="403463" cy="378325"/>
          </a:xfrm>
        </p:grpSpPr>
        <p:sp>
          <p:nvSpPr>
            <p:cNvPr id="17478" name="Google Shape;17478;p81"/>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9" name="Google Shape;17479;p81"/>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0" name="Google Shape;17480;p81"/>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1" name="Google Shape;17481;p81"/>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2" name="Google Shape;17482;p81"/>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3" name="Google Shape;17483;p81"/>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4" name="Google Shape;17484;p81"/>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5" name="Google Shape;17485;p81"/>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6" name="Google Shape;17486;p81"/>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7" name="Google Shape;17487;p81"/>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8" name="Google Shape;17488;p81"/>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9" name="Google Shape;17489;p81"/>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0" name="Google Shape;17490;p81"/>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1" name="Google Shape;17491;p81"/>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2" name="Google Shape;17492;p81"/>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3" name="Google Shape;17493;p81"/>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4" name="Google Shape;17494;p81"/>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495" name="Google Shape;17495;p81"/>
          <p:cNvGrpSpPr/>
          <p:nvPr/>
        </p:nvGrpSpPr>
        <p:grpSpPr>
          <a:xfrm>
            <a:off x="13093490" y="7001072"/>
            <a:ext cx="775785" cy="721945"/>
            <a:chOff x="6569336" y="3348136"/>
            <a:chExt cx="387893" cy="360972"/>
          </a:xfrm>
        </p:grpSpPr>
        <p:sp>
          <p:nvSpPr>
            <p:cNvPr id="17496" name="Google Shape;17496;p81"/>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7" name="Google Shape;17497;p81"/>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8" name="Google Shape;17498;p81"/>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9" name="Google Shape;17499;p81"/>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0" name="Google Shape;17500;p81"/>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1" name="Google Shape;17501;p81"/>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2" name="Google Shape;17502;p81"/>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3" name="Google Shape;17503;p81"/>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4" name="Google Shape;17504;p81"/>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5" name="Google Shape;17505;p81"/>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6" name="Google Shape;17506;p81"/>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7" name="Google Shape;17507;p81"/>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8" name="Google Shape;17508;p81"/>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9" name="Google Shape;17509;p81"/>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0" name="Google Shape;17510;p81"/>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511" name="Google Shape;17511;p81"/>
          <p:cNvGrpSpPr/>
          <p:nvPr/>
        </p:nvGrpSpPr>
        <p:grpSpPr>
          <a:xfrm>
            <a:off x="15866248" y="4276807"/>
            <a:ext cx="760163" cy="650227"/>
            <a:chOff x="7955715" y="1986004"/>
            <a:chExt cx="380081" cy="325114"/>
          </a:xfrm>
        </p:grpSpPr>
        <p:sp>
          <p:nvSpPr>
            <p:cNvPr id="17512" name="Google Shape;17512;p81"/>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3" name="Google Shape;17513;p81"/>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4" name="Google Shape;17514;p81"/>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5" name="Google Shape;17515;p81"/>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6" name="Google Shape;17516;p81"/>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7" name="Google Shape;17517;p81"/>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8" name="Google Shape;17518;p81"/>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9" name="Google Shape;17519;p81"/>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0" name="Google Shape;17520;p81"/>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1" name="Google Shape;17521;p81"/>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2" name="Google Shape;17522;p81"/>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523" name="Google Shape;17523;p81"/>
          <p:cNvGrpSpPr/>
          <p:nvPr/>
        </p:nvGrpSpPr>
        <p:grpSpPr>
          <a:xfrm>
            <a:off x="4431255" y="7001125"/>
            <a:ext cx="613530" cy="721997"/>
            <a:chOff x="2238218" y="3348162"/>
            <a:chExt cx="306765" cy="360999"/>
          </a:xfrm>
        </p:grpSpPr>
        <p:sp>
          <p:nvSpPr>
            <p:cNvPr id="17524" name="Google Shape;17524;p81"/>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5" name="Google Shape;17525;p81"/>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6" name="Google Shape;17526;p81"/>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7" name="Google Shape;17527;p81"/>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8" name="Google Shape;17528;p81"/>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9" name="Google Shape;17529;p81"/>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0" name="Google Shape;17530;p81"/>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1" name="Google Shape;17531;p81"/>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2" name="Google Shape;17532;p81"/>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3" name="Google Shape;17533;p81"/>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4" name="Google Shape;17534;p81"/>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5" name="Google Shape;17535;p81"/>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6" name="Google Shape;17536;p81"/>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537" name="Google Shape;17537;p81"/>
          <p:cNvGrpSpPr/>
          <p:nvPr/>
        </p:nvGrpSpPr>
        <p:grpSpPr>
          <a:xfrm>
            <a:off x="5542874" y="7001020"/>
            <a:ext cx="580921" cy="721316"/>
            <a:chOff x="2794028" y="3348110"/>
            <a:chExt cx="290461" cy="360658"/>
          </a:xfrm>
        </p:grpSpPr>
        <p:sp>
          <p:nvSpPr>
            <p:cNvPr id="17538" name="Google Shape;17538;p81"/>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9" name="Google Shape;17539;p81"/>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0" name="Google Shape;17540;p81"/>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1" name="Google Shape;17541;p81"/>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2" name="Google Shape;17542;p81"/>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3" name="Google Shape;17543;p81"/>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4" name="Google Shape;17544;p81"/>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5" name="Google Shape;17545;p81"/>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6" name="Google Shape;17546;p81"/>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7" name="Google Shape;17547;p81"/>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8" name="Google Shape;17548;p81"/>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9" name="Google Shape;17549;p81"/>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0" name="Google Shape;17550;p81"/>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1" name="Google Shape;17551;p81"/>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552" name="Google Shape;17552;p81"/>
          <p:cNvGrpSpPr/>
          <p:nvPr/>
        </p:nvGrpSpPr>
        <p:grpSpPr>
          <a:xfrm>
            <a:off x="4947851" y="4223438"/>
            <a:ext cx="717646" cy="756860"/>
            <a:chOff x="2496516" y="1959319"/>
            <a:chExt cx="358823" cy="378430"/>
          </a:xfrm>
        </p:grpSpPr>
        <p:sp>
          <p:nvSpPr>
            <p:cNvPr id="17553" name="Google Shape;17553;p81"/>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4" name="Google Shape;17554;p81"/>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5" name="Google Shape;17555;p81"/>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6" name="Google Shape;17556;p81"/>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7" name="Google Shape;17557;p81"/>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8" name="Google Shape;17558;p81"/>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59" name="Google Shape;17559;p81"/>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0" name="Google Shape;17560;p81"/>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1" name="Google Shape;17561;p81"/>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2" name="Google Shape;17562;p81"/>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3" name="Google Shape;17563;p81"/>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4" name="Google Shape;17564;p81"/>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5" name="Google Shape;17565;p81"/>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6" name="Google Shape;17566;p81"/>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7" name="Google Shape;17567;p81"/>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8" name="Google Shape;17568;p81"/>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69" name="Google Shape;17569;p81"/>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0" name="Google Shape;17570;p81"/>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1" name="Google Shape;17571;p81"/>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2" name="Google Shape;17572;p81"/>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3" name="Google Shape;17573;p81"/>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574" name="Google Shape;17574;p81"/>
          <p:cNvGrpSpPr/>
          <p:nvPr/>
        </p:nvGrpSpPr>
        <p:grpSpPr>
          <a:xfrm>
            <a:off x="8781167" y="7001282"/>
            <a:ext cx="673452" cy="721945"/>
            <a:chOff x="4413174" y="3348241"/>
            <a:chExt cx="336726" cy="360972"/>
          </a:xfrm>
        </p:grpSpPr>
        <p:sp>
          <p:nvSpPr>
            <p:cNvPr id="17575" name="Google Shape;17575;p81"/>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6" name="Google Shape;17576;p81"/>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7" name="Google Shape;17577;p81"/>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8" name="Google Shape;17578;p81"/>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9" name="Google Shape;17579;p81"/>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0" name="Google Shape;17580;p81"/>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1" name="Google Shape;17581;p81"/>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2" name="Google Shape;17582;p81"/>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3" name="Google Shape;17583;p81"/>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4" name="Google Shape;17584;p81"/>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5" name="Google Shape;17585;p81"/>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6" name="Google Shape;17586;p81"/>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7" name="Google Shape;17587;p81"/>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8" name="Google Shape;17588;p81"/>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9" name="Google Shape;17589;p81"/>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0" name="Google Shape;17590;p81"/>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1" name="Google Shape;17591;p81"/>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2" name="Google Shape;17592;p81"/>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3" name="Google Shape;17593;p81"/>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594" name="Google Shape;17594;p81"/>
          <p:cNvGrpSpPr/>
          <p:nvPr/>
        </p:nvGrpSpPr>
        <p:grpSpPr>
          <a:xfrm>
            <a:off x="2729329" y="4241158"/>
            <a:ext cx="782967" cy="721106"/>
            <a:chOff x="1387256" y="1968179"/>
            <a:chExt cx="391484" cy="360553"/>
          </a:xfrm>
        </p:grpSpPr>
        <p:sp>
          <p:nvSpPr>
            <p:cNvPr id="17595" name="Google Shape;17595;p81"/>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6" name="Google Shape;17596;p81"/>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7" name="Google Shape;17597;p81"/>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8" name="Google Shape;17598;p81"/>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9" name="Google Shape;17599;p81"/>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0" name="Google Shape;17600;p81"/>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1" name="Google Shape;17601;p81"/>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2" name="Google Shape;17602;p81"/>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3" name="Google Shape;17603;p81"/>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4" name="Google Shape;17604;p81"/>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5" name="Google Shape;17605;p81"/>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6" name="Google Shape;17606;p81"/>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7" name="Google Shape;17607;p81"/>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8" name="Google Shape;17608;p81"/>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09" name="Google Shape;17609;p81"/>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0" name="Google Shape;17610;p81"/>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1" name="Google Shape;17611;p81"/>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2" name="Google Shape;17612;p81"/>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3" name="Google Shape;17613;p81"/>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4" name="Google Shape;17614;p81"/>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5" name="Google Shape;17615;p81"/>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6" name="Google Shape;17616;p81"/>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7" name="Google Shape;17617;p81"/>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8" name="Google Shape;17618;p81"/>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9" name="Google Shape;17619;p81"/>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0" name="Google Shape;17620;p81"/>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621" name="Google Shape;17621;p81"/>
          <p:cNvGrpSpPr/>
          <p:nvPr/>
        </p:nvGrpSpPr>
        <p:grpSpPr>
          <a:xfrm>
            <a:off x="6023297" y="4265011"/>
            <a:ext cx="758065" cy="673504"/>
            <a:chOff x="3034239" y="1980106"/>
            <a:chExt cx="379033" cy="336752"/>
          </a:xfrm>
        </p:grpSpPr>
        <p:sp>
          <p:nvSpPr>
            <p:cNvPr id="17622" name="Google Shape;17622;p81"/>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3" name="Google Shape;17623;p81"/>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4" name="Google Shape;17624;p81"/>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5" name="Google Shape;17625;p81"/>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6" name="Google Shape;17626;p81"/>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7" name="Google Shape;17627;p81"/>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8" name="Google Shape;17628;p81"/>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9" name="Google Shape;17629;p81"/>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0" name="Google Shape;17630;p81"/>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1" name="Google Shape;17631;p81"/>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2" name="Google Shape;17632;p81"/>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3" name="Google Shape;17633;p81"/>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4" name="Google Shape;17634;p81"/>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5" name="Google Shape;17635;p81"/>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6" name="Google Shape;17636;p81"/>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7" name="Google Shape;17637;p81"/>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8" name="Google Shape;17638;p81"/>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9" name="Google Shape;17639;p81"/>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0" name="Google Shape;17640;p81"/>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1" name="Google Shape;17641;p81"/>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2" name="Google Shape;17642;p81"/>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643" name="Google Shape;17643;p81"/>
          <p:cNvGrpSpPr/>
          <p:nvPr/>
        </p:nvGrpSpPr>
        <p:grpSpPr>
          <a:xfrm>
            <a:off x="1704526" y="4235444"/>
            <a:ext cx="644723" cy="737305"/>
            <a:chOff x="874854" y="1965322"/>
            <a:chExt cx="322361" cy="368653"/>
          </a:xfrm>
        </p:grpSpPr>
        <p:sp>
          <p:nvSpPr>
            <p:cNvPr id="17644" name="Google Shape;17644;p81"/>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5" name="Google Shape;17645;p81"/>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6" name="Google Shape;17646;p81"/>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7" name="Google Shape;17647;p81"/>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8" name="Google Shape;17648;p81"/>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9" name="Google Shape;17649;p81"/>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0" name="Google Shape;17650;p81"/>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1" name="Google Shape;17651;p81"/>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2" name="Google Shape;17652;p81"/>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3" name="Google Shape;17653;p81"/>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4" name="Google Shape;17654;p81"/>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5" name="Google Shape;17655;p81"/>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6" name="Google Shape;17656;p81"/>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7" name="Google Shape;17657;p81"/>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8" name="Google Shape;17658;p81"/>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9" name="Google Shape;17659;p81"/>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0" name="Google Shape;17660;p81"/>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1" name="Google Shape;17661;p81"/>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2" name="Google Shape;17662;p81"/>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663" name="Google Shape;17663;p81"/>
          <p:cNvGrpSpPr/>
          <p:nvPr/>
        </p:nvGrpSpPr>
        <p:grpSpPr>
          <a:xfrm>
            <a:off x="10944694" y="7038451"/>
            <a:ext cx="725090" cy="647187"/>
            <a:chOff x="5494938" y="3366826"/>
            <a:chExt cx="362545" cy="323593"/>
          </a:xfrm>
        </p:grpSpPr>
        <p:sp>
          <p:nvSpPr>
            <p:cNvPr id="17664" name="Google Shape;17664;p81"/>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5" name="Google Shape;17665;p81"/>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6" name="Google Shape;17666;p81"/>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7" name="Google Shape;17667;p81"/>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8" name="Google Shape;17668;p81"/>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9" name="Google Shape;17669;p81"/>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0" name="Google Shape;17670;p81"/>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1" name="Google Shape;17671;p81"/>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2" name="Google Shape;17672;p81"/>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3" name="Google Shape;17673;p81"/>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4" name="Google Shape;17674;p81"/>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5" name="Google Shape;17675;p81"/>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6" name="Google Shape;17676;p81"/>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7" name="Google Shape;17677;p81"/>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8" name="Google Shape;17678;p81"/>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9" name="Google Shape;17679;p81"/>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0" name="Google Shape;17680;p81"/>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1" name="Google Shape;17681;p81"/>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2" name="Google Shape;17682;p81"/>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3" name="Google Shape;17683;p81"/>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4" name="Google Shape;17684;p81"/>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5" name="Google Shape;17685;p81"/>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6" name="Google Shape;17686;p81"/>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7" name="Google Shape;17687;p81"/>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8" name="Google Shape;17688;p81"/>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89" name="Google Shape;17689;p81"/>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90" name="Google Shape;17690;p81"/>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91" name="Google Shape;17691;p81"/>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92" name="Google Shape;17692;p81"/>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93" name="Google Shape;17693;p81"/>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7694" name="Google Shape;17694;p81"/>
          <p:cNvSpPr txBox="1"/>
          <p:nvPr>
            <p:ph type="title"/>
          </p:nvPr>
        </p:nvSpPr>
        <p:spPr>
          <a:xfrm>
            <a:off x="1440000" y="1022050"/>
            <a:ext cx="154080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37"/>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Introduction</a:t>
            </a:r>
            <a:endParaRPr/>
          </a:p>
        </p:txBody>
      </p:sp>
      <p:sp>
        <p:nvSpPr>
          <p:cNvPr id="685" name="Google Shape;685;p37"/>
          <p:cNvSpPr txBox="1"/>
          <p:nvPr>
            <p:ph idx="1" type="subTitle"/>
          </p:nvPr>
        </p:nvSpPr>
        <p:spPr>
          <a:xfrm>
            <a:off x="9144075" y="2945800"/>
            <a:ext cx="6856800" cy="3809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686" name="Google Shape;686;p37"/>
          <p:cNvSpPr txBox="1"/>
          <p:nvPr>
            <p:ph idx="2" type="subTitle"/>
          </p:nvPr>
        </p:nvSpPr>
        <p:spPr>
          <a:xfrm>
            <a:off x="2287125" y="2945800"/>
            <a:ext cx="6856800" cy="3809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Mercury is the smallest planet in the entire Solar System. This planet's name has nothing to do with the liquid metal, since Mercury was named after the Roman messenger god. Its temperatures aren't as terribly hot as those on Venus</a:t>
            </a:r>
            <a:endParaRPr/>
          </a:p>
        </p:txBody>
      </p:sp>
      <p:grpSp>
        <p:nvGrpSpPr>
          <p:cNvPr id="687" name="Google Shape;687;p37"/>
          <p:cNvGrpSpPr/>
          <p:nvPr/>
        </p:nvGrpSpPr>
        <p:grpSpPr>
          <a:xfrm>
            <a:off x="5860405" y="7513170"/>
            <a:ext cx="6567182" cy="1703985"/>
            <a:chOff x="430825" y="1382850"/>
            <a:chExt cx="10927091" cy="2835249"/>
          </a:xfrm>
        </p:grpSpPr>
        <p:sp>
          <p:nvSpPr>
            <p:cNvPr id="688" name="Google Shape;688;p37"/>
            <p:cNvSpPr/>
            <p:nvPr/>
          </p:nvSpPr>
          <p:spPr>
            <a:xfrm>
              <a:off x="2939723" y="2940252"/>
              <a:ext cx="1131693" cy="224206"/>
            </a:xfrm>
            <a:custGeom>
              <a:rect b="b" l="l" r="r" t="t"/>
              <a:pathLst>
                <a:path extrusionOk="0" h="652" w="3291">
                  <a:moveTo>
                    <a:pt x="37" y="0"/>
                  </a:moveTo>
                  <a:cubicBezTo>
                    <a:pt x="19" y="0"/>
                    <a:pt x="0" y="19"/>
                    <a:pt x="0" y="37"/>
                  </a:cubicBezTo>
                  <a:cubicBezTo>
                    <a:pt x="0" y="74"/>
                    <a:pt x="19" y="92"/>
                    <a:pt x="37" y="92"/>
                  </a:cubicBezTo>
                  <a:lnTo>
                    <a:pt x="809" y="92"/>
                  </a:lnTo>
                  <a:lnTo>
                    <a:pt x="1368" y="652"/>
                  </a:lnTo>
                  <a:lnTo>
                    <a:pt x="3235" y="652"/>
                  </a:lnTo>
                  <a:cubicBezTo>
                    <a:pt x="3272" y="652"/>
                    <a:pt x="3290" y="633"/>
                    <a:pt x="3290" y="596"/>
                  </a:cubicBezTo>
                  <a:cubicBezTo>
                    <a:pt x="3290" y="578"/>
                    <a:pt x="3272" y="555"/>
                    <a:pt x="3235" y="555"/>
                  </a:cubicBezTo>
                  <a:lnTo>
                    <a:pt x="1405" y="555"/>
                  </a:lnTo>
                  <a:lnTo>
                    <a:pt x="864" y="0"/>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 name="Google Shape;689;p37"/>
            <p:cNvSpPr/>
            <p:nvPr/>
          </p:nvSpPr>
          <p:spPr>
            <a:xfrm>
              <a:off x="7712681" y="2940252"/>
              <a:ext cx="1133068" cy="224206"/>
            </a:xfrm>
            <a:custGeom>
              <a:rect b="b" l="l" r="r" t="t"/>
              <a:pathLst>
                <a:path extrusionOk="0" h="652" w="3295">
                  <a:moveTo>
                    <a:pt x="2426" y="0"/>
                  </a:moveTo>
                  <a:lnTo>
                    <a:pt x="1867" y="555"/>
                  </a:lnTo>
                  <a:lnTo>
                    <a:pt x="37" y="555"/>
                  </a:lnTo>
                  <a:cubicBezTo>
                    <a:pt x="19" y="555"/>
                    <a:pt x="0" y="578"/>
                    <a:pt x="0" y="596"/>
                  </a:cubicBezTo>
                  <a:cubicBezTo>
                    <a:pt x="0" y="633"/>
                    <a:pt x="19" y="652"/>
                    <a:pt x="37" y="652"/>
                  </a:cubicBezTo>
                  <a:lnTo>
                    <a:pt x="1909" y="652"/>
                  </a:lnTo>
                  <a:lnTo>
                    <a:pt x="2463" y="92"/>
                  </a:lnTo>
                  <a:lnTo>
                    <a:pt x="3253" y="92"/>
                  </a:lnTo>
                  <a:cubicBezTo>
                    <a:pt x="3272" y="92"/>
                    <a:pt x="3295" y="74"/>
                    <a:pt x="3295" y="37"/>
                  </a:cubicBezTo>
                  <a:cubicBezTo>
                    <a:pt x="3295" y="19"/>
                    <a:pt x="3272" y="0"/>
                    <a:pt x="3253" y="0"/>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 name="Google Shape;690;p37"/>
            <p:cNvSpPr/>
            <p:nvPr/>
          </p:nvSpPr>
          <p:spPr>
            <a:xfrm>
              <a:off x="2945913" y="3025876"/>
              <a:ext cx="895107" cy="245183"/>
            </a:xfrm>
            <a:custGeom>
              <a:rect b="b" l="l" r="r" t="t"/>
              <a:pathLst>
                <a:path extrusionOk="0" h="713" w="2603">
                  <a:moveTo>
                    <a:pt x="61" y="1"/>
                  </a:moveTo>
                  <a:cubicBezTo>
                    <a:pt x="19" y="1"/>
                    <a:pt x="1" y="19"/>
                    <a:pt x="1" y="56"/>
                  </a:cubicBezTo>
                  <a:cubicBezTo>
                    <a:pt x="1" y="75"/>
                    <a:pt x="19" y="98"/>
                    <a:pt x="61" y="98"/>
                  </a:cubicBezTo>
                  <a:lnTo>
                    <a:pt x="615" y="98"/>
                  </a:lnTo>
                  <a:lnTo>
                    <a:pt x="1216" y="712"/>
                  </a:lnTo>
                  <a:lnTo>
                    <a:pt x="2542" y="712"/>
                  </a:lnTo>
                  <a:cubicBezTo>
                    <a:pt x="2579" y="712"/>
                    <a:pt x="2602" y="675"/>
                    <a:pt x="2602" y="652"/>
                  </a:cubicBezTo>
                  <a:cubicBezTo>
                    <a:pt x="2602" y="634"/>
                    <a:pt x="2579" y="597"/>
                    <a:pt x="2542" y="597"/>
                  </a:cubicBezTo>
                  <a:lnTo>
                    <a:pt x="1253" y="597"/>
                  </a:lnTo>
                  <a:lnTo>
                    <a:pt x="657" y="1"/>
                  </a:ln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 name="Google Shape;691;p37"/>
            <p:cNvSpPr/>
            <p:nvPr/>
          </p:nvSpPr>
          <p:spPr>
            <a:xfrm>
              <a:off x="7944795" y="3025876"/>
              <a:ext cx="893043" cy="245183"/>
            </a:xfrm>
            <a:custGeom>
              <a:rect b="b" l="l" r="r" t="t"/>
              <a:pathLst>
                <a:path extrusionOk="0" h="713" w="2597">
                  <a:moveTo>
                    <a:pt x="1945" y="1"/>
                  </a:moveTo>
                  <a:lnTo>
                    <a:pt x="1326" y="597"/>
                  </a:lnTo>
                  <a:lnTo>
                    <a:pt x="56" y="597"/>
                  </a:lnTo>
                  <a:cubicBezTo>
                    <a:pt x="19" y="597"/>
                    <a:pt x="0" y="634"/>
                    <a:pt x="0" y="652"/>
                  </a:cubicBezTo>
                  <a:cubicBezTo>
                    <a:pt x="0" y="675"/>
                    <a:pt x="19" y="712"/>
                    <a:pt x="56" y="712"/>
                  </a:cubicBezTo>
                  <a:lnTo>
                    <a:pt x="1386" y="712"/>
                  </a:lnTo>
                  <a:lnTo>
                    <a:pt x="1982" y="98"/>
                  </a:lnTo>
                  <a:lnTo>
                    <a:pt x="2541" y="98"/>
                  </a:lnTo>
                  <a:cubicBezTo>
                    <a:pt x="2578" y="98"/>
                    <a:pt x="2597" y="75"/>
                    <a:pt x="2597" y="56"/>
                  </a:cubicBezTo>
                  <a:cubicBezTo>
                    <a:pt x="2597" y="19"/>
                    <a:pt x="2578" y="1"/>
                    <a:pt x="2541"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 name="Google Shape;692;p37"/>
            <p:cNvSpPr/>
            <p:nvPr/>
          </p:nvSpPr>
          <p:spPr>
            <a:xfrm>
              <a:off x="2958636" y="3151390"/>
              <a:ext cx="232460" cy="33700"/>
            </a:xfrm>
            <a:custGeom>
              <a:rect b="b" l="l" r="r" t="t"/>
              <a:pathLst>
                <a:path extrusionOk="0" h="98" w="676">
                  <a:moveTo>
                    <a:pt x="61" y="1"/>
                  </a:moveTo>
                  <a:cubicBezTo>
                    <a:pt x="24" y="1"/>
                    <a:pt x="1" y="19"/>
                    <a:pt x="1" y="38"/>
                  </a:cubicBezTo>
                  <a:cubicBezTo>
                    <a:pt x="1" y="79"/>
                    <a:pt x="24" y="98"/>
                    <a:pt x="61" y="98"/>
                  </a:cubicBezTo>
                  <a:lnTo>
                    <a:pt x="638" y="98"/>
                  </a:lnTo>
                  <a:cubicBezTo>
                    <a:pt x="657" y="98"/>
                    <a:pt x="675" y="79"/>
                    <a:pt x="675" y="38"/>
                  </a:cubicBezTo>
                  <a:cubicBezTo>
                    <a:pt x="675" y="19"/>
                    <a:pt x="657" y="1"/>
                    <a:pt x="638"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 name="Google Shape;693;p37"/>
            <p:cNvSpPr/>
            <p:nvPr/>
          </p:nvSpPr>
          <p:spPr>
            <a:xfrm>
              <a:off x="8586462" y="3151390"/>
              <a:ext cx="238649" cy="33700"/>
            </a:xfrm>
            <a:custGeom>
              <a:rect b="b" l="l" r="r" t="t"/>
              <a:pathLst>
                <a:path extrusionOk="0" h="98" w="694">
                  <a:moveTo>
                    <a:pt x="61" y="1"/>
                  </a:moveTo>
                  <a:cubicBezTo>
                    <a:pt x="19" y="1"/>
                    <a:pt x="1" y="19"/>
                    <a:pt x="1" y="38"/>
                  </a:cubicBezTo>
                  <a:cubicBezTo>
                    <a:pt x="1" y="79"/>
                    <a:pt x="19" y="98"/>
                    <a:pt x="61" y="98"/>
                  </a:cubicBezTo>
                  <a:lnTo>
                    <a:pt x="638" y="98"/>
                  </a:lnTo>
                  <a:cubicBezTo>
                    <a:pt x="657" y="98"/>
                    <a:pt x="694" y="79"/>
                    <a:pt x="694" y="38"/>
                  </a:cubicBezTo>
                  <a:cubicBezTo>
                    <a:pt x="694" y="19"/>
                    <a:pt x="657" y="1"/>
                    <a:pt x="638"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 name="Google Shape;694;p37"/>
            <p:cNvSpPr/>
            <p:nvPr/>
          </p:nvSpPr>
          <p:spPr>
            <a:xfrm>
              <a:off x="3443497" y="3038600"/>
              <a:ext cx="529224" cy="33700"/>
            </a:xfrm>
            <a:custGeom>
              <a:rect b="b" l="l" r="r" t="t"/>
              <a:pathLst>
                <a:path extrusionOk="0" h="98" w="1539">
                  <a:moveTo>
                    <a:pt x="37" y="1"/>
                  </a:moveTo>
                  <a:cubicBezTo>
                    <a:pt x="18" y="1"/>
                    <a:pt x="0" y="19"/>
                    <a:pt x="0" y="61"/>
                  </a:cubicBezTo>
                  <a:cubicBezTo>
                    <a:pt x="0" y="79"/>
                    <a:pt x="18" y="98"/>
                    <a:pt x="37" y="98"/>
                  </a:cubicBezTo>
                  <a:lnTo>
                    <a:pt x="1479" y="98"/>
                  </a:lnTo>
                  <a:cubicBezTo>
                    <a:pt x="1502" y="98"/>
                    <a:pt x="1539" y="79"/>
                    <a:pt x="1539" y="61"/>
                  </a:cubicBezTo>
                  <a:cubicBezTo>
                    <a:pt x="1539" y="19"/>
                    <a:pt x="1502" y="1"/>
                    <a:pt x="1479"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 name="Google Shape;695;p37"/>
            <p:cNvSpPr/>
            <p:nvPr/>
          </p:nvSpPr>
          <p:spPr>
            <a:xfrm>
              <a:off x="7812748" y="3038600"/>
              <a:ext cx="529568" cy="33700"/>
            </a:xfrm>
            <a:custGeom>
              <a:rect b="b" l="l" r="r" t="t"/>
              <a:pathLst>
                <a:path extrusionOk="0" h="98" w="1540">
                  <a:moveTo>
                    <a:pt x="56" y="1"/>
                  </a:moveTo>
                  <a:cubicBezTo>
                    <a:pt x="19" y="1"/>
                    <a:pt x="1" y="19"/>
                    <a:pt x="1" y="61"/>
                  </a:cubicBezTo>
                  <a:cubicBezTo>
                    <a:pt x="1" y="79"/>
                    <a:pt x="19" y="98"/>
                    <a:pt x="56" y="98"/>
                  </a:cubicBezTo>
                  <a:lnTo>
                    <a:pt x="1502" y="98"/>
                  </a:lnTo>
                  <a:cubicBezTo>
                    <a:pt x="1521" y="98"/>
                    <a:pt x="1539" y="79"/>
                    <a:pt x="1539" y="61"/>
                  </a:cubicBezTo>
                  <a:cubicBezTo>
                    <a:pt x="1539" y="19"/>
                    <a:pt x="1521" y="1"/>
                    <a:pt x="1502" y="1"/>
                  </a:cubicBezTo>
                  <a:close/>
                </a:path>
              </a:pathLst>
            </a:custGeom>
            <a:solidFill>
              <a:schemeClr val="accent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 name="Google Shape;696;p37"/>
            <p:cNvSpPr/>
            <p:nvPr/>
          </p:nvSpPr>
          <p:spPr>
            <a:xfrm>
              <a:off x="4190045" y="1483261"/>
              <a:ext cx="3495833" cy="2277140"/>
            </a:xfrm>
            <a:custGeom>
              <a:rect b="b" l="l" r="r" t="t"/>
              <a:pathLst>
                <a:path extrusionOk="0" h="6622" w="10166">
                  <a:moveTo>
                    <a:pt x="4894" y="0"/>
                  </a:moveTo>
                  <a:cubicBezTo>
                    <a:pt x="3314" y="0"/>
                    <a:pt x="2043" y="1289"/>
                    <a:pt x="2043" y="2851"/>
                  </a:cubicBezTo>
                  <a:lnTo>
                    <a:pt x="2043" y="3082"/>
                  </a:lnTo>
                  <a:cubicBezTo>
                    <a:pt x="1964" y="3082"/>
                    <a:pt x="1872" y="3059"/>
                    <a:pt x="1775" y="3059"/>
                  </a:cubicBezTo>
                  <a:cubicBezTo>
                    <a:pt x="791" y="3059"/>
                    <a:pt x="1" y="3849"/>
                    <a:pt x="1" y="4833"/>
                  </a:cubicBezTo>
                  <a:cubicBezTo>
                    <a:pt x="1" y="5813"/>
                    <a:pt x="791" y="6621"/>
                    <a:pt x="1775" y="6621"/>
                  </a:cubicBezTo>
                  <a:lnTo>
                    <a:pt x="8087" y="6621"/>
                  </a:lnTo>
                  <a:cubicBezTo>
                    <a:pt x="9242" y="6621"/>
                    <a:pt x="10166" y="5679"/>
                    <a:pt x="10166" y="4524"/>
                  </a:cubicBezTo>
                  <a:cubicBezTo>
                    <a:pt x="10166" y="3368"/>
                    <a:pt x="9242" y="2444"/>
                    <a:pt x="8087" y="2444"/>
                  </a:cubicBezTo>
                  <a:cubicBezTo>
                    <a:pt x="7971" y="2444"/>
                    <a:pt x="7837" y="2463"/>
                    <a:pt x="7722" y="2481"/>
                  </a:cubicBezTo>
                  <a:cubicBezTo>
                    <a:pt x="7532" y="1058"/>
                    <a:pt x="6317" y="0"/>
                    <a:pt x="489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 name="Google Shape;697;p37"/>
            <p:cNvSpPr/>
            <p:nvPr/>
          </p:nvSpPr>
          <p:spPr>
            <a:xfrm>
              <a:off x="4164599" y="1470538"/>
              <a:ext cx="3521280" cy="2296053"/>
            </a:xfrm>
            <a:custGeom>
              <a:rect b="b" l="l" r="r" t="t"/>
              <a:pathLst>
                <a:path extrusionOk="0" h="6677" w="10240">
                  <a:moveTo>
                    <a:pt x="4926" y="74"/>
                  </a:moveTo>
                  <a:cubicBezTo>
                    <a:pt x="6336" y="74"/>
                    <a:pt x="7528" y="1114"/>
                    <a:pt x="7722" y="2518"/>
                  </a:cubicBezTo>
                  <a:lnTo>
                    <a:pt x="7722" y="2560"/>
                  </a:lnTo>
                  <a:lnTo>
                    <a:pt x="7759" y="2541"/>
                  </a:lnTo>
                  <a:cubicBezTo>
                    <a:pt x="7893" y="2518"/>
                    <a:pt x="8008" y="2500"/>
                    <a:pt x="8124" y="2500"/>
                  </a:cubicBezTo>
                  <a:cubicBezTo>
                    <a:pt x="9260" y="2500"/>
                    <a:pt x="10166" y="3424"/>
                    <a:pt x="10166" y="4561"/>
                  </a:cubicBezTo>
                  <a:cubicBezTo>
                    <a:pt x="10166" y="5697"/>
                    <a:pt x="9260" y="6603"/>
                    <a:pt x="8124" y="6603"/>
                  </a:cubicBezTo>
                  <a:lnTo>
                    <a:pt x="1807" y="6603"/>
                  </a:lnTo>
                  <a:cubicBezTo>
                    <a:pt x="846" y="6603"/>
                    <a:pt x="56" y="5831"/>
                    <a:pt x="56" y="4870"/>
                  </a:cubicBezTo>
                  <a:cubicBezTo>
                    <a:pt x="75" y="3904"/>
                    <a:pt x="846" y="3137"/>
                    <a:pt x="1807" y="3137"/>
                  </a:cubicBezTo>
                  <a:cubicBezTo>
                    <a:pt x="1904" y="3137"/>
                    <a:pt x="1983" y="3137"/>
                    <a:pt x="2080" y="3156"/>
                  </a:cubicBezTo>
                  <a:lnTo>
                    <a:pt x="2117" y="3156"/>
                  </a:lnTo>
                  <a:lnTo>
                    <a:pt x="2117" y="3119"/>
                  </a:lnTo>
                  <a:lnTo>
                    <a:pt x="2117" y="2888"/>
                  </a:lnTo>
                  <a:cubicBezTo>
                    <a:pt x="2117" y="1326"/>
                    <a:pt x="3369" y="74"/>
                    <a:pt x="4926" y="74"/>
                  </a:cubicBezTo>
                  <a:close/>
                  <a:moveTo>
                    <a:pt x="4926" y="0"/>
                  </a:moveTo>
                  <a:cubicBezTo>
                    <a:pt x="3332" y="0"/>
                    <a:pt x="2038" y="1289"/>
                    <a:pt x="2038" y="2888"/>
                  </a:cubicBezTo>
                  <a:lnTo>
                    <a:pt x="2038" y="3077"/>
                  </a:lnTo>
                  <a:cubicBezTo>
                    <a:pt x="1964" y="3059"/>
                    <a:pt x="1886" y="3059"/>
                    <a:pt x="1807" y="3059"/>
                  </a:cubicBezTo>
                  <a:cubicBezTo>
                    <a:pt x="809" y="3059"/>
                    <a:pt x="1" y="3867"/>
                    <a:pt x="1" y="4870"/>
                  </a:cubicBezTo>
                  <a:cubicBezTo>
                    <a:pt x="1" y="5868"/>
                    <a:pt x="809" y="6677"/>
                    <a:pt x="1807" y="6677"/>
                  </a:cubicBezTo>
                  <a:lnTo>
                    <a:pt x="8124" y="6677"/>
                  </a:lnTo>
                  <a:cubicBezTo>
                    <a:pt x="9297" y="6677"/>
                    <a:pt x="10240" y="5734"/>
                    <a:pt x="10240" y="4561"/>
                  </a:cubicBezTo>
                  <a:cubicBezTo>
                    <a:pt x="10240" y="3387"/>
                    <a:pt x="9297" y="2444"/>
                    <a:pt x="8124" y="2444"/>
                  </a:cubicBezTo>
                  <a:cubicBezTo>
                    <a:pt x="8008" y="2444"/>
                    <a:pt x="7893" y="2444"/>
                    <a:pt x="7777" y="2463"/>
                  </a:cubicBezTo>
                  <a:cubicBezTo>
                    <a:pt x="7565" y="1058"/>
                    <a:pt x="6373" y="0"/>
                    <a:pt x="492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8" name="Google Shape;698;p37"/>
            <p:cNvGrpSpPr/>
            <p:nvPr/>
          </p:nvGrpSpPr>
          <p:grpSpPr>
            <a:xfrm>
              <a:off x="430825" y="1382850"/>
              <a:ext cx="2469366" cy="2835249"/>
              <a:chOff x="430825" y="1382850"/>
              <a:chExt cx="2469366" cy="2835249"/>
            </a:xfrm>
          </p:grpSpPr>
          <p:sp>
            <p:nvSpPr>
              <p:cNvPr id="699" name="Google Shape;699;p37"/>
              <p:cNvSpPr/>
              <p:nvPr/>
            </p:nvSpPr>
            <p:spPr>
              <a:xfrm>
                <a:off x="443548" y="1397293"/>
                <a:ext cx="2443920" cy="2806364"/>
              </a:xfrm>
              <a:custGeom>
                <a:rect b="b" l="l" r="r" t="t"/>
                <a:pathLst>
                  <a:path extrusionOk="0" h="8161" w="7107">
                    <a:moveTo>
                      <a:pt x="425" y="1"/>
                    </a:moveTo>
                    <a:cubicBezTo>
                      <a:pt x="176" y="1"/>
                      <a:pt x="0" y="190"/>
                      <a:pt x="0" y="421"/>
                    </a:cubicBezTo>
                    <a:lnTo>
                      <a:pt x="0" y="7740"/>
                    </a:lnTo>
                    <a:cubicBezTo>
                      <a:pt x="0" y="7989"/>
                      <a:pt x="176" y="8160"/>
                      <a:pt x="425" y="8160"/>
                    </a:cubicBezTo>
                    <a:lnTo>
                      <a:pt x="6682" y="8160"/>
                    </a:lnTo>
                    <a:cubicBezTo>
                      <a:pt x="6913" y="8160"/>
                      <a:pt x="7107" y="7989"/>
                      <a:pt x="7107" y="7740"/>
                    </a:cubicBezTo>
                    <a:lnTo>
                      <a:pt x="7107" y="421"/>
                    </a:lnTo>
                    <a:cubicBezTo>
                      <a:pt x="7107" y="190"/>
                      <a:pt x="6913" y="1"/>
                      <a:pt x="6682"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 name="Google Shape;700;p37"/>
              <p:cNvSpPr/>
              <p:nvPr/>
            </p:nvSpPr>
            <p:spPr>
              <a:xfrm>
                <a:off x="430825" y="1382850"/>
                <a:ext cx="2469366" cy="2835249"/>
              </a:xfrm>
              <a:custGeom>
                <a:rect b="b" l="l" r="r" t="t"/>
                <a:pathLst>
                  <a:path extrusionOk="0" h="8245" w="7181">
                    <a:moveTo>
                      <a:pt x="6719" y="79"/>
                    </a:moveTo>
                    <a:cubicBezTo>
                      <a:pt x="6931" y="79"/>
                      <a:pt x="7102" y="255"/>
                      <a:pt x="7102" y="463"/>
                    </a:cubicBezTo>
                    <a:lnTo>
                      <a:pt x="7102" y="7782"/>
                    </a:lnTo>
                    <a:cubicBezTo>
                      <a:pt x="7102" y="8013"/>
                      <a:pt x="6931" y="8165"/>
                      <a:pt x="6719" y="8165"/>
                    </a:cubicBezTo>
                    <a:lnTo>
                      <a:pt x="462" y="8165"/>
                    </a:lnTo>
                    <a:cubicBezTo>
                      <a:pt x="231" y="8165"/>
                      <a:pt x="74" y="8013"/>
                      <a:pt x="74" y="7782"/>
                    </a:cubicBezTo>
                    <a:lnTo>
                      <a:pt x="74" y="463"/>
                    </a:lnTo>
                    <a:cubicBezTo>
                      <a:pt x="74" y="255"/>
                      <a:pt x="231" y="79"/>
                      <a:pt x="462" y="79"/>
                    </a:cubicBezTo>
                    <a:close/>
                    <a:moveTo>
                      <a:pt x="462" y="1"/>
                    </a:moveTo>
                    <a:cubicBezTo>
                      <a:pt x="190" y="1"/>
                      <a:pt x="0" y="213"/>
                      <a:pt x="0" y="463"/>
                    </a:cubicBezTo>
                    <a:lnTo>
                      <a:pt x="0" y="7782"/>
                    </a:lnTo>
                    <a:cubicBezTo>
                      <a:pt x="0" y="8050"/>
                      <a:pt x="190" y="8244"/>
                      <a:pt x="462" y="8244"/>
                    </a:cubicBezTo>
                    <a:lnTo>
                      <a:pt x="6719" y="8244"/>
                    </a:lnTo>
                    <a:cubicBezTo>
                      <a:pt x="6968" y="8244"/>
                      <a:pt x="7181" y="8050"/>
                      <a:pt x="7181" y="7782"/>
                    </a:cubicBezTo>
                    <a:lnTo>
                      <a:pt x="7181" y="463"/>
                    </a:lnTo>
                    <a:cubicBezTo>
                      <a:pt x="7181" y="213"/>
                      <a:pt x="6968" y="1"/>
                      <a:pt x="671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 name="Google Shape;701;p37"/>
              <p:cNvSpPr/>
              <p:nvPr/>
            </p:nvSpPr>
            <p:spPr>
              <a:xfrm>
                <a:off x="569062" y="1562696"/>
                <a:ext cx="2245504" cy="569113"/>
              </a:xfrm>
              <a:custGeom>
                <a:rect b="b" l="l" r="r" t="t"/>
                <a:pathLst>
                  <a:path extrusionOk="0" h="1655" w="6530">
                    <a:moveTo>
                      <a:pt x="231" y="0"/>
                    </a:moveTo>
                    <a:cubicBezTo>
                      <a:pt x="97" y="0"/>
                      <a:pt x="0" y="97"/>
                      <a:pt x="0" y="213"/>
                    </a:cubicBezTo>
                    <a:lnTo>
                      <a:pt x="0" y="1423"/>
                    </a:lnTo>
                    <a:cubicBezTo>
                      <a:pt x="0" y="1557"/>
                      <a:pt x="97" y="1654"/>
                      <a:pt x="231" y="1654"/>
                    </a:cubicBezTo>
                    <a:lnTo>
                      <a:pt x="6298" y="1654"/>
                    </a:lnTo>
                    <a:cubicBezTo>
                      <a:pt x="6432" y="1654"/>
                      <a:pt x="6529" y="1557"/>
                      <a:pt x="6529" y="1423"/>
                    </a:cubicBezTo>
                    <a:lnTo>
                      <a:pt x="6529" y="213"/>
                    </a:lnTo>
                    <a:cubicBezTo>
                      <a:pt x="6529" y="97"/>
                      <a:pt x="6432" y="0"/>
                      <a:pt x="6298"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 name="Google Shape;702;p37"/>
              <p:cNvSpPr/>
              <p:nvPr/>
            </p:nvSpPr>
            <p:spPr>
              <a:xfrm>
                <a:off x="556339" y="1549972"/>
                <a:ext cx="2270950" cy="595935"/>
              </a:xfrm>
              <a:custGeom>
                <a:rect b="b" l="l" r="r" t="t"/>
                <a:pathLst>
                  <a:path extrusionOk="0" h="1733" w="6604">
                    <a:moveTo>
                      <a:pt x="6335" y="74"/>
                    </a:moveTo>
                    <a:cubicBezTo>
                      <a:pt x="6451" y="74"/>
                      <a:pt x="6525" y="153"/>
                      <a:pt x="6525" y="250"/>
                    </a:cubicBezTo>
                    <a:lnTo>
                      <a:pt x="6525" y="1460"/>
                    </a:lnTo>
                    <a:cubicBezTo>
                      <a:pt x="6525" y="1576"/>
                      <a:pt x="6451" y="1654"/>
                      <a:pt x="6335" y="1654"/>
                    </a:cubicBezTo>
                    <a:lnTo>
                      <a:pt x="268" y="1654"/>
                    </a:lnTo>
                    <a:cubicBezTo>
                      <a:pt x="153" y="1654"/>
                      <a:pt x="79" y="1576"/>
                      <a:pt x="79" y="1460"/>
                    </a:cubicBezTo>
                    <a:lnTo>
                      <a:pt x="79" y="250"/>
                    </a:lnTo>
                    <a:cubicBezTo>
                      <a:pt x="79" y="153"/>
                      <a:pt x="153" y="74"/>
                      <a:pt x="268" y="74"/>
                    </a:cubicBezTo>
                    <a:close/>
                    <a:moveTo>
                      <a:pt x="268" y="0"/>
                    </a:moveTo>
                    <a:cubicBezTo>
                      <a:pt x="116" y="0"/>
                      <a:pt x="0" y="116"/>
                      <a:pt x="0" y="250"/>
                    </a:cubicBezTo>
                    <a:lnTo>
                      <a:pt x="0" y="1460"/>
                    </a:lnTo>
                    <a:cubicBezTo>
                      <a:pt x="0" y="1617"/>
                      <a:pt x="116" y="1733"/>
                      <a:pt x="268" y="1733"/>
                    </a:cubicBezTo>
                    <a:lnTo>
                      <a:pt x="6335" y="1733"/>
                    </a:lnTo>
                    <a:cubicBezTo>
                      <a:pt x="6488" y="1733"/>
                      <a:pt x="6603" y="1617"/>
                      <a:pt x="6603" y="1460"/>
                    </a:cubicBezTo>
                    <a:lnTo>
                      <a:pt x="6603" y="250"/>
                    </a:lnTo>
                    <a:cubicBezTo>
                      <a:pt x="6603" y="116"/>
                      <a:pt x="6488" y="0"/>
                      <a:pt x="633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 name="Google Shape;703;p37"/>
              <p:cNvSpPr/>
              <p:nvPr/>
            </p:nvSpPr>
            <p:spPr>
              <a:xfrm>
                <a:off x="569062" y="2283798"/>
                <a:ext cx="2245504" cy="569113"/>
              </a:xfrm>
              <a:custGeom>
                <a:rect b="b" l="l" r="r" t="t"/>
                <a:pathLst>
                  <a:path extrusionOk="0" h="1655" w="6530">
                    <a:moveTo>
                      <a:pt x="231" y="1"/>
                    </a:moveTo>
                    <a:cubicBezTo>
                      <a:pt x="97" y="1"/>
                      <a:pt x="0" y="98"/>
                      <a:pt x="0" y="232"/>
                    </a:cubicBezTo>
                    <a:lnTo>
                      <a:pt x="0" y="1447"/>
                    </a:lnTo>
                    <a:cubicBezTo>
                      <a:pt x="0" y="1563"/>
                      <a:pt x="97" y="1655"/>
                      <a:pt x="231" y="1655"/>
                    </a:cubicBezTo>
                    <a:lnTo>
                      <a:pt x="6298" y="1655"/>
                    </a:lnTo>
                    <a:cubicBezTo>
                      <a:pt x="6432" y="1655"/>
                      <a:pt x="6529" y="1563"/>
                      <a:pt x="6529" y="1447"/>
                    </a:cubicBezTo>
                    <a:lnTo>
                      <a:pt x="6529" y="232"/>
                    </a:lnTo>
                    <a:cubicBezTo>
                      <a:pt x="6529" y="98"/>
                      <a:pt x="6432" y="1"/>
                      <a:pt x="6298"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 name="Google Shape;704;p37"/>
              <p:cNvSpPr/>
              <p:nvPr/>
            </p:nvSpPr>
            <p:spPr>
              <a:xfrm>
                <a:off x="556339" y="2271075"/>
                <a:ext cx="2270950" cy="596279"/>
              </a:xfrm>
              <a:custGeom>
                <a:rect b="b" l="l" r="r" t="t"/>
                <a:pathLst>
                  <a:path extrusionOk="0" h="1734" w="6604">
                    <a:moveTo>
                      <a:pt x="6335" y="75"/>
                    </a:moveTo>
                    <a:cubicBezTo>
                      <a:pt x="6451" y="75"/>
                      <a:pt x="6525" y="153"/>
                      <a:pt x="6525" y="269"/>
                    </a:cubicBezTo>
                    <a:lnTo>
                      <a:pt x="6525" y="1484"/>
                    </a:lnTo>
                    <a:cubicBezTo>
                      <a:pt x="6525" y="1576"/>
                      <a:pt x="6451" y="1655"/>
                      <a:pt x="6335" y="1655"/>
                    </a:cubicBezTo>
                    <a:lnTo>
                      <a:pt x="268" y="1655"/>
                    </a:lnTo>
                    <a:cubicBezTo>
                      <a:pt x="153" y="1655"/>
                      <a:pt x="79" y="1576"/>
                      <a:pt x="79" y="1484"/>
                    </a:cubicBezTo>
                    <a:lnTo>
                      <a:pt x="79" y="269"/>
                    </a:lnTo>
                    <a:cubicBezTo>
                      <a:pt x="79" y="153"/>
                      <a:pt x="153" y="75"/>
                      <a:pt x="268" y="75"/>
                    </a:cubicBezTo>
                    <a:close/>
                    <a:moveTo>
                      <a:pt x="268" y="1"/>
                    </a:moveTo>
                    <a:cubicBezTo>
                      <a:pt x="116" y="1"/>
                      <a:pt x="0" y="116"/>
                      <a:pt x="0" y="269"/>
                    </a:cubicBezTo>
                    <a:lnTo>
                      <a:pt x="0" y="1484"/>
                    </a:lnTo>
                    <a:cubicBezTo>
                      <a:pt x="0" y="1618"/>
                      <a:pt x="116" y="1734"/>
                      <a:pt x="268" y="1734"/>
                    </a:cubicBezTo>
                    <a:lnTo>
                      <a:pt x="6335" y="1734"/>
                    </a:lnTo>
                    <a:cubicBezTo>
                      <a:pt x="6488" y="1734"/>
                      <a:pt x="6603" y="1618"/>
                      <a:pt x="6603" y="1484"/>
                    </a:cubicBezTo>
                    <a:lnTo>
                      <a:pt x="6603" y="269"/>
                    </a:lnTo>
                    <a:cubicBezTo>
                      <a:pt x="6603" y="116"/>
                      <a:pt x="6488" y="1"/>
                      <a:pt x="63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 name="Google Shape;705;p37"/>
              <p:cNvSpPr/>
              <p:nvPr/>
            </p:nvSpPr>
            <p:spPr>
              <a:xfrm>
                <a:off x="569062" y="2959165"/>
                <a:ext cx="2245504" cy="577022"/>
              </a:xfrm>
              <a:custGeom>
                <a:rect b="b" l="l" r="r" t="t"/>
                <a:pathLst>
                  <a:path extrusionOk="0" h="1678" w="6530">
                    <a:moveTo>
                      <a:pt x="231" y="1"/>
                    </a:moveTo>
                    <a:cubicBezTo>
                      <a:pt x="97" y="1"/>
                      <a:pt x="0" y="116"/>
                      <a:pt x="0" y="232"/>
                    </a:cubicBezTo>
                    <a:lnTo>
                      <a:pt x="0" y="1447"/>
                    </a:lnTo>
                    <a:cubicBezTo>
                      <a:pt x="0" y="1581"/>
                      <a:pt x="97" y="1678"/>
                      <a:pt x="231" y="1678"/>
                    </a:cubicBezTo>
                    <a:lnTo>
                      <a:pt x="6298" y="1678"/>
                    </a:lnTo>
                    <a:cubicBezTo>
                      <a:pt x="6432" y="1678"/>
                      <a:pt x="6529" y="1581"/>
                      <a:pt x="6529" y="1447"/>
                    </a:cubicBezTo>
                    <a:lnTo>
                      <a:pt x="6529" y="232"/>
                    </a:lnTo>
                    <a:cubicBezTo>
                      <a:pt x="6529" y="116"/>
                      <a:pt x="6432" y="1"/>
                      <a:pt x="6298"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 name="Google Shape;706;p37"/>
              <p:cNvSpPr/>
              <p:nvPr/>
            </p:nvSpPr>
            <p:spPr>
              <a:xfrm>
                <a:off x="556339" y="2946442"/>
                <a:ext cx="2270950" cy="602469"/>
              </a:xfrm>
              <a:custGeom>
                <a:rect b="b" l="l" r="r" t="t"/>
                <a:pathLst>
                  <a:path extrusionOk="0" h="1752" w="6604">
                    <a:moveTo>
                      <a:pt x="6335" y="74"/>
                    </a:moveTo>
                    <a:cubicBezTo>
                      <a:pt x="6451" y="74"/>
                      <a:pt x="6525" y="172"/>
                      <a:pt x="6525" y="269"/>
                    </a:cubicBezTo>
                    <a:lnTo>
                      <a:pt x="6525" y="1484"/>
                    </a:lnTo>
                    <a:cubicBezTo>
                      <a:pt x="6525" y="1576"/>
                      <a:pt x="6451" y="1673"/>
                      <a:pt x="6335" y="1673"/>
                    </a:cubicBezTo>
                    <a:lnTo>
                      <a:pt x="268" y="1673"/>
                    </a:lnTo>
                    <a:cubicBezTo>
                      <a:pt x="153" y="1673"/>
                      <a:pt x="79" y="1576"/>
                      <a:pt x="79" y="1484"/>
                    </a:cubicBezTo>
                    <a:lnTo>
                      <a:pt x="79" y="269"/>
                    </a:lnTo>
                    <a:cubicBezTo>
                      <a:pt x="79" y="172"/>
                      <a:pt x="153" y="74"/>
                      <a:pt x="268" y="74"/>
                    </a:cubicBezTo>
                    <a:close/>
                    <a:moveTo>
                      <a:pt x="268" y="1"/>
                    </a:moveTo>
                    <a:cubicBezTo>
                      <a:pt x="116" y="1"/>
                      <a:pt x="0" y="116"/>
                      <a:pt x="0" y="269"/>
                    </a:cubicBezTo>
                    <a:lnTo>
                      <a:pt x="0" y="1484"/>
                    </a:lnTo>
                    <a:cubicBezTo>
                      <a:pt x="0" y="1636"/>
                      <a:pt x="116" y="1752"/>
                      <a:pt x="268" y="1752"/>
                    </a:cubicBezTo>
                    <a:lnTo>
                      <a:pt x="6335" y="1752"/>
                    </a:lnTo>
                    <a:cubicBezTo>
                      <a:pt x="6488" y="1752"/>
                      <a:pt x="6603" y="1636"/>
                      <a:pt x="6603" y="1484"/>
                    </a:cubicBezTo>
                    <a:lnTo>
                      <a:pt x="6603" y="269"/>
                    </a:lnTo>
                    <a:cubicBezTo>
                      <a:pt x="6603" y="116"/>
                      <a:pt x="6488" y="1"/>
                      <a:pt x="63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 name="Google Shape;707;p37"/>
              <p:cNvSpPr/>
              <p:nvPr/>
            </p:nvSpPr>
            <p:spPr>
              <a:xfrm>
                <a:off x="721398" y="1688209"/>
                <a:ext cx="788505" cy="318084"/>
              </a:xfrm>
              <a:custGeom>
                <a:rect b="b" l="l" r="r" t="t"/>
                <a:pathLst>
                  <a:path extrusionOk="0" h="925" w="2293">
                    <a:moveTo>
                      <a:pt x="214" y="0"/>
                    </a:moveTo>
                    <a:cubicBezTo>
                      <a:pt x="98" y="0"/>
                      <a:pt x="1" y="97"/>
                      <a:pt x="1" y="231"/>
                    </a:cubicBezTo>
                    <a:lnTo>
                      <a:pt x="1" y="693"/>
                    </a:lnTo>
                    <a:cubicBezTo>
                      <a:pt x="1" y="809"/>
                      <a:pt x="98" y="924"/>
                      <a:pt x="214" y="924"/>
                    </a:cubicBezTo>
                    <a:lnTo>
                      <a:pt x="2062" y="924"/>
                    </a:lnTo>
                    <a:cubicBezTo>
                      <a:pt x="2196" y="924"/>
                      <a:pt x="2293" y="809"/>
                      <a:pt x="2293" y="693"/>
                    </a:cubicBezTo>
                    <a:lnTo>
                      <a:pt x="2293" y="231"/>
                    </a:lnTo>
                    <a:cubicBezTo>
                      <a:pt x="2293" y="97"/>
                      <a:pt x="2196" y="0"/>
                      <a:pt x="2062"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 name="Google Shape;708;p37"/>
              <p:cNvSpPr/>
              <p:nvPr/>
            </p:nvSpPr>
            <p:spPr>
              <a:xfrm>
                <a:off x="709018" y="1675486"/>
                <a:ext cx="813608" cy="343531"/>
              </a:xfrm>
              <a:custGeom>
                <a:rect b="b" l="l" r="r" t="t"/>
                <a:pathLst>
                  <a:path extrusionOk="0" h="999" w="2366">
                    <a:moveTo>
                      <a:pt x="2098" y="74"/>
                    </a:moveTo>
                    <a:cubicBezTo>
                      <a:pt x="2213" y="74"/>
                      <a:pt x="2292" y="153"/>
                      <a:pt x="2292" y="268"/>
                    </a:cubicBezTo>
                    <a:lnTo>
                      <a:pt x="2292" y="730"/>
                    </a:lnTo>
                    <a:cubicBezTo>
                      <a:pt x="2292" y="827"/>
                      <a:pt x="2213" y="924"/>
                      <a:pt x="2098" y="924"/>
                    </a:cubicBezTo>
                    <a:lnTo>
                      <a:pt x="250" y="924"/>
                    </a:lnTo>
                    <a:cubicBezTo>
                      <a:pt x="152" y="924"/>
                      <a:pt x="74" y="827"/>
                      <a:pt x="74" y="730"/>
                    </a:cubicBezTo>
                    <a:lnTo>
                      <a:pt x="74" y="268"/>
                    </a:lnTo>
                    <a:cubicBezTo>
                      <a:pt x="74" y="153"/>
                      <a:pt x="152" y="74"/>
                      <a:pt x="250" y="74"/>
                    </a:cubicBezTo>
                    <a:close/>
                    <a:moveTo>
                      <a:pt x="250" y="0"/>
                    </a:moveTo>
                    <a:cubicBezTo>
                      <a:pt x="116" y="0"/>
                      <a:pt x="0" y="116"/>
                      <a:pt x="0" y="268"/>
                    </a:cubicBezTo>
                    <a:lnTo>
                      <a:pt x="0" y="730"/>
                    </a:lnTo>
                    <a:cubicBezTo>
                      <a:pt x="0" y="864"/>
                      <a:pt x="116" y="998"/>
                      <a:pt x="250" y="998"/>
                    </a:cubicBezTo>
                    <a:lnTo>
                      <a:pt x="2098" y="998"/>
                    </a:lnTo>
                    <a:cubicBezTo>
                      <a:pt x="2250" y="998"/>
                      <a:pt x="2366" y="864"/>
                      <a:pt x="2366" y="730"/>
                    </a:cubicBezTo>
                    <a:lnTo>
                      <a:pt x="2366" y="268"/>
                    </a:lnTo>
                    <a:cubicBezTo>
                      <a:pt x="2366" y="116"/>
                      <a:pt x="2250" y="0"/>
                      <a:pt x="209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 name="Google Shape;709;p37"/>
              <p:cNvSpPr/>
              <p:nvPr/>
            </p:nvSpPr>
            <p:spPr>
              <a:xfrm>
                <a:off x="1635068" y="1614964"/>
                <a:ext cx="125858" cy="125858"/>
              </a:xfrm>
              <a:custGeom>
                <a:rect b="b" l="l" r="r" t="t"/>
                <a:pathLst>
                  <a:path extrusionOk="0" h="366" w="366">
                    <a:moveTo>
                      <a:pt x="98" y="1"/>
                    </a:moveTo>
                    <a:cubicBezTo>
                      <a:pt x="38" y="1"/>
                      <a:pt x="1" y="42"/>
                      <a:pt x="1" y="98"/>
                    </a:cubicBezTo>
                    <a:lnTo>
                      <a:pt x="1" y="273"/>
                    </a:lnTo>
                    <a:cubicBezTo>
                      <a:pt x="1" y="310"/>
                      <a:pt x="38" y="366"/>
                      <a:pt x="98" y="366"/>
                    </a:cubicBezTo>
                    <a:lnTo>
                      <a:pt x="269" y="366"/>
                    </a:lnTo>
                    <a:cubicBezTo>
                      <a:pt x="310" y="366"/>
                      <a:pt x="366" y="310"/>
                      <a:pt x="366" y="273"/>
                    </a:cubicBezTo>
                    <a:lnTo>
                      <a:pt x="366" y="98"/>
                    </a:lnTo>
                    <a:cubicBezTo>
                      <a:pt x="366" y="42"/>
                      <a:pt x="310" y="1"/>
                      <a:pt x="269"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 name="Google Shape;710;p37"/>
              <p:cNvSpPr/>
              <p:nvPr/>
            </p:nvSpPr>
            <p:spPr>
              <a:xfrm>
                <a:off x="1622345" y="1602241"/>
                <a:ext cx="153024" cy="153024"/>
              </a:xfrm>
              <a:custGeom>
                <a:rect b="b" l="l" r="r" t="t"/>
                <a:pathLst>
                  <a:path extrusionOk="0" h="445" w="445">
                    <a:moveTo>
                      <a:pt x="306" y="79"/>
                    </a:moveTo>
                    <a:cubicBezTo>
                      <a:pt x="329" y="79"/>
                      <a:pt x="366" y="98"/>
                      <a:pt x="366" y="135"/>
                    </a:cubicBezTo>
                    <a:lnTo>
                      <a:pt x="366" y="310"/>
                    </a:lnTo>
                    <a:cubicBezTo>
                      <a:pt x="366" y="329"/>
                      <a:pt x="329" y="366"/>
                      <a:pt x="306" y="366"/>
                    </a:cubicBezTo>
                    <a:lnTo>
                      <a:pt x="135" y="366"/>
                    </a:lnTo>
                    <a:cubicBezTo>
                      <a:pt x="98" y="366"/>
                      <a:pt x="75" y="329"/>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 name="Google Shape;711;p37"/>
              <p:cNvSpPr/>
              <p:nvPr/>
            </p:nvSpPr>
            <p:spPr>
              <a:xfrm>
                <a:off x="1635068" y="2336411"/>
                <a:ext cx="125858" cy="127234"/>
              </a:xfrm>
              <a:custGeom>
                <a:rect b="b" l="l" r="r" t="t"/>
                <a:pathLst>
                  <a:path extrusionOk="0" h="370" w="366">
                    <a:moveTo>
                      <a:pt x="98" y="0"/>
                    </a:moveTo>
                    <a:cubicBezTo>
                      <a:pt x="38" y="0"/>
                      <a:pt x="1" y="60"/>
                      <a:pt x="1" y="116"/>
                    </a:cubicBezTo>
                    <a:lnTo>
                      <a:pt x="1" y="273"/>
                    </a:lnTo>
                    <a:cubicBezTo>
                      <a:pt x="1" y="328"/>
                      <a:pt x="38" y="370"/>
                      <a:pt x="98" y="370"/>
                    </a:cubicBezTo>
                    <a:lnTo>
                      <a:pt x="269" y="370"/>
                    </a:lnTo>
                    <a:cubicBezTo>
                      <a:pt x="310" y="370"/>
                      <a:pt x="366" y="328"/>
                      <a:pt x="366" y="273"/>
                    </a:cubicBezTo>
                    <a:lnTo>
                      <a:pt x="366" y="116"/>
                    </a:lnTo>
                    <a:cubicBezTo>
                      <a:pt x="366" y="60"/>
                      <a:pt x="310" y="0"/>
                      <a:pt x="26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 name="Google Shape;712;p37"/>
              <p:cNvSpPr/>
              <p:nvPr/>
            </p:nvSpPr>
            <p:spPr>
              <a:xfrm>
                <a:off x="1622345" y="2323687"/>
                <a:ext cx="153024" cy="152681"/>
              </a:xfrm>
              <a:custGeom>
                <a:rect b="b" l="l" r="r" t="t"/>
                <a:pathLst>
                  <a:path extrusionOk="0" h="444" w="445">
                    <a:moveTo>
                      <a:pt x="306" y="79"/>
                    </a:moveTo>
                    <a:cubicBezTo>
                      <a:pt x="329" y="79"/>
                      <a:pt x="366" y="116"/>
                      <a:pt x="366" y="153"/>
                    </a:cubicBezTo>
                    <a:lnTo>
                      <a:pt x="366" y="310"/>
                    </a:lnTo>
                    <a:cubicBezTo>
                      <a:pt x="366" y="347"/>
                      <a:pt x="329" y="365"/>
                      <a:pt x="306" y="365"/>
                    </a:cubicBezTo>
                    <a:lnTo>
                      <a:pt x="135" y="365"/>
                    </a:lnTo>
                    <a:cubicBezTo>
                      <a:pt x="98" y="365"/>
                      <a:pt x="75" y="347"/>
                      <a:pt x="75" y="310"/>
                    </a:cubicBezTo>
                    <a:lnTo>
                      <a:pt x="75" y="153"/>
                    </a:lnTo>
                    <a:cubicBezTo>
                      <a:pt x="75" y="116"/>
                      <a:pt x="98" y="79"/>
                      <a:pt x="135" y="79"/>
                    </a:cubicBezTo>
                    <a:close/>
                    <a:moveTo>
                      <a:pt x="135" y="0"/>
                    </a:moveTo>
                    <a:cubicBezTo>
                      <a:pt x="56" y="0"/>
                      <a:pt x="1" y="79"/>
                      <a:pt x="1" y="153"/>
                    </a:cubicBezTo>
                    <a:lnTo>
                      <a:pt x="1" y="310"/>
                    </a:lnTo>
                    <a:cubicBezTo>
                      <a:pt x="1" y="384"/>
                      <a:pt x="56" y="444"/>
                      <a:pt x="135" y="444"/>
                    </a:cubicBezTo>
                    <a:lnTo>
                      <a:pt x="306" y="444"/>
                    </a:lnTo>
                    <a:cubicBezTo>
                      <a:pt x="384" y="444"/>
                      <a:pt x="444" y="384"/>
                      <a:pt x="444" y="310"/>
                    </a:cubicBezTo>
                    <a:lnTo>
                      <a:pt x="444" y="153"/>
                    </a:lnTo>
                    <a:cubicBezTo>
                      <a:pt x="444" y="79"/>
                      <a:pt x="384" y="0"/>
                      <a:pt x="3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 name="Google Shape;713;p37"/>
              <p:cNvSpPr/>
              <p:nvPr/>
            </p:nvSpPr>
            <p:spPr>
              <a:xfrm>
                <a:off x="1635068" y="1767644"/>
                <a:ext cx="125858" cy="119325"/>
              </a:xfrm>
              <a:custGeom>
                <a:rect b="b" l="l" r="r" t="t"/>
                <a:pathLst>
                  <a:path extrusionOk="0" h="347" w="366">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 name="Google Shape;714;p37"/>
              <p:cNvSpPr/>
              <p:nvPr/>
            </p:nvSpPr>
            <p:spPr>
              <a:xfrm>
                <a:off x="1622345" y="1754921"/>
                <a:ext cx="153024" cy="144771"/>
              </a:xfrm>
              <a:custGeom>
                <a:rect b="b" l="l" r="r" t="t"/>
                <a:pathLst>
                  <a:path extrusionOk="0" h="421" w="445">
                    <a:moveTo>
                      <a:pt x="306" y="74"/>
                    </a:moveTo>
                    <a:cubicBezTo>
                      <a:pt x="329" y="74"/>
                      <a:pt x="366" y="97"/>
                      <a:pt x="366" y="134"/>
                    </a:cubicBezTo>
                    <a:lnTo>
                      <a:pt x="366" y="287"/>
                    </a:lnTo>
                    <a:cubicBezTo>
                      <a:pt x="366" y="328"/>
                      <a:pt x="329" y="347"/>
                      <a:pt x="306" y="347"/>
                    </a:cubicBezTo>
                    <a:lnTo>
                      <a:pt x="135" y="347"/>
                    </a:lnTo>
                    <a:cubicBezTo>
                      <a:pt x="98" y="347"/>
                      <a:pt x="75" y="328"/>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 name="Google Shape;715;p37"/>
              <p:cNvSpPr/>
              <p:nvPr/>
            </p:nvSpPr>
            <p:spPr>
              <a:xfrm>
                <a:off x="1635068" y="2488746"/>
                <a:ext cx="125858" cy="125858"/>
              </a:xfrm>
              <a:custGeom>
                <a:rect b="b" l="l" r="r" t="t"/>
                <a:pathLst>
                  <a:path extrusionOk="0" h="366" w="366">
                    <a:moveTo>
                      <a:pt x="98" y="1"/>
                    </a:moveTo>
                    <a:cubicBezTo>
                      <a:pt x="38" y="1"/>
                      <a:pt x="1" y="42"/>
                      <a:pt x="1" y="98"/>
                    </a:cubicBezTo>
                    <a:lnTo>
                      <a:pt x="1" y="273"/>
                    </a:lnTo>
                    <a:cubicBezTo>
                      <a:pt x="1" y="329"/>
                      <a:pt x="38" y="366"/>
                      <a:pt x="98" y="366"/>
                    </a:cubicBezTo>
                    <a:lnTo>
                      <a:pt x="269" y="366"/>
                    </a:lnTo>
                    <a:cubicBezTo>
                      <a:pt x="310" y="366"/>
                      <a:pt x="366" y="329"/>
                      <a:pt x="366" y="273"/>
                    </a:cubicBezTo>
                    <a:lnTo>
                      <a:pt x="366" y="98"/>
                    </a:lnTo>
                    <a:cubicBezTo>
                      <a:pt x="366" y="42"/>
                      <a:pt x="310" y="1"/>
                      <a:pt x="269"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 name="Google Shape;716;p37"/>
              <p:cNvSpPr/>
              <p:nvPr/>
            </p:nvSpPr>
            <p:spPr>
              <a:xfrm>
                <a:off x="1622345" y="2476023"/>
                <a:ext cx="153024" cy="153024"/>
              </a:xfrm>
              <a:custGeom>
                <a:rect b="b" l="l" r="r" t="t"/>
                <a:pathLst>
                  <a:path extrusionOk="0" h="445" w="445">
                    <a:moveTo>
                      <a:pt x="306" y="79"/>
                    </a:moveTo>
                    <a:cubicBezTo>
                      <a:pt x="329" y="79"/>
                      <a:pt x="366" y="98"/>
                      <a:pt x="366" y="135"/>
                    </a:cubicBezTo>
                    <a:lnTo>
                      <a:pt x="366" y="310"/>
                    </a:lnTo>
                    <a:cubicBezTo>
                      <a:pt x="366" y="347"/>
                      <a:pt x="329" y="366"/>
                      <a:pt x="306" y="366"/>
                    </a:cubicBezTo>
                    <a:lnTo>
                      <a:pt x="135" y="366"/>
                    </a:lnTo>
                    <a:cubicBezTo>
                      <a:pt x="98" y="366"/>
                      <a:pt x="75" y="347"/>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 name="Google Shape;717;p37"/>
              <p:cNvSpPr/>
              <p:nvPr/>
            </p:nvSpPr>
            <p:spPr>
              <a:xfrm>
                <a:off x="1635068" y="1913790"/>
                <a:ext cx="125858" cy="125858"/>
              </a:xfrm>
              <a:custGeom>
                <a:rect b="b" l="l" r="r" t="t"/>
                <a:pathLst>
                  <a:path extrusionOk="0" h="366" w="366">
                    <a:moveTo>
                      <a:pt x="98" y="0"/>
                    </a:moveTo>
                    <a:cubicBezTo>
                      <a:pt x="38" y="0"/>
                      <a:pt x="1" y="37"/>
                      <a:pt x="1" y="97"/>
                    </a:cubicBezTo>
                    <a:lnTo>
                      <a:pt x="1" y="268"/>
                    </a:lnTo>
                    <a:cubicBezTo>
                      <a:pt x="1" y="328"/>
                      <a:pt x="38" y="365"/>
                      <a:pt x="98" y="365"/>
                    </a:cubicBezTo>
                    <a:lnTo>
                      <a:pt x="269" y="365"/>
                    </a:lnTo>
                    <a:cubicBezTo>
                      <a:pt x="310" y="365"/>
                      <a:pt x="366" y="328"/>
                      <a:pt x="366" y="268"/>
                    </a:cubicBezTo>
                    <a:lnTo>
                      <a:pt x="366" y="97"/>
                    </a:lnTo>
                    <a:cubicBezTo>
                      <a:pt x="366" y="37"/>
                      <a:pt x="310" y="0"/>
                      <a:pt x="26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 name="Google Shape;718;p37"/>
              <p:cNvSpPr/>
              <p:nvPr/>
            </p:nvSpPr>
            <p:spPr>
              <a:xfrm>
                <a:off x="1622345" y="1899348"/>
                <a:ext cx="153024" cy="153024"/>
              </a:xfrm>
              <a:custGeom>
                <a:rect b="b" l="l" r="r" t="t"/>
                <a:pathLst>
                  <a:path extrusionOk="0" h="445" w="445">
                    <a:moveTo>
                      <a:pt x="306" y="79"/>
                    </a:moveTo>
                    <a:cubicBezTo>
                      <a:pt x="329" y="79"/>
                      <a:pt x="366" y="98"/>
                      <a:pt x="366" y="139"/>
                    </a:cubicBezTo>
                    <a:lnTo>
                      <a:pt x="366" y="310"/>
                    </a:lnTo>
                    <a:cubicBezTo>
                      <a:pt x="366" y="347"/>
                      <a:pt x="329" y="370"/>
                      <a:pt x="306" y="370"/>
                    </a:cubicBezTo>
                    <a:lnTo>
                      <a:pt x="135" y="370"/>
                    </a:lnTo>
                    <a:cubicBezTo>
                      <a:pt x="98" y="370"/>
                      <a:pt x="75" y="347"/>
                      <a:pt x="75" y="310"/>
                    </a:cubicBezTo>
                    <a:lnTo>
                      <a:pt x="75" y="139"/>
                    </a:lnTo>
                    <a:cubicBezTo>
                      <a:pt x="75" y="98"/>
                      <a:pt x="98" y="79"/>
                      <a:pt x="135" y="79"/>
                    </a:cubicBezTo>
                    <a:close/>
                    <a:moveTo>
                      <a:pt x="135" y="1"/>
                    </a:moveTo>
                    <a:cubicBezTo>
                      <a:pt x="56" y="1"/>
                      <a:pt x="1" y="61"/>
                      <a:pt x="1" y="139"/>
                    </a:cubicBezTo>
                    <a:lnTo>
                      <a:pt x="1" y="310"/>
                    </a:lnTo>
                    <a:cubicBezTo>
                      <a:pt x="1" y="389"/>
                      <a:pt x="56" y="444"/>
                      <a:pt x="135" y="444"/>
                    </a:cubicBezTo>
                    <a:lnTo>
                      <a:pt x="306" y="444"/>
                    </a:lnTo>
                    <a:cubicBezTo>
                      <a:pt x="384" y="444"/>
                      <a:pt x="444" y="389"/>
                      <a:pt x="444" y="310"/>
                    </a:cubicBezTo>
                    <a:lnTo>
                      <a:pt x="444" y="139"/>
                    </a:lnTo>
                    <a:cubicBezTo>
                      <a:pt x="444" y="61"/>
                      <a:pt x="384" y="1"/>
                      <a:pt x="30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 name="Google Shape;719;p37"/>
              <p:cNvSpPr/>
              <p:nvPr/>
            </p:nvSpPr>
            <p:spPr>
              <a:xfrm>
                <a:off x="1635068" y="2641426"/>
                <a:ext cx="125858" cy="119325"/>
              </a:xfrm>
              <a:custGeom>
                <a:rect b="b" l="l" r="r" t="t"/>
                <a:pathLst>
                  <a:path extrusionOk="0" h="347" w="366">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 name="Google Shape;720;p37"/>
              <p:cNvSpPr/>
              <p:nvPr/>
            </p:nvSpPr>
            <p:spPr>
              <a:xfrm>
                <a:off x="1622345" y="2628703"/>
                <a:ext cx="153024" cy="144771"/>
              </a:xfrm>
              <a:custGeom>
                <a:rect b="b" l="l" r="r" t="t"/>
                <a:pathLst>
                  <a:path extrusionOk="0" h="421" w="445">
                    <a:moveTo>
                      <a:pt x="306" y="74"/>
                    </a:moveTo>
                    <a:cubicBezTo>
                      <a:pt x="329" y="74"/>
                      <a:pt x="366" y="97"/>
                      <a:pt x="366" y="134"/>
                    </a:cubicBezTo>
                    <a:lnTo>
                      <a:pt x="366" y="287"/>
                    </a:lnTo>
                    <a:cubicBezTo>
                      <a:pt x="366" y="329"/>
                      <a:pt x="329" y="347"/>
                      <a:pt x="306" y="347"/>
                    </a:cubicBezTo>
                    <a:lnTo>
                      <a:pt x="135" y="347"/>
                    </a:lnTo>
                    <a:cubicBezTo>
                      <a:pt x="98" y="347"/>
                      <a:pt x="75" y="329"/>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 name="Google Shape;721;p37"/>
              <p:cNvSpPr/>
              <p:nvPr/>
            </p:nvSpPr>
            <p:spPr>
              <a:xfrm>
                <a:off x="1800471" y="1614964"/>
                <a:ext cx="125858" cy="125858"/>
              </a:xfrm>
              <a:custGeom>
                <a:rect b="b" l="l" r="r" t="t"/>
                <a:pathLst>
                  <a:path extrusionOk="0" h="366" w="366">
                    <a:moveTo>
                      <a:pt x="97" y="1"/>
                    </a:moveTo>
                    <a:cubicBezTo>
                      <a:pt x="42" y="1"/>
                      <a:pt x="0" y="42"/>
                      <a:pt x="0" y="98"/>
                    </a:cubicBezTo>
                    <a:lnTo>
                      <a:pt x="0" y="273"/>
                    </a:lnTo>
                    <a:cubicBezTo>
                      <a:pt x="0" y="310"/>
                      <a:pt x="42" y="366"/>
                      <a:pt x="97" y="366"/>
                    </a:cubicBezTo>
                    <a:lnTo>
                      <a:pt x="273" y="366"/>
                    </a:lnTo>
                    <a:cubicBezTo>
                      <a:pt x="310" y="366"/>
                      <a:pt x="365" y="310"/>
                      <a:pt x="365" y="273"/>
                    </a:cubicBezTo>
                    <a:lnTo>
                      <a:pt x="365" y="98"/>
                    </a:lnTo>
                    <a:cubicBezTo>
                      <a:pt x="365" y="42"/>
                      <a:pt x="310" y="1"/>
                      <a:pt x="273"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 name="Google Shape;722;p37"/>
              <p:cNvSpPr/>
              <p:nvPr/>
            </p:nvSpPr>
            <p:spPr>
              <a:xfrm>
                <a:off x="1787748" y="1602241"/>
                <a:ext cx="152681" cy="153024"/>
              </a:xfrm>
              <a:custGeom>
                <a:rect b="b" l="l" r="r" t="t"/>
                <a:pathLst>
                  <a:path extrusionOk="0" h="445" w="444">
                    <a:moveTo>
                      <a:pt x="310" y="79"/>
                    </a:moveTo>
                    <a:cubicBezTo>
                      <a:pt x="328" y="79"/>
                      <a:pt x="365" y="98"/>
                      <a:pt x="365" y="135"/>
                    </a:cubicBezTo>
                    <a:lnTo>
                      <a:pt x="365" y="310"/>
                    </a:lnTo>
                    <a:cubicBezTo>
                      <a:pt x="365" y="329"/>
                      <a:pt x="328" y="366"/>
                      <a:pt x="310" y="366"/>
                    </a:cubicBezTo>
                    <a:lnTo>
                      <a:pt x="134" y="366"/>
                    </a:lnTo>
                    <a:cubicBezTo>
                      <a:pt x="97" y="366"/>
                      <a:pt x="79" y="329"/>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 name="Google Shape;723;p37"/>
              <p:cNvSpPr/>
              <p:nvPr/>
            </p:nvSpPr>
            <p:spPr>
              <a:xfrm>
                <a:off x="1800471" y="2336411"/>
                <a:ext cx="125858" cy="127234"/>
              </a:xfrm>
              <a:custGeom>
                <a:rect b="b" l="l" r="r" t="t"/>
                <a:pathLst>
                  <a:path extrusionOk="0" h="370" w="366">
                    <a:moveTo>
                      <a:pt x="97" y="0"/>
                    </a:moveTo>
                    <a:cubicBezTo>
                      <a:pt x="42" y="0"/>
                      <a:pt x="0" y="60"/>
                      <a:pt x="0" y="116"/>
                    </a:cubicBezTo>
                    <a:lnTo>
                      <a:pt x="0" y="273"/>
                    </a:lnTo>
                    <a:cubicBezTo>
                      <a:pt x="0" y="328"/>
                      <a:pt x="42" y="370"/>
                      <a:pt x="97" y="370"/>
                    </a:cubicBezTo>
                    <a:lnTo>
                      <a:pt x="273" y="370"/>
                    </a:lnTo>
                    <a:cubicBezTo>
                      <a:pt x="310" y="370"/>
                      <a:pt x="365" y="328"/>
                      <a:pt x="365" y="273"/>
                    </a:cubicBezTo>
                    <a:lnTo>
                      <a:pt x="365" y="116"/>
                    </a:lnTo>
                    <a:cubicBezTo>
                      <a:pt x="365" y="60"/>
                      <a:pt x="310" y="0"/>
                      <a:pt x="27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 name="Google Shape;724;p37"/>
              <p:cNvSpPr/>
              <p:nvPr/>
            </p:nvSpPr>
            <p:spPr>
              <a:xfrm>
                <a:off x="1787748" y="2323687"/>
                <a:ext cx="152681" cy="152681"/>
              </a:xfrm>
              <a:custGeom>
                <a:rect b="b" l="l" r="r" t="t"/>
                <a:pathLst>
                  <a:path extrusionOk="0" h="444" w="444">
                    <a:moveTo>
                      <a:pt x="310" y="79"/>
                    </a:moveTo>
                    <a:cubicBezTo>
                      <a:pt x="328" y="79"/>
                      <a:pt x="365" y="116"/>
                      <a:pt x="365" y="153"/>
                    </a:cubicBezTo>
                    <a:lnTo>
                      <a:pt x="365" y="310"/>
                    </a:lnTo>
                    <a:cubicBezTo>
                      <a:pt x="365" y="347"/>
                      <a:pt x="328" y="365"/>
                      <a:pt x="310" y="365"/>
                    </a:cubicBezTo>
                    <a:lnTo>
                      <a:pt x="134" y="365"/>
                    </a:lnTo>
                    <a:cubicBezTo>
                      <a:pt x="97" y="365"/>
                      <a:pt x="79" y="347"/>
                      <a:pt x="79" y="310"/>
                    </a:cubicBezTo>
                    <a:lnTo>
                      <a:pt x="79" y="153"/>
                    </a:lnTo>
                    <a:cubicBezTo>
                      <a:pt x="79" y="116"/>
                      <a:pt x="97" y="79"/>
                      <a:pt x="134" y="79"/>
                    </a:cubicBezTo>
                    <a:close/>
                    <a:moveTo>
                      <a:pt x="134" y="0"/>
                    </a:moveTo>
                    <a:cubicBezTo>
                      <a:pt x="56" y="0"/>
                      <a:pt x="0" y="79"/>
                      <a:pt x="0" y="153"/>
                    </a:cubicBezTo>
                    <a:lnTo>
                      <a:pt x="0" y="310"/>
                    </a:lnTo>
                    <a:cubicBezTo>
                      <a:pt x="0" y="384"/>
                      <a:pt x="56" y="444"/>
                      <a:pt x="134" y="444"/>
                    </a:cubicBezTo>
                    <a:lnTo>
                      <a:pt x="310" y="444"/>
                    </a:lnTo>
                    <a:cubicBezTo>
                      <a:pt x="384" y="444"/>
                      <a:pt x="444" y="384"/>
                      <a:pt x="444" y="310"/>
                    </a:cubicBezTo>
                    <a:lnTo>
                      <a:pt x="444" y="153"/>
                    </a:lnTo>
                    <a:cubicBezTo>
                      <a:pt x="444" y="79"/>
                      <a:pt x="384" y="0"/>
                      <a:pt x="31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 name="Google Shape;725;p37"/>
              <p:cNvSpPr/>
              <p:nvPr/>
            </p:nvSpPr>
            <p:spPr>
              <a:xfrm>
                <a:off x="1800471" y="1767644"/>
                <a:ext cx="125858" cy="119325"/>
              </a:xfrm>
              <a:custGeom>
                <a:rect b="b" l="l" r="r" t="t"/>
                <a:pathLst>
                  <a:path extrusionOk="0" h="347" w="366">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 name="Google Shape;726;p37"/>
              <p:cNvSpPr/>
              <p:nvPr/>
            </p:nvSpPr>
            <p:spPr>
              <a:xfrm>
                <a:off x="1787748" y="1754921"/>
                <a:ext cx="152681" cy="144771"/>
              </a:xfrm>
              <a:custGeom>
                <a:rect b="b" l="l" r="r" t="t"/>
                <a:pathLst>
                  <a:path extrusionOk="0" h="421" w="444">
                    <a:moveTo>
                      <a:pt x="310" y="74"/>
                    </a:moveTo>
                    <a:cubicBezTo>
                      <a:pt x="328" y="74"/>
                      <a:pt x="365" y="97"/>
                      <a:pt x="365" y="134"/>
                    </a:cubicBezTo>
                    <a:lnTo>
                      <a:pt x="365" y="287"/>
                    </a:lnTo>
                    <a:cubicBezTo>
                      <a:pt x="365" y="328"/>
                      <a:pt x="328" y="347"/>
                      <a:pt x="310" y="347"/>
                    </a:cubicBezTo>
                    <a:lnTo>
                      <a:pt x="134" y="347"/>
                    </a:lnTo>
                    <a:cubicBezTo>
                      <a:pt x="97" y="347"/>
                      <a:pt x="79" y="328"/>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 name="Google Shape;727;p37"/>
              <p:cNvSpPr/>
              <p:nvPr/>
            </p:nvSpPr>
            <p:spPr>
              <a:xfrm>
                <a:off x="1800471" y="2488746"/>
                <a:ext cx="125858" cy="125858"/>
              </a:xfrm>
              <a:custGeom>
                <a:rect b="b" l="l" r="r" t="t"/>
                <a:pathLst>
                  <a:path extrusionOk="0" h="366" w="366">
                    <a:moveTo>
                      <a:pt x="97" y="1"/>
                    </a:moveTo>
                    <a:cubicBezTo>
                      <a:pt x="42" y="1"/>
                      <a:pt x="0" y="42"/>
                      <a:pt x="0" y="98"/>
                    </a:cubicBezTo>
                    <a:lnTo>
                      <a:pt x="0" y="273"/>
                    </a:lnTo>
                    <a:cubicBezTo>
                      <a:pt x="0" y="329"/>
                      <a:pt x="42" y="366"/>
                      <a:pt x="97" y="366"/>
                    </a:cubicBezTo>
                    <a:lnTo>
                      <a:pt x="273" y="366"/>
                    </a:lnTo>
                    <a:cubicBezTo>
                      <a:pt x="310" y="366"/>
                      <a:pt x="365" y="329"/>
                      <a:pt x="365" y="273"/>
                    </a:cubicBezTo>
                    <a:lnTo>
                      <a:pt x="365" y="98"/>
                    </a:lnTo>
                    <a:cubicBezTo>
                      <a:pt x="365" y="42"/>
                      <a:pt x="310" y="1"/>
                      <a:pt x="273"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 name="Google Shape;728;p37"/>
              <p:cNvSpPr/>
              <p:nvPr/>
            </p:nvSpPr>
            <p:spPr>
              <a:xfrm>
                <a:off x="1787748" y="2476023"/>
                <a:ext cx="152681" cy="153024"/>
              </a:xfrm>
              <a:custGeom>
                <a:rect b="b" l="l" r="r" t="t"/>
                <a:pathLst>
                  <a:path extrusionOk="0" h="445" w="444">
                    <a:moveTo>
                      <a:pt x="310" y="79"/>
                    </a:moveTo>
                    <a:cubicBezTo>
                      <a:pt x="328" y="79"/>
                      <a:pt x="365" y="98"/>
                      <a:pt x="365" y="135"/>
                    </a:cubicBezTo>
                    <a:lnTo>
                      <a:pt x="365" y="310"/>
                    </a:lnTo>
                    <a:cubicBezTo>
                      <a:pt x="365" y="347"/>
                      <a:pt x="328" y="366"/>
                      <a:pt x="310" y="366"/>
                    </a:cubicBezTo>
                    <a:lnTo>
                      <a:pt x="134" y="366"/>
                    </a:lnTo>
                    <a:cubicBezTo>
                      <a:pt x="97" y="366"/>
                      <a:pt x="79" y="347"/>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 name="Google Shape;729;p37"/>
              <p:cNvSpPr/>
              <p:nvPr/>
            </p:nvSpPr>
            <p:spPr>
              <a:xfrm>
                <a:off x="1800471" y="1913790"/>
                <a:ext cx="125858" cy="125858"/>
              </a:xfrm>
              <a:custGeom>
                <a:rect b="b" l="l" r="r" t="t"/>
                <a:pathLst>
                  <a:path extrusionOk="0" h="366" w="366">
                    <a:moveTo>
                      <a:pt x="97" y="0"/>
                    </a:moveTo>
                    <a:cubicBezTo>
                      <a:pt x="42" y="0"/>
                      <a:pt x="0" y="37"/>
                      <a:pt x="0" y="97"/>
                    </a:cubicBezTo>
                    <a:lnTo>
                      <a:pt x="0" y="268"/>
                    </a:lnTo>
                    <a:cubicBezTo>
                      <a:pt x="0" y="328"/>
                      <a:pt x="42" y="365"/>
                      <a:pt x="97" y="365"/>
                    </a:cubicBezTo>
                    <a:lnTo>
                      <a:pt x="273" y="365"/>
                    </a:lnTo>
                    <a:cubicBezTo>
                      <a:pt x="310" y="365"/>
                      <a:pt x="365" y="328"/>
                      <a:pt x="365" y="268"/>
                    </a:cubicBezTo>
                    <a:lnTo>
                      <a:pt x="365" y="97"/>
                    </a:lnTo>
                    <a:cubicBezTo>
                      <a:pt x="365" y="37"/>
                      <a:pt x="310" y="0"/>
                      <a:pt x="27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 name="Google Shape;730;p37"/>
              <p:cNvSpPr/>
              <p:nvPr/>
            </p:nvSpPr>
            <p:spPr>
              <a:xfrm>
                <a:off x="1787748" y="1899348"/>
                <a:ext cx="152681" cy="153024"/>
              </a:xfrm>
              <a:custGeom>
                <a:rect b="b" l="l" r="r" t="t"/>
                <a:pathLst>
                  <a:path extrusionOk="0" h="445" w="444">
                    <a:moveTo>
                      <a:pt x="310" y="79"/>
                    </a:moveTo>
                    <a:cubicBezTo>
                      <a:pt x="328" y="79"/>
                      <a:pt x="365" y="98"/>
                      <a:pt x="365" y="139"/>
                    </a:cubicBezTo>
                    <a:lnTo>
                      <a:pt x="365" y="310"/>
                    </a:lnTo>
                    <a:cubicBezTo>
                      <a:pt x="365" y="347"/>
                      <a:pt x="328" y="370"/>
                      <a:pt x="310" y="370"/>
                    </a:cubicBezTo>
                    <a:lnTo>
                      <a:pt x="134" y="370"/>
                    </a:lnTo>
                    <a:cubicBezTo>
                      <a:pt x="97" y="370"/>
                      <a:pt x="79" y="347"/>
                      <a:pt x="79" y="310"/>
                    </a:cubicBezTo>
                    <a:lnTo>
                      <a:pt x="79" y="139"/>
                    </a:lnTo>
                    <a:cubicBezTo>
                      <a:pt x="79" y="98"/>
                      <a:pt x="97" y="79"/>
                      <a:pt x="134" y="79"/>
                    </a:cubicBezTo>
                    <a:close/>
                    <a:moveTo>
                      <a:pt x="134" y="1"/>
                    </a:moveTo>
                    <a:cubicBezTo>
                      <a:pt x="56" y="1"/>
                      <a:pt x="0" y="61"/>
                      <a:pt x="0" y="139"/>
                    </a:cubicBezTo>
                    <a:lnTo>
                      <a:pt x="0" y="310"/>
                    </a:lnTo>
                    <a:cubicBezTo>
                      <a:pt x="0" y="389"/>
                      <a:pt x="56" y="444"/>
                      <a:pt x="134" y="444"/>
                    </a:cubicBezTo>
                    <a:lnTo>
                      <a:pt x="310" y="444"/>
                    </a:lnTo>
                    <a:cubicBezTo>
                      <a:pt x="384" y="444"/>
                      <a:pt x="444" y="389"/>
                      <a:pt x="444" y="310"/>
                    </a:cubicBezTo>
                    <a:lnTo>
                      <a:pt x="444" y="139"/>
                    </a:lnTo>
                    <a:cubicBezTo>
                      <a:pt x="444" y="61"/>
                      <a:pt x="384" y="1"/>
                      <a:pt x="31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 name="Google Shape;731;p37"/>
              <p:cNvSpPr/>
              <p:nvPr/>
            </p:nvSpPr>
            <p:spPr>
              <a:xfrm>
                <a:off x="1800471" y="2641426"/>
                <a:ext cx="125858" cy="119325"/>
              </a:xfrm>
              <a:custGeom>
                <a:rect b="b" l="l" r="r" t="t"/>
                <a:pathLst>
                  <a:path extrusionOk="0" h="347" w="366">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 name="Google Shape;732;p37"/>
              <p:cNvSpPr/>
              <p:nvPr/>
            </p:nvSpPr>
            <p:spPr>
              <a:xfrm>
                <a:off x="1787748" y="2628703"/>
                <a:ext cx="152681" cy="144771"/>
              </a:xfrm>
              <a:custGeom>
                <a:rect b="b" l="l" r="r" t="t"/>
                <a:pathLst>
                  <a:path extrusionOk="0" h="421" w="444">
                    <a:moveTo>
                      <a:pt x="310" y="74"/>
                    </a:moveTo>
                    <a:cubicBezTo>
                      <a:pt x="328" y="74"/>
                      <a:pt x="365" y="97"/>
                      <a:pt x="365" y="134"/>
                    </a:cubicBezTo>
                    <a:lnTo>
                      <a:pt x="365" y="287"/>
                    </a:lnTo>
                    <a:cubicBezTo>
                      <a:pt x="365" y="329"/>
                      <a:pt x="328" y="347"/>
                      <a:pt x="310" y="347"/>
                    </a:cubicBezTo>
                    <a:lnTo>
                      <a:pt x="134" y="347"/>
                    </a:lnTo>
                    <a:cubicBezTo>
                      <a:pt x="97" y="347"/>
                      <a:pt x="79" y="329"/>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 name="Google Shape;733;p37"/>
              <p:cNvSpPr/>
              <p:nvPr/>
            </p:nvSpPr>
            <p:spPr>
              <a:xfrm>
                <a:off x="2032242" y="1972593"/>
                <a:ext cx="159214" cy="67056"/>
              </a:xfrm>
              <a:custGeom>
                <a:rect b="b" l="l" r="r" t="t"/>
                <a:pathLst>
                  <a:path extrusionOk="0" h="195" w="463">
                    <a:moveTo>
                      <a:pt x="98" y="0"/>
                    </a:moveTo>
                    <a:cubicBezTo>
                      <a:pt x="38" y="0"/>
                      <a:pt x="1" y="42"/>
                      <a:pt x="1" y="97"/>
                    </a:cubicBezTo>
                    <a:cubicBezTo>
                      <a:pt x="1" y="134"/>
                      <a:pt x="38" y="194"/>
                      <a:pt x="98" y="194"/>
                    </a:cubicBezTo>
                    <a:lnTo>
                      <a:pt x="366" y="194"/>
                    </a:lnTo>
                    <a:cubicBezTo>
                      <a:pt x="426" y="194"/>
                      <a:pt x="463" y="134"/>
                      <a:pt x="463" y="97"/>
                    </a:cubicBezTo>
                    <a:cubicBezTo>
                      <a:pt x="463" y="42"/>
                      <a:pt x="426" y="0"/>
                      <a:pt x="366"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 name="Google Shape;734;p37"/>
              <p:cNvSpPr/>
              <p:nvPr/>
            </p:nvSpPr>
            <p:spPr>
              <a:xfrm>
                <a:off x="2019519" y="1959869"/>
                <a:ext cx="184661" cy="92502"/>
              </a:xfrm>
              <a:custGeom>
                <a:rect b="b" l="l" r="r" t="t"/>
                <a:pathLst>
                  <a:path extrusionOk="0" h="269" w="537">
                    <a:moveTo>
                      <a:pt x="403" y="79"/>
                    </a:moveTo>
                    <a:cubicBezTo>
                      <a:pt x="445" y="79"/>
                      <a:pt x="463" y="97"/>
                      <a:pt x="463" y="134"/>
                    </a:cubicBezTo>
                    <a:cubicBezTo>
                      <a:pt x="463" y="153"/>
                      <a:pt x="445" y="194"/>
                      <a:pt x="403" y="194"/>
                    </a:cubicBezTo>
                    <a:lnTo>
                      <a:pt x="135" y="194"/>
                    </a:lnTo>
                    <a:cubicBezTo>
                      <a:pt x="98" y="194"/>
                      <a:pt x="75" y="153"/>
                      <a:pt x="75" y="134"/>
                    </a:cubicBezTo>
                    <a:cubicBezTo>
                      <a:pt x="75" y="97"/>
                      <a:pt x="98" y="79"/>
                      <a:pt x="135" y="79"/>
                    </a:cubicBezTo>
                    <a:close/>
                    <a:moveTo>
                      <a:pt x="135" y="0"/>
                    </a:moveTo>
                    <a:cubicBezTo>
                      <a:pt x="56" y="0"/>
                      <a:pt x="1" y="56"/>
                      <a:pt x="1" y="134"/>
                    </a:cubicBezTo>
                    <a:cubicBezTo>
                      <a:pt x="1" y="194"/>
                      <a:pt x="56" y="268"/>
                      <a:pt x="135" y="268"/>
                    </a:cubicBezTo>
                    <a:lnTo>
                      <a:pt x="403" y="268"/>
                    </a:lnTo>
                    <a:cubicBezTo>
                      <a:pt x="482" y="268"/>
                      <a:pt x="537" y="194"/>
                      <a:pt x="537" y="134"/>
                    </a:cubicBezTo>
                    <a:cubicBezTo>
                      <a:pt x="537" y="56"/>
                      <a:pt x="482" y="0"/>
                      <a:pt x="40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 name="Google Shape;735;p37"/>
              <p:cNvSpPr/>
              <p:nvPr/>
            </p:nvSpPr>
            <p:spPr>
              <a:xfrm>
                <a:off x="2019519" y="2694550"/>
                <a:ext cx="159558" cy="65336"/>
              </a:xfrm>
              <a:custGeom>
                <a:rect b="b" l="l" r="r" t="t"/>
                <a:pathLst>
                  <a:path extrusionOk="0" h="190" w="464">
                    <a:moveTo>
                      <a:pt x="75" y="0"/>
                    </a:moveTo>
                    <a:cubicBezTo>
                      <a:pt x="38" y="0"/>
                      <a:pt x="1" y="37"/>
                      <a:pt x="1" y="98"/>
                    </a:cubicBezTo>
                    <a:cubicBezTo>
                      <a:pt x="1" y="153"/>
                      <a:pt x="38" y="190"/>
                      <a:pt x="75" y="190"/>
                    </a:cubicBezTo>
                    <a:lnTo>
                      <a:pt x="366" y="190"/>
                    </a:lnTo>
                    <a:cubicBezTo>
                      <a:pt x="421" y="190"/>
                      <a:pt x="463" y="153"/>
                      <a:pt x="463" y="98"/>
                    </a:cubicBezTo>
                    <a:cubicBezTo>
                      <a:pt x="463" y="37"/>
                      <a:pt x="421" y="0"/>
                      <a:pt x="366"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 name="Google Shape;736;p37"/>
              <p:cNvSpPr/>
              <p:nvPr/>
            </p:nvSpPr>
            <p:spPr>
              <a:xfrm>
                <a:off x="1998886" y="2680107"/>
                <a:ext cx="192570" cy="94222"/>
              </a:xfrm>
              <a:custGeom>
                <a:rect b="b" l="l" r="r" t="t"/>
                <a:pathLst>
                  <a:path extrusionOk="0" h="274" w="560">
                    <a:moveTo>
                      <a:pt x="426" y="79"/>
                    </a:moveTo>
                    <a:cubicBezTo>
                      <a:pt x="463" y="79"/>
                      <a:pt x="481" y="116"/>
                      <a:pt x="481" y="140"/>
                    </a:cubicBezTo>
                    <a:cubicBezTo>
                      <a:pt x="481" y="176"/>
                      <a:pt x="463" y="195"/>
                      <a:pt x="426" y="195"/>
                    </a:cubicBezTo>
                    <a:lnTo>
                      <a:pt x="135" y="195"/>
                    </a:lnTo>
                    <a:cubicBezTo>
                      <a:pt x="116" y="195"/>
                      <a:pt x="98" y="176"/>
                      <a:pt x="98" y="140"/>
                    </a:cubicBezTo>
                    <a:cubicBezTo>
                      <a:pt x="98" y="116"/>
                      <a:pt x="116" y="79"/>
                      <a:pt x="135" y="79"/>
                    </a:cubicBezTo>
                    <a:close/>
                    <a:moveTo>
                      <a:pt x="135" y="1"/>
                    </a:moveTo>
                    <a:cubicBezTo>
                      <a:pt x="79" y="1"/>
                      <a:pt x="1" y="61"/>
                      <a:pt x="1" y="140"/>
                    </a:cubicBezTo>
                    <a:cubicBezTo>
                      <a:pt x="1" y="213"/>
                      <a:pt x="79" y="274"/>
                      <a:pt x="135" y="274"/>
                    </a:cubicBezTo>
                    <a:lnTo>
                      <a:pt x="426" y="274"/>
                    </a:lnTo>
                    <a:cubicBezTo>
                      <a:pt x="505" y="274"/>
                      <a:pt x="560" y="213"/>
                      <a:pt x="560" y="140"/>
                    </a:cubicBezTo>
                    <a:cubicBezTo>
                      <a:pt x="560" y="61"/>
                      <a:pt x="505" y="1"/>
                      <a:pt x="42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 name="Google Shape;737;p37"/>
              <p:cNvSpPr/>
              <p:nvPr/>
            </p:nvSpPr>
            <p:spPr>
              <a:xfrm>
                <a:off x="2224811" y="1972593"/>
                <a:ext cx="159214" cy="67056"/>
              </a:xfrm>
              <a:custGeom>
                <a:rect b="b" l="l" r="r" t="t"/>
                <a:pathLst>
                  <a:path extrusionOk="0" h="195" w="463">
                    <a:moveTo>
                      <a:pt x="79" y="0"/>
                    </a:moveTo>
                    <a:cubicBezTo>
                      <a:pt x="37" y="0"/>
                      <a:pt x="0" y="42"/>
                      <a:pt x="0" y="97"/>
                    </a:cubicBezTo>
                    <a:cubicBezTo>
                      <a:pt x="0" y="134"/>
                      <a:pt x="37" y="194"/>
                      <a:pt x="79" y="194"/>
                    </a:cubicBezTo>
                    <a:lnTo>
                      <a:pt x="365" y="194"/>
                    </a:lnTo>
                    <a:cubicBezTo>
                      <a:pt x="425" y="194"/>
                      <a:pt x="462" y="134"/>
                      <a:pt x="462" y="97"/>
                    </a:cubicBezTo>
                    <a:cubicBezTo>
                      <a:pt x="462" y="42"/>
                      <a:pt x="425" y="0"/>
                      <a:pt x="365"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 name="Google Shape;738;p37"/>
              <p:cNvSpPr/>
              <p:nvPr/>
            </p:nvSpPr>
            <p:spPr>
              <a:xfrm>
                <a:off x="2212087" y="1959869"/>
                <a:ext cx="184661" cy="92502"/>
              </a:xfrm>
              <a:custGeom>
                <a:rect b="b" l="l" r="r" t="t"/>
                <a:pathLst>
                  <a:path extrusionOk="0" h="269" w="537">
                    <a:moveTo>
                      <a:pt x="402" y="79"/>
                    </a:moveTo>
                    <a:cubicBezTo>
                      <a:pt x="439" y="79"/>
                      <a:pt x="462" y="97"/>
                      <a:pt x="462" y="134"/>
                    </a:cubicBezTo>
                    <a:cubicBezTo>
                      <a:pt x="462" y="153"/>
                      <a:pt x="439" y="194"/>
                      <a:pt x="402" y="194"/>
                    </a:cubicBezTo>
                    <a:lnTo>
                      <a:pt x="116" y="194"/>
                    </a:lnTo>
                    <a:cubicBezTo>
                      <a:pt x="92" y="194"/>
                      <a:pt x="74" y="153"/>
                      <a:pt x="74" y="134"/>
                    </a:cubicBezTo>
                    <a:cubicBezTo>
                      <a:pt x="74" y="97"/>
                      <a:pt x="92" y="79"/>
                      <a:pt x="116" y="79"/>
                    </a:cubicBezTo>
                    <a:close/>
                    <a:moveTo>
                      <a:pt x="116" y="0"/>
                    </a:moveTo>
                    <a:cubicBezTo>
                      <a:pt x="56" y="0"/>
                      <a:pt x="0" y="56"/>
                      <a:pt x="0" y="134"/>
                    </a:cubicBezTo>
                    <a:cubicBezTo>
                      <a:pt x="0" y="194"/>
                      <a:pt x="56" y="268"/>
                      <a:pt x="116" y="268"/>
                    </a:cubicBezTo>
                    <a:lnTo>
                      <a:pt x="402" y="268"/>
                    </a:lnTo>
                    <a:cubicBezTo>
                      <a:pt x="481" y="268"/>
                      <a:pt x="536" y="194"/>
                      <a:pt x="536" y="134"/>
                    </a:cubicBezTo>
                    <a:cubicBezTo>
                      <a:pt x="536" y="56"/>
                      <a:pt x="481" y="0"/>
                      <a:pt x="40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 name="Google Shape;739;p37"/>
              <p:cNvSpPr/>
              <p:nvPr/>
            </p:nvSpPr>
            <p:spPr>
              <a:xfrm>
                <a:off x="2224811" y="2693695"/>
                <a:ext cx="159214" cy="67056"/>
              </a:xfrm>
              <a:custGeom>
                <a:rect b="b" l="l" r="r" t="t"/>
                <a:pathLst>
                  <a:path extrusionOk="0" h="195" w="463">
                    <a:moveTo>
                      <a:pt x="79" y="1"/>
                    </a:moveTo>
                    <a:cubicBezTo>
                      <a:pt x="37" y="1"/>
                      <a:pt x="0" y="61"/>
                      <a:pt x="0" y="98"/>
                    </a:cubicBezTo>
                    <a:cubicBezTo>
                      <a:pt x="0" y="158"/>
                      <a:pt x="37" y="195"/>
                      <a:pt x="79" y="195"/>
                    </a:cubicBezTo>
                    <a:lnTo>
                      <a:pt x="365" y="195"/>
                    </a:lnTo>
                    <a:cubicBezTo>
                      <a:pt x="425" y="195"/>
                      <a:pt x="462" y="158"/>
                      <a:pt x="462" y="98"/>
                    </a:cubicBezTo>
                    <a:cubicBezTo>
                      <a:pt x="462" y="61"/>
                      <a:pt x="425" y="1"/>
                      <a:pt x="365"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 name="Google Shape;740;p37"/>
              <p:cNvSpPr/>
              <p:nvPr/>
            </p:nvSpPr>
            <p:spPr>
              <a:xfrm>
                <a:off x="2212087" y="2680972"/>
                <a:ext cx="184661" cy="92502"/>
              </a:xfrm>
              <a:custGeom>
                <a:rect b="b" l="l" r="r" t="t"/>
                <a:pathLst>
                  <a:path extrusionOk="0" h="269" w="537">
                    <a:moveTo>
                      <a:pt x="402" y="79"/>
                    </a:moveTo>
                    <a:cubicBezTo>
                      <a:pt x="439" y="79"/>
                      <a:pt x="462" y="116"/>
                      <a:pt x="462" y="135"/>
                    </a:cubicBezTo>
                    <a:cubicBezTo>
                      <a:pt x="462" y="177"/>
                      <a:pt x="439" y="195"/>
                      <a:pt x="402" y="195"/>
                    </a:cubicBezTo>
                    <a:lnTo>
                      <a:pt x="116" y="195"/>
                    </a:lnTo>
                    <a:cubicBezTo>
                      <a:pt x="92" y="195"/>
                      <a:pt x="74" y="177"/>
                      <a:pt x="74" y="135"/>
                    </a:cubicBezTo>
                    <a:cubicBezTo>
                      <a:pt x="74" y="116"/>
                      <a:pt x="92" y="79"/>
                      <a:pt x="116" y="79"/>
                    </a:cubicBezTo>
                    <a:close/>
                    <a:moveTo>
                      <a:pt x="116" y="1"/>
                    </a:moveTo>
                    <a:cubicBezTo>
                      <a:pt x="56" y="1"/>
                      <a:pt x="0" y="79"/>
                      <a:pt x="0" y="135"/>
                    </a:cubicBezTo>
                    <a:cubicBezTo>
                      <a:pt x="0" y="213"/>
                      <a:pt x="56" y="269"/>
                      <a:pt x="116" y="269"/>
                    </a:cubicBezTo>
                    <a:lnTo>
                      <a:pt x="402" y="269"/>
                    </a:lnTo>
                    <a:cubicBezTo>
                      <a:pt x="481" y="269"/>
                      <a:pt x="536" y="213"/>
                      <a:pt x="536" y="135"/>
                    </a:cubicBezTo>
                    <a:cubicBezTo>
                      <a:pt x="536" y="79"/>
                      <a:pt x="481" y="1"/>
                      <a:pt x="40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 name="Google Shape;741;p37"/>
              <p:cNvSpPr/>
              <p:nvPr/>
            </p:nvSpPr>
            <p:spPr>
              <a:xfrm>
                <a:off x="2417036" y="1972593"/>
                <a:ext cx="165404" cy="67056"/>
              </a:xfrm>
              <a:custGeom>
                <a:rect b="b" l="l" r="r" t="t"/>
                <a:pathLst>
                  <a:path extrusionOk="0" h="195" w="481">
                    <a:moveTo>
                      <a:pt x="97" y="0"/>
                    </a:moveTo>
                    <a:cubicBezTo>
                      <a:pt x="56" y="0"/>
                      <a:pt x="0" y="42"/>
                      <a:pt x="0" y="97"/>
                    </a:cubicBezTo>
                    <a:cubicBezTo>
                      <a:pt x="0" y="134"/>
                      <a:pt x="56" y="194"/>
                      <a:pt x="97"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 name="Google Shape;742;p37"/>
              <p:cNvSpPr/>
              <p:nvPr/>
            </p:nvSpPr>
            <p:spPr>
              <a:xfrm>
                <a:off x="2402593" y="1959869"/>
                <a:ext cx="192570" cy="92502"/>
              </a:xfrm>
              <a:custGeom>
                <a:rect b="b" l="l" r="r" t="t"/>
                <a:pathLst>
                  <a:path extrusionOk="0" h="269" w="560">
                    <a:moveTo>
                      <a:pt x="426" y="79"/>
                    </a:moveTo>
                    <a:cubicBezTo>
                      <a:pt x="444" y="79"/>
                      <a:pt x="486" y="97"/>
                      <a:pt x="486" y="134"/>
                    </a:cubicBezTo>
                    <a:cubicBezTo>
                      <a:pt x="486" y="153"/>
                      <a:pt x="444" y="194"/>
                      <a:pt x="426" y="194"/>
                    </a:cubicBezTo>
                    <a:lnTo>
                      <a:pt x="139" y="194"/>
                    </a:lnTo>
                    <a:cubicBezTo>
                      <a:pt x="116" y="194"/>
                      <a:pt x="79" y="153"/>
                      <a:pt x="79" y="134"/>
                    </a:cubicBezTo>
                    <a:cubicBezTo>
                      <a:pt x="79" y="97"/>
                      <a:pt x="116" y="79"/>
                      <a:pt x="139" y="79"/>
                    </a:cubicBezTo>
                    <a:close/>
                    <a:moveTo>
                      <a:pt x="139" y="0"/>
                    </a:moveTo>
                    <a:cubicBezTo>
                      <a:pt x="61" y="0"/>
                      <a:pt x="1" y="56"/>
                      <a:pt x="1" y="134"/>
                    </a:cubicBezTo>
                    <a:cubicBezTo>
                      <a:pt x="1" y="194"/>
                      <a:pt x="61" y="268"/>
                      <a:pt x="139" y="268"/>
                    </a:cubicBezTo>
                    <a:lnTo>
                      <a:pt x="426" y="268"/>
                    </a:lnTo>
                    <a:cubicBezTo>
                      <a:pt x="504" y="268"/>
                      <a:pt x="560" y="194"/>
                      <a:pt x="560" y="134"/>
                    </a:cubicBezTo>
                    <a:cubicBezTo>
                      <a:pt x="560" y="56"/>
                      <a:pt x="504" y="0"/>
                      <a:pt x="42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 name="Google Shape;743;p37"/>
              <p:cNvSpPr/>
              <p:nvPr/>
            </p:nvSpPr>
            <p:spPr>
              <a:xfrm>
                <a:off x="2417036" y="2693695"/>
                <a:ext cx="165404" cy="67056"/>
              </a:xfrm>
              <a:custGeom>
                <a:rect b="b" l="l" r="r" t="t"/>
                <a:pathLst>
                  <a:path extrusionOk="0" h="195" w="481">
                    <a:moveTo>
                      <a:pt x="97" y="1"/>
                    </a:moveTo>
                    <a:cubicBezTo>
                      <a:pt x="56" y="1"/>
                      <a:pt x="0" y="61"/>
                      <a:pt x="0" y="98"/>
                    </a:cubicBezTo>
                    <a:cubicBezTo>
                      <a:pt x="0" y="158"/>
                      <a:pt x="56" y="195"/>
                      <a:pt x="97"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 name="Google Shape;744;p37"/>
              <p:cNvSpPr/>
              <p:nvPr/>
            </p:nvSpPr>
            <p:spPr>
              <a:xfrm>
                <a:off x="2402593" y="2680972"/>
                <a:ext cx="192570" cy="92502"/>
              </a:xfrm>
              <a:custGeom>
                <a:rect b="b" l="l" r="r" t="t"/>
                <a:pathLst>
                  <a:path extrusionOk="0" h="269" w="560">
                    <a:moveTo>
                      <a:pt x="426" y="79"/>
                    </a:moveTo>
                    <a:cubicBezTo>
                      <a:pt x="444" y="79"/>
                      <a:pt x="486" y="116"/>
                      <a:pt x="486" y="135"/>
                    </a:cubicBezTo>
                    <a:cubicBezTo>
                      <a:pt x="486" y="177"/>
                      <a:pt x="444" y="195"/>
                      <a:pt x="426" y="195"/>
                    </a:cubicBezTo>
                    <a:lnTo>
                      <a:pt x="139" y="195"/>
                    </a:lnTo>
                    <a:cubicBezTo>
                      <a:pt x="116" y="195"/>
                      <a:pt x="79" y="177"/>
                      <a:pt x="79" y="135"/>
                    </a:cubicBezTo>
                    <a:cubicBezTo>
                      <a:pt x="79" y="116"/>
                      <a:pt x="116" y="79"/>
                      <a:pt x="139" y="79"/>
                    </a:cubicBezTo>
                    <a:close/>
                    <a:moveTo>
                      <a:pt x="139" y="1"/>
                    </a:moveTo>
                    <a:cubicBezTo>
                      <a:pt x="61" y="1"/>
                      <a:pt x="1" y="79"/>
                      <a:pt x="1" y="135"/>
                    </a:cubicBezTo>
                    <a:cubicBezTo>
                      <a:pt x="1" y="213"/>
                      <a:pt x="61" y="269"/>
                      <a:pt x="139" y="269"/>
                    </a:cubicBezTo>
                    <a:lnTo>
                      <a:pt x="426" y="269"/>
                    </a:lnTo>
                    <a:cubicBezTo>
                      <a:pt x="504" y="269"/>
                      <a:pt x="560" y="213"/>
                      <a:pt x="560" y="135"/>
                    </a:cubicBezTo>
                    <a:cubicBezTo>
                      <a:pt x="560" y="79"/>
                      <a:pt x="504" y="1"/>
                      <a:pt x="42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 name="Google Shape;745;p37"/>
              <p:cNvSpPr/>
              <p:nvPr/>
            </p:nvSpPr>
            <p:spPr>
              <a:xfrm>
                <a:off x="2615451" y="1972593"/>
                <a:ext cx="165748" cy="67056"/>
              </a:xfrm>
              <a:custGeom>
                <a:rect b="b" l="l" r="r" t="t"/>
                <a:pathLst>
                  <a:path extrusionOk="0" h="195" w="482">
                    <a:moveTo>
                      <a:pt x="98" y="0"/>
                    </a:moveTo>
                    <a:cubicBezTo>
                      <a:pt x="56" y="0"/>
                      <a:pt x="1" y="42"/>
                      <a:pt x="1" y="97"/>
                    </a:cubicBezTo>
                    <a:cubicBezTo>
                      <a:pt x="1" y="134"/>
                      <a:pt x="56" y="194"/>
                      <a:pt x="98"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 name="Google Shape;746;p37"/>
              <p:cNvSpPr/>
              <p:nvPr/>
            </p:nvSpPr>
            <p:spPr>
              <a:xfrm>
                <a:off x="2601352" y="1959869"/>
                <a:ext cx="192570" cy="92502"/>
              </a:xfrm>
              <a:custGeom>
                <a:rect b="b" l="l" r="r" t="t"/>
                <a:pathLst>
                  <a:path extrusionOk="0" h="269" w="560">
                    <a:moveTo>
                      <a:pt x="425" y="79"/>
                    </a:moveTo>
                    <a:cubicBezTo>
                      <a:pt x="444" y="79"/>
                      <a:pt x="485" y="97"/>
                      <a:pt x="485" y="134"/>
                    </a:cubicBezTo>
                    <a:cubicBezTo>
                      <a:pt x="485" y="153"/>
                      <a:pt x="444" y="194"/>
                      <a:pt x="425" y="194"/>
                    </a:cubicBezTo>
                    <a:lnTo>
                      <a:pt x="139" y="194"/>
                    </a:lnTo>
                    <a:cubicBezTo>
                      <a:pt x="116" y="194"/>
                      <a:pt x="79" y="153"/>
                      <a:pt x="79" y="134"/>
                    </a:cubicBezTo>
                    <a:cubicBezTo>
                      <a:pt x="79" y="97"/>
                      <a:pt x="116" y="79"/>
                      <a:pt x="139" y="79"/>
                    </a:cubicBezTo>
                    <a:close/>
                    <a:moveTo>
                      <a:pt x="139" y="0"/>
                    </a:moveTo>
                    <a:cubicBezTo>
                      <a:pt x="60" y="0"/>
                      <a:pt x="0" y="56"/>
                      <a:pt x="0" y="134"/>
                    </a:cubicBezTo>
                    <a:cubicBezTo>
                      <a:pt x="0" y="194"/>
                      <a:pt x="60" y="268"/>
                      <a:pt x="139" y="268"/>
                    </a:cubicBezTo>
                    <a:lnTo>
                      <a:pt x="425" y="268"/>
                    </a:lnTo>
                    <a:cubicBezTo>
                      <a:pt x="504" y="268"/>
                      <a:pt x="559" y="194"/>
                      <a:pt x="559" y="134"/>
                    </a:cubicBezTo>
                    <a:cubicBezTo>
                      <a:pt x="559" y="56"/>
                      <a:pt x="504" y="0"/>
                      <a:pt x="42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 name="Google Shape;747;p37"/>
              <p:cNvSpPr/>
              <p:nvPr/>
            </p:nvSpPr>
            <p:spPr>
              <a:xfrm>
                <a:off x="2615451" y="2693695"/>
                <a:ext cx="165748" cy="67056"/>
              </a:xfrm>
              <a:custGeom>
                <a:rect b="b" l="l" r="r" t="t"/>
                <a:pathLst>
                  <a:path extrusionOk="0" h="195" w="482">
                    <a:moveTo>
                      <a:pt x="98" y="1"/>
                    </a:moveTo>
                    <a:cubicBezTo>
                      <a:pt x="56" y="1"/>
                      <a:pt x="1" y="61"/>
                      <a:pt x="1" y="98"/>
                    </a:cubicBezTo>
                    <a:cubicBezTo>
                      <a:pt x="1" y="158"/>
                      <a:pt x="56" y="195"/>
                      <a:pt x="98"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 name="Google Shape;748;p37"/>
              <p:cNvSpPr/>
              <p:nvPr/>
            </p:nvSpPr>
            <p:spPr>
              <a:xfrm>
                <a:off x="2601352" y="2680972"/>
                <a:ext cx="192570" cy="92502"/>
              </a:xfrm>
              <a:custGeom>
                <a:rect b="b" l="l" r="r" t="t"/>
                <a:pathLst>
                  <a:path extrusionOk="0" h="269" w="560">
                    <a:moveTo>
                      <a:pt x="425" y="79"/>
                    </a:moveTo>
                    <a:cubicBezTo>
                      <a:pt x="444" y="79"/>
                      <a:pt x="485" y="116"/>
                      <a:pt x="485" y="135"/>
                    </a:cubicBezTo>
                    <a:cubicBezTo>
                      <a:pt x="485" y="177"/>
                      <a:pt x="444" y="195"/>
                      <a:pt x="425" y="195"/>
                    </a:cubicBezTo>
                    <a:lnTo>
                      <a:pt x="139" y="195"/>
                    </a:lnTo>
                    <a:cubicBezTo>
                      <a:pt x="116" y="195"/>
                      <a:pt x="79" y="177"/>
                      <a:pt x="79" y="135"/>
                    </a:cubicBezTo>
                    <a:cubicBezTo>
                      <a:pt x="79" y="116"/>
                      <a:pt x="116" y="79"/>
                      <a:pt x="139" y="79"/>
                    </a:cubicBezTo>
                    <a:close/>
                    <a:moveTo>
                      <a:pt x="139" y="1"/>
                    </a:moveTo>
                    <a:cubicBezTo>
                      <a:pt x="60" y="1"/>
                      <a:pt x="0" y="79"/>
                      <a:pt x="0" y="135"/>
                    </a:cubicBezTo>
                    <a:cubicBezTo>
                      <a:pt x="0" y="213"/>
                      <a:pt x="60" y="269"/>
                      <a:pt x="139" y="269"/>
                    </a:cubicBezTo>
                    <a:lnTo>
                      <a:pt x="425" y="269"/>
                    </a:lnTo>
                    <a:cubicBezTo>
                      <a:pt x="504" y="269"/>
                      <a:pt x="559" y="213"/>
                      <a:pt x="559" y="135"/>
                    </a:cubicBezTo>
                    <a:cubicBezTo>
                      <a:pt x="559" y="79"/>
                      <a:pt x="504" y="1"/>
                      <a:pt x="42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 name="Google Shape;749;p37"/>
              <p:cNvSpPr/>
              <p:nvPr/>
            </p:nvSpPr>
            <p:spPr>
              <a:xfrm>
                <a:off x="853445" y="2357043"/>
                <a:ext cx="470765" cy="464231"/>
              </a:xfrm>
              <a:custGeom>
                <a:rect b="b" l="l" r="r" t="t"/>
                <a:pathLst>
                  <a:path extrusionOk="0" h="1350" w="1369">
                    <a:moveTo>
                      <a:pt x="675" y="0"/>
                    </a:moveTo>
                    <a:cubicBezTo>
                      <a:pt x="310" y="0"/>
                      <a:pt x="0" y="287"/>
                      <a:pt x="0" y="675"/>
                    </a:cubicBezTo>
                    <a:cubicBezTo>
                      <a:pt x="0" y="1040"/>
                      <a:pt x="310" y="1350"/>
                      <a:pt x="675" y="1350"/>
                    </a:cubicBezTo>
                    <a:cubicBezTo>
                      <a:pt x="1063" y="1350"/>
                      <a:pt x="1368" y="1040"/>
                      <a:pt x="1368" y="675"/>
                    </a:cubicBezTo>
                    <a:cubicBezTo>
                      <a:pt x="1368" y="287"/>
                      <a:pt x="1063" y="0"/>
                      <a:pt x="675"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 name="Google Shape;750;p37"/>
              <p:cNvSpPr/>
              <p:nvPr/>
            </p:nvSpPr>
            <p:spPr>
              <a:xfrm>
                <a:off x="853445" y="2357043"/>
                <a:ext cx="470765" cy="232116"/>
              </a:xfrm>
              <a:custGeom>
                <a:rect b="b" l="l" r="r" t="t"/>
                <a:pathLst>
                  <a:path extrusionOk="0" h="675" w="1369">
                    <a:moveTo>
                      <a:pt x="1368" y="675"/>
                    </a:moveTo>
                    <a:lnTo>
                      <a:pt x="1368" y="675"/>
                    </a:lnTo>
                    <a:lnTo>
                      <a:pt x="1368" y="675"/>
                    </a:lnTo>
                    <a:lnTo>
                      <a:pt x="1368" y="675"/>
                    </a:lnTo>
                    <a:close/>
                    <a:moveTo>
                      <a:pt x="0" y="675"/>
                    </a:moveTo>
                    <a:lnTo>
                      <a:pt x="0" y="675"/>
                    </a:lnTo>
                    <a:lnTo>
                      <a:pt x="0" y="675"/>
                    </a:lnTo>
                    <a:lnTo>
                      <a:pt x="0" y="675"/>
                    </a:lnTo>
                    <a:lnTo>
                      <a:pt x="0" y="675"/>
                    </a:lnTo>
                    <a:close/>
                    <a:moveTo>
                      <a:pt x="1234" y="268"/>
                    </a:moveTo>
                    <a:lnTo>
                      <a:pt x="1234" y="268"/>
                    </a:lnTo>
                    <a:lnTo>
                      <a:pt x="1234" y="268"/>
                    </a:lnTo>
                    <a:close/>
                    <a:moveTo>
                      <a:pt x="158" y="250"/>
                    </a:moveTo>
                    <a:lnTo>
                      <a:pt x="158" y="250"/>
                    </a:lnTo>
                    <a:lnTo>
                      <a:pt x="158" y="250"/>
                    </a:lnTo>
                    <a:close/>
                    <a:moveTo>
                      <a:pt x="158" y="231"/>
                    </a:moveTo>
                    <a:lnTo>
                      <a:pt x="158" y="231"/>
                    </a:lnTo>
                    <a:lnTo>
                      <a:pt x="158" y="231"/>
                    </a:lnTo>
                    <a:close/>
                    <a:moveTo>
                      <a:pt x="675" y="0"/>
                    </a:moveTo>
                    <a:lnTo>
                      <a:pt x="675" y="0"/>
                    </a:lnTo>
                    <a:cubicBezTo>
                      <a:pt x="486" y="0"/>
                      <a:pt x="292" y="97"/>
                      <a:pt x="158" y="231"/>
                    </a:cubicBezTo>
                    <a:cubicBezTo>
                      <a:pt x="292" y="97"/>
                      <a:pt x="486" y="0"/>
                      <a:pt x="675" y="0"/>
                    </a:cubicBezTo>
                    <a:cubicBezTo>
                      <a:pt x="906" y="0"/>
                      <a:pt x="1100" y="97"/>
                      <a:pt x="1234" y="268"/>
                    </a:cubicBezTo>
                    <a:cubicBezTo>
                      <a:pt x="1100" y="97"/>
                      <a:pt x="906" y="0"/>
                      <a:pt x="675" y="0"/>
                    </a:cubicBezTo>
                    <a:close/>
                  </a:path>
                </a:pathLst>
              </a:custGeom>
              <a:solidFill>
                <a:srgbClr val="2E86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 name="Google Shape;751;p37"/>
              <p:cNvSpPr/>
              <p:nvPr/>
            </p:nvSpPr>
            <p:spPr>
              <a:xfrm>
                <a:off x="840722" y="2344320"/>
                <a:ext cx="497587" cy="489678"/>
              </a:xfrm>
              <a:custGeom>
                <a:rect b="b" l="l" r="r" t="t"/>
                <a:pathLst>
                  <a:path extrusionOk="0" h="1424" w="1447">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 name="Google Shape;752;p37"/>
              <p:cNvSpPr/>
              <p:nvPr/>
            </p:nvSpPr>
            <p:spPr>
              <a:xfrm>
                <a:off x="960046" y="2463300"/>
                <a:ext cx="259282" cy="251373"/>
              </a:xfrm>
              <a:custGeom>
                <a:rect b="b" l="l" r="r" t="t"/>
                <a:pathLst>
                  <a:path extrusionOk="0" h="731" w="754">
                    <a:moveTo>
                      <a:pt x="365" y="1"/>
                    </a:moveTo>
                    <a:cubicBezTo>
                      <a:pt x="176" y="1"/>
                      <a:pt x="0" y="153"/>
                      <a:pt x="0" y="366"/>
                    </a:cubicBezTo>
                    <a:cubicBezTo>
                      <a:pt x="0" y="555"/>
                      <a:pt x="176" y="731"/>
                      <a:pt x="365" y="731"/>
                    </a:cubicBezTo>
                    <a:cubicBezTo>
                      <a:pt x="578" y="731"/>
                      <a:pt x="753" y="555"/>
                      <a:pt x="753" y="366"/>
                    </a:cubicBezTo>
                    <a:cubicBezTo>
                      <a:pt x="753" y="153"/>
                      <a:pt x="578" y="1"/>
                      <a:pt x="3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 name="Google Shape;753;p37"/>
              <p:cNvSpPr/>
              <p:nvPr/>
            </p:nvSpPr>
            <p:spPr>
              <a:xfrm>
                <a:off x="947322" y="2449201"/>
                <a:ext cx="284729" cy="278195"/>
              </a:xfrm>
              <a:custGeom>
                <a:rect b="b" l="l" r="r" t="t"/>
                <a:pathLst>
                  <a:path extrusionOk="0" h="809" w="828">
                    <a:moveTo>
                      <a:pt x="402" y="79"/>
                    </a:moveTo>
                    <a:cubicBezTo>
                      <a:pt x="596" y="79"/>
                      <a:pt x="749" y="213"/>
                      <a:pt x="749" y="407"/>
                    </a:cubicBezTo>
                    <a:cubicBezTo>
                      <a:pt x="749" y="578"/>
                      <a:pt x="596" y="735"/>
                      <a:pt x="402" y="735"/>
                    </a:cubicBezTo>
                    <a:cubicBezTo>
                      <a:pt x="231" y="735"/>
                      <a:pt x="74" y="578"/>
                      <a:pt x="74" y="407"/>
                    </a:cubicBezTo>
                    <a:cubicBezTo>
                      <a:pt x="74" y="213"/>
                      <a:pt x="231" y="79"/>
                      <a:pt x="402" y="79"/>
                    </a:cubicBezTo>
                    <a:close/>
                    <a:moveTo>
                      <a:pt x="402" y="0"/>
                    </a:moveTo>
                    <a:cubicBezTo>
                      <a:pt x="190" y="0"/>
                      <a:pt x="0" y="176"/>
                      <a:pt x="0" y="407"/>
                    </a:cubicBezTo>
                    <a:cubicBezTo>
                      <a:pt x="0" y="619"/>
                      <a:pt x="190" y="809"/>
                      <a:pt x="402" y="809"/>
                    </a:cubicBezTo>
                    <a:cubicBezTo>
                      <a:pt x="633" y="809"/>
                      <a:pt x="827" y="619"/>
                      <a:pt x="827" y="407"/>
                    </a:cubicBezTo>
                    <a:cubicBezTo>
                      <a:pt x="827" y="176"/>
                      <a:pt x="633" y="0"/>
                      <a:pt x="40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 name="Google Shape;754;p37"/>
              <p:cNvSpPr/>
              <p:nvPr/>
            </p:nvSpPr>
            <p:spPr>
              <a:xfrm>
                <a:off x="669129" y="3065766"/>
                <a:ext cx="165748" cy="105226"/>
              </a:xfrm>
              <a:custGeom>
                <a:rect b="b" l="l" r="r" t="t"/>
                <a:pathLst>
                  <a:path extrusionOk="0" h="306" w="482">
                    <a:moveTo>
                      <a:pt x="56" y="0"/>
                    </a:moveTo>
                    <a:cubicBezTo>
                      <a:pt x="37" y="0"/>
                      <a:pt x="0" y="37"/>
                      <a:pt x="0" y="74"/>
                    </a:cubicBezTo>
                    <a:lnTo>
                      <a:pt x="0" y="250"/>
                    </a:lnTo>
                    <a:cubicBezTo>
                      <a:pt x="0" y="268"/>
                      <a:pt x="37" y="305"/>
                      <a:pt x="56" y="305"/>
                    </a:cubicBezTo>
                    <a:lnTo>
                      <a:pt x="421" y="305"/>
                    </a:lnTo>
                    <a:cubicBezTo>
                      <a:pt x="444" y="305"/>
                      <a:pt x="481" y="268"/>
                      <a:pt x="481" y="250"/>
                    </a:cubicBezTo>
                    <a:lnTo>
                      <a:pt x="481" y="74"/>
                    </a:lnTo>
                    <a:cubicBezTo>
                      <a:pt x="481" y="37"/>
                      <a:pt x="444" y="0"/>
                      <a:pt x="421"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 name="Google Shape;755;p37"/>
              <p:cNvSpPr/>
              <p:nvPr/>
            </p:nvSpPr>
            <p:spPr>
              <a:xfrm>
                <a:off x="654686" y="3051323"/>
                <a:ext cx="192570" cy="133767"/>
              </a:xfrm>
              <a:custGeom>
                <a:rect b="b" l="l" r="r" t="t"/>
                <a:pathLst>
                  <a:path extrusionOk="0" h="389" w="560">
                    <a:moveTo>
                      <a:pt x="463" y="79"/>
                    </a:moveTo>
                    <a:cubicBezTo>
                      <a:pt x="463" y="79"/>
                      <a:pt x="486" y="98"/>
                      <a:pt x="486" y="116"/>
                    </a:cubicBezTo>
                    <a:lnTo>
                      <a:pt x="486" y="292"/>
                    </a:lnTo>
                    <a:lnTo>
                      <a:pt x="463" y="310"/>
                    </a:lnTo>
                    <a:lnTo>
                      <a:pt x="98" y="310"/>
                    </a:lnTo>
                    <a:lnTo>
                      <a:pt x="79" y="292"/>
                    </a:lnTo>
                    <a:lnTo>
                      <a:pt x="79" y="116"/>
                    </a:lnTo>
                    <a:cubicBezTo>
                      <a:pt x="79" y="98"/>
                      <a:pt x="98" y="79"/>
                      <a:pt x="98" y="79"/>
                    </a:cubicBezTo>
                    <a:close/>
                    <a:moveTo>
                      <a:pt x="98" y="1"/>
                    </a:moveTo>
                    <a:cubicBezTo>
                      <a:pt x="42" y="1"/>
                      <a:pt x="1" y="61"/>
                      <a:pt x="1" y="116"/>
                    </a:cubicBezTo>
                    <a:lnTo>
                      <a:pt x="1" y="292"/>
                    </a:lnTo>
                    <a:cubicBezTo>
                      <a:pt x="1" y="329"/>
                      <a:pt x="42" y="389"/>
                      <a:pt x="98" y="389"/>
                    </a:cubicBezTo>
                    <a:lnTo>
                      <a:pt x="463" y="389"/>
                    </a:lnTo>
                    <a:cubicBezTo>
                      <a:pt x="523" y="389"/>
                      <a:pt x="560" y="329"/>
                      <a:pt x="560" y="292"/>
                    </a:cubicBezTo>
                    <a:lnTo>
                      <a:pt x="560" y="116"/>
                    </a:lnTo>
                    <a:cubicBezTo>
                      <a:pt x="560" y="61"/>
                      <a:pt x="523" y="1"/>
                      <a:pt x="46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 name="Google Shape;756;p37"/>
              <p:cNvSpPr/>
              <p:nvPr/>
            </p:nvSpPr>
            <p:spPr>
              <a:xfrm>
                <a:off x="874077" y="3065766"/>
                <a:ext cx="159214" cy="105226"/>
              </a:xfrm>
              <a:custGeom>
                <a:rect b="b" l="l" r="r" t="t"/>
                <a:pathLst>
                  <a:path extrusionOk="0" h="306" w="463">
                    <a:moveTo>
                      <a:pt x="56" y="0"/>
                    </a:moveTo>
                    <a:cubicBezTo>
                      <a:pt x="19" y="0"/>
                      <a:pt x="1" y="37"/>
                      <a:pt x="1" y="74"/>
                    </a:cubicBezTo>
                    <a:lnTo>
                      <a:pt x="1" y="250"/>
                    </a:lnTo>
                    <a:cubicBezTo>
                      <a:pt x="1" y="268"/>
                      <a:pt x="19" y="305"/>
                      <a:pt x="56" y="305"/>
                    </a:cubicBezTo>
                    <a:lnTo>
                      <a:pt x="403" y="305"/>
                    </a:lnTo>
                    <a:cubicBezTo>
                      <a:pt x="444" y="305"/>
                      <a:pt x="463" y="268"/>
                      <a:pt x="463" y="250"/>
                    </a:cubicBezTo>
                    <a:lnTo>
                      <a:pt x="463" y="74"/>
                    </a:lnTo>
                    <a:cubicBezTo>
                      <a:pt x="463" y="37"/>
                      <a:pt x="444" y="0"/>
                      <a:pt x="40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 name="Google Shape;757;p37"/>
              <p:cNvSpPr/>
              <p:nvPr/>
            </p:nvSpPr>
            <p:spPr>
              <a:xfrm>
                <a:off x="861354" y="3051323"/>
                <a:ext cx="184661" cy="133767"/>
              </a:xfrm>
              <a:custGeom>
                <a:rect b="b" l="l" r="r" t="t"/>
                <a:pathLst>
                  <a:path extrusionOk="0" h="389" w="537">
                    <a:moveTo>
                      <a:pt x="440" y="79"/>
                    </a:moveTo>
                    <a:cubicBezTo>
                      <a:pt x="463" y="79"/>
                      <a:pt x="463" y="98"/>
                      <a:pt x="463" y="116"/>
                    </a:cubicBezTo>
                    <a:lnTo>
                      <a:pt x="463" y="292"/>
                    </a:lnTo>
                    <a:cubicBezTo>
                      <a:pt x="463" y="292"/>
                      <a:pt x="463" y="310"/>
                      <a:pt x="440" y="310"/>
                    </a:cubicBezTo>
                    <a:lnTo>
                      <a:pt x="93" y="310"/>
                    </a:lnTo>
                    <a:cubicBezTo>
                      <a:pt x="75" y="310"/>
                      <a:pt x="75" y="292"/>
                      <a:pt x="75" y="292"/>
                    </a:cubicBezTo>
                    <a:lnTo>
                      <a:pt x="75" y="116"/>
                    </a:lnTo>
                    <a:cubicBezTo>
                      <a:pt x="75" y="98"/>
                      <a:pt x="75" y="79"/>
                      <a:pt x="93" y="79"/>
                    </a:cubicBezTo>
                    <a:close/>
                    <a:moveTo>
                      <a:pt x="93" y="1"/>
                    </a:moveTo>
                    <a:cubicBezTo>
                      <a:pt x="38" y="1"/>
                      <a:pt x="1" y="61"/>
                      <a:pt x="1" y="116"/>
                    </a:cubicBezTo>
                    <a:lnTo>
                      <a:pt x="1" y="292"/>
                    </a:lnTo>
                    <a:cubicBezTo>
                      <a:pt x="1" y="329"/>
                      <a:pt x="38" y="389"/>
                      <a:pt x="93" y="389"/>
                    </a:cubicBezTo>
                    <a:lnTo>
                      <a:pt x="440" y="389"/>
                    </a:lnTo>
                    <a:cubicBezTo>
                      <a:pt x="500" y="389"/>
                      <a:pt x="537" y="329"/>
                      <a:pt x="537" y="292"/>
                    </a:cubicBezTo>
                    <a:lnTo>
                      <a:pt x="537" y="116"/>
                    </a:lnTo>
                    <a:cubicBezTo>
                      <a:pt x="537" y="61"/>
                      <a:pt x="500" y="1"/>
                      <a:pt x="44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 name="Google Shape;758;p37"/>
              <p:cNvSpPr/>
              <p:nvPr/>
            </p:nvSpPr>
            <p:spPr>
              <a:xfrm>
                <a:off x="1118915" y="3065766"/>
                <a:ext cx="165404" cy="105226"/>
              </a:xfrm>
              <a:custGeom>
                <a:rect b="b" l="l" r="r" t="t"/>
                <a:pathLst>
                  <a:path extrusionOk="0" h="306" w="481">
                    <a:moveTo>
                      <a:pt x="60" y="0"/>
                    </a:moveTo>
                    <a:cubicBezTo>
                      <a:pt x="37" y="0"/>
                      <a:pt x="0" y="37"/>
                      <a:pt x="0" y="74"/>
                    </a:cubicBezTo>
                    <a:lnTo>
                      <a:pt x="0" y="250"/>
                    </a:lnTo>
                    <a:cubicBezTo>
                      <a:pt x="0" y="268"/>
                      <a:pt x="37" y="305"/>
                      <a:pt x="60" y="305"/>
                    </a:cubicBezTo>
                    <a:lnTo>
                      <a:pt x="425" y="305"/>
                    </a:lnTo>
                    <a:cubicBezTo>
                      <a:pt x="444" y="305"/>
                      <a:pt x="481" y="268"/>
                      <a:pt x="481" y="250"/>
                    </a:cubicBezTo>
                    <a:lnTo>
                      <a:pt x="481" y="74"/>
                    </a:lnTo>
                    <a:cubicBezTo>
                      <a:pt x="481" y="37"/>
                      <a:pt x="444" y="0"/>
                      <a:pt x="425"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 name="Google Shape;759;p37"/>
              <p:cNvSpPr/>
              <p:nvPr/>
            </p:nvSpPr>
            <p:spPr>
              <a:xfrm>
                <a:off x="1106192" y="3051323"/>
                <a:ext cx="192570" cy="133767"/>
              </a:xfrm>
              <a:custGeom>
                <a:rect b="b" l="l" r="r" t="t"/>
                <a:pathLst>
                  <a:path extrusionOk="0" h="389" w="560">
                    <a:moveTo>
                      <a:pt x="462" y="79"/>
                    </a:moveTo>
                    <a:cubicBezTo>
                      <a:pt x="462" y="79"/>
                      <a:pt x="481" y="98"/>
                      <a:pt x="481" y="116"/>
                    </a:cubicBezTo>
                    <a:lnTo>
                      <a:pt x="481" y="292"/>
                    </a:lnTo>
                    <a:lnTo>
                      <a:pt x="462" y="310"/>
                    </a:lnTo>
                    <a:lnTo>
                      <a:pt x="97" y="310"/>
                    </a:lnTo>
                    <a:lnTo>
                      <a:pt x="74" y="292"/>
                    </a:lnTo>
                    <a:lnTo>
                      <a:pt x="74" y="116"/>
                    </a:lnTo>
                    <a:cubicBezTo>
                      <a:pt x="74" y="98"/>
                      <a:pt x="97" y="79"/>
                      <a:pt x="97" y="79"/>
                    </a:cubicBezTo>
                    <a:close/>
                    <a:moveTo>
                      <a:pt x="97" y="1"/>
                    </a:moveTo>
                    <a:cubicBezTo>
                      <a:pt x="37" y="1"/>
                      <a:pt x="0" y="61"/>
                      <a:pt x="0" y="116"/>
                    </a:cubicBezTo>
                    <a:lnTo>
                      <a:pt x="0" y="292"/>
                    </a:lnTo>
                    <a:cubicBezTo>
                      <a:pt x="0" y="329"/>
                      <a:pt x="37" y="389"/>
                      <a:pt x="97" y="389"/>
                    </a:cubicBezTo>
                    <a:lnTo>
                      <a:pt x="462" y="389"/>
                    </a:lnTo>
                    <a:cubicBezTo>
                      <a:pt x="518" y="389"/>
                      <a:pt x="559" y="329"/>
                      <a:pt x="559" y="292"/>
                    </a:cubicBezTo>
                    <a:lnTo>
                      <a:pt x="559" y="116"/>
                    </a:lnTo>
                    <a:cubicBezTo>
                      <a:pt x="559" y="61"/>
                      <a:pt x="518" y="1"/>
                      <a:pt x="4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 name="Google Shape;760;p37"/>
              <p:cNvSpPr/>
              <p:nvPr/>
            </p:nvSpPr>
            <p:spPr>
              <a:xfrm>
                <a:off x="1721037" y="3005244"/>
                <a:ext cx="100412" cy="345250"/>
              </a:xfrm>
              <a:custGeom>
                <a:rect b="b" l="l" r="r" t="t"/>
                <a:pathLst>
                  <a:path extrusionOk="0" h="1004" w="292">
                    <a:moveTo>
                      <a:pt x="0" y="1"/>
                    </a:moveTo>
                    <a:lnTo>
                      <a:pt x="0" y="1003"/>
                    </a:lnTo>
                    <a:lnTo>
                      <a:pt x="291" y="1003"/>
                    </a:lnTo>
                    <a:lnTo>
                      <a:pt x="291"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 name="Google Shape;761;p37"/>
              <p:cNvSpPr/>
              <p:nvPr/>
            </p:nvSpPr>
            <p:spPr>
              <a:xfrm>
                <a:off x="1708313" y="2992521"/>
                <a:ext cx="125858" cy="370697"/>
              </a:xfrm>
              <a:custGeom>
                <a:rect b="b" l="l" r="r" t="t"/>
                <a:pathLst>
                  <a:path extrusionOk="0" h="1078" w="366">
                    <a:moveTo>
                      <a:pt x="287" y="79"/>
                    </a:moveTo>
                    <a:lnTo>
                      <a:pt x="287" y="1003"/>
                    </a:lnTo>
                    <a:lnTo>
                      <a:pt x="79" y="1003"/>
                    </a:lnTo>
                    <a:lnTo>
                      <a:pt x="79" y="79"/>
                    </a:lnTo>
                    <a:close/>
                    <a:moveTo>
                      <a:pt x="0" y="1"/>
                    </a:moveTo>
                    <a:lnTo>
                      <a:pt x="0" y="38"/>
                    </a:lnTo>
                    <a:lnTo>
                      <a:pt x="0" y="1077"/>
                    </a:lnTo>
                    <a:lnTo>
                      <a:pt x="365" y="1077"/>
                    </a:lnTo>
                    <a:lnTo>
                      <a:pt x="36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 name="Google Shape;762;p37"/>
              <p:cNvSpPr/>
              <p:nvPr/>
            </p:nvSpPr>
            <p:spPr>
              <a:xfrm>
                <a:off x="1854459" y="3005244"/>
                <a:ext cx="98692" cy="345250"/>
              </a:xfrm>
              <a:custGeom>
                <a:rect b="b" l="l" r="r" t="t"/>
                <a:pathLst>
                  <a:path extrusionOk="0" h="1004" w="287">
                    <a:moveTo>
                      <a:pt x="0" y="1"/>
                    </a:moveTo>
                    <a:lnTo>
                      <a:pt x="0" y="1003"/>
                    </a:lnTo>
                    <a:lnTo>
                      <a:pt x="287" y="1003"/>
                    </a:lnTo>
                    <a:lnTo>
                      <a:pt x="287"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 name="Google Shape;763;p37"/>
              <p:cNvSpPr/>
              <p:nvPr/>
            </p:nvSpPr>
            <p:spPr>
              <a:xfrm>
                <a:off x="1840017" y="2992521"/>
                <a:ext cx="125858" cy="370697"/>
              </a:xfrm>
              <a:custGeom>
                <a:rect b="b" l="l" r="r" t="t"/>
                <a:pathLst>
                  <a:path extrusionOk="0" h="1078" w="366">
                    <a:moveTo>
                      <a:pt x="292" y="79"/>
                    </a:moveTo>
                    <a:lnTo>
                      <a:pt x="292" y="1003"/>
                    </a:lnTo>
                    <a:lnTo>
                      <a:pt x="79" y="1003"/>
                    </a:lnTo>
                    <a:lnTo>
                      <a:pt x="79" y="79"/>
                    </a:lnTo>
                    <a:close/>
                    <a:moveTo>
                      <a:pt x="1" y="1"/>
                    </a:moveTo>
                    <a:lnTo>
                      <a:pt x="1" y="38"/>
                    </a:lnTo>
                    <a:lnTo>
                      <a:pt x="1" y="1077"/>
                    </a:lnTo>
                    <a:lnTo>
                      <a:pt x="366" y="1077"/>
                    </a:lnTo>
                    <a:lnTo>
                      <a:pt x="36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 name="Google Shape;764;p37"/>
              <p:cNvSpPr/>
              <p:nvPr/>
            </p:nvSpPr>
            <p:spPr>
              <a:xfrm>
                <a:off x="1992696" y="3005244"/>
                <a:ext cx="106945" cy="345250"/>
              </a:xfrm>
              <a:custGeom>
                <a:rect b="b" l="l" r="r" t="t"/>
                <a:pathLst>
                  <a:path extrusionOk="0" h="1004" w="311">
                    <a:moveTo>
                      <a:pt x="0" y="1"/>
                    </a:moveTo>
                    <a:lnTo>
                      <a:pt x="0" y="1003"/>
                    </a:lnTo>
                    <a:lnTo>
                      <a:pt x="310" y="1003"/>
                    </a:lnTo>
                    <a:lnTo>
                      <a:pt x="310"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 name="Google Shape;765;p37"/>
              <p:cNvSpPr/>
              <p:nvPr/>
            </p:nvSpPr>
            <p:spPr>
              <a:xfrm>
                <a:off x="1979973" y="2992521"/>
                <a:ext cx="132048" cy="370697"/>
              </a:xfrm>
              <a:custGeom>
                <a:rect b="b" l="l" r="r" t="t"/>
                <a:pathLst>
                  <a:path extrusionOk="0" h="1078" w="384">
                    <a:moveTo>
                      <a:pt x="305" y="79"/>
                    </a:moveTo>
                    <a:lnTo>
                      <a:pt x="305" y="1003"/>
                    </a:lnTo>
                    <a:lnTo>
                      <a:pt x="74" y="1003"/>
                    </a:lnTo>
                    <a:lnTo>
                      <a:pt x="74" y="79"/>
                    </a:lnTo>
                    <a:close/>
                    <a:moveTo>
                      <a:pt x="0" y="1"/>
                    </a:moveTo>
                    <a:lnTo>
                      <a:pt x="0" y="38"/>
                    </a:lnTo>
                    <a:lnTo>
                      <a:pt x="0" y="1077"/>
                    </a:lnTo>
                    <a:lnTo>
                      <a:pt x="384" y="1077"/>
                    </a:lnTo>
                    <a:lnTo>
                      <a:pt x="38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 name="Google Shape;766;p37"/>
              <p:cNvSpPr/>
              <p:nvPr/>
            </p:nvSpPr>
            <p:spPr>
              <a:xfrm>
                <a:off x="2138842" y="3005244"/>
                <a:ext cx="98692" cy="345250"/>
              </a:xfrm>
              <a:custGeom>
                <a:rect b="b" l="l" r="r" t="t"/>
                <a:pathLst>
                  <a:path extrusionOk="0" h="1004" w="287">
                    <a:moveTo>
                      <a:pt x="1" y="1"/>
                    </a:moveTo>
                    <a:lnTo>
                      <a:pt x="1" y="1003"/>
                    </a:lnTo>
                    <a:lnTo>
                      <a:pt x="287" y="1003"/>
                    </a:lnTo>
                    <a:lnTo>
                      <a:pt x="287"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 name="Google Shape;767;p37"/>
              <p:cNvSpPr/>
              <p:nvPr/>
            </p:nvSpPr>
            <p:spPr>
              <a:xfrm>
                <a:off x="2124400" y="2992521"/>
                <a:ext cx="127578" cy="370697"/>
              </a:xfrm>
              <a:custGeom>
                <a:rect b="b" l="l" r="r" t="t"/>
                <a:pathLst>
                  <a:path extrusionOk="0" h="1078" w="371">
                    <a:moveTo>
                      <a:pt x="292" y="79"/>
                    </a:moveTo>
                    <a:lnTo>
                      <a:pt x="292" y="1003"/>
                    </a:lnTo>
                    <a:lnTo>
                      <a:pt x="79" y="1003"/>
                    </a:lnTo>
                    <a:lnTo>
                      <a:pt x="79" y="79"/>
                    </a:lnTo>
                    <a:close/>
                    <a:moveTo>
                      <a:pt x="1" y="1"/>
                    </a:moveTo>
                    <a:lnTo>
                      <a:pt x="1" y="38"/>
                    </a:lnTo>
                    <a:lnTo>
                      <a:pt x="1" y="1077"/>
                    </a:lnTo>
                    <a:lnTo>
                      <a:pt x="371" y="1077"/>
                    </a:lnTo>
                    <a:lnTo>
                      <a:pt x="37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 name="Google Shape;768;p37"/>
              <p:cNvSpPr/>
              <p:nvPr/>
            </p:nvSpPr>
            <p:spPr>
              <a:xfrm>
                <a:off x="2270890" y="3005244"/>
                <a:ext cx="100412" cy="345250"/>
              </a:xfrm>
              <a:custGeom>
                <a:rect b="b" l="l" r="r" t="t"/>
                <a:pathLst>
                  <a:path extrusionOk="0" h="1004" w="292">
                    <a:moveTo>
                      <a:pt x="0" y="1"/>
                    </a:moveTo>
                    <a:lnTo>
                      <a:pt x="0" y="1003"/>
                    </a:lnTo>
                    <a:lnTo>
                      <a:pt x="291" y="1003"/>
                    </a:lnTo>
                    <a:lnTo>
                      <a:pt x="291"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 name="Google Shape;769;p37"/>
              <p:cNvSpPr/>
              <p:nvPr/>
            </p:nvSpPr>
            <p:spPr>
              <a:xfrm>
                <a:off x="2258166" y="2992521"/>
                <a:ext cx="125858" cy="370697"/>
              </a:xfrm>
              <a:custGeom>
                <a:rect b="b" l="l" r="r" t="t"/>
                <a:pathLst>
                  <a:path extrusionOk="0" h="1078" w="366">
                    <a:moveTo>
                      <a:pt x="287" y="79"/>
                    </a:moveTo>
                    <a:lnTo>
                      <a:pt x="287" y="1003"/>
                    </a:lnTo>
                    <a:lnTo>
                      <a:pt x="74" y="1003"/>
                    </a:lnTo>
                    <a:lnTo>
                      <a:pt x="74" y="79"/>
                    </a:lnTo>
                    <a:close/>
                    <a:moveTo>
                      <a:pt x="0" y="1"/>
                    </a:moveTo>
                    <a:lnTo>
                      <a:pt x="0" y="38"/>
                    </a:lnTo>
                    <a:lnTo>
                      <a:pt x="0" y="1077"/>
                    </a:lnTo>
                    <a:lnTo>
                      <a:pt x="365" y="1077"/>
                    </a:lnTo>
                    <a:lnTo>
                      <a:pt x="36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 name="Google Shape;770;p37"/>
              <p:cNvSpPr/>
              <p:nvPr/>
            </p:nvSpPr>
            <p:spPr>
              <a:xfrm>
                <a:off x="2410502" y="3005244"/>
                <a:ext cx="105226" cy="345250"/>
              </a:xfrm>
              <a:custGeom>
                <a:rect b="b" l="l" r="r" t="t"/>
                <a:pathLst>
                  <a:path extrusionOk="0" h="1004" w="306">
                    <a:moveTo>
                      <a:pt x="1" y="1"/>
                    </a:moveTo>
                    <a:lnTo>
                      <a:pt x="1" y="1003"/>
                    </a:lnTo>
                    <a:lnTo>
                      <a:pt x="306" y="1003"/>
                    </a:lnTo>
                    <a:lnTo>
                      <a:pt x="306"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 name="Google Shape;771;p37"/>
              <p:cNvSpPr/>
              <p:nvPr/>
            </p:nvSpPr>
            <p:spPr>
              <a:xfrm>
                <a:off x="2396403" y="2992521"/>
                <a:ext cx="133767" cy="370697"/>
              </a:xfrm>
              <a:custGeom>
                <a:rect b="b" l="l" r="r" t="t"/>
                <a:pathLst>
                  <a:path extrusionOk="0" h="1078" w="389">
                    <a:moveTo>
                      <a:pt x="310" y="79"/>
                    </a:moveTo>
                    <a:lnTo>
                      <a:pt x="310" y="1003"/>
                    </a:lnTo>
                    <a:lnTo>
                      <a:pt x="79" y="1003"/>
                    </a:lnTo>
                    <a:lnTo>
                      <a:pt x="79" y="79"/>
                    </a:lnTo>
                    <a:close/>
                    <a:moveTo>
                      <a:pt x="0" y="1"/>
                    </a:moveTo>
                    <a:lnTo>
                      <a:pt x="0" y="38"/>
                    </a:lnTo>
                    <a:lnTo>
                      <a:pt x="0" y="1077"/>
                    </a:lnTo>
                    <a:lnTo>
                      <a:pt x="388" y="1077"/>
                    </a:lnTo>
                    <a:lnTo>
                      <a:pt x="38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 name="Google Shape;772;p37"/>
              <p:cNvSpPr/>
              <p:nvPr/>
            </p:nvSpPr>
            <p:spPr>
              <a:xfrm>
                <a:off x="2555273" y="3005244"/>
                <a:ext cx="106601" cy="345250"/>
              </a:xfrm>
              <a:custGeom>
                <a:rect b="b" l="l" r="r" t="t"/>
                <a:pathLst>
                  <a:path extrusionOk="0" h="1004" w="310">
                    <a:moveTo>
                      <a:pt x="0" y="1"/>
                    </a:moveTo>
                    <a:lnTo>
                      <a:pt x="0" y="1003"/>
                    </a:lnTo>
                    <a:lnTo>
                      <a:pt x="310" y="1003"/>
                    </a:lnTo>
                    <a:lnTo>
                      <a:pt x="310"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 name="Google Shape;773;p37"/>
              <p:cNvSpPr/>
              <p:nvPr/>
            </p:nvSpPr>
            <p:spPr>
              <a:xfrm>
                <a:off x="2542549" y="2992521"/>
                <a:ext cx="132048" cy="370697"/>
              </a:xfrm>
              <a:custGeom>
                <a:rect b="b" l="l" r="r" t="t"/>
                <a:pathLst>
                  <a:path extrusionOk="0" h="1078" w="384">
                    <a:moveTo>
                      <a:pt x="310" y="79"/>
                    </a:moveTo>
                    <a:lnTo>
                      <a:pt x="310" y="1003"/>
                    </a:lnTo>
                    <a:lnTo>
                      <a:pt x="79" y="1003"/>
                    </a:lnTo>
                    <a:lnTo>
                      <a:pt x="79" y="79"/>
                    </a:lnTo>
                    <a:close/>
                    <a:moveTo>
                      <a:pt x="0" y="1"/>
                    </a:moveTo>
                    <a:lnTo>
                      <a:pt x="0" y="38"/>
                    </a:lnTo>
                    <a:lnTo>
                      <a:pt x="0" y="1077"/>
                    </a:lnTo>
                    <a:lnTo>
                      <a:pt x="384" y="1077"/>
                    </a:lnTo>
                    <a:lnTo>
                      <a:pt x="38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 name="Google Shape;774;p37"/>
              <p:cNvSpPr/>
              <p:nvPr/>
            </p:nvSpPr>
            <p:spPr>
              <a:xfrm>
                <a:off x="629240" y="3383505"/>
                <a:ext cx="2032645" cy="105226"/>
              </a:xfrm>
              <a:custGeom>
                <a:rect b="b" l="l" r="r" t="t"/>
                <a:pathLst>
                  <a:path extrusionOk="0" h="306" w="5911">
                    <a:moveTo>
                      <a:pt x="1" y="0"/>
                    </a:moveTo>
                    <a:lnTo>
                      <a:pt x="1" y="305"/>
                    </a:lnTo>
                    <a:lnTo>
                      <a:pt x="5911" y="305"/>
                    </a:lnTo>
                    <a:lnTo>
                      <a:pt x="591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 name="Google Shape;775;p37"/>
              <p:cNvSpPr/>
              <p:nvPr/>
            </p:nvSpPr>
            <p:spPr>
              <a:xfrm>
                <a:off x="615141" y="3369062"/>
                <a:ext cx="2059467" cy="133767"/>
              </a:xfrm>
              <a:custGeom>
                <a:rect b="b" l="l" r="r" t="t"/>
                <a:pathLst>
                  <a:path extrusionOk="0" h="389" w="5989">
                    <a:moveTo>
                      <a:pt x="5915" y="79"/>
                    </a:moveTo>
                    <a:lnTo>
                      <a:pt x="5915" y="310"/>
                    </a:lnTo>
                    <a:lnTo>
                      <a:pt x="79" y="310"/>
                    </a:lnTo>
                    <a:lnTo>
                      <a:pt x="79" y="79"/>
                    </a:lnTo>
                    <a:close/>
                    <a:moveTo>
                      <a:pt x="0" y="1"/>
                    </a:moveTo>
                    <a:lnTo>
                      <a:pt x="0" y="42"/>
                    </a:lnTo>
                    <a:lnTo>
                      <a:pt x="0" y="389"/>
                    </a:lnTo>
                    <a:lnTo>
                      <a:pt x="5989" y="389"/>
                    </a:lnTo>
                    <a:lnTo>
                      <a:pt x="5989"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 name="Google Shape;776;p37"/>
              <p:cNvSpPr/>
              <p:nvPr/>
            </p:nvSpPr>
            <p:spPr>
              <a:xfrm>
                <a:off x="654686" y="3621809"/>
                <a:ext cx="167467" cy="581836"/>
              </a:xfrm>
              <a:custGeom>
                <a:rect b="b" l="l" r="r" t="t"/>
                <a:pathLst>
                  <a:path extrusionOk="0" h="1692" w="487">
                    <a:moveTo>
                      <a:pt x="1" y="0"/>
                    </a:moveTo>
                    <a:lnTo>
                      <a:pt x="1" y="1691"/>
                    </a:lnTo>
                    <a:lnTo>
                      <a:pt x="486" y="1691"/>
                    </a:lnTo>
                    <a:lnTo>
                      <a:pt x="486"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 name="Google Shape;777;p37"/>
              <p:cNvSpPr/>
              <p:nvPr/>
            </p:nvSpPr>
            <p:spPr>
              <a:xfrm>
                <a:off x="641963" y="3607366"/>
                <a:ext cx="192914" cy="610722"/>
              </a:xfrm>
              <a:custGeom>
                <a:rect b="b" l="l" r="r" t="t"/>
                <a:pathLst>
                  <a:path extrusionOk="0" h="1776" w="561">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 name="Google Shape;778;p37"/>
              <p:cNvSpPr/>
              <p:nvPr/>
            </p:nvSpPr>
            <p:spPr>
              <a:xfrm>
                <a:off x="867888"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 name="Google Shape;779;p37"/>
              <p:cNvSpPr/>
              <p:nvPr/>
            </p:nvSpPr>
            <p:spPr>
              <a:xfrm>
                <a:off x="853445" y="3607366"/>
                <a:ext cx="192570" cy="610722"/>
              </a:xfrm>
              <a:custGeom>
                <a:rect b="b" l="l" r="r" t="t"/>
                <a:pathLst>
                  <a:path extrusionOk="0" h="1776" w="560">
                    <a:moveTo>
                      <a:pt x="486" y="79"/>
                    </a:moveTo>
                    <a:lnTo>
                      <a:pt x="486"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 name="Google Shape;780;p37"/>
              <p:cNvSpPr/>
              <p:nvPr/>
            </p:nvSpPr>
            <p:spPr>
              <a:xfrm>
                <a:off x="1085559"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 name="Google Shape;781;p37"/>
              <p:cNvSpPr/>
              <p:nvPr/>
            </p:nvSpPr>
            <p:spPr>
              <a:xfrm>
                <a:off x="1072836"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 name="Google Shape;782;p37"/>
              <p:cNvSpPr/>
              <p:nvPr/>
            </p:nvSpPr>
            <p:spPr>
              <a:xfrm>
                <a:off x="1298417" y="3621809"/>
                <a:ext cx="171938" cy="581836"/>
              </a:xfrm>
              <a:custGeom>
                <a:rect b="b" l="l" r="r" t="t"/>
                <a:pathLst>
                  <a:path extrusionOk="0" h="1692" w="500">
                    <a:moveTo>
                      <a:pt x="0" y="0"/>
                    </a:moveTo>
                    <a:lnTo>
                      <a:pt x="0" y="1691"/>
                    </a:lnTo>
                    <a:lnTo>
                      <a:pt x="499" y="1691"/>
                    </a:lnTo>
                    <a:lnTo>
                      <a:pt x="499"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 name="Google Shape;783;p37"/>
              <p:cNvSpPr/>
              <p:nvPr/>
            </p:nvSpPr>
            <p:spPr>
              <a:xfrm>
                <a:off x="1283974" y="3607366"/>
                <a:ext cx="199104" cy="610722"/>
              </a:xfrm>
              <a:custGeom>
                <a:rect b="b" l="l" r="r" t="t"/>
                <a:pathLst>
                  <a:path extrusionOk="0" h="1776" w="579">
                    <a:moveTo>
                      <a:pt x="504" y="79"/>
                    </a:moveTo>
                    <a:lnTo>
                      <a:pt x="504" y="1696"/>
                    </a:lnTo>
                    <a:lnTo>
                      <a:pt x="79" y="1696"/>
                    </a:lnTo>
                    <a:lnTo>
                      <a:pt x="79" y="79"/>
                    </a:lnTo>
                    <a:close/>
                    <a:moveTo>
                      <a:pt x="1" y="1"/>
                    </a:moveTo>
                    <a:lnTo>
                      <a:pt x="1" y="42"/>
                    </a:lnTo>
                    <a:lnTo>
                      <a:pt x="1" y="1775"/>
                    </a:lnTo>
                    <a:lnTo>
                      <a:pt x="578" y="1775"/>
                    </a:lnTo>
                    <a:lnTo>
                      <a:pt x="57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 name="Google Shape;784;p37"/>
              <p:cNvSpPr/>
              <p:nvPr/>
            </p:nvSpPr>
            <p:spPr>
              <a:xfrm>
                <a:off x="1516088"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 name="Google Shape;785;p37"/>
              <p:cNvSpPr/>
              <p:nvPr/>
            </p:nvSpPr>
            <p:spPr>
              <a:xfrm>
                <a:off x="1503365" y="3607366"/>
                <a:ext cx="192570" cy="610722"/>
              </a:xfrm>
              <a:custGeom>
                <a:rect b="b" l="l" r="r" t="t"/>
                <a:pathLst>
                  <a:path extrusionOk="0" h="1776" w="560">
                    <a:moveTo>
                      <a:pt x="481" y="79"/>
                    </a:moveTo>
                    <a:lnTo>
                      <a:pt x="481" y="1696"/>
                    </a:lnTo>
                    <a:lnTo>
                      <a:pt x="74" y="1696"/>
                    </a:lnTo>
                    <a:lnTo>
                      <a:pt x="74" y="79"/>
                    </a:lnTo>
                    <a:close/>
                    <a:moveTo>
                      <a:pt x="0" y="1"/>
                    </a:moveTo>
                    <a:lnTo>
                      <a:pt x="0" y="42"/>
                    </a:lnTo>
                    <a:lnTo>
                      <a:pt x="0" y="1775"/>
                    </a:lnTo>
                    <a:lnTo>
                      <a:pt x="559" y="1775"/>
                    </a:lnTo>
                    <a:lnTo>
                      <a:pt x="559"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 name="Google Shape;786;p37"/>
              <p:cNvSpPr/>
              <p:nvPr/>
            </p:nvSpPr>
            <p:spPr>
              <a:xfrm>
                <a:off x="1735136" y="3621809"/>
                <a:ext cx="165748" cy="581836"/>
              </a:xfrm>
              <a:custGeom>
                <a:rect b="b" l="l" r="r" t="t"/>
                <a:pathLst>
                  <a:path extrusionOk="0" h="1692" w="482">
                    <a:moveTo>
                      <a:pt x="1" y="0"/>
                    </a:moveTo>
                    <a:lnTo>
                      <a:pt x="1"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 name="Google Shape;787;p37"/>
              <p:cNvSpPr/>
              <p:nvPr/>
            </p:nvSpPr>
            <p:spPr>
              <a:xfrm>
                <a:off x="1721037"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 name="Google Shape;788;p37"/>
              <p:cNvSpPr/>
              <p:nvPr/>
            </p:nvSpPr>
            <p:spPr>
              <a:xfrm>
                <a:off x="1946617" y="3621809"/>
                <a:ext cx="171938" cy="581836"/>
              </a:xfrm>
              <a:custGeom>
                <a:rect b="b" l="l" r="r" t="t"/>
                <a:pathLst>
                  <a:path extrusionOk="0" h="1692" w="500">
                    <a:moveTo>
                      <a:pt x="0" y="0"/>
                    </a:moveTo>
                    <a:lnTo>
                      <a:pt x="0" y="1691"/>
                    </a:lnTo>
                    <a:lnTo>
                      <a:pt x="499" y="1691"/>
                    </a:lnTo>
                    <a:lnTo>
                      <a:pt x="499"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 name="Google Shape;789;p37"/>
              <p:cNvSpPr/>
              <p:nvPr/>
            </p:nvSpPr>
            <p:spPr>
              <a:xfrm>
                <a:off x="1933894" y="3607366"/>
                <a:ext cx="199104" cy="610722"/>
              </a:xfrm>
              <a:custGeom>
                <a:rect b="b" l="l" r="r" t="t"/>
                <a:pathLst>
                  <a:path extrusionOk="0" h="1776" w="579">
                    <a:moveTo>
                      <a:pt x="499" y="79"/>
                    </a:moveTo>
                    <a:lnTo>
                      <a:pt x="499" y="1696"/>
                    </a:lnTo>
                    <a:lnTo>
                      <a:pt x="74" y="1696"/>
                    </a:lnTo>
                    <a:lnTo>
                      <a:pt x="74" y="79"/>
                    </a:lnTo>
                    <a:close/>
                    <a:moveTo>
                      <a:pt x="0" y="1"/>
                    </a:moveTo>
                    <a:lnTo>
                      <a:pt x="0" y="42"/>
                    </a:lnTo>
                    <a:lnTo>
                      <a:pt x="0" y="1775"/>
                    </a:lnTo>
                    <a:lnTo>
                      <a:pt x="578" y="1775"/>
                    </a:lnTo>
                    <a:lnTo>
                      <a:pt x="57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 name="Google Shape;790;p37"/>
              <p:cNvSpPr/>
              <p:nvPr/>
            </p:nvSpPr>
            <p:spPr>
              <a:xfrm>
                <a:off x="2164289" y="3621809"/>
                <a:ext cx="167123" cy="581836"/>
              </a:xfrm>
              <a:custGeom>
                <a:rect b="b" l="l" r="r" t="t"/>
                <a:pathLst>
                  <a:path extrusionOk="0" h="1692" w="486">
                    <a:moveTo>
                      <a:pt x="0" y="0"/>
                    </a:moveTo>
                    <a:lnTo>
                      <a:pt x="0" y="1691"/>
                    </a:lnTo>
                    <a:lnTo>
                      <a:pt x="486" y="1691"/>
                    </a:lnTo>
                    <a:lnTo>
                      <a:pt x="486"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 name="Google Shape;791;p37"/>
              <p:cNvSpPr/>
              <p:nvPr/>
            </p:nvSpPr>
            <p:spPr>
              <a:xfrm>
                <a:off x="2151566"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 name="Google Shape;792;p37"/>
              <p:cNvSpPr/>
              <p:nvPr/>
            </p:nvSpPr>
            <p:spPr>
              <a:xfrm>
                <a:off x="2383680"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 name="Google Shape;793;p37"/>
              <p:cNvSpPr/>
              <p:nvPr/>
            </p:nvSpPr>
            <p:spPr>
              <a:xfrm>
                <a:off x="2370957" y="3607366"/>
                <a:ext cx="190851" cy="610722"/>
              </a:xfrm>
              <a:custGeom>
                <a:rect b="b" l="l" r="r" t="t"/>
                <a:pathLst>
                  <a:path extrusionOk="0" h="1776" w="555">
                    <a:moveTo>
                      <a:pt x="481" y="79"/>
                    </a:moveTo>
                    <a:lnTo>
                      <a:pt x="481" y="1696"/>
                    </a:lnTo>
                    <a:lnTo>
                      <a:pt x="74" y="1696"/>
                    </a:lnTo>
                    <a:lnTo>
                      <a:pt x="74" y="79"/>
                    </a:lnTo>
                    <a:close/>
                    <a:moveTo>
                      <a:pt x="0" y="1"/>
                    </a:moveTo>
                    <a:lnTo>
                      <a:pt x="0" y="42"/>
                    </a:lnTo>
                    <a:lnTo>
                      <a:pt x="0" y="1775"/>
                    </a:lnTo>
                    <a:lnTo>
                      <a:pt x="555" y="1775"/>
                    </a:lnTo>
                    <a:lnTo>
                      <a:pt x="55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 name="Google Shape;794;p37"/>
              <p:cNvSpPr/>
              <p:nvPr/>
            </p:nvSpPr>
            <p:spPr>
              <a:xfrm>
                <a:off x="2594818" y="3621809"/>
                <a:ext cx="165748" cy="581836"/>
              </a:xfrm>
              <a:custGeom>
                <a:rect b="b" l="l" r="r" t="t"/>
                <a:pathLst>
                  <a:path extrusionOk="0" h="1692" w="482">
                    <a:moveTo>
                      <a:pt x="1" y="0"/>
                    </a:moveTo>
                    <a:lnTo>
                      <a:pt x="1"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 name="Google Shape;795;p37"/>
              <p:cNvSpPr/>
              <p:nvPr/>
            </p:nvSpPr>
            <p:spPr>
              <a:xfrm>
                <a:off x="2582095" y="3607366"/>
                <a:ext cx="192570" cy="610722"/>
              </a:xfrm>
              <a:custGeom>
                <a:rect b="b" l="l" r="r" t="t"/>
                <a:pathLst>
                  <a:path extrusionOk="0" h="1776" w="56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 name="Google Shape;796;p37"/>
              <p:cNvSpPr/>
              <p:nvPr/>
            </p:nvSpPr>
            <p:spPr>
              <a:xfrm>
                <a:off x="840722" y="2344320"/>
                <a:ext cx="497587" cy="489678"/>
              </a:xfrm>
              <a:custGeom>
                <a:rect b="b" l="l" r="r" t="t"/>
                <a:pathLst>
                  <a:path extrusionOk="0" h="1424" w="1447">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7" name="Google Shape;797;p37"/>
            <p:cNvGrpSpPr/>
            <p:nvPr/>
          </p:nvGrpSpPr>
          <p:grpSpPr>
            <a:xfrm>
              <a:off x="8888550" y="1382850"/>
              <a:ext cx="2469366" cy="2835249"/>
              <a:chOff x="430825" y="1382850"/>
              <a:chExt cx="2469366" cy="2835249"/>
            </a:xfrm>
          </p:grpSpPr>
          <p:sp>
            <p:nvSpPr>
              <p:cNvPr id="798" name="Google Shape;798;p37"/>
              <p:cNvSpPr/>
              <p:nvPr/>
            </p:nvSpPr>
            <p:spPr>
              <a:xfrm>
                <a:off x="443548" y="1397293"/>
                <a:ext cx="2443920" cy="2806364"/>
              </a:xfrm>
              <a:custGeom>
                <a:rect b="b" l="l" r="r" t="t"/>
                <a:pathLst>
                  <a:path extrusionOk="0" h="8161" w="7107">
                    <a:moveTo>
                      <a:pt x="425" y="1"/>
                    </a:moveTo>
                    <a:cubicBezTo>
                      <a:pt x="176" y="1"/>
                      <a:pt x="0" y="190"/>
                      <a:pt x="0" y="421"/>
                    </a:cubicBezTo>
                    <a:lnTo>
                      <a:pt x="0" y="7740"/>
                    </a:lnTo>
                    <a:cubicBezTo>
                      <a:pt x="0" y="7989"/>
                      <a:pt x="176" y="8160"/>
                      <a:pt x="425" y="8160"/>
                    </a:cubicBezTo>
                    <a:lnTo>
                      <a:pt x="6682" y="8160"/>
                    </a:lnTo>
                    <a:cubicBezTo>
                      <a:pt x="6913" y="8160"/>
                      <a:pt x="7107" y="7989"/>
                      <a:pt x="7107" y="7740"/>
                    </a:cubicBezTo>
                    <a:lnTo>
                      <a:pt x="7107" y="421"/>
                    </a:lnTo>
                    <a:cubicBezTo>
                      <a:pt x="7107" y="190"/>
                      <a:pt x="6913" y="1"/>
                      <a:pt x="6682"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 name="Google Shape;799;p37"/>
              <p:cNvSpPr/>
              <p:nvPr/>
            </p:nvSpPr>
            <p:spPr>
              <a:xfrm>
                <a:off x="430825" y="1382850"/>
                <a:ext cx="2469366" cy="2835249"/>
              </a:xfrm>
              <a:custGeom>
                <a:rect b="b" l="l" r="r" t="t"/>
                <a:pathLst>
                  <a:path extrusionOk="0" h="8245" w="7181">
                    <a:moveTo>
                      <a:pt x="6719" y="79"/>
                    </a:moveTo>
                    <a:cubicBezTo>
                      <a:pt x="6931" y="79"/>
                      <a:pt x="7102" y="255"/>
                      <a:pt x="7102" y="463"/>
                    </a:cubicBezTo>
                    <a:lnTo>
                      <a:pt x="7102" y="7782"/>
                    </a:lnTo>
                    <a:cubicBezTo>
                      <a:pt x="7102" y="8013"/>
                      <a:pt x="6931" y="8165"/>
                      <a:pt x="6719" y="8165"/>
                    </a:cubicBezTo>
                    <a:lnTo>
                      <a:pt x="462" y="8165"/>
                    </a:lnTo>
                    <a:cubicBezTo>
                      <a:pt x="231" y="8165"/>
                      <a:pt x="74" y="8013"/>
                      <a:pt x="74" y="7782"/>
                    </a:cubicBezTo>
                    <a:lnTo>
                      <a:pt x="74" y="463"/>
                    </a:lnTo>
                    <a:cubicBezTo>
                      <a:pt x="74" y="255"/>
                      <a:pt x="231" y="79"/>
                      <a:pt x="462" y="79"/>
                    </a:cubicBezTo>
                    <a:close/>
                    <a:moveTo>
                      <a:pt x="462" y="1"/>
                    </a:moveTo>
                    <a:cubicBezTo>
                      <a:pt x="190" y="1"/>
                      <a:pt x="0" y="213"/>
                      <a:pt x="0" y="463"/>
                    </a:cubicBezTo>
                    <a:lnTo>
                      <a:pt x="0" y="7782"/>
                    </a:lnTo>
                    <a:cubicBezTo>
                      <a:pt x="0" y="8050"/>
                      <a:pt x="190" y="8244"/>
                      <a:pt x="462" y="8244"/>
                    </a:cubicBezTo>
                    <a:lnTo>
                      <a:pt x="6719" y="8244"/>
                    </a:lnTo>
                    <a:cubicBezTo>
                      <a:pt x="6968" y="8244"/>
                      <a:pt x="7181" y="8050"/>
                      <a:pt x="7181" y="7782"/>
                    </a:cubicBezTo>
                    <a:lnTo>
                      <a:pt x="7181" y="463"/>
                    </a:lnTo>
                    <a:cubicBezTo>
                      <a:pt x="7181" y="213"/>
                      <a:pt x="6968" y="1"/>
                      <a:pt x="671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 name="Google Shape;800;p37"/>
              <p:cNvSpPr/>
              <p:nvPr/>
            </p:nvSpPr>
            <p:spPr>
              <a:xfrm>
                <a:off x="569062" y="1562696"/>
                <a:ext cx="2245504" cy="569113"/>
              </a:xfrm>
              <a:custGeom>
                <a:rect b="b" l="l" r="r" t="t"/>
                <a:pathLst>
                  <a:path extrusionOk="0" h="1655" w="6530">
                    <a:moveTo>
                      <a:pt x="231" y="0"/>
                    </a:moveTo>
                    <a:cubicBezTo>
                      <a:pt x="97" y="0"/>
                      <a:pt x="0" y="97"/>
                      <a:pt x="0" y="213"/>
                    </a:cubicBezTo>
                    <a:lnTo>
                      <a:pt x="0" y="1423"/>
                    </a:lnTo>
                    <a:cubicBezTo>
                      <a:pt x="0" y="1557"/>
                      <a:pt x="97" y="1654"/>
                      <a:pt x="231" y="1654"/>
                    </a:cubicBezTo>
                    <a:lnTo>
                      <a:pt x="6298" y="1654"/>
                    </a:lnTo>
                    <a:cubicBezTo>
                      <a:pt x="6432" y="1654"/>
                      <a:pt x="6529" y="1557"/>
                      <a:pt x="6529" y="1423"/>
                    </a:cubicBezTo>
                    <a:lnTo>
                      <a:pt x="6529" y="213"/>
                    </a:lnTo>
                    <a:cubicBezTo>
                      <a:pt x="6529" y="97"/>
                      <a:pt x="6432" y="0"/>
                      <a:pt x="6298" y="0"/>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 name="Google Shape;801;p37"/>
              <p:cNvSpPr/>
              <p:nvPr/>
            </p:nvSpPr>
            <p:spPr>
              <a:xfrm>
                <a:off x="556339" y="1549972"/>
                <a:ext cx="2270950" cy="595935"/>
              </a:xfrm>
              <a:custGeom>
                <a:rect b="b" l="l" r="r" t="t"/>
                <a:pathLst>
                  <a:path extrusionOk="0" h="1733" w="6604">
                    <a:moveTo>
                      <a:pt x="6335" y="74"/>
                    </a:moveTo>
                    <a:cubicBezTo>
                      <a:pt x="6451" y="74"/>
                      <a:pt x="6525" y="153"/>
                      <a:pt x="6525" y="250"/>
                    </a:cubicBezTo>
                    <a:lnTo>
                      <a:pt x="6525" y="1460"/>
                    </a:lnTo>
                    <a:cubicBezTo>
                      <a:pt x="6525" y="1576"/>
                      <a:pt x="6451" y="1654"/>
                      <a:pt x="6335" y="1654"/>
                    </a:cubicBezTo>
                    <a:lnTo>
                      <a:pt x="268" y="1654"/>
                    </a:lnTo>
                    <a:cubicBezTo>
                      <a:pt x="153" y="1654"/>
                      <a:pt x="79" y="1576"/>
                      <a:pt x="79" y="1460"/>
                    </a:cubicBezTo>
                    <a:lnTo>
                      <a:pt x="79" y="250"/>
                    </a:lnTo>
                    <a:cubicBezTo>
                      <a:pt x="79" y="153"/>
                      <a:pt x="153" y="74"/>
                      <a:pt x="268" y="74"/>
                    </a:cubicBezTo>
                    <a:close/>
                    <a:moveTo>
                      <a:pt x="268" y="0"/>
                    </a:moveTo>
                    <a:cubicBezTo>
                      <a:pt x="116" y="0"/>
                      <a:pt x="0" y="116"/>
                      <a:pt x="0" y="250"/>
                    </a:cubicBezTo>
                    <a:lnTo>
                      <a:pt x="0" y="1460"/>
                    </a:lnTo>
                    <a:cubicBezTo>
                      <a:pt x="0" y="1617"/>
                      <a:pt x="116" y="1733"/>
                      <a:pt x="268" y="1733"/>
                    </a:cubicBezTo>
                    <a:lnTo>
                      <a:pt x="6335" y="1733"/>
                    </a:lnTo>
                    <a:cubicBezTo>
                      <a:pt x="6488" y="1733"/>
                      <a:pt x="6603" y="1617"/>
                      <a:pt x="6603" y="1460"/>
                    </a:cubicBezTo>
                    <a:lnTo>
                      <a:pt x="6603" y="250"/>
                    </a:lnTo>
                    <a:cubicBezTo>
                      <a:pt x="6603" y="116"/>
                      <a:pt x="6488" y="0"/>
                      <a:pt x="633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 name="Google Shape;802;p37"/>
              <p:cNvSpPr/>
              <p:nvPr/>
            </p:nvSpPr>
            <p:spPr>
              <a:xfrm>
                <a:off x="569062" y="2283798"/>
                <a:ext cx="2245504" cy="569113"/>
              </a:xfrm>
              <a:custGeom>
                <a:rect b="b" l="l" r="r" t="t"/>
                <a:pathLst>
                  <a:path extrusionOk="0" h="1655" w="6530">
                    <a:moveTo>
                      <a:pt x="231" y="1"/>
                    </a:moveTo>
                    <a:cubicBezTo>
                      <a:pt x="97" y="1"/>
                      <a:pt x="0" y="98"/>
                      <a:pt x="0" y="232"/>
                    </a:cubicBezTo>
                    <a:lnTo>
                      <a:pt x="0" y="1447"/>
                    </a:lnTo>
                    <a:cubicBezTo>
                      <a:pt x="0" y="1563"/>
                      <a:pt x="97" y="1655"/>
                      <a:pt x="231" y="1655"/>
                    </a:cubicBezTo>
                    <a:lnTo>
                      <a:pt x="6298" y="1655"/>
                    </a:lnTo>
                    <a:cubicBezTo>
                      <a:pt x="6432" y="1655"/>
                      <a:pt x="6529" y="1563"/>
                      <a:pt x="6529" y="1447"/>
                    </a:cubicBezTo>
                    <a:lnTo>
                      <a:pt x="6529" y="232"/>
                    </a:lnTo>
                    <a:cubicBezTo>
                      <a:pt x="6529" y="98"/>
                      <a:pt x="6432" y="1"/>
                      <a:pt x="6298"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 name="Google Shape;803;p37"/>
              <p:cNvSpPr/>
              <p:nvPr/>
            </p:nvSpPr>
            <p:spPr>
              <a:xfrm>
                <a:off x="556339" y="2271075"/>
                <a:ext cx="2270950" cy="596279"/>
              </a:xfrm>
              <a:custGeom>
                <a:rect b="b" l="l" r="r" t="t"/>
                <a:pathLst>
                  <a:path extrusionOk="0" h="1734" w="6604">
                    <a:moveTo>
                      <a:pt x="6335" y="75"/>
                    </a:moveTo>
                    <a:cubicBezTo>
                      <a:pt x="6451" y="75"/>
                      <a:pt x="6525" y="153"/>
                      <a:pt x="6525" y="269"/>
                    </a:cubicBezTo>
                    <a:lnTo>
                      <a:pt x="6525" y="1484"/>
                    </a:lnTo>
                    <a:cubicBezTo>
                      <a:pt x="6525" y="1576"/>
                      <a:pt x="6451" y="1655"/>
                      <a:pt x="6335" y="1655"/>
                    </a:cubicBezTo>
                    <a:lnTo>
                      <a:pt x="268" y="1655"/>
                    </a:lnTo>
                    <a:cubicBezTo>
                      <a:pt x="153" y="1655"/>
                      <a:pt x="79" y="1576"/>
                      <a:pt x="79" y="1484"/>
                    </a:cubicBezTo>
                    <a:lnTo>
                      <a:pt x="79" y="269"/>
                    </a:lnTo>
                    <a:cubicBezTo>
                      <a:pt x="79" y="153"/>
                      <a:pt x="153" y="75"/>
                      <a:pt x="268" y="75"/>
                    </a:cubicBezTo>
                    <a:close/>
                    <a:moveTo>
                      <a:pt x="268" y="1"/>
                    </a:moveTo>
                    <a:cubicBezTo>
                      <a:pt x="116" y="1"/>
                      <a:pt x="0" y="116"/>
                      <a:pt x="0" y="269"/>
                    </a:cubicBezTo>
                    <a:lnTo>
                      <a:pt x="0" y="1484"/>
                    </a:lnTo>
                    <a:cubicBezTo>
                      <a:pt x="0" y="1618"/>
                      <a:pt x="116" y="1734"/>
                      <a:pt x="268" y="1734"/>
                    </a:cubicBezTo>
                    <a:lnTo>
                      <a:pt x="6335" y="1734"/>
                    </a:lnTo>
                    <a:cubicBezTo>
                      <a:pt x="6488" y="1734"/>
                      <a:pt x="6603" y="1618"/>
                      <a:pt x="6603" y="1484"/>
                    </a:cubicBezTo>
                    <a:lnTo>
                      <a:pt x="6603" y="269"/>
                    </a:lnTo>
                    <a:cubicBezTo>
                      <a:pt x="6603" y="116"/>
                      <a:pt x="6488" y="1"/>
                      <a:pt x="63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 name="Google Shape;804;p37"/>
              <p:cNvSpPr/>
              <p:nvPr/>
            </p:nvSpPr>
            <p:spPr>
              <a:xfrm>
                <a:off x="569062" y="2959165"/>
                <a:ext cx="2245504" cy="577022"/>
              </a:xfrm>
              <a:custGeom>
                <a:rect b="b" l="l" r="r" t="t"/>
                <a:pathLst>
                  <a:path extrusionOk="0" h="1678" w="6530">
                    <a:moveTo>
                      <a:pt x="231" y="1"/>
                    </a:moveTo>
                    <a:cubicBezTo>
                      <a:pt x="97" y="1"/>
                      <a:pt x="0" y="116"/>
                      <a:pt x="0" y="232"/>
                    </a:cubicBezTo>
                    <a:lnTo>
                      <a:pt x="0" y="1447"/>
                    </a:lnTo>
                    <a:cubicBezTo>
                      <a:pt x="0" y="1581"/>
                      <a:pt x="97" y="1678"/>
                      <a:pt x="231" y="1678"/>
                    </a:cubicBezTo>
                    <a:lnTo>
                      <a:pt x="6298" y="1678"/>
                    </a:lnTo>
                    <a:cubicBezTo>
                      <a:pt x="6432" y="1678"/>
                      <a:pt x="6529" y="1581"/>
                      <a:pt x="6529" y="1447"/>
                    </a:cubicBezTo>
                    <a:lnTo>
                      <a:pt x="6529" y="232"/>
                    </a:lnTo>
                    <a:cubicBezTo>
                      <a:pt x="6529" y="116"/>
                      <a:pt x="6432" y="1"/>
                      <a:pt x="6298"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 name="Google Shape;805;p37"/>
              <p:cNvSpPr/>
              <p:nvPr/>
            </p:nvSpPr>
            <p:spPr>
              <a:xfrm>
                <a:off x="556339" y="2946442"/>
                <a:ext cx="2270950" cy="602469"/>
              </a:xfrm>
              <a:custGeom>
                <a:rect b="b" l="l" r="r" t="t"/>
                <a:pathLst>
                  <a:path extrusionOk="0" h="1752" w="6604">
                    <a:moveTo>
                      <a:pt x="6335" y="74"/>
                    </a:moveTo>
                    <a:cubicBezTo>
                      <a:pt x="6451" y="74"/>
                      <a:pt x="6525" y="172"/>
                      <a:pt x="6525" y="269"/>
                    </a:cubicBezTo>
                    <a:lnTo>
                      <a:pt x="6525" y="1484"/>
                    </a:lnTo>
                    <a:cubicBezTo>
                      <a:pt x="6525" y="1576"/>
                      <a:pt x="6451" y="1673"/>
                      <a:pt x="6335" y="1673"/>
                    </a:cubicBezTo>
                    <a:lnTo>
                      <a:pt x="268" y="1673"/>
                    </a:lnTo>
                    <a:cubicBezTo>
                      <a:pt x="153" y="1673"/>
                      <a:pt x="79" y="1576"/>
                      <a:pt x="79" y="1484"/>
                    </a:cubicBezTo>
                    <a:lnTo>
                      <a:pt x="79" y="269"/>
                    </a:lnTo>
                    <a:cubicBezTo>
                      <a:pt x="79" y="172"/>
                      <a:pt x="153" y="74"/>
                      <a:pt x="268" y="74"/>
                    </a:cubicBezTo>
                    <a:close/>
                    <a:moveTo>
                      <a:pt x="268" y="1"/>
                    </a:moveTo>
                    <a:cubicBezTo>
                      <a:pt x="116" y="1"/>
                      <a:pt x="0" y="116"/>
                      <a:pt x="0" y="269"/>
                    </a:cubicBezTo>
                    <a:lnTo>
                      <a:pt x="0" y="1484"/>
                    </a:lnTo>
                    <a:cubicBezTo>
                      <a:pt x="0" y="1636"/>
                      <a:pt x="116" y="1752"/>
                      <a:pt x="268" y="1752"/>
                    </a:cubicBezTo>
                    <a:lnTo>
                      <a:pt x="6335" y="1752"/>
                    </a:lnTo>
                    <a:cubicBezTo>
                      <a:pt x="6488" y="1752"/>
                      <a:pt x="6603" y="1636"/>
                      <a:pt x="6603" y="1484"/>
                    </a:cubicBezTo>
                    <a:lnTo>
                      <a:pt x="6603" y="269"/>
                    </a:lnTo>
                    <a:cubicBezTo>
                      <a:pt x="6603" y="116"/>
                      <a:pt x="6488" y="1"/>
                      <a:pt x="633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 name="Google Shape;806;p37"/>
              <p:cNvSpPr/>
              <p:nvPr/>
            </p:nvSpPr>
            <p:spPr>
              <a:xfrm>
                <a:off x="721398" y="1688209"/>
                <a:ext cx="788505" cy="318084"/>
              </a:xfrm>
              <a:custGeom>
                <a:rect b="b" l="l" r="r" t="t"/>
                <a:pathLst>
                  <a:path extrusionOk="0" h="925" w="2293">
                    <a:moveTo>
                      <a:pt x="214" y="0"/>
                    </a:moveTo>
                    <a:cubicBezTo>
                      <a:pt x="98" y="0"/>
                      <a:pt x="1" y="97"/>
                      <a:pt x="1" y="231"/>
                    </a:cubicBezTo>
                    <a:lnTo>
                      <a:pt x="1" y="693"/>
                    </a:lnTo>
                    <a:cubicBezTo>
                      <a:pt x="1" y="809"/>
                      <a:pt x="98" y="924"/>
                      <a:pt x="214" y="924"/>
                    </a:cubicBezTo>
                    <a:lnTo>
                      <a:pt x="2062" y="924"/>
                    </a:lnTo>
                    <a:cubicBezTo>
                      <a:pt x="2196" y="924"/>
                      <a:pt x="2293" y="809"/>
                      <a:pt x="2293" y="693"/>
                    </a:cubicBezTo>
                    <a:lnTo>
                      <a:pt x="2293" y="231"/>
                    </a:lnTo>
                    <a:cubicBezTo>
                      <a:pt x="2293" y="97"/>
                      <a:pt x="2196" y="0"/>
                      <a:pt x="2062"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 name="Google Shape;807;p37"/>
              <p:cNvSpPr/>
              <p:nvPr/>
            </p:nvSpPr>
            <p:spPr>
              <a:xfrm>
                <a:off x="709018" y="1675486"/>
                <a:ext cx="813608" cy="343531"/>
              </a:xfrm>
              <a:custGeom>
                <a:rect b="b" l="l" r="r" t="t"/>
                <a:pathLst>
                  <a:path extrusionOk="0" h="999" w="2366">
                    <a:moveTo>
                      <a:pt x="2098" y="74"/>
                    </a:moveTo>
                    <a:cubicBezTo>
                      <a:pt x="2213" y="74"/>
                      <a:pt x="2292" y="153"/>
                      <a:pt x="2292" y="268"/>
                    </a:cubicBezTo>
                    <a:lnTo>
                      <a:pt x="2292" y="730"/>
                    </a:lnTo>
                    <a:cubicBezTo>
                      <a:pt x="2292" y="827"/>
                      <a:pt x="2213" y="924"/>
                      <a:pt x="2098" y="924"/>
                    </a:cubicBezTo>
                    <a:lnTo>
                      <a:pt x="250" y="924"/>
                    </a:lnTo>
                    <a:cubicBezTo>
                      <a:pt x="152" y="924"/>
                      <a:pt x="74" y="827"/>
                      <a:pt x="74" y="730"/>
                    </a:cubicBezTo>
                    <a:lnTo>
                      <a:pt x="74" y="268"/>
                    </a:lnTo>
                    <a:cubicBezTo>
                      <a:pt x="74" y="153"/>
                      <a:pt x="152" y="74"/>
                      <a:pt x="250" y="74"/>
                    </a:cubicBezTo>
                    <a:close/>
                    <a:moveTo>
                      <a:pt x="250" y="0"/>
                    </a:moveTo>
                    <a:cubicBezTo>
                      <a:pt x="116" y="0"/>
                      <a:pt x="0" y="116"/>
                      <a:pt x="0" y="268"/>
                    </a:cubicBezTo>
                    <a:lnTo>
                      <a:pt x="0" y="730"/>
                    </a:lnTo>
                    <a:cubicBezTo>
                      <a:pt x="0" y="864"/>
                      <a:pt x="116" y="998"/>
                      <a:pt x="250" y="998"/>
                    </a:cubicBezTo>
                    <a:lnTo>
                      <a:pt x="2098" y="998"/>
                    </a:lnTo>
                    <a:cubicBezTo>
                      <a:pt x="2250" y="998"/>
                      <a:pt x="2366" y="864"/>
                      <a:pt x="2366" y="730"/>
                    </a:cubicBezTo>
                    <a:lnTo>
                      <a:pt x="2366" y="268"/>
                    </a:lnTo>
                    <a:cubicBezTo>
                      <a:pt x="2366" y="116"/>
                      <a:pt x="2250" y="0"/>
                      <a:pt x="209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 name="Google Shape;808;p37"/>
              <p:cNvSpPr/>
              <p:nvPr/>
            </p:nvSpPr>
            <p:spPr>
              <a:xfrm>
                <a:off x="1635068" y="1614964"/>
                <a:ext cx="125858" cy="125858"/>
              </a:xfrm>
              <a:custGeom>
                <a:rect b="b" l="l" r="r" t="t"/>
                <a:pathLst>
                  <a:path extrusionOk="0" h="366" w="366">
                    <a:moveTo>
                      <a:pt x="98" y="1"/>
                    </a:moveTo>
                    <a:cubicBezTo>
                      <a:pt x="38" y="1"/>
                      <a:pt x="1" y="42"/>
                      <a:pt x="1" y="98"/>
                    </a:cubicBezTo>
                    <a:lnTo>
                      <a:pt x="1" y="273"/>
                    </a:lnTo>
                    <a:cubicBezTo>
                      <a:pt x="1" y="310"/>
                      <a:pt x="38" y="366"/>
                      <a:pt x="98" y="366"/>
                    </a:cubicBezTo>
                    <a:lnTo>
                      <a:pt x="269" y="366"/>
                    </a:lnTo>
                    <a:cubicBezTo>
                      <a:pt x="310" y="366"/>
                      <a:pt x="366" y="310"/>
                      <a:pt x="366" y="273"/>
                    </a:cubicBezTo>
                    <a:lnTo>
                      <a:pt x="366" y="98"/>
                    </a:lnTo>
                    <a:cubicBezTo>
                      <a:pt x="366" y="42"/>
                      <a:pt x="310" y="1"/>
                      <a:pt x="269"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 name="Google Shape;809;p37"/>
              <p:cNvSpPr/>
              <p:nvPr/>
            </p:nvSpPr>
            <p:spPr>
              <a:xfrm>
                <a:off x="1622345" y="1602241"/>
                <a:ext cx="153024" cy="153024"/>
              </a:xfrm>
              <a:custGeom>
                <a:rect b="b" l="l" r="r" t="t"/>
                <a:pathLst>
                  <a:path extrusionOk="0" h="445" w="445">
                    <a:moveTo>
                      <a:pt x="306" y="79"/>
                    </a:moveTo>
                    <a:cubicBezTo>
                      <a:pt x="329" y="79"/>
                      <a:pt x="366" y="98"/>
                      <a:pt x="366" y="135"/>
                    </a:cubicBezTo>
                    <a:lnTo>
                      <a:pt x="366" y="310"/>
                    </a:lnTo>
                    <a:cubicBezTo>
                      <a:pt x="366" y="329"/>
                      <a:pt x="329" y="366"/>
                      <a:pt x="306" y="366"/>
                    </a:cubicBezTo>
                    <a:lnTo>
                      <a:pt x="135" y="366"/>
                    </a:lnTo>
                    <a:cubicBezTo>
                      <a:pt x="98" y="366"/>
                      <a:pt x="75" y="329"/>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 name="Google Shape;810;p37"/>
              <p:cNvSpPr/>
              <p:nvPr/>
            </p:nvSpPr>
            <p:spPr>
              <a:xfrm>
                <a:off x="1635068" y="2336411"/>
                <a:ext cx="125858" cy="127234"/>
              </a:xfrm>
              <a:custGeom>
                <a:rect b="b" l="l" r="r" t="t"/>
                <a:pathLst>
                  <a:path extrusionOk="0" h="370" w="366">
                    <a:moveTo>
                      <a:pt x="98" y="0"/>
                    </a:moveTo>
                    <a:cubicBezTo>
                      <a:pt x="38" y="0"/>
                      <a:pt x="1" y="60"/>
                      <a:pt x="1" y="116"/>
                    </a:cubicBezTo>
                    <a:lnTo>
                      <a:pt x="1" y="273"/>
                    </a:lnTo>
                    <a:cubicBezTo>
                      <a:pt x="1" y="328"/>
                      <a:pt x="38" y="370"/>
                      <a:pt x="98" y="370"/>
                    </a:cubicBezTo>
                    <a:lnTo>
                      <a:pt x="269" y="370"/>
                    </a:lnTo>
                    <a:cubicBezTo>
                      <a:pt x="310" y="370"/>
                      <a:pt x="366" y="328"/>
                      <a:pt x="366" y="273"/>
                    </a:cubicBezTo>
                    <a:lnTo>
                      <a:pt x="366" y="116"/>
                    </a:lnTo>
                    <a:cubicBezTo>
                      <a:pt x="366" y="60"/>
                      <a:pt x="310" y="0"/>
                      <a:pt x="26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 name="Google Shape;811;p37"/>
              <p:cNvSpPr/>
              <p:nvPr/>
            </p:nvSpPr>
            <p:spPr>
              <a:xfrm>
                <a:off x="1622345" y="2323687"/>
                <a:ext cx="153024" cy="152681"/>
              </a:xfrm>
              <a:custGeom>
                <a:rect b="b" l="l" r="r" t="t"/>
                <a:pathLst>
                  <a:path extrusionOk="0" h="444" w="445">
                    <a:moveTo>
                      <a:pt x="306" y="79"/>
                    </a:moveTo>
                    <a:cubicBezTo>
                      <a:pt x="329" y="79"/>
                      <a:pt x="366" y="116"/>
                      <a:pt x="366" y="153"/>
                    </a:cubicBezTo>
                    <a:lnTo>
                      <a:pt x="366" y="310"/>
                    </a:lnTo>
                    <a:cubicBezTo>
                      <a:pt x="366" y="347"/>
                      <a:pt x="329" y="365"/>
                      <a:pt x="306" y="365"/>
                    </a:cubicBezTo>
                    <a:lnTo>
                      <a:pt x="135" y="365"/>
                    </a:lnTo>
                    <a:cubicBezTo>
                      <a:pt x="98" y="365"/>
                      <a:pt x="75" y="347"/>
                      <a:pt x="75" y="310"/>
                    </a:cubicBezTo>
                    <a:lnTo>
                      <a:pt x="75" y="153"/>
                    </a:lnTo>
                    <a:cubicBezTo>
                      <a:pt x="75" y="116"/>
                      <a:pt x="98" y="79"/>
                      <a:pt x="135" y="79"/>
                    </a:cubicBezTo>
                    <a:close/>
                    <a:moveTo>
                      <a:pt x="135" y="0"/>
                    </a:moveTo>
                    <a:cubicBezTo>
                      <a:pt x="56" y="0"/>
                      <a:pt x="1" y="79"/>
                      <a:pt x="1" y="153"/>
                    </a:cubicBezTo>
                    <a:lnTo>
                      <a:pt x="1" y="310"/>
                    </a:lnTo>
                    <a:cubicBezTo>
                      <a:pt x="1" y="384"/>
                      <a:pt x="56" y="444"/>
                      <a:pt x="135" y="444"/>
                    </a:cubicBezTo>
                    <a:lnTo>
                      <a:pt x="306" y="444"/>
                    </a:lnTo>
                    <a:cubicBezTo>
                      <a:pt x="384" y="444"/>
                      <a:pt x="444" y="384"/>
                      <a:pt x="444" y="310"/>
                    </a:cubicBezTo>
                    <a:lnTo>
                      <a:pt x="444" y="153"/>
                    </a:lnTo>
                    <a:cubicBezTo>
                      <a:pt x="444" y="79"/>
                      <a:pt x="384" y="0"/>
                      <a:pt x="3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 name="Google Shape;812;p37"/>
              <p:cNvSpPr/>
              <p:nvPr/>
            </p:nvSpPr>
            <p:spPr>
              <a:xfrm>
                <a:off x="1635068" y="1767644"/>
                <a:ext cx="125858" cy="119325"/>
              </a:xfrm>
              <a:custGeom>
                <a:rect b="b" l="l" r="r" t="t"/>
                <a:pathLst>
                  <a:path extrusionOk="0" h="347" w="366">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 name="Google Shape;813;p37"/>
              <p:cNvSpPr/>
              <p:nvPr/>
            </p:nvSpPr>
            <p:spPr>
              <a:xfrm>
                <a:off x="1622345" y="1754921"/>
                <a:ext cx="153024" cy="144771"/>
              </a:xfrm>
              <a:custGeom>
                <a:rect b="b" l="l" r="r" t="t"/>
                <a:pathLst>
                  <a:path extrusionOk="0" h="421" w="445">
                    <a:moveTo>
                      <a:pt x="306" y="74"/>
                    </a:moveTo>
                    <a:cubicBezTo>
                      <a:pt x="329" y="74"/>
                      <a:pt x="366" y="97"/>
                      <a:pt x="366" y="134"/>
                    </a:cubicBezTo>
                    <a:lnTo>
                      <a:pt x="366" y="287"/>
                    </a:lnTo>
                    <a:cubicBezTo>
                      <a:pt x="366" y="328"/>
                      <a:pt x="329" y="347"/>
                      <a:pt x="306" y="347"/>
                    </a:cubicBezTo>
                    <a:lnTo>
                      <a:pt x="135" y="347"/>
                    </a:lnTo>
                    <a:cubicBezTo>
                      <a:pt x="98" y="347"/>
                      <a:pt x="75" y="328"/>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 name="Google Shape;814;p37"/>
              <p:cNvSpPr/>
              <p:nvPr/>
            </p:nvSpPr>
            <p:spPr>
              <a:xfrm>
                <a:off x="1635068" y="2488746"/>
                <a:ext cx="125858" cy="125858"/>
              </a:xfrm>
              <a:custGeom>
                <a:rect b="b" l="l" r="r" t="t"/>
                <a:pathLst>
                  <a:path extrusionOk="0" h="366" w="366">
                    <a:moveTo>
                      <a:pt x="98" y="1"/>
                    </a:moveTo>
                    <a:cubicBezTo>
                      <a:pt x="38" y="1"/>
                      <a:pt x="1" y="42"/>
                      <a:pt x="1" y="98"/>
                    </a:cubicBezTo>
                    <a:lnTo>
                      <a:pt x="1" y="273"/>
                    </a:lnTo>
                    <a:cubicBezTo>
                      <a:pt x="1" y="329"/>
                      <a:pt x="38" y="366"/>
                      <a:pt x="98" y="366"/>
                    </a:cubicBezTo>
                    <a:lnTo>
                      <a:pt x="269" y="366"/>
                    </a:lnTo>
                    <a:cubicBezTo>
                      <a:pt x="310" y="366"/>
                      <a:pt x="366" y="329"/>
                      <a:pt x="366" y="273"/>
                    </a:cubicBezTo>
                    <a:lnTo>
                      <a:pt x="366" y="98"/>
                    </a:lnTo>
                    <a:cubicBezTo>
                      <a:pt x="366" y="42"/>
                      <a:pt x="310" y="1"/>
                      <a:pt x="269"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 name="Google Shape;815;p37"/>
              <p:cNvSpPr/>
              <p:nvPr/>
            </p:nvSpPr>
            <p:spPr>
              <a:xfrm>
                <a:off x="1622345" y="2476023"/>
                <a:ext cx="153024" cy="153024"/>
              </a:xfrm>
              <a:custGeom>
                <a:rect b="b" l="l" r="r" t="t"/>
                <a:pathLst>
                  <a:path extrusionOk="0" h="445" w="445">
                    <a:moveTo>
                      <a:pt x="306" y="79"/>
                    </a:moveTo>
                    <a:cubicBezTo>
                      <a:pt x="329" y="79"/>
                      <a:pt x="366" y="98"/>
                      <a:pt x="366" y="135"/>
                    </a:cubicBezTo>
                    <a:lnTo>
                      <a:pt x="366" y="310"/>
                    </a:lnTo>
                    <a:cubicBezTo>
                      <a:pt x="366" y="347"/>
                      <a:pt x="329" y="366"/>
                      <a:pt x="306" y="366"/>
                    </a:cubicBezTo>
                    <a:lnTo>
                      <a:pt x="135" y="366"/>
                    </a:lnTo>
                    <a:cubicBezTo>
                      <a:pt x="98" y="366"/>
                      <a:pt x="75" y="347"/>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 name="Google Shape;816;p37"/>
              <p:cNvSpPr/>
              <p:nvPr/>
            </p:nvSpPr>
            <p:spPr>
              <a:xfrm>
                <a:off x="1635068" y="1913790"/>
                <a:ext cx="125858" cy="125858"/>
              </a:xfrm>
              <a:custGeom>
                <a:rect b="b" l="l" r="r" t="t"/>
                <a:pathLst>
                  <a:path extrusionOk="0" h="366" w="366">
                    <a:moveTo>
                      <a:pt x="98" y="0"/>
                    </a:moveTo>
                    <a:cubicBezTo>
                      <a:pt x="38" y="0"/>
                      <a:pt x="1" y="37"/>
                      <a:pt x="1" y="97"/>
                    </a:cubicBezTo>
                    <a:lnTo>
                      <a:pt x="1" y="268"/>
                    </a:lnTo>
                    <a:cubicBezTo>
                      <a:pt x="1" y="328"/>
                      <a:pt x="38" y="365"/>
                      <a:pt x="98" y="365"/>
                    </a:cubicBezTo>
                    <a:lnTo>
                      <a:pt x="269" y="365"/>
                    </a:lnTo>
                    <a:cubicBezTo>
                      <a:pt x="310" y="365"/>
                      <a:pt x="366" y="328"/>
                      <a:pt x="366" y="268"/>
                    </a:cubicBezTo>
                    <a:lnTo>
                      <a:pt x="366" y="97"/>
                    </a:lnTo>
                    <a:cubicBezTo>
                      <a:pt x="366" y="37"/>
                      <a:pt x="310" y="0"/>
                      <a:pt x="26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 name="Google Shape;817;p37"/>
              <p:cNvSpPr/>
              <p:nvPr/>
            </p:nvSpPr>
            <p:spPr>
              <a:xfrm>
                <a:off x="1622345" y="1899348"/>
                <a:ext cx="153024" cy="153024"/>
              </a:xfrm>
              <a:custGeom>
                <a:rect b="b" l="l" r="r" t="t"/>
                <a:pathLst>
                  <a:path extrusionOk="0" h="445" w="445">
                    <a:moveTo>
                      <a:pt x="306" y="79"/>
                    </a:moveTo>
                    <a:cubicBezTo>
                      <a:pt x="329" y="79"/>
                      <a:pt x="366" y="98"/>
                      <a:pt x="366" y="139"/>
                    </a:cubicBezTo>
                    <a:lnTo>
                      <a:pt x="366" y="310"/>
                    </a:lnTo>
                    <a:cubicBezTo>
                      <a:pt x="366" y="347"/>
                      <a:pt x="329" y="370"/>
                      <a:pt x="306" y="370"/>
                    </a:cubicBezTo>
                    <a:lnTo>
                      <a:pt x="135" y="370"/>
                    </a:lnTo>
                    <a:cubicBezTo>
                      <a:pt x="98" y="370"/>
                      <a:pt x="75" y="347"/>
                      <a:pt x="75" y="310"/>
                    </a:cubicBezTo>
                    <a:lnTo>
                      <a:pt x="75" y="139"/>
                    </a:lnTo>
                    <a:cubicBezTo>
                      <a:pt x="75" y="98"/>
                      <a:pt x="98" y="79"/>
                      <a:pt x="135" y="79"/>
                    </a:cubicBezTo>
                    <a:close/>
                    <a:moveTo>
                      <a:pt x="135" y="1"/>
                    </a:moveTo>
                    <a:cubicBezTo>
                      <a:pt x="56" y="1"/>
                      <a:pt x="1" y="61"/>
                      <a:pt x="1" y="139"/>
                    </a:cubicBezTo>
                    <a:lnTo>
                      <a:pt x="1" y="310"/>
                    </a:lnTo>
                    <a:cubicBezTo>
                      <a:pt x="1" y="389"/>
                      <a:pt x="56" y="444"/>
                      <a:pt x="135" y="444"/>
                    </a:cubicBezTo>
                    <a:lnTo>
                      <a:pt x="306" y="444"/>
                    </a:lnTo>
                    <a:cubicBezTo>
                      <a:pt x="384" y="444"/>
                      <a:pt x="444" y="389"/>
                      <a:pt x="444" y="310"/>
                    </a:cubicBezTo>
                    <a:lnTo>
                      <a:pt x="444" y="139"/>
                    </a:lnTo>
                    <a:cubicBezTo>
                      <a:pt x="444" y="61"/>
                      <a:pt x="384" y="1"/>
                      <a:pt x="30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 name="Google Shape;818;p37"/>
              <p:cNvSpPr/>
              <p:nvPr/>
            </p:nvSpPr>
            <p:spPr>
              <a:xfrm>
                <a:off x="1635068" y="2641426"/>
                <a:ext cx="125858" cy="119325"/>
              </a:xfrm>
              <a:custGeom>
                <a:rect b="b" l="l" r="r" t="t"/>
                <a:pathLst>
                  <a:path extrusionOk="0" h="347" w="366">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 name="Google Shape;819;p37"/>
              <p:cNvSpPr/>
              <p:nvPr/>
            </p:nvSpPr>
            <p:spPr>
              <a:xfrm>
                <a:off x="1622345" y="2628703"/>
                <a:ext cx="153024" cy="144771"/>
              </a:xfrm>
              <a:custGeom>
                <a:rect b="b" l="l" r="r" t="t"/>
                <a:pathLst>
                  <a:path extrusionOk="0" h="421" w="445">
                    <a:moveTo>
                      <a:pt x="306" y="74"/>
                    </a:moveTo>
                    <a:cubicBezTo>
                      <a:pt x="329" y="74"/>
                      <a:pt x="366" y="97"/>
                      <a:pt x="366" y="134"/>
                    </a:cubicBezTo>
                    <a:lnTo>
                      <a:pt x="366" y="287"/>
                    </a:lnTo>
                    <a:cubicBezTo>
                      <a:pt x="366" y="329"/>
                      <a:pt x="329" y="347"/>
                      <a:pt x="306" y="347"/>
                    </a:cubicBezTo>
                    <a:lnTo>
                      <a:pt x="135" y="347"/>
                    </a:lnTo>
                    <a:cubicBezTo>
                      <a:pt x="98" y="347"/>
                      <a:pt x="75" y="329"/>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 name="Google Shape;820;p37"/>
              <p:cNvSpPr/>
              <p:nvPr/>
            </p:nvSpPr>
            <p:spPr>
              <a:xfrm>
                <a:off x="1800471" y="1614964"/>
                <a:ext cx="125858" cy="125858"/>
              </a:xfrm>
              <a:custGeom>
                <a:rect b="b" l="l" r="r" t="t"/>
                <a:pathLst>
                  <a:path extrusionOk="0" h="366" w="366">
                    <a:moveTo>
                      <a:pt x="97" y="1"/>
                    </a:moveTo>
                    <a:cubicBezTo>
                      <a:pt x="42" y="1"/>
                      <a:pt x="0" y="42"/>
                      <a:pt x="0" y="98"/>
                    </a:cubicBezTo>
                    <a:lnTo>
                      <a:pt x="0" y="273"/>
                    </a:lnTo>
                    <a:cubicBezTo>
                      <a:pt x="0" y="310"/>
                      <a:pt x="42" y="366"/>
                      <a:pt x="97" y="366"/>
                    </a:cubicBezTo>
                    <a:lnTo>
                      <a:pt x="273" y="366"/>
                    </a:lnTo>
                    <a:cubicBezTo>
                      <a:pt x="310" y="366"/>
                      <a:pt x="365" y="310"/>
                      <a:pt x="365" y="273"/>
                    </a:cubicBezTo>
                    <a:lnTo>
                      <a:pt x="365" y="98"/>
                    </a:lnTo>
                    <a:cubicBezTo>
                      <a:pt x="365" y="42"/>
                      <a:pt x="310" y="1"/>
                      <a:pt x="273"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 name="Google Shape;821;p37"/>
              <p:cNvSpPr/>
              <p:nvPr/>
            </p:nvSpPr>
            <p:spPr>
              <a:xfrm>
                <a:off x="1787748" y="1602241"/>
                <a:ext cx="152681" cy="153024"/>
              </a:xfrm>
              <a:custGeom>
                <a:rect b="b" l="l" r="r" t="t"/>
                <a:pathLst>
                  <a:path extrusionOk="0" h="445" w="444">
                    <a:moveTo>
                      <a:pt x="310" y="79"/>
                    </a:moveTo>
                    <a:cubicBezTo>
                      <a:pt x="328" y="79"/>
                      <a:pt x="365" y="98"/>
                      <a:pt x="365" y="135"/>
                    </a:cubicBezTo>
                    <a:lnTo>
                      <a:pt x="365" y="310"/>
                    </a:lnTo>
                    <a:cubicBezTo>
                      <a:pt x="365" y="329"/>
                      <a:pt x="328" y="366"/>
                      <a:pt x="310" y="366"/>
                    </a:cubicBezTo>
                    <a:lnTo>
                      <a:pt x="134" y="366"/>
                    </a:lnTo>
                    <a:cubicBezTo>
                      <a:pt x="97" y="366"/>
                      <a:pt x="79" y="329"/>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 name="Google Shape;822;p37"/>
              <p:cNvSpPr/>
              <p:nvPr/>
            </p:nvSpPr>
            <p:spPr>
              <a:xfrm>
                <a:off x="1800471" y="2336411"/>
                <a:ext cx="125858" cy="127234"/>
              </a:xfrm>
              <a:custGeom>
                <a:rect b="b" l="l" r="r" t="t"/>
                <a:pathLst>
                  <a:path extrusionOk="0" h="370" w="366">
                    <a:moveTo>
                      <a:pt x="97" y="0"/>
                    </a:moveTo>
                    <a:cubicBezTo>
                      <a:pt x="42" y="0"/>
                      <a:pt x="0" y="60"/>
                      <a:pt x="0" y="116"/>
                    </a:cubicBezTo>
                    <a:lnTo>
                      <a:pt x="0" y="273"/>
                    </a:lnTo>
                    <a:cubicBezTo>
                      <a:pt x="0" y="328"/>
                      <a:pt x="42" y="370"/>
                      <a:pt x="97" y="370"/>
                    </a:cubicBezTo>
                    <a:lnTo>
                      <a:pt x="273" y="370"/>
                    </a:lnTo>
                    <a:cubicBezTo>
                      <a:pt x="310" y="370"/>
                      <a:pt x="365" y="328"/>
                      <a:pt x="365" y="273"/>
                    </a:cubicBezTo>
                    <a:lnTo>
                      <a:pt x="365" y="116"/>
                    </a:lnTo>
                    <a:cubicBezTo>
                      <a:pt x="365" y="60"/>
                      <a:pt x="310" y="0"/>
                      <a:pt x="27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 name="Google Shape;823;p37"/>
              <p:cNvSpPr/>
              <p:nvPr/>
            </p:nvSpPr>
            <p:spPr>
              <a:xfrm>
                <a:off x="1787748" y="2323687"/>
                <a:ext cx="152681" cy="152681"/>
              </a:xfrm>
              <a:custGeom>
                <a:rect b="b" l="l" r="r" t="t"/>
                <a:pathLst>
                  <a:path extrusionOk="0" h="444" w="444">
                    <a:moveTo>
                      <a:pt x="310" y="79"/>
                    </a:moveTo>
                    <a:cubicBezTo>
                      <a:pt x="328" y="79"/>
                      <a:pt x="365" y="116"/>
                      <a:pt x="365" y="153"/>
                    </a:cubicBezTo>
                    <a:lnTo>
                      <a:pt x="365" y="310"/>
                    </a:lnTo>
                    <a:cubicBezTo>
                      <a:pt x="365" y="347"/>
                      <a:pt x="328" y="365"/>
                      <a:pt x="310" y="365"/>
                    </a:cubicBezTo>
                    <a:lnTo>
                      <a:pt x="134" y="365"/>
                    </a:lnTo>
                    <a:cubicBezTo>
                      <a:pt x="97" y="365"/>
                      <a:pt x="79" y="347"/>
                      <a:pt x="79" y="310"/>
                    </a:cubicBezTo>
                    <a:lnTo>
                      <a:pt x="79" y="153"/>
                    </a:lnTo>
                    <a:cubicBezTo>
                      <a:pt x="79" y="116"/>
                      <a:pt x="97" y="79"/>
                      <a:pt x="134" y="79"/>
                    </a:cubicBezTo>
                    <a:close/>
                    <a:moveTo>
                      <a:pt x="134" y="0"/>
                    </a:moveTo>
                    <a:cubicBezTo>
                      <a:pt x="56" y="0"/>
                      <a:pt x="0" y="79"/>
                      <a:pt x="0" y="153"/>
                    </a:cubicBezTo>
                    <a:lnTo>
                      <a:pt x="0" y="310"/>
                    </a:lnTo>
                    <a:cubicBezTo>
                      <a:pt x="0" y="384"/>
                      <a:pt x="56" y="444"/>
                      <a:pt x="134" y="444"/>
                    </a:cubicBezTo>
                    <a:lnTo>
                      <a:pt x="310" y="444"/>
                    </a:lnTo>
                    <a:cubicBezTo>
                      <a:pt x="384" y="444"/>
                      <a:pt x="444" y="384"/>
                      <a:pt x="444" y="310"/>
                    </a:cubicBezTo>
                    <a:lnTo>
                      <a:pt x="444" y="153"/>
                    </a:lnTo>
                    <a:cubicBezTo>
                      <a:pt x="444" y="79"/>
                      <a:pt x="384" y="0"/>
                      <a:pt x="31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 name="Google Shape;824;p37"/>
              <p:cNvSpPr/>
              <p:nvPr/>
            </p:nvSpPr>
            <p:spPr>
              <a:xfrm>
                <a:off x="1800471" y="1767644"/>
                <a:ext cx="125858" cy="119325"/>
              </a:xfrm>
              <a:custGeom>
                <a:rect b="b" l="l" r="r" t="t"/>
                <a:pathLst>
                  <a:path extrusionOk="0" h="347" w="366">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 name="Google Shape;825;p37"/>
              <p:cNvSpPr/>
              <p:nvPr/>
            </p:nvSpPr>
            <p:spPr>
              <a:xfrm>
                <a:off x="1787748" y="1754921"/>
                <a:ext cx="152681" cy="144771"/>
              </a:xfrm>
              <a:custGeom>
                <a:rect b="b" l="l" r="r" t="t"/>
                <a:pathLst>
                  <a:path extrusionOk="0" h="421" w="444">
                    <a:moveTo>
                      <a:pt x="310" y="74"/>
                    </a:moveTo>
                    <a:cubicBezTo>
                      <a:pt x="328" y="74"/>
                      <a:pt x="365" y="97"/>
                      <a:pt x="365" y="134"/>
                    </a:cubicBezTo>
                    <a:lnTo>
                      <a:pt x="365" y="287"/>
                    </a:lnTo>
                    <a:cubicBezTo>
                      <a:pt x="365" y="328"/>
                      <a:pt x="328" y="347"/>
                      <a:pt x="310" y="347"/>
                    </a:cubicBezTo>
                    <a:lnTo>
                      <a:pt x="134" y="347"/>
                    </a:lnTo>
                    <a:cubicBezTo>
                      <a:pt x="97" y="347"/>
                      <a:pt x="79" y="328"/>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 name="Google Shape;826;p37"/>
              <p:cNvSpPr/>
              <p:nvPr/>
            </p:nvSpPr>
            <p:spPr>
              <a:xfrm>
                <a:off x="1800471" y="2488746"/>
                <a:ext cx="125858" cy="125858"/>
              </a:xfrm>
              <a:custGeom>
                <a:rect b="b" l="l" r="r" t="t"/>
                <a:pathLst>
                  <a:path extrusionOk="0" h="366" w="366">
                    <a:moveTo>
                      <a:pt x="97" y="1"/>
                    </a:moveTo>
                    <a:cubicBezTo>
                      <a:pt x="42" y="1"/>
                      <a:pt x="0" y="42"/>
                      <a:pt x="0" y="98"/>
                    </a:cubicBezTo>
                    <a:lnTo>
                      <a:pt x="0" y="273"/>
                    </a:lnTo>
                    <a:cubicBezTo>
                      <a:pt x="0" y="329"/>
                      <a:pt x="42" y="366"/>
                      <a:pt x="97" y="366"/>
                    </a:cubicBezTo>
                    <a:lnTo>
                      <a:pt x="273" y="366"/>
                    </a:lnTo>
                    <a:cubicBezTo>
                      <a:pt x="310" y="366"/>
                      <a:pt x="365" y="329"/>
                      <a:pt x="365" y="273"/>
                    </a:cubicBezTo>
                    <a:lnTo>
                      <a:pt x="365" y="98"/>
                    </a:lnTo>
                    <a:cubicBezTo>
                      <a:pt x="365" y="42"/>
                      <a:pt x="310" y="1"/>
                      <a:pt x="273"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 name="Google Shape;827;p37"/>
              <p:cNvSpPr/>
              <p:nvPr/>
            </p:nvSpPr>
            <p:spPr>
              <a:xfrm>
                <a:off x="1787748" y="2476023"/>
                <a:ext cx="152681" cy="153024"/>
              </a:xfrm>
              <a:custGeom>
                <a:rect b="b" l="l" r="r" t="t"/>
                <a:pathLst>
                  <a:path extrusionOk="0" h="445" w="444">
                    <a:moveTo>
                      <a:pt x="310" y="79"/>
                    </a:moveTo>
                    <a:cubicBezTo>
                      <a:pt x="328" y="79"/>
                      <a:pt x="365" y="98"/>
                      <a:pt x="365" y="135"/>
                    </a:cubicBezTo>
                    <a:lnTo>
                      <a:pt x="365" y="310"/>
                    </a:lnTo>
                    <a:cubicBezTo>
                      <a:pt x="365" y="347"/>
                      <a:pt x="328" y="366"/>
                      <a:pt x="310" y="366"/>
                    </a:cubicBezTo>
                    <a:lnTo>
                      <a:pt x="134" y="366"/>
                    </a:lnTo>
                    <a:cubicBezTo>
                      <a:pt x="97" y="366"/>
                      <a:pt x="79" y="347"/>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 name="Google Shape;828;p37"/>
              <p:cNvSpPr/>
              <p:nvPr/>
            </p:nvSpPr>
            <p:spPr>
              <a:xfrm>
                <a:off x="1800471" y="1913790"/>
                <a:ext cx="125858" cy="125858"/>
              </a:xfrm>
              <a:custGeom>
                <a:rect b="b" l="l" r="r" t="t"/>
                <a:pathLst>
                  <a:path extrusionOk="0" h="366" w="366">
                    <a:moveTo>
                      <a:pt x="97" y="0"/>
                    </a:moveTo>
                    <a:cubicBezTo>
                      <a:pt x="42" y="0"/>
                      <a:pt x="0" y="37"/>
                      <a:pt x="0" y="97"/>
                    </a:cubicBezTo>
                    <a:lnTo>
                      <a:pt x="0" y="268"/>
                    </a:lnTo>
                    <a:cubicBezTo>
                      <a:pt x="0" y="328"/>
                      <a:pt x="42" y="365"/>
                      <a:pt x="97" y="365"/>
                    </a:cubicBezTo>
                    <a:lnTo>
                      <a:pt x="273" y="365"/>
                    </a:lnTo>
                    <a:cubicBezTo>
                      <a:pt x="310" y="365"/>
                      <a:pt x="365" y="328"/>
                      <a:pt x="365" y="268"/>
                    </a:cubicBezTo>
                    <a:lnTo>
                      <a:pt x="365" y="97"/>
                    </a:lnTo>
                    <a:cubicBezTo>
                      <a:pt x="365" y="37"/>
                      <a:pt x="310" y="0"/>
                      <a:pt x="27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 name="Google Shape;829;p37"/>
              <p:cNvSpPr/>
              <p:nvPr/>
            </p:nvSpPr>
            <p:spPr>
              <a:xfrm>
                <a:off x="1787748" y="1899348"/>
                <a:ext cx="152681" cy="153024"/>
              </a:xfrm>
              <a:custGeom>
                <a:rect b="b" l="l" r="r" t="t"/>
                <a:pathLst>
                  <a:path extrusionOk="0" h="445" w="444">
                    <a:moveTo>
                      <a:pt x="310" y="79"/>
                    </a:moveTo>
                    <a:cubicBezTo>
                      <a:pt x="328" y="79"/>
                      <a:pt x="365" y="98"/>
                      <a:pt x="365" y="139"/>
                    </a:cubicBezTo>
                    <a:lnTo>
                      <a:pt x="365" y="310"/>
                    </a:lnTo>
                    <a:cubicBezTo>
                      <a:pt x="365" y="347"/>
                      <a:pt x="328" y="370"/>
                      <a:pt x="310" y="370"/>
                    </a:cubicBezTo>
                    <a:lnTo>
                      <a:pt x="134" y="370"/>
                    </a:lnTo>
                    <a:cubicBezTo>
                      <a:pt x="97" y="370"/>
                      <a:pt x="79" y="347"/>
                      <a:pt x="79" y="310"/>
                    </a:cubicBezTo>
                    <a:lnTo>
                      <a:pt x="79" y="139"/>
                    </a:lnTo>
                    <a:cubicBezTo>
                      <a:pt x="79" y="98"/>
                      <a:pt x="97" y="79"/>
                      <a:pt x="134" y="79"/>
                    </a:cubicBezTo>
                    <a:close/>
                    <a:moveTo>
                      <a:pt x="134" y="1"/>
                    </a:moveTo>
                    <a:cubicBezTo>
                      <a:pt x="56" y="1"/>
                      <a:pt x="0" y="61"/>
                      <a:pt x="0" y="139"/>
                    </a:cubicBezTo>
                    <a:lnTo>
                      <a:pt x="0" y="310"/>
                    </a:lnTo>
                    <a:cubicBezTo>
                      <a:pt x="0" y="389"/>
                      <a:pt x="56" y="444"/>
                      <a:pt x="134" y="444"/>
                    </a:cubicBezTo>
                    <a:lnTo>
                      <a:pt x="310" y="444"/>
                    </a:lnTo>
                    <a:cubicBezTo>
                      <a:pt x="384" y="444"/>
                      <a:pt x="444" y="389"/>
                      <a:pt x="444" y="310"/>
                    </a:cubicBezTo>
                    <a:lnTo>
                      <a:pt x="444" y="139"/>
                    </a:lnTo>
                    <a:cubicBezTo>
                      <a:pt x="444" y="61"/>
                      <a:pt x="384" y="1"/>
                      <a:pt x="31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 name="Google Shape;830;p37"/>
              <p:cNvSpPr/>
              <p:nvPr/>
            </p:nvSpPr>
            <p:spPr>
              <a:xfrm>
                <a:off x="1800471" y="2641426"/>
                <a:ext cx="125858" cy="119325"/>
              </a:xfrm>
              <a:custGeom>
                <a:rect b="b" l="l" r="r" t="t"/>
                <a:pathLst>
                  <a:path extrusionOk="0" h="347" w="366">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 name="Google Shape;831;p37"/>
              <p:cNvSpPr/>
              <p:nvPr/>
            </p:nvSpPr>
            <p:spPr>
              <a:xfrm>
                <a:off x="1787748" y="2628703"/>
                <a:ext cx="152681" cy="144771"/>
              </a:xfrm>
              <a:custGeom>
                <a:rect b="b" l="l" r="r" t="t"/>
                <a:pathLst>
                  <a:path extrusionOk="0" h="421" w="444">
                    <a:moveTo>
                      <a:pt x="310" y="74"/>
                    </a:moveTo>
                    <a:cubicBezTo>
                      <a:pt x="328" y="74"/>
                      <a:pt x="365" y="97"/>
                      <a:pt x="365" y="134"/>
                    </a:cubicBezTo>
                    <a:lnTo>
                      <a:pt x="365" y="287"/>
                    </a:lnTo>
                    <a:cubicBezTo>
                      <a:pt x="365" y="329"/>
                      <a:pt x="328" y="347"/>
                      <a:pt x="310" y="347"/>
                    </a:cubicBezTo>
                    <a:lnTo>
                      <a:pt x="134" y="347"/>
                    </a:lnTo>
                    <a:cubicBezTo>
                      <a:pt x="97" y="347"/>
                      <a:pt x="79" y="329"/>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 name="Google Shape;832;p37"/>
              <p:cNvSpPr/>
              <p:nvPr/>
            </p:nvSpPr>
            <p:spPr>
              <a:xfrm>
                <a:off x="2032242" y="1972593"/>
                <a:ext cx="159214" cy="67056"/>
              </a:xfrm>
              <a:custGeom>
                <a:rect b="b" l="l" r="r" t="t"/>
                <a:pathLst>
                  <a:path extrusionOk="0" h="195" w="463">
                    <a:moveTo>
                      <a:pt x="98" y="0"/>
                    </a:moveTo>
                    <a:cubicBezTo>
                      <a:pt x="38" y="0"/>
                      <a:pt x="1" y="42"/>
                      <a:pt x="1" y="97"/>
                    </a:cubicBezTo>
                    <a:cubicBezTo>
                      <a:pt x="1" y="134"/>
                      <a:pt x="38" y="194"/>
                      <a:pt x="98" y="194"/>
                    </a:cubicBezTo>
                    <a:lnTo>
                      <a:pt x="366" y="194"/>
                    </a:lnTo>
                    <a:cubicBezTo>
                      <a:pt x="426" y="194"/>
                      <a:pt x="463" y="134"/>
                      <a:pt x="463" y="97"/>
                    </a:cubicBezTo>
                    <a:cubicBezTo>
                      <a:pt x="463" y="42"/>
                      <a:pt x="426" y="0"/>
                      <a:pt x="366"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 name="Google Shape;833;p37"/>
              <p:cNvSpPr/>
              <p:nvPr/>
            </p:nvSpPr>
            <p:spPr>
              <a:xfrm>
                <a:off x="2019519" y="1959869"/>
                <a:ext cx="184661" cy="92502"/>
              </a:xfrm>
              <a:custGeom>
                <a:rect b="b" l="l" r="r" t="t"/>
                <a:pathLst>
                  <a:path extrusionOk="0" h="269" w="537">
                    <a:moveTo>
                      <a:pt x="403" y="79"/>
                    </a:moveTo>
                    <a:cubicBezTo>
                      <a:pt x="445" y="79"/>
                      <a:pt x="463" y="97"/>
                      <a:pt x="463" y="134"/>
                    </a:cubicBezTo>
                    <a:cubicBezTo>
                      <a:pt x="463" y="153"/>
                      <a:pt x="445" y="194"/>
                      <a:pt x="403" y="194"/>
                    </a:cubicBezTo>
                    <a:lnTo>
                      <a:pt x="135" y="194"/>
                    </a:lnTo>
                    <a:cubicBezTo>
                      <a:pt x="98" y="194"/>
                      <a:pt x="75" y="153"/>
                      <a:pt x="75" y="134"/>
                    </a:cubicBezTo>
                    <a:cubicBezTo>
                      <a:pt x="75" y="97"/>
                      <a:pt x="98" y="79"/>
                      <a:pt x="135" y="79"/>
                    </a:cubicBezTo>
                    <a:close/>
                    <a:moveTo>
                      <a:pt x="135" y="0"/>
                    </a:moveTo>
                    <a:cubicBezTo>
                      <a:pt x="56" y="0"/>
                      <a:pt x="1" y="56"/>
                      <a:pt x="1" y="134"/>
                    </a:cubicBezTo>
                    <a:cubicBezTo>
                      <a:pt x="1" y="194"/>
                      <a:pt x="56" y="268"/>
                      <a:pt x="135" y="268"/>
                    </a:cubicBezTo>
                    <a:lnTo>
                      <a:pt x="403" y="268"/>
                    </a:lnTo>
                    <a:cubicBezTo>
                      <a:pt x="482" y="268"/>
                      <a:pt x="537" y="194"/>
                      <a:pt x="537" y="134"/>
                    </a:cubicBezTo>
                    <a:cubicBezTo>
                      <a:pt x="537" y="56"/>
                      <a:pt x="482" y="0"/>
                      <a:pt x="40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 name="Google Shape;834;p37"/>
              <p:cNvSpPr/>
              <p:nvPr/>
            </p:nvSpPr>
            <p:spPr>
              <a:xfrm>
                <a:off x="2019519" y="2694550"/>
                <a:ext cx="159558" cy="65336"/>
              </a:xfrm>
              <a:custGeom>
                <a:rect b="b" l="l" r="r" t="t"/>
                <a:pathLst>
                  <a:path extrusionOk="0" h="190" w="464">
                    <a:moveTo>
                      <a:pt x="75" y="0"/>
                    </a:moveTo>
                    <a:cubicBezTo>
                      <a:pt x="38" y="0"/>
                      <a:pt x="1" y="37"/>
                      <a:pt x="1" y="98"/>
                    </a:cubicBezTo>
                    <a:cubicBezTo>
                      <a:pt x="1" y="153"/>
                      <a:pt x="38" y="190"/>
                      <a:pt x="75" y="190"/>
                    </a:cubicBezTo>
                    <a:lnTo>
                      <a:pt x="366" y="190"/>
                    </a:lnTo>
                    <a:cubicBezTo>
                      <a:pt x="421" y="190"/>
                      <a:pt x="463" y="153"/>
                      <a:pt x="463" y="98"/>
                    </a:cubicBezTo>
                    <a:cubicBezTo>
                      <a:pt x="463" y="37"/>
                      <a:pt x="421" y="0"/>
                      <a:pt x="366"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 name="Google Shape;835;p37"/>
              <p:cNvSpPr/>
              <p:nvPr/>
            </p:nvSpPr>
            <p:spPr>
              <a:xfrm>
                <a:off x="1998886" y="2680107"/>
                <a:ext cx="192570" cy="94222"/>
              </a:xfrm>
              <a:custGeom>
                <a:rect b="b" l="l" r="r" t="t"/>
                <a:pathLst>
                  <a:path extrusionOk="0" h="274" w="560">
                    <a:moveTo>
                      <a:pt x="426" y="79"/>
                    </a:moveTo>
                    <a:cubicBezTo>
                      <a:pt x="463" y="79"/>
                      <a:pt x="481" y="116"/>
                      <a:pt x="481" y="140"/>
                    </a:cubicBezTo>
                    <a:cubicBezTo>
                      <a:pt x="481" y="176"/>
                      <a:pt x="463" y="195"/>
                      <a:pt x="426" y="195"/>
                    </a:cubicBezTo>
                    <a:lnTo>
                      <a:pt x="135" y="195"/>
                    </a:lnTo>
                    <a:cubicBezTo>
                      <a:pt x="116" y="195"/>
                      <a:pt x="98" y="176"/>
                      <a:pt x="98" y="140"/>
                    </a:cubicBezTo>
                    <a:cubicBezTo>
                      <a:pt x="98" y="116"/>
                      <a:pt x="116" y="79"/>
                      <a:pt x="135" y="79"/>
                    </a:cubicBezTo>
                    <a:close/>
                    <a:moveTo>
                      <a:pt x="135" y="1"/>
                    </a:moveTo>
                    <a:cubicBezTo>
                      <a:pt x="79" y="1"/>
                      <a:pt x="1" y="61"/>
                      <a:pt x="1" y="140"/>
                    </a:cubicBezTo>
                    <a:cubicBezTo>
                      <a:pt x="1" y="213"/>
                      <a:pt x="79" y="274"/>
                      <a:pt x="135" y="274"/>
                    </a:cubicBezTo>
                    <a:lnTo>
                      <a:pt x="426" y="274"/>
                    </a:lnTo>
                    <a:cubicBezTo>
                      <a:pt x="505" y="274"/>
                      <a:pt x="560" y="213"/>
                      <a:pt x="560" y="140"/>
                    </a:cubicBezTo>
                    <a:cubicBezTo>
                      <a:pt x="560" y="61"/>
                      <a:pt x="505" y="1"/>
                      <a:pt x="42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 name="Google Shape;836;p37"/>
              <p:cNvSpPr/>
              <p:nvPr/>
            </p:nvSpPr>
            <p:spPr>
              <a:xfrm>
                <a:off x="2224811" y="1972593"/>
                <a:ext cx="159214" cy="67056"/>
              </a:xfrm>
              <a:custGeom>
                <a:rect b="b" l="l" r="r" t="t"/>
                <a:pathLst>
                  <a:path extrusionOk="0" h="195" w="463">
                    <a:moveTo>
                      <a:pt x="79" y="0"/>
                    </a:moveTo>
                    <a:cubicBezTo>
                      <a:pt x="37" y="0"/>
                      <a:pt x="0" y="42"/>
                      <a:pt x="0" y="97"/>
                    </a:cubicBezTo>
                    <a:cubicBezTo>
                      <a:pt x="0" y="134"/>
                      <a:pt x="37" y="194"/>
                      <a:pt x="79" y="194"/>
                    </a:cubicBezTo>
                    <a:lnTo>
                      <a:pt x="365" y="194"/>
                    </a:lnTo>
                    <a:cubicBezTo>
                      <a:pt x="425" y="194"/>
                      <a:pt x="462" y="134"/>
                      <a:pt x="462" y="97"/>
                    </a:cubicBezTo>
                    <a:cubicBezTo>
                      <a:pt x="462" y="42"/>
                      <a:pt x="425" y="0"/>
                      <a:pt x="365"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 name="Google Shape;837;p37"/>
              <p:cNvSpPr/>
              <p:nvPr/>
            </p:nvSpPr>
            <p:spPr>
              <a:xfrm>
                <a:off x="2212087" y="1959869"/>
                <a:ext cx="184661" cy="92502"/>
              </a:xfrm>
              <a:custGeom>
                <a:rect b="b" l="l" r="r" t="t"/>
                <a:pathLst>
                  <a:path extrusionOk="0" h="269" w="537">
                    <a:moveTo>
                      <a:pt x="402" y="79"/>
                    </a:moveTo>
                    <a:cubicBezTo>
                      <a:pt x="439" y="79"/>
                      <a:pt x="462" y="97"/>
                      <a:pt x="462" y="134"/>
                    </a:cubicBezTo>
                    <a:cubicBezTo>
                      <a:pt x="462" y="153"/>
                      <a:pt x="439" y="194"/>
                      <a:pt x="402" y="194"/>
                    </a:cubicBezTo>
                    <a:lnTo>
                      <a:pt x="116" y="194"/>
                    </a:lnTo>
                    <a:cubicBezTo>
                      <a:pt x="92" y="194"/>
                      <a:pt x="74" y="153"/>
                      <a:pt x="74" y="134"/>
                    </a:cubicBezTo>
                    <a:cubicBezTo>
                      <a:pt x="74" y="97"/>
                      <a:pt x="92" y="79"/>
                      <a:pt x="116" y="79"/>
                    </a:cubicBezTo>
                    <a:close/>
                    <a:moveTo>
                      <a:pt x="116" y="0"/>
                    </a:moveTo>
                    <a:cubicBezTo>
                      <a:pt x="56" y="0"/>
                      <a:pt x="0" y="56"/>
                      <a:pt x="0" y="134"/>
                    </a:cubicBezTo>
                    <a:cubicBezTo>
                      <a:pt x="0" y="194"/>
                      <a:pt x="56" y="268"/>
                      <a:pt x="116" y="268"/>
                    </a:cubicBezTo>
                    <a:lnTo>
                      <a:pt x="402" y="268"/>
                    </a:lnTo>
                    <a:cubicBezTo>
                      <a:pt x="481" y="268"/>
                      <a:pt x="536" y="194"/>
                      <a:pt x="536" y="134"/>
                    </a:cubicBezTo>
                    <a:cubicBezTo>
                      <a:pt x="536" y="56"/>
                      <a:pt x="481" y="0"/>
                      <a:pt x="40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 name="Google Shape;838;p37"/>
              <p:cNvSpPr/>
              <p:nvPr/>
            </p:nvSpPr>
            <p:spPr>
              <a:xfrm>
                <a:off x="2224811" y="2693695"/>
                <a:ext cx="159214" cy="67056"/>
              </a:xfrm>
              <a:custGeom>
                <a:rect b="b" l="l" r="r" t="t"/>
                <a:pathLst>
                  <a:path extrusionOk="0" h="195" w="463">
                    <a:moveTo>
                      <a:pt x="79" y="1"/>
                    </a:moveTo>
                    <a:cubicBezTo>
                      <a:pt x="37" y="1"/>
                      <a:pt x="0" y="61"/>
                      <a:pt x="0" y="98"/>
                    </a:cubicBezTo>
                    <a:cubicBezTo>
                      <a:pt x="0" y="158"/>
                      <a:pt x="37" y="195"/>
                      <a:pt x="79" y="195"/>
                    </a:cubicBezTo>
                    <a:lnTo>
                      <a:pt x="365" y="195"/>
                    </a:lnTo>
                    <a:cubicBezTo>
                      <a:pt x="425" y="195"/>
                      <a:pt x="462" y="158"/>
                      <a:pt x="462" y="98"/>
                    </a:cubicBezTo>
                    <a:cubicBezTo>
                      <a:pt x="462" y="61"/>
                      <a:pt x="425" y="1"/>
                      <a:pt x="365"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 name="Google Shape;839;p37"/>
              <p:cNvSpPr/>
              <p:nvPr/>
            </p:nvSpPr>
            <p:spPr>
              <a:xfrm>
                <a:off x="2212087" y="2680972"/>
                <a:ext cx="184661" cy="92502"/>
              </a:xfrm>
              <a:custGeom>
                <a:rect b="b" l="l" r="r" t="t"/>
                <a:pathLst>
                  <a:path extrusionOk="0" h="269" w="537">
                    <a:moveTo>
                      <a:pt x="402" y="79"/>
                    </a:moveTo>
                    <a:cubicBezTo>
                      <a:pt x="439" y="79"/>
                      <a:pt x="462" y="116"/>
                      <a:pt x="462" y="135"/>
                    </a:cubicBezTo>
                    <a:cubicBezTo>
                      <a:pt x="462" y="177"/>
                      <a:pt x="439" y="195"/>
                      <a:pt x="402" y="195"/>
                    </a:cubicBezTo>
                    <a:lnTo>
                      <a:pt x="116" y="195"/>
                    </a:lnTo>
                    <a:cubicBezTo>
                      <a:pt x="92" y="195"/>
                      <a:pt x="74" y="177"/>
                      <a:pt x="74" y="135"/>
                    </a:cubicBezTo>
                    <a:cubicBezTo>
                      <a:pt x="74" y="116"/>
                      <a:pt x="92" y="79"/>
                      <a:pt x="116" y="79"/>
                    </a:cubicBezTo>
                    <a:close/>
                    <a:moveTo>
                      <a:pt x="116" y="1"/>
                    </a:moveTo>
                    <a:cubicBezTo>
                      <a:pt x="56" y="1"/>
                      <a:pt x="0" y="79"/>
                      <a:pt x="0" y="135"/>
                    </a:cubicBezTo>
                    <a:cubicBezTo>
                      <a:pt x="0" y="213"/>
                      <a:pt x="56" y="269"/>
                      <a:pt x="116" y="269"/>
                    </a:cubicBezTo>
                    <a:lnTo>
                      <a:pt x="402" y="269"/>
                    </a:lnTo>
                    <a:cubicBezTo>
                      <a:pt x="481" y="269"/>
                      <a:pt x="536" y="213"/>
                      <a:pt x="536" y="135"/>
                    </a:cubicBezTo>
                    <a:cubicBezTo>
                      <a:pt x="536" y="79"/>
                      <a:pt x="481" y="1"/>
                      <a:pt x="40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 name="Google Shape;840;p37"/>
              <p:cNvSpPr/>
              <p:nvPr/>
            </p:nvSpPr>
            <p:spPr>
              <a:xfrm>
                <a:off x="2417036" y="1972593"/>
                <a:ext cx="165404" cy="67056"/>
              </a:xfrm>
              <a:custGeom>
                <a:rect b="b" l="l" r="r" t="t"/>
                <a:pathLst>
                  <a:path extrusionOk="0" h="195" w="481">
                    <a:moveTo>
                      <a:pt x="97" y="0"/>
                    </a:moveTo>
                    <a:cubicBezTo>
                      <a:pt x="56" y="0"/>
                      <a:pt x="0" y="42"/>
                      <a:pt x="0" y="97"/>
                    </a:cubicBezTo>
                    <a:cubicBezTo>
                      <a:pt x="0" y="134"/>
                      <a:pt x="56" y="194"/>
                      <a:pt x="97"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 name="Google Shape;841;p37"/>
              <p:cNvSpPr/>
              <p:nvPr/>
            </p:nvSpPr>
            <p:spPr>
              <a:xfrm>
                <a:off x="2402593" y="1959869"/>
                <a:ext cx="192570" cy="92502"/>
              </a:xfrm>
              <a:custGeom>
                <a:rect b="b" l="l" r="r" t="t"/>
                <a:pathLst>
                  <a:path extrusionOk="0" h="269" w="560">
                    <a:moveTo>
                      <a:pt x="426" y="79"/>
                    </a:moveTo>
                    <a:cubicBezTo>
                      <a:pt x="444" y="79"/>
                      <a:pt x="486" y="97"/>
                      <a:pt x="486" y="134"/>
                    </a:cubicBezTo>
                    <a:cubicBezTo>
                      <a:pt x="486" y="153"/>
                      <a:pt x="444" y="194"/>
                      <a:pt x="426" y="194"/>
                    </a:cubicBezTo>
                    <a:lnTo>
                      <a:pt x="139" y="194"/>
                    </a:lnTo>
                    <a:cubicBezTo>
                      <a:pt x="116" y="194"/>
                      <a:pt x="79" y="153"/>
                      <a:pt x="79" y="134"/>
                    </a:cubicBezTo>
                    <a:cubicBezTo>
                      <a:pt x="79" y="97"/>
                      <a:pt x="116" y="79"/>
                      <a:pt x="139" y="79"/>
                    </a:cubicBezTo>
                    <a:close/>
                    <a:moveTo>
                      <a:pt x="139" y="0"/>
                    </a:moveTo>
                    <a:cubicBezTo>
                      <a:pt x="61" y="0"/>
                      <a:pt x="1" y="56"/>
                      <a:pt x="1" y="134"/>
                    </a:cubicBezTo>
                    <a:cubicBezTo>
                      <a:pt x="1" y="194"/>
                      <a:pt x="61" y="268"/>
                      <a:pt x="139" y="268"/>
                    </a:cubicBezTo>
                    <a:lnTo>
                      <a:pt x="426" y="268"/>
                    </a:lnTo>
                    <a:cubicBezTo>
                      <a:pt x="504" y="268"/>
                      <a:pt x="560" y="194"/>
                      <a:pt x="560" y="134"/>
                    </a:cubicBezTo>
                    <a:cubicBezTo>
                      <a:pt x="560" y="56"/>
                      <a:pt x="504" y="0"/>
                      <a:pt x="42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 name="Google Shape;842;p37"/>
              <p:cNvSpPr/>
              <p:nvPr/>
            </p:nvSpPr>
            <p:spPr>
              <a:xfrm>
                <a:off x="2417036" y="2693695"/>
                <a:ext cx="165404" cy="67056"/>
              </a:xfrm>
              <a:custGeom>
                <a:rect b="b" l="l" r="r" t="t"/>
                <a:pathLst>
                  <a:path extrusionOk="0" h="195" w="481">
                    <a:moveTo>
                      <a:pt x="97" y="1"/>
                    </a:moveTo>
                    <a:cubicBezTo>
                      <a:pt x="56" y="1"/>
                      <a:pt x="0" y="61"/>
                      <a:pt x="0" y="98"/>
                    </a:cubicBezTo>
                    <a:cubicBezTo>
                      <a:pt x="0" y="158"/>
                      <a:pt x="56" y="195"/>
                      <a:pt x="97"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 name="Google Shape;843;p37"/>
              <p:cNvSpPr/>
              <p:nvPr/>
            </p:nvSpPr>
            <p:spPr>
              <a:xfrm>
                <a:off x="2402593" y="2680972"/>
                <a:ext cx="192570" cy="92502"/>
              </a:xfrm>
              <a:custGeom>
                <a:rect b="b" l="l" r="r" t="t"/>
                <a:pathLst>
                  <a:path extrusionOk="0" h="269" w="560">
                    <a:moveTo>
                      <a:pt x="426" y="79"/>
                    </a:moveTo>
                    <a:cubicBezTo>
                      <a:pt x="444" y="79"/>
                      <a:pt x="486" y="116"/>
                      <a:pt x="486" y="135"/>
                    </a:cubicBezTo>
                    <a:cubicBezTo>
                      <a:pt x="486" y="177"/>
                      <a:pt x="444" y="195"/>
                      <a:pt x="426" y="195"/>
                    </a:cubicBezTo>
                    <a:lnTo>
                      <a:pt x="139" y="195"/>
                    </a:lnTo>
                    <a:cubicBezTo>
                      <a:pt x="116" y="195"/>
                      <a:pt x="79" y="177"/>
                      <a:pt x="79" y="135"/>
                    </a:cubicBezTo>
                    <a:cubicBezTo>
                      <a:pt x="79" y="116"/>
                      <a:pt x="116" y="79"/>
                      <a:pt x="139" y="79"/>
                    </a:cubicBezTo>
                    <a:close/>
                    <a:moveTo>
                      <a:pt x="139" y="1"/>
                    </a:moveTo>
                    <a:cubicBezTo>
                      <a:pt x="61" y="1"/>
                      <a:pt x="1" y="79"/>
                      <a:pt x="1" y="135"/>
                    </a:cubicBezTo>
                    <a:cubicBezTo>
                      <a:pt x="1" y="213"/>
                      <a:pt x="61" y="269"/>
                      <a:pt x="139" y="269"/>
                    </a:cubicBezTo>
                    <a:lnTo>
                      <a:pt x="426" y="269"/>
                    </a:lnTo>
                    <a:cubicBezTo>
                      <a:pt x="504" y="269"/>
                      <a:pt x="560" y="213"/>
                      <a:pt x="560" y="135"/>
                    </a:cubicBezTo>
                    <a:cubicBezTo>
                      <a:pt x="560" y="79"/>
                      <a:pt x="504" y="1"/>
                      <a:pt x="42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 name="Google Shape;844;p37"/>
              <p:cNvSpPr/>
              <p:nvPr/>
            </p:nvSpPr>
            <p:spPr>
              <a:xfrm>
                <a:off x="2615451" y="1972593"/>
                <a:ext cx="165748" cy="67056"/>
              </a:xfrm>
              <a:custGeom>
                <a:rect b="b" l="l" r="r" t="t"/>
                <a:pathLst>
                  <a:path extrusionOk="0" h="195" w="482">
                    <a:moveTo>
                      <a:pt x="98" y="0"/>
                    </a:moveTo>
                    <a:cubicBezTo>
                      <a:pt x="56" y="0"/>
                      <a:pt x="1" y="42"/>
                      <a:pt x="1" y="97"/>
                    </a:cubicBezTo>
                    <a:cubicBezTo>
                      <a:pt x="1" y="134"/>
                      <a:pt x="56" y="194"/>
                      <a:pt x="98"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 name="Google Shape;845;p37"/>
              <p:cNvSpPr/>
              <p:nvPr/>
            </p:nvSpPr>
            <p:spPr>
              <a:xfrm>
                <a:off x="2601352" y="1959869"/>
                <a:ext cx="192570" cy="92502"/>
              </a:xfrm>
              <a:custGeom>
                <a:rect b="b" l="l" r="r" t="t"/>
                <a:pathLst>
                  <a:path extrusionOk="0" h="269" w="560">
                    <a:moveTo>
                      <a:pt x="425" y="79"/>
                    </a:moveTo>
                    <a:cubicBezTo>
                      <a:pt x="444" y="79"/>
                      <a:pt x="485" y="97"/>
                      <a:pt x="485" y="134"/>
                    </a:cubicBezTo>
                    <a:cubicBezTo>
                      <a:pt x="485" y="153"/>
                      <a:pt x="444" y="194"/>
                      <a:pt x="425" y="194"/>
                    </a:cubicBezTo>
                    <a:lnTo>
                      <a:pt x="139" y="194"/>
                    </a:lnTo>
                    <a:cubicBezTo>
                      <a:pt x="116" y="194"/>
                      <a:pt x="79" y="153"/>
                      <a:pt x="79" y="134"/>
                    </a:cubicBezTo>
                    <a:cubicBezTo>
                      <a:pt x="79" y="97"/>
                      <a:pt x="116" y="79"/>
                      <a:pt x="139" y="79"/>
                    </a:cubicBezTo>
                    <a:close/>
                    <a:moveTo>
                      <a:pt x="139" y="0"/>
                    </a:moveTo>
                    <a:cubicBezTo>
                      <a:pt x="60" y="0"/>
                      <a:pt x="0" y="56"/>
                      <a:pt x="0" y="134"/>
                    </a:cubicBezTo>
                    <a:cubicBezTo>
                      <a:pt x="0" y="194"/>
                      <a:pt x="60" y="268"/>
                      <a:pt x="139" y="268"/>
                    </a:cubicBezTo>
                    <a:lnTo>
                      <a:pt x="425" y="268"/>
                    </a:lnTo>
                    <a:cubicBezTo>
                      <a:pt x="504" y="268"/>
                      <a:pt x="559" y="194"/>
                      <a:pt x="559" y="134"/>
                    </a:cubicBezTo>
                    <a:cubicBezTo>
                      <a:pt x="559" y="56"/>
                      <a:pt x="504" y="0"/>
                      <a:pt x="42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 name="Google Shape;846;p37"/>
              <p:cNvSpPr/>
              <p:nvPr/>
            </p:nvSpPr>
            <p:spPr>
              <a:xfrm>
                <a:off x="2615451" y="2693695"/>
                <a:ext cx="165748" cy="67056"/>
              </a:xfrm>
              <a:custGeom>
                <a:rect b="b" l="l" r="r" t="t"/>
                <a:pathLst>
                  <a:path extrusionOk="0" h="195" w="482">
                    <a:moveTo>
                      <a:pt x="98" y="1"/>
                    </a:moveTo>
                    <a:cubicBezTo>
                      <a:pt x="56" y="1"/>
                      <a:pt x="1" y="61"/>
                      <a:pt x="1" y="98"/>
                    </a:cubicBezTo>
                    <a:cubicBezTo>
                      <a:pt x="1" y="158"/>
                      <a:pt x="56" y="195"/>
                      <a:pt x="98"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 name="Google Shape;847;p37"/>
              <p:cNvSpPr/>
              <p:nvPr/>
            </p:nvSpPr>
            <p:spPr>
              <a:xfrm>
                <a:off x="2601352" y="2680972"/>
                <a:ext cx="192570" cy="92502"/>
              </a:xfrm>
              <a:custGeom>
                <a:rect b="b" l="l" r="r" t="t"/>
                <a:pathLst>
                  <a:path extrusionOk="0" h="269" w="560">
                    <a:moveTo>
                      <a:pt x="425" y="79"/>
                    </a:moveTo>
                    <a:cubicBezTo>
                      <a:pt x="444" y="79"/>
                      <a:pt x="485" y="116"/>
                      <a:pt x="485" y="135"/>
                    </a:cubicBezTo>
                    <a:cubicBezTo>
                      <a:pt x="485" y="177"/>
                      <a:pt x="444" y="195"/>
                      <a:pt x="425" y="195"/>
                    </a:cubicBezTo>
                    <a:lnTo>
                      <a:pt x="139" y="195"/>
                    </a:lnTo>
                    <a:cubicBezTo>
                      <a:pt x="116" y="195"/>
                      <a:pt x="79" y="177"/>
                      <a:pt x="79" y="135"/>
                    </a:cubicBezTo>
                    <a:cubicBezTo>
                      <a:pt x="79" y="116"/>
                      <a:pt x="116" y="79"/>
                      <a:pt x="139" y="79"/>
                    </a:cubicBezTo>
                    <a:close/>
                    <a:moveTo>
                      <a:pt x="139" y="1"/>
                    </a:moveTo>
                    <a:cubicBezTo>
                      <a:pt x="60" y="1"/>
                      <a:pt x="0" y="79"/>
                      <a:pt x="0" y="135"/>
                    </a:cubicBezTo>
                    <a:cubicBezTo>
                      <a:pt x="0" y="213"/>
                      <a:pt x="60" y="269"/>
                      <a:pt x="139" y="269"/>
                    </a:cubicBezTo>
                    <a:lnTo>
                      <a:pt x="425" y="269"/>
                    </a:lnTo>
                    <a:cubicBezTo>
                      <a:pt x="504" y="269"/>
                      <a:pt x="559" y="213"/>
                      <a:pt x="559" y="135"/>
                    </a:cubicBezTo>
                    <a:cubicBezTo>
                      <a:pt x="559" y="79"/>
                      <a:pt x="504" y="1"/>
                      <a:pt x="42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 name="Google Shape;848;p37"/>
              <p:cNvSpPr/>
              <p:nvPr/>
            </p:nvSpPr>
            <p:spPr>
              <a:xfrm>
                <a:off x="853445" y="2357043"/>
                <a:ext cx="470765" cy="464231"/>
              </a:xfrm>
              <a:custGeom>
                <a:rect b="b" l="l" r="r" t="t"/>
                <a:pathLst>
                  <a:path extrusionOk="0" h="1350" w="1369">
                    <a:moveTo>
                      <a:pt x="675" y="0"/>
                    </a:moveTo>
                    <a:cubicBezTo>
                      <a:pt x="310" y="0"/>
                      <a:pt x="0" y="287"/>
                      <a:pt x="0" y="675"/>
                    </a:cubicBezTo>
                    <a:cubicBezTo>
                      <a:pt x="0" y="1040"/>
                      <a:pt x="310" y="1350"/>
                      <a:pt x="675" y="1350"/>
                    </a:cubicBezTo>
                    <a:cubicBezTo>
                      <a:pt x="1063" y="1350"/>
                      <a:pt x="1368" y="1040"/>
                      <a:pt x="1368" y="675"/>
                    </a:cubicBezTo>
                    <a:cubicBezTo>
                      <a:pt x="1368" y="287"/>
                      <a:pt x="1063" y="0"/>
                      <a:pt x="675"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 name="Google Shape;849;p37"/>
              <p:cNvSpPr/>
              <p:nvPr/>
            </p:nvSpPr>
            <p:spPr>
              <a:xfrm>
                <a:off x="853445" y="2357043"/>
                <a:ext cx="470765" cy="232116"/>
              </a:xfrm>
              <a:custGeom>
                <a:rect b="b" l="l" r="r" t="t"/>
                <a:pathLst>
                  <a:path extrusionOk="0" h="675" w="1369">
                    <a:moveTo>
                      <a:pt x="1368" y="675"/>
                    </a:moveTo>
                    <a:lnTo>
                      <a:pt x="1368" y="675"/>
                    </a:lnTo>
                    <a:lnTo>
                      <a:pt x="1368" y="675"/>
                    </a:lnTo>
                    <a:lnTo>
                      <a:pt x="1368" y="675"/>
                    </a:lnTo>
                    <a:close/>
                    <a:moveTo>
                      <a:pt x="0" y="675"/>
                    </a:moveTo>
                    <a:lnTo>
                      <a:pt x="0" y="675"/>
                    </a:lnTo>
                    <a:lnTo>
                      <a:pt x="0" y="675"/>
                    </a:lnTo>
                    <a:lnTo>
                      <a:pt x="0" y="675"/>
                    </a:lnTo>
                    <a:lnTo>
                      <a:pt x="0" y="675"/>
                    </a:lnTo>
                    <a:close/>
                    <a:moveTo>
                      <a:pt x="1234" y="268"/>
                    </a:moveTo>
                    <a:lnTo>
                      <a:pt x="1234" y="268"/>
                    </a:lnTo>
                    <a:lnTo>
                      <a:pt x="1234" y="268"/>
                    </a:lnTo>
                    <a:close/>
                    <a:moveTo>
                      <a:pt x="158" y="250"/>
                    </a:moveTo>
                    <a:lnTo>
                      <a:pt x="158" y="250"/>
                    </a:lnTo>
                    <a:lnTo>
                      <a:pt x="158" y="250"/>
                    </a:lnTo>
                    <a:close/>
                    <a:moveTo>
                      <a:pt x="158" y="231"/>
                    </a:moveTo>
                    <a:lnTo>
                      <a:pt x="158" y="231"/>
                    </a:lnTo>
                    <a:lnTo>
                      <a:pt x="158" y="231"/>
                    </a:lnTo>
                    <a:close/>
                    <a:moveTo>
                      <a:pt x="675" y="0"/>
                    </a:moveTo>
                    <a:lnTo>
                      <a:pt x="675" y="0"/>
                    </a:lnTo>
                    <a:cubicBezTo>
                      <a:pt x="486" y="0"/>
                      <a:pt x="292" y="97"/>
                      <a:pt x="158" y="231"/>
                    </a:cubicBezTo>
                    <a:cubicBezTo>
                      <a:pt x="292" y="97"/>
                      <a:pt x="486" y="0"/>
                      <a:pt x="675" y="0"/>
                    </a:cubicBezTo>
                    <a:cubicBezTo>
                      <a:pt x="906" y="0"/>
                      <a:pt x="1100" y="97"/>
                      <a:pt x="1234" y="268"/>
                    </a:cubicBezTo>
                    <a:cubicBezTo>
                      <a:pt x="1100" y="97"/>
                      <a:pt x="906" y="0"/>
                      <a:pt x="675" y="0"/>
                    </a:cubicBezTo>
                    <a:close/>
                  </a:path>
                </a:pathLst>
              </a:custGeom>
              <a:solidFill>
                <a:srgbClr val="2E86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 name="Google Shape;850;p37"/>
              <p:cNvSpPr/>
              <p:nvPr/>
            </p:nvSpPr>
            <p:spPr>
              <a:xfrm>
                <a:off x="840722" y="2344320"/>
                <a:ext cx="497587" cy="489678"/>
              </a:xfrm>
              <a:custGeom>
                <a:rect b="b" l="l" r="r" t="t"/>
                <a:pathLst>
                  <a:path extrusionOk="0" h="1424" w="1447">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 name="Google Shape;851;p37"/>
              <p:cNvSpPr/>
              <p:nvPr/>
            </p:nvSpPr>
            <p:spPr>
              <a:xfrm>
                <a:off x="960046" y="2463300"/>
                <a:ext cx="259282" cy="251373"/>
              </a:xfrm>
              <a:custGeom>
                <a:rect b="b" l="l" r="r" t="t"/>
                <a:pathLst>
                  <a:path extrusionOk="0" h="731" w="754">
                    <a:moveTo>
                      <a:pt x="365" y="1"/>
                    </a:moveTo>
                    <a:cubicBezTo>
                      <a:pt x="176" y="1"/>
                      <a:pt x="0" y="153"/>
                      <a:pt x="0" y="366"/>
                    </a:cubicBezTo>
                    <a:cubicBezTo>
                      <a:pt x="0" y="555"/>
                      <a:pt x="176" y="731"/>
                      <a:pt x="365" y="731"/>
                    </a:cubicBezTo>
                    <a:cubicBezTo>
                      <a:pt x="578" y="731"/>
                      <a:pt x="753" y="555"/>
                      <a:pt x="753" y="366"/>
                    </a:cubicBezTo>
                    <a:cubicBezTo>
                      <a:pt x="753" y="153"/>
                      <a:pt x="578" y="1"/>
                      <a:pt x="3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 name="Google Shape;852;p37"/>
              <p:cNvSpPr/>
              <p:nvPr/>
            </p:nvSpPr>
            <p:spPr>
              <a:xfrm>
                <a:off x="947322" y="2449201"/>
                <a:ext cx="284729" cy="278195"/>
              </a:xfrm>
              <a:custGeom>
                <a:rect b="b" l="l" r="r" t="t"/>
                <a:pathLst>
                  <a:path extrusionOk="0" h="809" w="828">
                    <a:moveTo>
                      <a:pt x="402" y="79"/>
                    </a:moveTo>
                    <a:cubicBezTo>
                      <a:pt x="596" y="79"/>
                      <a:pt x="749" y="213"/>
                      <a:pt x="749" y="407"/>
                    </a:cubicBezTo>
                    <a:cubicBezTo>
                      <a:pt x="749" y="578"/>
                      <a:pt x="596" y="735"/>
                      <a:pt x="402" y="735"/>
                    </a:cubicBezTo>
                    <a:cubicBezTo>
                      <a:pt x="231" y="735"/>
                      <a:pt x="74" y="578"/>
                      <a:pt x="74" y="407"/>
                    </a:cubicBezTo>
                    <a:cubicBezTo>
                      <a:pt x="74" y="213"/>
                      <a:pt x="231" y="79"/>
                      <a:pt x="402" y="79"/>
                    </a:cubicBezTo>
                    <a:close/>
                    <a:moveTo>
                      <a:pt x="402" y="0"/>
                    </a:moveTo>
                    <a:cubicBezTo>
                      <a:pt x="190" y="0"/>
                      <a:pt x="0" y="176"/>
                      <a:pt x="0" y="407"/>
                    </a:cubicBezTo>
                    <a:cubicBezTo>
                      <a:pt x="0" y="619"/>
                      <a:pt x="190" y="809"/>
                      <a:pt x="402" y="809"/>
                    </a:cubicBezTo>
                    <a:cubicBezTo>
                      <a:pt x="633" y="809"/>
                      <a:pt x="827" y="619"/>
                      <a:pt x="827" y="407"/>
                    </a:cubicBezTo>
                    <a:cubicBezTo>
                      <a:pt x="827" y="176"/>
                      <a:pt x="633" y="0"/>
                      <a:pt x="40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 name="Google Shape;853;p37"/>
              <p:cNvSpPr/>
              <p:nvPr/>
            </p:nvSpPr>
            <p:spPr>
              <a:xfrm>
                <a:off x="669129" y="3065766"/>
                <a:ext cx="165748" cy="105226"/>
              </a:xfrm>
              <a:custGeom>
                <a:rect b="b" l="l" r="r" t="t"/>
                <a:pathLst>
                  <a:path extrusionOk="0" h="306" w="482">
                    <a:moveTo>
                      <a:pt x="56" y="0"/>
                    </a:moveTo>
                    <a:cubicBezTo>
                      <a:pt x="37" y="0"/>
                      <a:pt x="0" y="37"/>
                      <a:pt x="0" y="74"/>
                    </a:cubicBezTo>
                    <a:lnTo>
                      <a:pt x="0" y="250"/>
                    </a:lnTo>
                    <a:cubicBezTo>
                      <a:pt x="0" y="268"/>
                      <a:pt x="37" y="305"/>
                      <a:pt x="56" y="305"/>
                    </a:cubicBezTo>
                    <a:lnTo>
                      <a:pt x="421" y="305"/>
                    </a:lnTo>
                    <a:cubicBezTo>
                      <a:pt x="444" y="305"/>
                      <a:pt x="481" y="268"/>
                      <a:pt x="481" y="250"/>
                    </a:cubicBezTo>
                    <a:lnTo>
                      <a:pt x="481" y="74"/>
                    </a:lnTo>
                    <a:cubicBezTo>
                      <a:pt x="481" y="37"/>
                      <a:pt x="444" y="0"/>
                      <a:pt x="421"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 name="Google Shape;854;p37"/>
              <p:cNvSpPr/>
              <p:nvPr/>
            </p:nvSpPr>
            <p:spPr>
              <a:xfrm>
                <a:off x="654686" y="3051323"/>
                <a:ext cx="192570" cy="133767"/>
              </a:xfrm>
              <a:custGeom>
                <a:rect b="b" l="l" r="r" t="t"/>
                <a:pathLst>
                  <a:path extrusionOk="0" h="389" w="560">
                    <a:moveTo>
                      <a:pt x="463" y="79"/>
                    </a:moveTo>
                    <a:cubicBezTo>
                      <a:pt x="463" y="79"/>
                      <a:pt x="486" y="98"/>
                      <a:pt x="486" y="116"/>
                    </a:cubicBezTo>
                    <a:lnTo>
                      <a:pt x="486" y="292"/>
                    </a:lnTo>
                    <a:lnTo>
                      <a:pt x="463" y="310"/>
                    </a:lnTo>
                    <a:lnTo>
                      <a:pt x="98" y="310"/>
                    </a:lnTo>
                    <a:lnTo>
                      <a:pt x="79" y="292"/>
                    </a:lnTo>
                    <a:lnTo>
                      <a:pt x="79" y="116"/>
                    </a:lnTo>
                    <a:cubicBezTo>
                      <a:pt x="79" y="98"/>
                      <a:pt x="98" y="79"/>
                      <a:pt x="98" y="79"/>
                    </a:cubicBezTo>
                    <a:close/>
                    <a:moveTo>
                      <a:pt x="98" y="1"/>
                    </a:moveTo>
                    <a:cubicBezTo>
                      <a:pt x="42" y="1"/>
                      <a:pt x="1" y="61"/>
                      <a:pt x="1" y="116"/>
                    </a:cubicBezTo>
                    <a:lnTo>
                      <a:pt x="1" y="292"/>
                    </a:lnTo>
                    <a:cubicBezTo>
                      <a:pt x="1" y="329"/>
                      <a:pt x="42" y="389"/>
                      <a:pt x="98" y="389"/>
                    </a:cubicBezTo>
                    <a:lnTo>
                      <a:pt x="463" y="389"/>
                    </a:lnTo>
                    <a:cubicBezTo>
                      <a:pt x="523" y="389"/>
                      <a:pt x="560" y="329"/>
                      <a:pt x="560" y="292"/>
                    </a:cubicBezTo>
                    <a:lnTo>
                      <a:pt x="560" y="116"/>
                    </a:lnTo>
                    <a:cubicBezTo>
                      <a:pt x="560" y="61"/>
                      <a:pt x="523" y="1"/>
                      <a:pt x="46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 name="Google Shape;855;p37"/>
              <p:cNvSpPr/>
              <p:nvPr/>
            </p:nvSpPr>
            <p:spPr>
              <a:xfrm>
                <a:off x="874077" y="3065766"/>
                <a:ext cx="159214" cy="105226"/>
              </a:xfrm>
              <a:custGeom>
                <a:rect b="b" l="l" r="r" t="t"/>
                <a:pathLst>
                  <a:path extrusionOk="0" h="306" w="463">
                    <a:moveTo>
                      <a:pt x="56" y="0"/>
                    </a:moveTo>
                    <a:cubicBezTo>
                      <a:pt x="19" y="0"/>
                      <a:pt x="1" y="37"/>
                      <a:pt x="1" y="74"/>
                    </a:cubicBezTo>
                    <a:lnTo>
                      <a:pt x="1" y="250"/>
                    </a:lnTo>
                    <a:cubicBezTo>
                      <a:pt x="1" y="268"/>
                      <a:pt x="19" y="305"/>
                      <a:pt x="56" y="305"/>
                    </a:cubicBezTo>
                    <a:lnTo>
                      <a:pt x="403" y="305"/>
                    </a:lnTo>
                    <a:cubicBezTo>
                      <a:pt x="444" y="305"/>
                      <a:pt x="463" y="268"/>
                      <a:pt x="463" y="250"/>
                    </a:cubicBezTo>
                    <a:lnTo>
                      <a:pt x="463" y="74"/>
                    </a:lnTo>
                    <a:cubicBezTo>
                      <a:pt x="463" y="37"/>
                      <a:pt x="444" y="0"/>
                      <a:pt x="403"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 name="Google Shape;856;p37"/>
              <p:cNvSpPr/>
              <p:nvPr/>
            </p:nvSpPr>
            <p:spPr>
              <a:xfrm>
                <a:off x="861354" y="3051323"/>
                <a:ext cx="184661" cy="133767"/>
              </a:xfrm>
              <a:custGeom>
                <a:rect b="b" l="l" r="r" t="t"/>
                <a:pathLst>
                  <a:path extrusionOk="0" h="389" w="537">
                    <a:moveTo>
                      <a:pt x="440" y="79"/>
                    </a:moveTo>
                    <a:cubicBezTo>
                      <a:pt x="463" y="79"/>
                      <a:pt x="463" y="98"/>
                      <a:pt x="463" y="116"/>
                    </a:cubicBezTo>
                    <a:lnTo>
                      <a:pt x="463" y="292"/>
                    </a:lnTo>
                    <a:cubicBezTo>
                      <a:pt x="463" y="292"/>
                      <a:pt x="463" y="310"/>
                      <a:pt x="440" y="310"/>
                    </a:cubicBezTo>
                    <a:lnTo>
                      <a:pt x="93" y="310"/>
                    </a:lnTo>
                    <a:cubicBezTo>
                      <a:pt x="75" y="310"/>
                      <a:pt x="75" y="292"/>
                      <a:pt x="75" y="292"/>
                    </a:cubicBezTo>
                    <a:lnTo>
                      <a:pt x="75" y="116"/>
                    </a:lnTo>
                    <a:cubicBezTo>
                      <a:pt x="75" y="98"/>
                      <a:pt x="75" y="79"/>
                      <a:pt x="93" y="79"/>
                    </a:cubicBezTo>
                    <a:close/>
                    <a:moveTo>
                      <a:pt x="93" y="1"/>
                    </a:moveTo>
                    <a:cubicBezTo>
                      <a:pt x="38" y="1"/>
                      <a:pt x="1" y="61"/>
                      <a:pt x="1" y="116"/>
                    </a:cubicBezTo>
                    <a:lnTo>
                      <a:pt x="1" y="292"/>
                    </a:lnTo>
                    <a:cubicBezTo>
                      <a:pt x="1" y="329"/>
                      <a:pt x="38" y="389"/>
                      <a:pt x="93" y="389"/>
                    </a:cubicBezTo>
                    <a:lnTo>
                      <a:pt x="440" y="389"/>
                    </a:lnTo>
                    <a:cubicBezTo>
                      <a:pt x="500" y="389"/>
                      <a:pt x="537" y="329"/>
                      <a:pt x="537" y="292"/>
                    </a:cubicBezTo>
                    <a:lnTo>
                      <a:pt x="537" y="116"/>
                    </a:lnTo>
                    <a:cubicBezTo>
                      <a:pt x="537" y="61"/>
                      <a:pt x="500" y="1"/>
                      <a:pt x="44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 name="Google Shape;857;p37"/>
              <p:cNvSpPr/>
              <p:nvPr/>
            </p:nvSpPr>
            <p:spPr>
              <a:xfrm>
                <a:off x="1118915" y="3065766"/>
                <a:ext cx="165404" cy="105226"/>
              </a:xfrm>
              <a:custGeom>
                <a:rect b="b" l="l" r="r" t="t"/>
                <a:pathLst>
                  <a:path extrusionOk="0" h="306" w="481">
                    <a:moveTo>
                      <a:pt x="60" y="0"/>
                    </a:moveTo>
                    <a:cubicBezTo>
                      <a:pt x="37" y="0"/>
                      <a:pt x="0" y="37"/>
                      <a:pt x="0" y="74"/>
                    </a:cubicBezTo>
                    <a:lnTo>
                      <a:pt x="0" y="250"/>
                    </a:lnTo>
                    <a:cubicBezTo>
                      <a:pt x="0" y="268"/>
                      <a:pt x="37" y="305"/>
                      <a:pt x="60" y="305"/>
                    </a:cubicBezTo>
                    <a:lnTo>
                      <a:pt x="425" y="305"/>
                    </a:lnTo>
                    <a:cubicBezTo>
                      <a:pt x="444" y="305"/>
                      <a:pt x="481" y="268"/>
                      <a:pt x="481" y="250"/>
                    </a:cubicBezTo>
                    <a:lnTo>
                      <a:pt x="481" y="74"/>
                    </a:lnTo>
                    <a:cubicBezTo>
                      <a:pt x="481" y="37"/>
                      <a:pt x="444" y="0"/>
                      <a:pt x="425"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 name="Google Shape;858;p37"/>
              <p:cNvSpPr/>
              <p:nvPr/>
            </p:nvSpPr>
            <p:spPr>
              <a:xfrm>
                <a:off x="1106192" y="3051323"/>
                <a:ext cx="192570" cy="133767"/>
              </a:xfrm>
              <a:custGeom>
                <a:rect b="b" l="l" r="r" t="t"/>
                <a:pathLst>
                  <a:path extrusionOk="0" h="389" w="560">
                    <a:moveTo>
                      <a:pt x="462" y="79"/>
                    </a:moveTo>
                    <a:cubicBezTo>
                      <a:pt x="462" y="79"/>
                      <a:pt x="481" y="98"/>
                      <a:pt x="481" y="116"/>
                    </a:cubicBezTo>
                    <a:lnTo>
                      <a:pt x="481" y="292"/>
                    </a:lnTo>
                    <a:lnTo>
                      <a:pt x="462" y="310"/>
                    </a:lnTo>
                    <a:lnTo>
                      <a:pt x="97" y="310"/>
                    </a:lnTo>
                    <a:lnTo>
                      <a:pt x="74" y="292"/>
                    </a:lnTo>
                    <a:lnTo>
                      <a:pt x="74" y="116"/>
                    </a:lnTo>
                    <a:cubicBezTo>
                      <a:pt x="74" y="98"/>
                      <a:pt x="97" y="79"/>
                      <a:pt x="97" y="79"/>
                    </a:cubicBezTo>
                    <a:close/>
                    <a:moveTo>
                      <a:pt x="97" y="1"/>
                    </a:moveTo>
                    <a:cubicBezTo>
                      <a:pt x="37" y="1"/>
                      <a:pt x="0" y="61"/>
                      <a:pt x="0" y="116"/>
                    </a:cubicBezTo>
                    <a:lnTo>
                      <a:pt x="0" y="292"/>
                    </a:lnTo>
                    <a:cubicBezTo>
                      <a:pt x="0" y="329"/>
                      <a:pt x="37" y="389"/>
                      <a:pt x="97" y="389"/>
                    </a:cubicBezTo>
                    <a:lnTo>
                      <a:pt x="462" y="389"/>
                    </a:lnTo>
                    <a:cubicBezTo>
                      <a:pt x="518" y="389"/>
                      <a:pt x="559" y="329"/>
                      <a:pt x="559" y="292"/>
                    </a:cubicBezTo>
                    <a:lnTo>
                      <a:pt x="559" y="116"/>
                    </a:lnTo>
                    <a:cubicBezTo>
                      <a:pt x="559" y="61"/>
                      <a:pt x="518" y="1"/>
                      <a:pt x="46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 name="Google Shape;859;p37"/>
              <p:cNvSpPr/>
              <p:nvPr/>
            </p:nvSpPr>
            <p:spPr>
              <a:xfrm>
                <a:off x="1721037" y="3005244"/>
                <a:ext cx="100412" cy="345250"/>
              </a:xfrm>
              <a:custGeom>
                <a:rect b="b" l="l" r="r" t="t"/>
                <a:pathLst>
                  <a:path extrusionOk="0" h="1004" w="292">
                    <a:moveTo>
                      <a:pt x="0" y="1"/>
                    </a:moveTo>
                    <a:lnTo>
                      <a:pt x="0" y="1003"/>
                    </a:lnTo>
                    <a:lnTo>
                      <a:pt x="291" y="1003"/>
                    </a:lnTo>
                    <a:lnTo>
                      <a:pt x="291"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 name="Google Shape;860;p37"/>
              <p:cNvSpPr/>
              <p:nvPr/>
            </p:nvSpPr>
            <p:spPr>
              <a:xfrm>
                <a:off x="1708313" y="2992521"/>
                <a:ext cx="125858" cy="370697"/>
              </a:xfrm>
              <a:custGeom>
                <a:rect b="b" l="l" r="r" t="t"/>
                <a:pathLst>
                  <a:path extrusionOk="0" h="1078" w="366">
                    <a:moveTo>
                      <a:pt x="287" y="79"/>
                    </a:moveTo>
                    <a:lnTo>
                      <a:pt x="287" y="1003"/>
                    </a:lnTo>
                    <a:lnTo>
                      <a:pt x="79" y="1003"/>
                    </a:lnTo>
                    <a:lnTo>
                      <a:pt x="79" y="79"/>
                    </a:lnTo>
                    <a:close/>
                    <a:moveTo>
                      <a:pt x="0" y="1"/>
                    </a:moveTo>
                    <a:lnTo>
                      <a:pt x="0" y="38"/>
                    </a:lnTo>
                    <a:lnTo>
                      <a:pt x="0" y="1077"/>
                    </a:lnTo>
                    <a:lnTo>
                      <a:pt x="365" y="1077"/>
                    </a:lnTo>
                    <a:lnTo>
                      <a:pt x="36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 name="Google Shape;861;p37"/>
              <p:cNvSpPr/>
              <p:nvPr/>
            </p:nvSpPr>
            <p:spPr>
              <a:xfrm>
                <a:off x="1854459" y="3005244"/>
                <a:ext cx="98692" cy="345250"/>
              </a:xfrm>
              <a:custGeom>
                <a:rect b="b" l="l" r="r" t="t"/>
                <a:pathLst>
                  <a:path extrusionOk="0" h="1004" w="287">
                    <a:moveTo>
                      <a:pt x="0" y="1"/>
                    </a:moveTo>
                    <a:lnTo>
                      <a:pt x="0" y="1003"/>
                    </a:lnTo>
                    <a:lnTo>
                      <a:pt x="287" y="1003"/>
                    </a:lnTo>
                    <a:lnTo>
                      <a:pt x="287"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 name="Google Shape;862;p37"/>
              <p:cNvSpPr/>
              <p:nvPr/>
            </p:nvSpPr>
            <p:spPr>
              <a:xfrm>
                <a:off x="1840017" y="2992521"/>
                <a:ext cx="125858" cy="370697"/>
              </a:xfrm>
              <a:custGeom>
                <a:rect b="b" l="l" r="r" t="t"/>
                <a:pathLst>
                  <a:path extrusionOk="0" h="1078" w="366">
                    <a:moveTo>
                      <a:pt x="292" y="79"/>
                    </a:moveTo>
                    <a:lnTo>
                      <a:pt x="292" y="1003"/>
                    </a:lnTo>
                    <a:lnTo>
                      <a:pt x="79" y="1003"/>
                    </a:lnTo>
                    <a:lnTo>
                      <a:pt x="79" y="79"/>
                    </a:lnTo>
                    <a:close/>
                    <a:moveTo>
                      <a:pt x="1" y="1"/>
                    </a:moveTo>
                    <a:lnTo>
                      <a:pt x="1" y="38"/>
                    </a:lnTo>
                    <a:lnTo>
                      <a:pt x="1" y="1077"/>
                    </a:lnTo>
                    <a:lnTo>
                      <a:pt x="366" y="1077"/>
                    </a:lnTo>
                    <a:lnTo>
                      <a:pt x="36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 name="Google Shape;863;p37"/>
              <p:cNvSpPr/>
              <p:nvPr/>
            </p:nvSpPr>
            <p:spPr>
              <a:xfrm>
                <a:off x="1992696" y="3005244"/>
                <a:ext cx="106945" cy="345250"/>
              </a:xfrm>
              <a:custGeom>
                <a:rect b="b" l="l" r="r" t="t"/>
                <a:pathLst>
                  <a:path extrusionOk="0" h="1004" w="311">
                    <a:moveTo>
                      <a:pt x="0" y="1"/>
                    </a:moveTo>
                    <a:lnTo>
                      <a:pt x="0" y="1003"/>
                    </a:lnTo>
                    <a:lnTo>
                      <a:pt x="310" y="1003"/>
                    </a:lnTo>
                    <a:lnTo>
                      <a:pt x="310"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 name="Google Shape;864;p37"/>
              <p:cNvSpPr/>
              <p:nvPr/>
            </p:nvSpPr>
            <p:spPr>
              <a:xfrm>
                <a:off x="1979973" y="2992521"/>
                <a:ext cx="132048" cy="370697"/>
              </a:xfrm>
              <a:custGeom>
                <a:rect b="b" l="l" r="r" t="t"/>
                <a:pathLst>
                  <a:path extrusionOk="0" h="1078" w="384">
                    <a:moveTo>
                      <a:pt x="305" y="79"/>
                    </a:moveTo>
                    <a:lnTo>
                      <a:pt x="305" y="1003"/>
                    </a:lnTo>
                    <a:lnTo>
                      <a:pt x="74" y="1003"/>
                    </a:lnTo>
                    <a:lnTo>
                      <a:pt x="74" y="79"/>
                    </a:lnTo>
                    <a:close/>
                    <a:moveTo>
                      <a:pt x="0" y="1"/>
                    </a:moveTo>
                    <a:lnTo>
                      <a:pt x="0" y="38"/>
                    </a:lnTo>
                    <a:lnTo>
                      <a:pt x="0" y="1077"/>
                    </a:lnTo>
                    <a:lnTo>
                      <a:pt x="384" y="1077"/>
                    </a:lnTo>
                    <a:lnTo>
                      <a:pt x="38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 name="Google Shape;865;p37"/>
              <p:cNvSpPr/>
              <p:nvPr/>
            </p:nvSpPr>
            <p:spPr>
              <a:xfrm>
                <a:off x="2138842" y="3005244"/>
                <a:ext cx="98692" cy="345250"/>
              </a:xfrm>
              <a:custGeom>
                <a:rect b="b" l="l" r="r" t="t"/>
                <a:pathLst>
                  <a:path extrusionOk="0" h="1004" w="287">
                    <a:moveTo>
                      <a:pt x="1" y="1"/>
                    </a:moveTo>
                    <a:lnTo>
                      <a:pt x="1" y="1003"/>
                    </a:lnTo>
                    <a:lnTo>
                      <a:pt x="287" y="1003"/>
                    </a:lnTo>
                    <a:lnTo>
                      <a:pt x="287"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 name="Google Shape;866;p37"/>
              <p:cNvSpPr/>
              <p:nvPr/>
            </p:nvSpPr>
            <p:spPr>
              <a:xfrm>
                <a:off x="2124400" y="2992521"/>
                <a:ext cx="127578" cy="370697"/>
              </a:xfrm>
              <a:custGeom>
                <a:rect b="b" l="l" r="r" t="t"/>
                <a:pathLst>
                  <a:path extrusionOk="0" h="1078" w="371">
                    <a:moveTo>
                      <a:pt x="292" y="79"/>
                    </a:moveTo>
                    <a:lnTo>
                      <a:pt x="292" y="1003"/>
                    </a:lnTo>
                    <a:lnTo>
                      <a:pt x="79" y="1003"/>
                    </a:lnTo>
                    <a:lnTo>
                      <a:pt x="79" y="79"/>
                    </a:lnTo>
                    <a:close/>
                    <a:moveTo>
                      <a:pt x="1" y="1"/>
                    </a:moveTo>
                    <a:lnTo>
                      <a:pt x="1" y="38"/>
                    </a:lnTo>
                    <a:lnTo>
                      <a:pt x="1" y="1077"/>
                    </a:lnTo>
                    <a:lnTo>
                      <a:pt x="371" y="1077"/>
                    </a:lnTo>
                    <a:lnTo>
                      <a:pt x="37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 name="Google Shape;867;p37"/>
              <p:cNvSpPr/>
              <p:nvPr/>
            </p:nvSpPr>
            <p:spPr>
              <a:xfrm>
                <a:off x="2270890" y="3005244"/>
                <a:ext cx="100412" cy="345250"/>
              </a:xfrm>
              <a:custGeom>
                <a:rect b="b" l="l" r="r" t="t"/>
                <a:pathLst>
                  <a:path extrusionOk="0" h="1004" w="292">
                    <a:moveTo>
                      <a:pt x="0" y="1"/>
                    </a:moveTo>
                    <a:lnTo>
                      <a:pt x="0" y="1003"/>
                    </a:lnTo>
                    <a:lnTo>
                      <a:pt x="291" y="1003"/>
                    </a:lnTo>
                    <a:lnTo>
                      <a:pt x="291"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 name="Google Shape;868;p37"/>
              <p:cNvSpPr/>
              <p:nvPr/>
            </p:nvSpPr>
            <p:spPr>
              <a:xfrm>
                <a:off x="2258166" y="2992521"/>
                <a:ext cx="125858" cy="370697"/>
              </a:xfrm>
              <a:custGeom>
                <a:rect b="b" l="l" r="r" t="t"/>
                <a:pathLst>
                  <a:path extrusionOk="0" h="1078" w="366">
                    <a:moveTo>
                      <a:pt x="287" y="79"/>
                    </a:moveTo>
                    <a:lnTo>
                      <a:pt x="287" y="1003"/>
                    </a:lnTo>
                    <a:lnTo>
                      <a:pt x="74" y="1003"/>
                    </a:lnTo>
                    <a:lnTo>
                      <a:pt x="74" y="79"/>
                    </a:lnTo>
                    <a:close/>
                    <a:moveTo>
                      <a:pt x="0" y="1"/>
                    </a:moveTo>
                    <a:lnTo>
                      <a:pt x="0" y="38"/>
                    </a:lnTo>
                    <a:lnTo>
                      <a:pt x="0" y="1077"/>
                    </a:lnTo>
                    <a:lnTo>
                      <a:pt x="365" y="1077"/>
                    </a:lnTo>
                    <a:lnTo>
                      <a:pt x="36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 name="Google Shape;869;p37"/>
              <p:cNvSpPr/>
              <p:nvPr/>
            </p:nvSpPr>
            <p:spPr>
              <a:xfrm>
                <a:off x="2410502" y="3005244"/>
                <a:ext cx="105226" cy="345250"/>
              </a:xfrm>
              <a:custGeom>
                <a:rect b="b" l="l" r="r" t="t"/>
                <a:pathLst>
                  <a:path extrusionOk="0" h="1004" w="306">
                    <a:moveTo>
                      <a:pt x="1" y="1"/>
                    </a:moveTo>
                    <a:lnTo>
                      <a:pt x="1" y="1003"/>
                    </a:lnTo>
                    <a:lnTo>
                      <a:pt x="306" y="1003"/>
                    </a:lnTo>
                    <a:lnTo>
                      <a:pt x="306"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 name="Google Shape;870;p37"/>
              <p:cNvSpPr/>
              <p:nvPr/>
            </p:nvSpPr>
            <p:spPr>
              <a:xfrm>
                <a:off x="2396403" y="2992521"/>
                <a:ext cx="133767" cy="370697"/>
              </a:xfrm>
              <a:custGeom>
                <a:rect b="b" l="l" r="r" t="t"/>
                <a:pathLst>
                  <a:path extrusionOk="0" h="1078" w="389">
                    <a:moveTo>
                      <a:pt x="310" y="79"/>
                    </a:moveTo>
                    <a:lnTo>
                      <a:pt x="310" y="1003"/>
                    </a:lnTo>
                    <a:lnTo>
                      <a:pt x="79" y="1003"/>
                    </a:lnTo>
                    <a:lnTo>
                      <a:pt x="79" y="79"/>
                    </a:lnTo>
                    <a:close/>
                    <a:moveTo>
                      <a:pt x="0" y="1"/>
                    </a:moveTo>
                    <a:lnTo>
                      <a:pt x="0" y="38"/>
                    </a:lnTo>
                    <a:lnTo>
                      <a:pt x="0" y="1077"/>
                    </a:lnTo>
                    <a:lnTo>
                      <a:pt x="388" y="1077"/>
                    </a:lnTo>
                    <a:lnTo>
                      <a:pt x="38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 name="Google Shape;871;p37"/>
              <p:cNvSpPr/>
              <p:nvPr/>
            </p:nvSpPr>
            <p:spPr>
              <a:xfrm>
                <a:off x="2555273" y="3005244"/>
                <a:ext cx="106601" cy="345250"/>
              </a:xfrm>
              <a:custGeom>
                <a:rect b="b" l="l" r="r" t="t"/>
                <a:pathLst>
                  <a:path extrusionOk="0" h="1004" w="310">
                    <a:moveTo>
                      <a:pt x="0" y="1"/>
                    </a:moveTo>
                    <a:lnTo>
                      <a:pt x="0" y="1003"/>
                    </a:lnTo>
                    <a:lnTo>
                      <a:pt x="310" y="1003"/>
                    </a:lnTo>
                    <a:lnTo>
                      <a:pt x="310"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 name="Google Shape;872;p37"/>
              <p:cNvSpPr/>
              <p:nvPr/>
            </p:nvSpPr>
            <p:spPr>
              <a:xfrm>
                <a:off x="2542549" y="2992521"/>
                <a:ext cx="132048" cy="370697"/>
              </a:xfrm>
              <a:custGeom>
                <a:rect b="b" l="l" r="r" t="t"/>
                <a:pathLst>
                  <a:path extrusionOk="0" h="1078" w="384">
                    <a:moveTo>
                      <a:pt x="310" y="79"/>
                    </a:moveTo>
                    <a:lnTo>
                      <a:pt x="310" y="1003"/>
                    </a:lnTo>
                    <a:lnTo>
                      <a:pt x="79" y="1003"/>
                    </a:lnTo>
                    <a:lnTo>
                      <a:pt x="79" y="79"/>
                    </a:lnTo>
                    <a:close/>
                    <a:moveTo>
                      <a:pt x="0" y="1"/>
                    </a:moveTo>
                    <a:lnTo>
                      <a:pt x="0" y="38"/>
                    </a:lnTo>
                    <a:lnTo>
                      <a:pt x="0" y="1077"/>
                    </a:lnTo>
                    <a:lnTo>
                      <a:pt x="384" y="1077"/>
                    </a:lnTo>
                    <a:lnTo>
                      <a:pt x="38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 name="Google Shape;873;p37"/>
              <p:cNvSpPr/>
              <p:nvPr/>
            </p:nvSpPr>
            <p:spPr>
              <a:xfrm>
                <a:off x="629240" y="3383505"/>
                <a:ext cx="2032645" cy="105226"/>
              </a:xfrm>
              <a:custGeom>
                <a:rect b="b" l="l" r="r" t="t"/>
                <a:pathLst>
                  <a:path extrusionOk="0" h="306" w="5911">
                    <a:moveTo>
                      <a:pt x="1" y="0"/>
                    </a:moveTo>
                    <a:lnTo>
                      <a:pt x="1" y="305"/>
                    </a:lnTo>
                    <a:lnTo>
                      <a:pt x="5911" y="305"/>
                    </a:lnTo>
                    <a:lnTo>
                      <a:pt x="591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 name="Google Shape;874;p37"/>
              <p:cNvSpPr/>
              <p:nvPr/>
            </p:nvSpPr>
            <p:spPr>
              <a:xfrm>
                <a:off x="615141" y="3369062"/>
                <a:ext cx="2059467" cy="133767"/>
              </a:xfrm>
              <a:custGeom>
                <a:rect b="b" l="l" r="r" t="t"/>
                <a:pathLst>
                  <a:path extrusionOk="0" h="389" w="5989">
                    <a:moveTo>
                      <a:pt x="5915" y="79"/>
                    </a:moveTo>
                    <a:lnTo>
                      <a:pt x="5915" y="310"/>
                    </a:lnTo>
                    <a:lnTo>
                      <a:pt x="79" y="310"/>
                    </a:lnTo>
                    <a:lnTo>
                      <a:pt x="79" y="79"/>
                    </a:lnTo>
                    <a:close/>
                    <a:moveTo>
                      <a:pt x="0" y="1"/>
                    </a:moveTo>
                    <a:lnTo>
                      <a:pt x="0" y="42"/>
                    </a:lnTo>
                    <a:lnTo>
                      <a:pt x="0" y="389"/>
                    </a:lnTo>
                    <a:lnTo>
                      <a:pt x="5989" y="389"/>
                    </a:lnTo>
                    <a:lnTo>
                      <a:pt x="5989"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 name="Google Shape;875;p37"/>
              <p:cNvSpPr/>
              <p:nvPr/>
            </p:nvSpPr>
            <p:spPr>
              <a:xfrm>
                <a:off x="654686" y="3621809"/>
                <a:ext cx="167467" cy="581836"/>
              </a:xfrm>
              <a:custGeom>
                <a:rect b="b" l="l" r="r" t="t"/>
                <a:pathLst>
                  <a:path extrusionOk="0" h="1692" w="487">
                    <a:moveTo>
                      <a:pt x="1" y="0"/>
                    </a:moveTo>
                    <a:lnTo>
                      <a:pt x="1" y="1691"/>
                    </a:lnTo>
                    <a:lnTo>
                      <a:pt x="486" y="1691"/>
                    </a:lnTo>
                    <a:lnTo>
                      <a:pt x="486"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 name="Google Shape;876;p37"/>
              <p:cNvSpPr/>
              <p:nvPr/>
            </p:nvSpPr>
            <p:spPr>
              <a:xfrm>
                <a:off x="641963" y="3607366"/>
                <a:ext cx="192914" cy="610722"/>
              </a:xfrm>
              <a:custGeom>
                <a:rect b="b" l="l" r="r" t="t"/>
                <a:pathLst>
                  <a:path extrusionOk="0" h="1776" w="561">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 name="Google Shape;877;p37"/>
              <p:cNvSpPr/>
              <p:nvPr/>
            </p:nvSpPr>
            <p:spPr>
              <a:xfrm>
                <a:off x="867888"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 name="Google Shape;878;p37"/>
              <p:cNvSpPr/>
              <p:nvPr/>
            </p:nvSpPr>
            <p:spPr>
              <a:xfrm>
                <a:off x="853445" y="3607366"/>
                <a:ext cx="192570" cy="610722"/>
              </a:xfrm>
              <a:custGeom>
                <a:rect b="b" l="l" r="r" t="t"/>
                <a:pathLst>
                  <a:path extrusionOk="0" h="1776" w="560">
                    <a:moveTo>
                      <a:pt x="486" y="79"/>
                    </a:moveTo>
                    <a:lnTo>
                      <a:pt x="486"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 name="Google Shape;879;p37"/>
              <p:cNvSpPr/>
              <p:nvPr/>
            </p:nvSpPr>
            <p:spPr>
              <a:xfrm>
                <a:off x="1085559"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 name="Google Shape;880;p37"/>
              <p:cNvSpPr/>
              <p:nvPr/>
            </p:nvSpPr>
            <p:spPr>
              <a:xfrm>
                <a:off x="1072836"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 name="Google Shape;881;p37"/>
              <p:cNvSpPr/>
              <p:nvPr/>
            </p:nvSpPr>
            <p:spPr>
              <a:xfrm>
                <a:off x="1298417" y="3621809"/>
                <a:ext cx="171938" cy="581836"/>
              </a:xfrm>
              <a:custGeom>
                <a:rect b="b" l="l" r="r" t="t"/>
                <a:pathLst>
                  <a:path extrusionOk="0" h="1692" w="500">
                    <a:moveTo>
                      <a:pt x="0" y="0"/>
                    </a:moveTo>
                    <a:lnTo>
                      <a:pt x="0" y="1691"/>
                    </a:lnTo>
                    <a:lnTo>
                      <a:pt x="499" y="1691"/>
                    </a:lnTo>
                    <a:lnTo>
                      <a:pt x="499"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 name="Google Shape;882;p37"/>
              <p:cNvSpPr/>
              <p:nvPr/>
            </p:nvSpPr>
            <p:spPr>
              <a:xfrm>
                <a:off x="1283974" y="3607366"/>
                <a:ext cx="199104" cy="610722"/>
              </a:xfrm>
              <a:custGeom>
                <a:rect b="b" l="l" r="r" t="t"/>
                <a:pathLst>
                  <a:path extrusionOk="0" h="1776" w="579">
                    <a:moveTo>
                      <a:pt x="504" y="79"/>
                    </a:moveTo>
                    <a:lnTo>
                      <a:pt x="504" y="1696"/>
                    </a:lnTo>
                    <a:lnTo>
                      <a:pt x="79" y="1696"/>
                    </a:lnTo>
                    <a:lnTo>
                      <a:pt x="79" y="79"/>
                    </a:lnTo>
                    <a:close/>
                    <a:moveTo>
                      <a:pt x="1" y="1"/>
                    </a:moveTo>
                    <a:lnTo>
                      <a:pt x="1" y="42"/>
                    </a:lnTo>
                    <a:lnTo>
                      <a:pt x="1" y="1775"/>
                    </a:lnTo>
                    <a:lnTo>
                      <a:pt x="578" y="1775"/>
                    </a:lnTo>
                    <a:lnTo>
                      <a:pt x="57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 name="Google Shape;883;p37"/>
              <p:cNvSpPr/>
              <p:nvPr/>
            </p:nvSpPr>
            <p:spPr>
              <a:xfrm>
                <a:off x="1516088"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 name="Google Shape;884;p37"/>
              <p:cNvSpPr/>
              <p:nvPr/>
            </p:nvSpPr>
            <p:spPr>
              <a:xfrm>
                <a:off x="1503365" y="3607366"/>
                <a:ext cx="192570" cy="610722"/>
              </a:xfrm>
              <a:custGeom>
                <a:rect b="b" l="l" r="r" t="t"/>
                <a:pathLst>
                  <a:path extrusionOk="0" h="1776" w="560">
                    <a:moveTo>
                      <a:pt x="481" y="79"/>
                    </a:moveTo>
                    <a:lnTo>
                      <a:pt x="481" y="1696"/>
                    </a:lnTo>
                    <a:lnTo>
                      <a:pt x="74" y="1696"/>
                    </a:lnTo>
                    <a:lnTo>
                      <a:pt x="74" y="79"/>
                    </a:lnTo>
                    <a:close/>
                    <a:moveTo>
                      <a:pt x="0" y="1"/>
                    </a:moveTo>
                    <a:lnTo>
                      <a:pt x="0" y="42"/>
                    </a:lnTo>
                    <a:lnTo>
                      <a:pt x="0" y="1775"/>
                    </a:lnTo>
                    <a:lnTo>
                      <a:pt x="559" y="1775"/>
                    </a:lnTo>
                    <a:lnTo>
                      <a:pt x="559"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 name="Google Shape;885;p37"/>
              <p:cNvSpPr/>
              <p:nvPr/>
            </p:nvSpPr>
            <p:spPr>
              <a:xfrm>
                <a:off x="1735136" y="3621809"/>
                <a:ext cx="165748" cy="581836"/>
              </a:xfrm>
              <a:custGeom>
                <a:rect b="b" l="l" r="r" t="t"/>
                <a:pathLst>
                  <a:path extrusionOk="0" h="1692" w="482">
                    <a:moveTo>
                      <a:pt x="1" y="0"/>
                    </a:moveTo>
                    <a:lnTo>
                      <a:pt x="1"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 name="Google Shape;886;p37"/>
              <p:cNvSpPr/>
              <p:nvPr/>
            </p:nvSpPr>
            <p:spPr>
              <a:xfrm>
                <a:off x="1721037"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 name="Google Shape;887;p37"/>
              <p:cNvSpPr/>
              <p:nvPr/>
            </p:nvSpPr>
            <p:spPr>
              <a:xfrm>
                <a:off x="1946617" y="3621809"/>
                <a:ext cx="171938" cy="581836"/>
              </a:xfrm>
              <a:custGeom>
                <a:rect b="b" l="l" r="r" t="t"/>
                <a:pathLst>
                  <a:path extrusionOk="0" h="1692" w="500">
                    <a:moveTo>
                      <a:pt x="0" y="0"/>
                    </a:moveTo>
                    <a:lnTo>
                      <a:pt x="0" y="1691"/>
                    </a:lnTo>
                    <a:lnTo>
                      <a:pt x="499" y="1691"/>
                    </a:lnTo>
                    <a:lnTo>
                      <a:pt x="499"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 name="Google Shape;888;p37"/>
              <p:cNvSpPr/>
              <p:nvPr/>
            </p:nvSpPr>
            <p:spPr>
              <a:xfrm>
                <a:off x="1933894" y="3607366"/>
                <a:ext cx="199104" cy="610722"/>
              </a:xfrm>
              <a:custGeom>
                <a:rect b="b" l="l" r="r" t="t"/>
                <a:pathLst>
                  <a:path extrusionOk="0" h="1776" w="579">
                    <a:moveTo>
                      <a:pt x="499" y="79"/>
                    </a:moveTo>
                    <a:lnTo>
                      <a:pt x="499" y="1696"/>
                    </a:lnTo>
                    <a:lnTo>
                      <a:pt x="74" y="1696"/>
                    </a:lnTo>
                    <a:lnTo>
                      <a:pt x="74" y="79"/>
                    </a:lnTo>
                    <a:close/>
                    <a:moveTo>
                      <a:pt x="0" y="1"/>
                    </a:moveTo>
                    <a:lnTo>
                      <a:pt x="0" y="42"/>
                    </a:lnTo>
                    <a:lnTo>
                      <a:pt x="0" y="1775"/>
                    </a:lnTo>
                    <a:lnTo>
                      <a:pt x="578" y="1775"/>
                    </a:lnTo>
                    <a:lnTo>
                      <a:pt x="57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 name="Google Shape;889;p37"/>
              <p:cNvSpPr/>
              <p:nvPr/>
            </p:nvSpPr>
            <p:spPr>
              <a:xfrm>
                <a:off x="2164289" y="3621809"/>
                <a:ext cx="167123" cy="581836"/>
              </a:xfrm>
              <a:custGeom>
                <a:rect b="b" l="l" r="r" t="t"/>
                <a:pathLst>
                  <a:path extrusionOk="0" h="1692" w="486">
                    <a:moveTo>
                      <a:pt x="0" y="0"/>
                    </a:moveTo>
                    <a:lnTo>
                      <a:pt x="0" y="1691"/>
                    </a:lnTo>
                    <a:lnTo>
                      <a:pt x="486" y="1691"/>
                    </a:lnTo>
                    <a:lnTo>
                      <a:pt x="486"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 name="Google Shape;890;p37"/>
              <p:cNvSpPr/>
              <p:nvPr/>
            </p:nvSpPr>
            <p:spPr>
              <a:xfrm>
                <a:off x="2151566"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 name="Google Shape;891;p37"/>
              <p:cNvSpPr/>
              <p:nvPr/>
            </p:nvSpPr>
            <p:spPr>
              <a:xfrm>
                <a:off x="2383680"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 name="Google Shape;892;p37"/>
              <p:cNvSpPr/>
              <p:nvPr/>
            </p:nvSpPr>
            <p:spPr>
              <a:xfrm>
                <a:off x="2370957" y="3607366"/>
                <a:ext cx="190851" cy="610722"/>
              </a:xfrm>
              <a:custGeom>
                <a:rect b="b" l="l" r="r" t="t"/>
                <a:pathLst>
                  <a:path extrusionOk="0" h="1776" w="555">
                    <a:moveTo>
                      <a:pt x="481" y="79"/>
                    </a:moveTo>
                    <a:lnTo>
                      <a:pt x="481" y="1696"/>
                    </a:lnTo>
                    <a:lnTo>
                      <a:pt x="74" y="1696"/>
                    </a:lnTo>
                    <a:lnTo>
                      <a:pt x="74" y="79"/>
                    </a:lnTo>
                    <a:close/>
                    <a:moveTo>
                      <a:pt x="0" y="1"/>
                    </a:moveTo>
                    <a:lnTo>
                      <a:pt x="0" y="42"/>
                    </a:lnTo>
                    <a:lnTo>
                      <a:pt x="0" y="1775"/>
                    </a:lnTo>
                    <a:lnTo>
                      <a:pt x="555" y="1775"/>
                    </a:lnTo>
                    <a:lnTo>
                      <a:pt x="55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 name="Google Shape;893;p37"/>
              <p:cNvSpPr/>
              <p:nvPr/>
            </p:nvSpPr>
            <p:spPr>
              <a:xfrm>
                <a:off x="2594818" y="3621809"/>
                <a:ext cx="165748" cy="581836"/>
              </a:xfrm>
              <a:custGeom>
                <a:rect b="b" l="l" r="r" t="t"/>
                <a:pathLst>
                  <a:path extrusionOk="0" h="1692" w="482">
                    <a:moveTo>
                      <a:pt x="1" y="0"/>
                    </a:moveTo>
                    <a:lnTo>
                      <a:pt x="1" y="1691"/>
                    </a:lnTo>
                    <a:lnTo>
                      <a:pt x="481" y="1691"/>
                    </a:lnTo>
                    <a:lnTo>
                      <a:pt x="48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 name="Google Shape;894;p37"/>
              <p:cNvSpPr/>
              <p:nvPr/>
            </p:nvSpPr>
            <p:spPr>
              <a:xfrm>
                <a:off x="2582095" y="3607366"/>
                <a:ext cx="192570" cy="610722"/>
              </a:xfrm>
              <a:custGeom>
                <a:rect b="b" l="l" r="r" t="t"/>
                <a:pathLst>
                  <a:path extrusionOk="0" h="1776" w="56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 name="Google Shape;895;p37"/>
              <p:cNvSpPr/>
              <p:nvPr/>
            </p:nvSpPr>
            <p:spPr>
              <a:xfrm>
                <a:off x="840722" y="2344320"/>
                <a:ext cx="497587" cy="489678"/>
              </a:xfrm>
              <a:custGeom>
                <a:rect b="b" l="l" r="r" t="t"/>
                <a:pathLst>
                  <a:path extrusionOk="0" h="1424" w="1447">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698" name="Shape 17698"/>
        <p:cNvGrpSpPr/>
        <p:nvPr/>
      </p:nvGrpSpPr>
      <p:grpSpPr>
        <a:xfrm>
          <a:off x="0" y="0"/>
          <a:ext cx="0" cy="0"/>
          <a:chOff x="0" y="0"/>
          <a:chExt cx="0" cy="0"/>
        </a:xfrm>
      </p:grpSpPr>
      <p:grpSp>
        <p:nvGrpSpPr>
          <p:cNvPr id="17699" name="Google Shape;17699;p82"/>
          <p:cNvGrpSpPr/>
          <p:nvPr/>
        </p:nvGrpSpPr>
        <p:grpSpPr>
          <a:xfrm>
            <a:off x="3562793" y="6796679"/>
            <a:ext cx="727208" cy="556312"/>
            <a:chOff x="1807567" y="3398339"/>
            <a:chExt cx="363604" cy="278156"/>
          </a:xfrm>
        </p:grpSpPr>
        <p:sp>
          <p:nvSpPr>
            <p:cNvPr id="17700" name="Google Shape;17700;p82"/>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1" name="Google Shape;17701;p82"/>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2" name="Google Shape;17702;p82"/>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3" name="Google Shape;17703;p82"/>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4" name="Google Shape;17704;p82"/>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5" name="Google Shape;17705;p82"/>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6" name="Google Shape;17706;p82"/>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7" name="Google Shape;17707;p82"/>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8" name="Google Shape;17708;p82"/>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9" name="Google Shape;17709;p82"/>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0" name="Google Shape;17710;p82"/>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1" name="Google Shape;17711;p82"/>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2" name="Google Shape;17712;p82"/>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3" name="Google Shape;17713;p82"/>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4" name="Google Shape;17714;p82"/>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5" name="Google Shape;17715;p82"/>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6" name="Google Shape;17716;p82"/>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7" name="Google Shape;17717;p82"/>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8" name="Google Shape;17718;p82"/>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9" name="Google Shape;17719;p82"/>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0" name="Google Shape;17720;p82"/>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1" name="Google Shape;17721;p82"/>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2" name="Google Shape;17722;p82"/>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3" name="Google Shape;17723;p82"/>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4" name="Google Shape;17724;p82"/>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5" name="Google Shape;17725;p82"/>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6" name="Google Shape;17726;p82"/>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7" name="Google Shape;17727;p82"/>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8" name="Google Shape;17728;p82"/>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9" name="Google Shape;17729;p82"/>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0" name="Google Shape;17730;p82"/>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731" name="Google Shape;17731;p82"/>
          <p:cNvGrpSpPr/>
          <p:nvPr/>
        </p:nvGrpSpPr>
        <p:grpSpPr>
          <a:xfrm>
            <a:off x="4494161" y="6770131"/>
            <a:ext cx="727521" cy="609200"/>
            <a:chOff x="2273251" y="3385065"/>
            <a:chExt cx="363760" cy="304600"/>
          </a:xfrm>
        </p:grpSpPr>
        <p:sp>
          <p:nvSpPr>
            <p:cNvPr id="17732" name="Google Shape;17732;p82"/>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3" name="Google Shape;17733;p82"/>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4" name="Google Shape;17734;p82"/>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5" name="Google Shape;17735;p82"/>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6" name="Google Shape;17736;p82"/>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7" name="Google Shape;17737;p82"/>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8" name="Google Shape;17738;p82"/>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39" name="Google Shape;17739;p82"/>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0" name="Google Shape;17740;p82"/>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1" name="Google Shape;17741;p82"/>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2" name="Google Shape;17742;p82"/>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3" name="Google Shape;17743;p82"/>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4" name="Google Shape;17744;p82"/>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5" name="Google Shape;17745;p82"/>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6" name="Google Shape;17746;p82"/>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7" name="Google Shape;17747;p82"/>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8" name="Google Shape;17748;p82"/>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9" name="Google Shape;17749;p82"/>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0" name="Google Shape;17750;p82"/>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1" name="Google Shape;17751;p82"/>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2" name="Google Shape;17752;p82"/>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3" name="Google Shape;17753;p82"/>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4" name="Google Shape;17754;p82"/>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5" name="Google Shape;17755;p82"/>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6" name="Google Shape;17756;p82"/>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7" name="Google Shape;17757;p82"/>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8" name="Google Shape;17758;p82"/>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9" name="Google Shape;17759;p82"/>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0" name="Google Shape;17760;p82"/>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1" name="Google Shape;17761;p82"/>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2" name="Google Shape;17762;p82"/>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3" name="Google Shape;17763;p82"/>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4" name="Google Shape;17764;p82"/>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5" name="Google Shape;17765;p82"/>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6" name="Google Shape;17766;p82"/>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7" name="Google Shape;17767;p82"/>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8" name="Google Shape;17768;p82"/>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9" name="Google Shape;17769;p82"/>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0" name="Google Shape;17770;p82"/>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1" name="Google Shape;17771;p82"/>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2" name="Google Shape;17772;p82"/>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3" name="Google Shape;17773;p82"/>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4" name="Google Shape;17774;p82"/>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5" name="Google Shape;17775;p82"/>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6" name="Google Shape;17776;p82"/>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7" name="Google Shape;17777;p82"/>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8" name="Google Shape;17778;p82"/>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9" name="Google Shape;17779;p82"/>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0" name="Google Shape;17780;p82"/>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1" name="Google Shape;17781;p82"/>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2" name="Google Shape;17782;p82"/>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3" name="Google Shape;17783;p82"/>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4" name="Google Shape;17784;p82"/>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5" name="Google Shape;17785;p82"/>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6" name="Google Shape;17786;p82"/>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7" name="Google Shape;17787;p82"/>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8" name="Google Shape;17788;p82"/>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9" name="Google Shape;17789;p82"/>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0" name="Google Shape;17790;p82"/>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1" name="Google Shape;17791;p82"/>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2" name="Google Shape;17792;p82"/>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3" name="Google Shape;17793;p82"/>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4" name="Google Shape;17794;p82"/>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5" name="Google Shape;17795;p82"/>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6" name="Google Shape;17796;p82"/>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7" name="Google Shape;17797;p82"/>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8" name="Google Shape;17798;p82"/>
            <p:cNvSpPr/>
            <p:nvPr/>
          </p:nvSpPr>
          <p:spPr>
            <a:xfrm>
              <a:off x="2572437"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9" name="Google Shape;17799;p82"/>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0" name="Google Shape;17800;p82"/>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1" name="Google Shape;17801;p82"/>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2" name="Google Shape;17802;p82"/>
            <p:cNvSpPr/>
            <p:nvPr/>
          </p:nvSpPr>
          <p:spPr>
            <a:xfrm>
              <a:off x="2572437"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3" name="Google Shape;17803;p82"/>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4" name="Google Shape;17804;p82"/>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5" name="Google Shape;17805;p82"/>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6" name="Google Shape;17806;p82"/>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807" name="Google Shape;17807;p82"/>
          <p:cNvGrpSpPr/>
          <p:nvPr/>
        </p:nvGrpSpPr>
        <p:grpSpPr>
          <a:xfrm>
            <a:off x="5424748" y="6734056"/>
            <a:ext cx="727000" cy="681348"/>
            <a:chOff x="2738545" y="3367028"/>
            <a:chExt cx="363500" cy="340674"/>
          </a:xfrm>
        </p:grpSpPr>
        <p:sp>
          <p:nvSpPr>
            <p:cNvPr id="17808" name="Google Shape;17808;p82"/>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9" name="Google Shape;17809;p82"/>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0" name="Google Shape;17810;p82"/>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1" name="Google Shape;17811;p82"/>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2" name="Google Shape;17812;p82"/>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3" name="Google Shape;17813;p82"/>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4" name="Google Shape;17814;p82"/>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5" name="Google Shape;17815;p82"/>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6" name="Google Shape;17816;p82"/>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7" name="Google Shape;17817;p82"/>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8" name="Google Shape;17818;p82"/>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9" name="Google Shape;17819;p82"/>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0" name="Google Shape;17820;p82"/>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1" name="Google Shape;17821;p82"/>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2" name="Google Shape;17822;p82"/>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3" name="Google Shape;17823;p82"/>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824" name="Google Shape;17824;p82"/>
          <p:cNvGrpSpPr/>
          <p:nvPr/>
        </p:nvGrpSpPr>
        <p:grpSpPr>
          <a:xfrm>
            <a:off x="7286547" y="6756752"/>
            <a:ext cx="726948" cy="635956"/>
            <a:chOff x="3669445" y="3378376"/>
            <a:chExt cx="363474" cy="317978"/>
          </a:xfrm>
        </p:grpSpPr>
        <p:sp>
          <p:nvSpPr>
            <p:cNvPr id="17825" name="Google Shape;17825;p82"/>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6" name="Google Shape;17826;p82"/>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7" name="Google Shape;17827;p82"/>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8" name="Google Shape;17828;p82"/>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9" name="Google Shape;17829;p82"/>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0" name="Google Shape;17830;p82"/>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1" name="Google Shape;17831;p82"/>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2" name="Google Shape;17832;p82"/>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3" name="Google Shape;17833;p82"/>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4" name="Google Shape;17834;p82"/>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5" name="Google Shape;17835;p82"/>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6" name="Google Shape;17836;p82"/>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7" name="Google Shape;17837;p82"/>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8" name="Google Shape;17838;p82"/>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9" name="Google Shape;17839;p82"/>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0" name="Google Shape;17840;p82"/>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1" name="Google Shape;17841;p82"/>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2" name="Google Shape;17842;p82"/>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3" name="Google Shape;17843;p82"/>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4" name="Google Shape;17844;p82"/>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5" name="Google Shape;17845;p82"/>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6" name="Google Shape;17846;p82"/>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7" name="Google Shape;17847;p82"/>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8" name="Google Shape;17848;p82"/>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9" name="Google Shape;17849;p82"/>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850" name="Google Shape;17850;p82"/>
          <p:cNvGrpSpPr/>
          <p:nvPr/>
        </p:nvGrpSpPr>
        <p:grpSpPr>
          <a:xfrm>
            <a:off x="3618648" y="3013842"/>
            <a:ext cx="713258" cy="713049"/>
            <a:chOff x="1835495" y="1506921"/>
            <a:chExt cx="356629" cy="356525"/>
          </a:xfrm>
        </p:grpSpPr>
        <p:sp>
          <p:nvSpPr>
            <p:cNvPr id="17851" name="Google Shape;17851;p82"/>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2" name="Google Shape;17852;p82"/>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3" name="Google Shape;17853;p82"/>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4" name="Google Shape;17854;p82"/>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5" name="Google Shape;17855;p82"/>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6" name="Google Shape;17856;p82"/>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7" name="Google Shape;17857;p82"/>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8" name="Google Shape;17858;p82"/>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9" name="Google Shape;17859;p82"/>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0" name="Google Shape;17860;p82"/>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1" name="Google Shape;17861;p82"/>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2" name="Google Shape;17862;p82"/>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3" name="Google Shape;17863;p82"/>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4" name="Google Shape;17864;p82"/>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865" name="Google Shape;17865;p82"/>
          <p:cNvGrpSpPr/>
          <p:nvPr/>
        </p:nvGrpSpPr>
        <p:grpSpPr>
          <a:xfrm>
            <a:off x="8321713" y="2999891"/>
            <a:ext cx="751882" cy="727000"/>
            <a:chOff x="4187027" y="1499946"/>
            <a:chExt cx="375941" cy="363500"/>
          </a:xfrm>
        </p:grpSpPr>
        <p:sp>
          <p:nvSpPr>
            <p:cNvPr id="17866" name="Google Shape;17866;p82"/>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7" name="Google Shape;17867;p82"/>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8" name="Google Shape;17868;p82"/>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9" name="Google Shape;17869;p82"/>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0" name="Google Shape;17870;p82"/>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1" name="Google Shape;17871;p82"/>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2" name="Google Shape;17872;p82"/>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3" name="Google Shape;17873;p82"/>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4" name="Google Shape;17874;p82"/>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5" name="Google Shape;17875;p82"/>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6" name="Google Shape;17876;p82"/>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7" name="Google Shape;17877;p82"/>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8" name="Google Shape;17878;p82"/>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9" name="Google Shape;17879;p82"/>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0" name="Google Shape;17880;p82"/>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1" name="Google Shape;17881;p82"/>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2" name="Google Shape;17882;p82"/>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883" name="Google Shape;17883;p82"/>
          <p:cNvGrpSpPr/>
          <p:nvPr/>
        </p:nvGrpSpPr>
        <p:grpSpPr>
          <a:xfrm>
            <a:off x="4548715" y="3016809"/>
            <a:ext cx="725543" cy="710447"/>
            <a:chOff x="2300528" y="1508404"/>
            <a:chExt cx="362771" cy="355223"/>
          </a:xfrm>
        </p:grpSpPr>
        <p:sp>
          <p:nvSpPr>
            <p:cNvPr id="17884" name="Google Shape;17884;p82"/>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5" name="Google Shape;17885;p82"/>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6" name="Google Shape;17886;p82"/>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7" name="Google Shape;17887;p82"/>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8" name="Google Shape;17888;p82"/>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9" name="Google Shape;17889;p82"/>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0" name="Google Shape;17890;p82"/>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1" name="Google Shape;17891;p82"/>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2" name="Google Shape;17892;p82"/>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3" name="Google Shape;17893;p82"/>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4" name="Google Shape;17894;p82"/>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5" name="Google Shape;17895;p82"/>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6" name="Google Shape;17896;p82"/>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7" name="Google Shape;17897;p82"/>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8" name="Google Shape;17898;p82"/>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9" name="Google Shape;17899;p82"/>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0" name="Google Shape;17900;p82"/>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1" name="Google Shape;17901;p82"/>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2" name="Google Shape;17902;p82"/>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3" name="Google Shape;17903;p82"/>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904" name="Google Shape;17904;p82"/>
          <p:cNvGrpSpPr/>
          <p:nvPr/>
        </p:nvGrpSpPr>
        <p:grpSpPr>
          <a:xfrm>
            <a:off x="1709271" y="3056162"/>
            <a:ext cx="753913" cy="671301"/>
            <a:chOff x="880806" y="1528081"/>
            <a:chExt cx="376956" cy="335651"/>
          </a:xfrm>
        </p:grpSpPr>
        <p:sp>
          <p:nvSpPr>
            <p:cNvPr id="17905" name="Google Shape;17905;p82"/>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6" name="Google Shape;17906;p82"/>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7" name="Google Shape;17907;p82"/>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8" name="Google Shape;17908;p82"/>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9" name="Google Shape;17909;p82"/>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0" name="Google Shape;17910;p82"/>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1" name="Google Shape;17911;p82"/>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2" name="Google Shape;17912;p82"/>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3" name="Google Shape;17913;p82"/>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4" name="Google Shape;17914;p82"/>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5" name="Google Shape;17915;p82"/>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6" name="Google Shape;17916;p82"/>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7" name="Google Shape;17917;p82"/>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8" name="Google Shape;17918;p82"/>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9" name="Google Shape;17919;p82"/>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0" name="Google Shape;17920;p82"/>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1" name="Google Shape;17921;p82"/>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2" name="Google Shape;17922;p82"/>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3" name="Google Shape;17923;p82"/>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4" name="Google Shape;17924;p82"/>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5" name="Google Shape;17925;p82"/>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6" name="Google Shape;17926;p82"/>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927" name="Google Shape;17927;p82"/>
          <p:cNvGrpSpPr/>
          <p:nvPr/>
        </p:nvGrpSpPr>
        <p:grpSpPr>
          <a:xfrm>
            <a:off x="2769579" y="3018683"/>
            <a:ext cx="522216" cy="727104"/>
            <a:chOff x="1410960" y="1509341"/>
            <a:chExt cx="261108" cy="363552"/>
          </a:xfrm>
        </p:grpSpPr>
        <p:sp>
          <p:nvSpPr>
            <p:cNvPr id="17928" name="Google Shape;17928;p82"/>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9" name="Google Shape;17929;p82"/>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0" name="Google Shape;17930;p82"/>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1" name="Google Shape;17931;p82"/>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2" name="Google Shape;17932;p82"/>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3" name="Google Shape;17933;p82"/>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4" name="Google Shape;17934;p82"/>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5" name="Google Shape;17935;p82"/>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6" name="Google Shape;17936;p82"/>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7" name="Google Shape;17937;p82"/>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8" name="Google Shape;17938;p82"/>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9" name="Google Shape;17939;p82"/>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0" name="Google Shape;17940;p82"/>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1" name="Google Shape;17941;p82"/>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2" name="Google Shape;17942;p82"/>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3" name="Google Shape;17943;p82"/>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4" name="Google Shape;17944;p82"/>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5" name="Google Shape;17945;p82"/>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6" name="Google Shape;17946;p82"/>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7" name="Google Shape;17947;p82"/>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8" name="Google Shape;17948;p82"/>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9" name="Google Shape;17949;p82"/>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0" name="Google Shape;17950;p82"/>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1" name="Google Shape;17951;p82"/>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952" name="Google Shape;17952;p82"/>
          <p:cNvGrpSpPr/>
          <p:nvPr/>
        </p:nvGrpSpPr>
        <p:grpSpPr>
          <a:xfrm>
            <a:off x="4486457" y="3981492"/>
            <a:ext cx="784521" cy="712321"/>
            <a:chOff x="2269399" y="1990746"/>
            <a:chExt cx="392260" cy="356160"/>
          </a:xfrm>
        </p:grpSpPr>
        <p:sp>
          <p:nvSpPr>
            <p:cNvPr id="17953" name="Google Shape;17953;p82"/>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4" name="Google Shape;17954;p82"/>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5" name="Google Shape;17955;p82"/>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6" name="Google Shape;17956;p82"/>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7" name="Google Shape;17957;p82"/>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8" name="Google Shape;17958;p82"/>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9" name="Google Shape;17959;p82"/>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0" name="Google Shape;17960;p82"/>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961" name="Google Shape;17961;p82"/>
          <p:cNvGrpSpPr/>
          <p:nvPr/>
        </p:nvGrpSpPr>
        <p:grpSpPr>
          <a:xfrm>
            <a:off x="11159127" y="3051373"/>
            <a:ext cx="743658" cy="711956"/>
            <a:chOff x="5605734" y="1525687"/>
            <a:chExt cx="371829" cy="355978"/>
          </a:xfrm>
        </p:grpSpPr>
        <p:sp>
          <p:nvSpPr>
            <p:cNvPr id="17962" name="Google Shape;17962;p82"/>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3" name="Google Shape;17963;p82"/>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4" name="Google Shape;17964;p82"/>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5" name="Google Shape;17965;p82"/>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6" name="Google Shape;17966;p82"/>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7" name="Google Shape;17967;p82"/>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8" name="Google Shape;17968;p82"/>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9" name="Google Shape;17969;p82"/>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0" name="Google Shape;17970;p82"/>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1" name="Google Shape;17971;p82"/>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972" name="Google Shape;17972;p82"/>
          <p:cNvGrpSpPr/>
          <p:nvPr/>
        </p:nvGrpSpPr>
        <p:grpSpPr>
          <a:xfrm>
            <a:off x="10319740" y="3051217"/>
            <a:ext cx="533928" cy="712112"/>
            <a:chOff x="5186041" y="1525609"/>
            <a:chExt cx="266964" cy="356056"/>
          </a:xfrm>
        </p:grpSpPr>
        <p:sp>
          <p:nvSpPr>
            <p:cNvPr id="17973" name="Google Shape;17973;p82"/>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4" name="Google Shape;17974;p82"/>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5" name="Google Shape;17975;p82"/>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6" name="Google Shape;17976;p82"/>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7" name="Google Shape;17977;p82"/>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8" name="Google Shape;17978;p82"/>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9" name="Google Shape;17979;p82"/>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0" name="Google Shape;17980;p82"/>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1" name="Google Shape;17981;p82"/>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2" name="Google Shape;17982;p82"/>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3" name="Google Shape;17983;p82"/>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4" name="Google Shape;17984;p82"/>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5" name="Google Shape;17985;p82"/>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986" name="Google Shape;17986;p82"/>
          <p:cNvGrpSpPr/>
          <p:nvPr/>
        </p:nvGrpSpPr>
        <p:grpSpPr>
          <a:xfrm>
            <a:off x="2660055" y="5815182"/>
            <a:ext cx="758285" cy="675310"/>
            <a:chOff x="1356198" y="2907591"/>
            <a:chExt cx="379143" cy="337655"/>
          </a:xfrm>
        </p:grpSpPr>
        <p:sp>
          <p:nvSpPr>
            <p:cNvPr id="17987" name="Google Shape;17987;p82"/>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8" name="Google Shape;17988;p82"/>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9" name="Google Shape;17989;p82"/>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0" name="Google Shape;17990;p82"/>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1" name="Google Shape;17991;p82"/>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2" name="Google Shape;17992;p82"/>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3" name="Google Shape;17993;p82"/>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4" name="Google Shape;17994;p82"/>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5" name="Google Shape;17995;p82"/>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6" name="Google Shape;17996;p82"/>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7" name="Google Shape;17997;p82"/>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8" name="Google Shape;17998;p82"/>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9" name="Google Shape;17999;p82"/>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0" name="Google Shape;18000;p82"/>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1" name="Google Shape;18001;p82"/>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002" name="Google Shape;18002;p82"/>
          <p:cNvGrpSpPr/>
          <p:nvPr/>
        </p:nvGrpSpPr>
        <p:grpSpPr>
          <a:xfrm>
            <a:off x="3669037" y="5773590"/>
            <a:ext cx="615811" cy="758285"/>
            <a:chOff x="1860689" y="2886795"/>
            <a:chExt cx="307905" cy="379143"/>
          </a:xfrm>
        </p:grpSpPr>
        <p:sp>
          <p:nvSpPr>
            <p:cNvPr id="18003" name="Google Shape;18003;p82"/>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4" name="Google Shape;18004;p82"/>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5" name="Google Shape;18005;p82"/>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6" name="Google Shape;18006;p82"/>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7" name="Google Shape;18007;p82"/>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8" name="Google Shape;18008;p82"/>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9" name="Google Shape;18009;p82"/>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0" name="Google Shape;18010;p82"/>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1" name="Google Shape;18011;p82"/>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2" name="Google Shape;18012;p82"/>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3" name="Google Shape;18013;p82"/>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4" name="Google Shape;18014;p82"/>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5" name="Google Shape;18015;p82"/>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6" name="Google Shape;18016;p82"/>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7" name="Google Shape;18017;p82"/>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8" name="Google Shape;18018;p82"/>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9" name="Google Shape;18019;p82"/>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0" name="Google Shape;18020;p82"/>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1" name="Google Shape;18021;p82"/>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2" name="Google Shape;18022;p82"/>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3" name="Google Shape;18023;p82"/>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4" name="Google Shape;18024;p82"/>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5" name="Google Shape;18025;p82"/>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6" name="Google Shape;18026;p82"/>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7" name="Google Shape;18027;p82"/>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8" name="Google Shape;18028;p82"/>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29" name="Google Shape;18029;p82"/>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0" name="Google Shape;18030;p82"/>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1" name="Google Shape;18031;p82"/>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2" name="Google Shape;18032;p82"/>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3" name="Google Shape;18033;p82"/>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4" name="Google Shape;18034;p82"/>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5" name="Google Shape;18035;p82"/>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6" name="Google Shape;18036;p82"/>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7" name="Google Shape;18037;p82"/>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8" name="Google Shape;18038;p82"/>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9" name="Google Shape;18039;p82"/>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0" name="Google Shape;18040;p82"/>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1" name="Google Shape;18041;p82"/>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2" name="Google Shape;18042;p82"/>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3" name="Google Shape;18043;p82"/>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4" name="Google Shape;18044;p82"/>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5" name="Google Shape;18045;p82"/>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6" name="Google Shape;18046;p82"/>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7" name="Google Shape;18047;p82"/>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8" name="Google Shape;18048;p82"/>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9" name="Google Shape;18049;p82"/>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0" name="Google Shape;18050;p82"/>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1" name="Google Shape;18051;p82"/>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2" name="Google Shape;18052;p82"/>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3" name="Google Shape;18053;p82"/>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054" name="Google Shape;18054;p82"/>
          <p:cNvGrpSpPr/>
          <p:nvPr/>
        </p:nvGrpSpPr>
        <p:grpSpPr>
          <a:xfrm>
            <a:off x="3581845" y="3981596"/>
            <a:ext cx="712008" cy="711800"/>
            <a:chOff x="1817093" y="1990798"/>
            <a:chExt cx="356004" cy="355900"/>
          </a:xfrm>
        </p:grpSpPr>
        <p:sp>
          <p:nvSpPr>
            <p:cNvPr id="18055" name="Google Shape;18055;p82"/>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6" name="Google Shape;18056;p82"/>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7" name="Google Shape;18057;p82"/>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8" name="Google Shape;18058;p82"/>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9" name="Google Shape;18059;p82"/>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0" name="Google Shape;18060;p82"/>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1" name="Google Shape;18061;p82"/>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2" name="Google Shape;18062;p82"/>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3" name="Google Shape;18063;p82"/>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4" name="Google Shape;18064;p82"/>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5" name="Google Shape;18065;p82"/>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6" name="Google Shape;18066;p82"/>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7" name="Google Shape;18067;p82"/>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8" name="Google Shape;18068;p82"/>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9" name="Google Shape;18069;p82"/>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070" name="Google Shape;18070;p82"/>
          <p:cNvGrpSpPr/>
          <p:nvPr/>
        </p:nvGrpSpPr>
        <p:grpSpPr>
          <a:xfrm>
            <a:off x="13064132" y="3101554"/>
            <a:ext cx="711956" cy="611594"/>
            <a:chOff x="6558237" y="1550777"/>
            <a:chExt cx="355978" cy="305797"/>
          </a:xfrm>
        </p:grpSpPr>
        <p:sp>
          <p:nvSpPr>
            <p:cNvPr id="18071" name="Google Shape;18071;p82"/>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2" name="Google Shape;18072;p82"/>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3" name="Google Shape;18073;p82"/>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4" name="Google Shape;18074;p82"/>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5" name="Google Shape;18075;p82"/>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6" name="Google Shape;18076;p82"/>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7" name="Google Shape;18077;p82"/>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8" name="Google Shape;18078;p82"/>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9" name="Google Shape;18079;p82"/>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0" name="Google Shape;18080;p82"/>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1" name="Google Shape;18081;p82"/>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2" name="Google Shape;18082;p82"/>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3" name="Google Shape;18083;p82"/>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4" name="Google Shape;18084;p82"/>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5" name="Google Shape;18085;p82"/>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6" name="Google Shape;18086;p82"/>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7" name="Google Shape;18087;p82"/>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8" name="Google Shape;18088;p82"/>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9" name="Google Shape;18089;p82"/>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090" name="Google Shape;18090;p82"/>
          <p:cNvGrpSpPr/>
          <p:nvPr/>
        </p:nvGrpSpPr>
        <p:grpSpPr>
          <a:xfrm>
            <a:off x="3567374" y="4908592"/>
            <a:ext cx="834129" cy="624035"/>
            <a:chOff x="1809858" y="2454296"/>
            <a:chExt cx="417065" cy="312018"/>
          </a:xfrm>
        </p:grpSpPr>
        <p:sp>
          <p:nvSpPr>
            <p:cNvPr id="18091" name="Google Shape;18091;p82"/>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2" name="Google Shape;18092;p82"/>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3" name="Google Shape;18093;p82"/>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4" name="Google Shape;18094;p82"/>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5" name="Google Shape;18095;p82"/>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6" name="Google Shape;18096;p82"/>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7" name="Google Shape;18097;p82"/>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8" name="Google Shape;18098;p82"/>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9" name="Google Shape;18099;p82"/>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100" name="Google Shape;18100;p82"/>
          <p:cNvGrpSpPr/>
          <p:nvPr/>
        </p:nvGrpSpPr>
        <p:grpSpPr>
          <a:xfrm>
            <a:off x="1702191" y="3981596"/>
            <a:ext cx="681868" cy="711904"/>
            <a:chOff x="877266" y="1990798"/>
            <a:chExt cx="340934" cy="355952"/>
          </a:xfrm>
        </p:grpSpPr>
        <p:sp>
          <p:nvSpPr>
            <p:cNvPr id="18101" name="Google Shape;18101;p82"/>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2" name="Google Shape;18102;p82"/>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3" name="Google Shape;18103;p82"/>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4" name="Google Shape;18104;p82"/>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5" name="Google Shape;18105;p82"/>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6" name="Google Shape;18106;p82"/>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7" name="Google Shape;18107;p82"/>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8" name="Google Shape;18108;p82"/>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9" name="Google Shape;18109;p82"/>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0" name="Google Shape;18110;p82"/>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1" name="Google Shape;18111;p82"/>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2" name="Google Shape;18112;p82"/>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3" name="Google Shape;18113;p82"/>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4" name="Google Shape;18114;p82"/>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5" name="Google Shape;18115;p82"/>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6" name="Google Shape;18116;p82"/>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7" name="Google Shape;18117;p82"/>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118" name="Google Shape;18118;p82"/>
          <p:cNvGrpSpPr/>
          <p:nvPr/>
        </p:nvGrpSpPr>
        <p:grpSpPr>
          <a:xfrm>
            <a:off x="12995471" y="4844980"/>
            <a:ext cx="801855" cy="751206"/>
            <a:chOff x="6523907" y="2422490"/>
            <a:chExt cx="400928" cy="375603"/>
          </a:xfrm>
        </p:grpSpPr>
        <p:sp>
          <p:nvSpPr>
            <p:cNvPr id="18119" name="Google Shape;18119;p82"/>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0" name="Google Shape;18120;p82"/>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1" name="Google Shape;18121;p82"/>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2" name="Google Shape;18122;p82"/>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3" name="Google Shape;18123;p82"/>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4" name="Google Shape;18124;p82"/>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5" name="Google Shape;18125;p82"/>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6" name="Google Shape;18126;p82"/>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7" name="Google Shape;18127;p82"/>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8" name="Google Shape;18128;p82"/>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9" name="Google Shape;18129;p82"/>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0" name="Google Shape;18130;p82"/>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1" name="Google Shape;18131;p82"/>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2" name="Google Shape;18132;p82"/>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133" name="Google Shape;18133;p82"/>
          <p:cNvGrpSpPr/>
          <p:nvPr/>
        </p:nvGrpSpPr>
        <p:grpSpPr>
          <a:xfrm>
            <a:off x="10330932" y="3944013"/>
            <a:ext cx="462665" cy="741159"/>
            <a:chOff x="5191637" y="1972006"/>
            <a:chExt cx="231332" cy="370580"/>
          </a:xfrm>
        </p:grpSpPr>
        <p:sp>
          <p:nvSpPr>
            <p:cNvPr id="18134" name="Google Shape;18134;p82"/>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5" name="Google Shape;18135;p82"/>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6" name="Google Shape;18136;p82"/>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7" name="Google Shape;18137;p82"/>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8" name="Google Shape;18138;p82"/>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139" name="Google Shape;18139;p82"/>
          <p:cNvGrpSpPr/>
          <p:nvPr/>
        </p:nvGrpSpPr>
        <p:grpSpPr>
          <a:xfrm>
            <a:off x="9282701" y="3080264"/>
            <a:ext cx="727573" cy="653967"/>
            <a:chOff x="4667521" y="1540132"/>
            <a:chExt cx="363786" cy="326983"/>
          </a:xfrm>
        </p:grpSpPr>
        <p:sp>
          <p:nvSpPr>
            <p:cNvPr id="18140" name="Google Shape;18140;p82"/>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1" name="Google Shape;18141;p82"/>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2" name="Google Shape;18142;p82"/>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3" name="Google Shape;18143;p82"/>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4" name="Google Shape;18144;p82"/>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5" name="Google Shape;18145;p82"/>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6" name="Google Shape;18146;p82"/>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7" name="Google Shape;18147;p82"/>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8" name="Google Shape;18148;p82"/>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9" name="Google Shape;18149;p82"/>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0" name="Google Shape;18150;p82"/>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1" name="Google Shape;18151;p82"/>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2" name="Google Shape;18152;p82"/>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3" name="Google Shape;18153;p82"/>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4" name="Google Shape;18154;p82"/>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5" name="Google Shape;18155;p82"/>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6" name="Google Shape;18156;p82"/>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7" name="Google Shape;18157;p82"/>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8" name="Google Shape;18158;p82"/>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9" name="Google Shape;18159;p82"/>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0" name="Google Shape;18160;p82"/>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1" name="Google Shape;18161;p82"/>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162" name="Google Shape;18162;p82"/>
          <p:cNvGrpSpPr/>
          <p:nvPr/>
        </p:nvGrpSpPr>
        <p:grpSpPr>
          <a:xfrm>
            <a:off x="4535545" y="5874524"/>
            <a:ext cx="758129" cy="556260"/>
            <a:chOff x="2293943" y="2937262"/>
            <a:chExt cx="379065" cy="278130"/>
          </a:xfrm>
        </p:grpSpPr>
        <p:sp>
          <p:nvSpPr>
            <p:cNvPr id="18163" name="Google Shape;18163;p82"/>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4" name="Google Shape;18164;p82"/>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5" name="Google Shape;18165;p82"/>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6" name="Google Shape;18166;p82"/>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7" name="Google Shape;18167;p82"/>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8" name="Google Shape;18168;p82"/>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9" name="Google Shape;18169;p82"/>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0" name="Google Shape;18170;p82"/>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1" name="Google Shape;18171;p82"/>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2" name="Google Shape;18172;p82"/>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3" name="Google Shape;18173;p82"/>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4" name="Google Shape;18174;p82"/>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5" name="Google Shape;18175;p82"/>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6" name="Google Shape;18176;p82"/>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7" name="Google Shape;18177;p82"/>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8" name="Google Shape;18178;p82"/>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9" name="Google Shape;18179;p82"/>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0" name="Google Shape;18180;p82"/>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1" name="Google Shape;18181;p82"/>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2" name="Google Shape;18182;p82"/>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3" name="Google Shape;18183;p82"/>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4" name="Google Shape;18184;p82"/>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5" name="Google Shape;18185;p82"/>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6" name="Google Shape;18186;p82"/>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7" name="Google Shape;18187;p82"/>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8" name="Google Shape;18188;p82"/>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9" name="Google Shape;18189;p82"/>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0" name="Google Shape;18190;p82"/>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191" name="Google Shape;18191;p82"/>
          <p:cNvGrpSpPr/>
          <p:nvPr/>
        </p:nvGrpSpPr>
        <p:grpSpPr>
          <a:xfrm>
            <a:off x="5473316" y="5797223"/>
            <a:ext cx="757921" cy="711071"/>
            <a:chOff x="2762829" y="2898611"/>
            <a:chExt cx="378960" cy="355536"/>
          </a:xfrm>
        </p:grpSpPr>
        <p:sp>
          <p:nvSpPr>
            <p:cNvPr id="18192" name="Google Shape;18192;p82"/>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3" name="Google Shape;18193;p82"/>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4" name="Google Shape;18194;p82"/>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5" name="Google Shape;18195;p82"/>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6" name="Google Shape;18196;p82"/>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7" name="Google Shape;18197;p82"/>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8" name="Google Shape;18198;p82"/>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9" name="Google Shape;18199;p82"/>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0" name="Google Shape;18200;p82"/>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1" name="Google Shape;18201;p82"/>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2" name="Google Shape;18202;p82"/>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3" name="Google Shape;18203;p82"/>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4" name="Google Shape;18204;p82"/>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5" name="Google Shape;18205;p82"/>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6" name="Google Shape;18206;p82"/>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7" name="Google Shape;18207;p82"/>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8" name="Google Shape;18208;p82"/>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9" name="Google Shape;18209;p82"/>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0" name="Google Shape;18210;p82"/>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1" name="Google Shape;18211;p82"/>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2" name="Google Shape;18212;p82"/>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3" name="Google Shape;18213;p82"/>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214" name="Google Shape;18214;p82"/>
          <p:cNvGrpSpPr/>
          <p:nvPr/>
        </p:nvGrpSpPr>
        <p:grpSpPr>
          <a:xfrm>
            <a:off x="8310521" y="3981440"/>
            <a:ext cx="714871" cy="712112"/>
            <a:chOff x="4181432" y="1990720"/>
            <a:chExt cx="357436" cy="356056"/>
          </a:xfrm>
        </p:grpSpPr>
        <p:sp>
          <p:nvSpPr>
            <p:cNvPr id="18215" name="Google Shape;18215;p82"/>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6" name="Google Shape;18216;p82"/>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7" name="Google Shape;18217;p82"/>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8" name="Google Shape;18218;p82"/>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9" name="Google Shape;18219;p82"/>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0" name="Google Shape;18220;p82"/>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1" name="Google Shape;18221;p82"/>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2" name="Google Shape;18222;p82"/>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3" name="Google Shape;18223;p82"/>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4" name="Google Shape;18224;p82"/>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5" name="Google Shape;18225;p82"/>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6" name="Google Shape;18226;p82"/>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7" name="Google Shape;18227;p82"/>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8" name="Google Shape;18228;p82"/>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9" name="Google Shape;18229;p82"/>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0" name="Google Shape;18230;p82"/>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1" name="Google Shape;18231;p82"/>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2" name="Google Shape;18232;p82"/>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233" name="Google Shape;18233;p82"/>
          <p:cNvGrpSpPr/>
          <p:nvPr/>
        </p:nvGrpSpPr>
        <p:grpSpPr>
          <a:xfrm>
            <a:off x="6401873" y="5773642"/>
            <a:ext cx="767863" cy="758233"/>
            <a:chOff x="3227107" y="2886821"/>
            <a:chExt cx="383932" cy="379117"/>
          </a:xfrm>
        </p:grpSpPr>
        <p:sp>
          <p:nvSpPr>
            <p:cNvPr id="18234" name="Google Shape;18234;p82"/>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5" name="Google Shape;18235;p82"/>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6" name="Google Shape;18236;p82"/>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7" name="Google Shape;18237;p82"/>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8" name="Google Shape;18238;p82"/>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9" name="Google Shape;18239;p82"/>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0" name="Google Shape;18240;p82"/>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1" name="Google Shape;18241;p82"/>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2" name="Google Shape;18242;p82"/>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3" name="Google Shape;18243;p82"/>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4" name="Google Shape;18244;p82"/>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5" name="Google Shape;18245;p82"/>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6" name="Google Shape;18246;p82"/>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247" name="Google Shape;18247;p82"/>
          <p:cNvGrpSpPr/>
          <p:nvPr/>
        </p:nvGrpSpPr>
        <p:grpSpPr>
          <a:xfrm>
            <a:off x="7352449" y="3981492"/>
            <a:ext cx="726792" cy="712060"/>
            <a:chOff x="3702395" y="1990746"/>
            <a:chExt cx="363396" cy="356030"/>
          </a:xfrm>
        </p:grpSpPr>
        <p:sp>
          <p:nvSpPr>
            <p:cNvPr id="18248" name="Google Shape;18248;p82"/>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9" name="Google Shape;18249;p82"/>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0" name="Google Shape;18250;p82"/>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1" name="Google Shape;18251;p82"/>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2" name="Google Shape;18252;p82"/>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3" name="Google Shape;18253;p82"/>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4" name="Google Shape;18254;p82"/>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5" name="Google Shape;18255;p82"/>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6" name="Google Shape;18256;p82"/>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7" name="Google Shape;18257;p82"/>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8" name="Google Shape;18258;p82"/>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9" name="Google Shape;18259;p82"/>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0" name="Google Shape;18260;p82"/>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1" name="Google Shape;18261;p82"/>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2" name="Google Shape;18262;p82"/>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3" name="Google Shape;18263;p82"/>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4" name="Google Shape;18264;p82"/>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5" name="Google Shape;18265;p82"/>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6" name="Google Shape;18266;p82"/>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7" name="Google Shape;18267;p82"/>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8" name="Google Shape;18268;p82"/>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269" name="Google Shape;18269;p82"/>
          <p:cNvGrpSpPr/>
          <p:nvPr/>
        </p:nvGrpSpPr>
        <p:grpSpPr>
          <a:xfrm>
            <a:off x="2586970" y="4885323"/>
            <a:ext cx="914346" cy="670729"/>
            <a:chOff x="1319656" y="2442662"/>
            <a:chExt cx="457173" cy="335364"/>
          </a:xfrm>
        </p:grpSpPr>
        <p:sp>
          <p:nvSpPr>
            <p:cNvPr id="18270" name="Google Shape;18270;p82"/>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1" name="Google Shape;18271;p82"/>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2" name="Google Shape;18272;p82"/>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3" name="Google Shape;18273;p82"/>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4" name="Google Shape;18274;p82"/>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5" name="Google Shape;18275;p82"/>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6" name="Google Shape;18276;p82"/>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7" name="Google Shape;18277;p82"/>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8" name="Google Shape;18278;p82"/>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9" name="Google Shape;18279;p82"/>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0" name="Google Shape;18280;p82"/>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1" name="Google Shape;18281;p82"/>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2" name="Google Shape;18282;p82"/>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3" name="Google Shape;18283;p82"/>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4" name="Google Shape;18284;p82"/>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5" name="Google Shape;18285;p82"/>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6" name="Google Shape;18286;p82"/>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7" name="Google Shape;18287;p82"/>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8" name="Google Shape;18288;p82"/>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289" name="Google Shape;18289;p82"/>
          <p:cNvGrpSpPr/>
          <p:nvPr/>
        </p:nvGrpSpPr>
        <p:grpSpPr>
          <a:xfrm>
            <a:off x="8376683" y="4907811"/>
            <a:ext cx="628252" cy="625909"/>
            <a:chOff x="4214512" y="2453905"/>
            <a:chExt cx="314126" cy="312955"/>
          </a:xfrm>
        </p:grpSpPr>
        <p:sp>
          <p:nvSpPr>
            <p:cNvPr id="18290" name="Google Shape;18290;p82"/>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1" name="Google Shape;18291;p82"/>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2" name="Google Shape;18292;p82"/>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3" name="Google Shape;18293;p82"/>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4" name="Google Shape;18294;p82"/>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5" name="Google Shape;18295;p82"/>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6" name="Google Shape;18296;p82"/>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7" name="Google Shape;18297;p82"/>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8" name="Google Shape;18298;p82"/>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9" name="Google Shape;18299;p82"/>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0" name="Google Shape;18300;p82"/>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1" name="Google Shape;18301;p82"/>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2" name="Google Shape;18302;p82"/>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3" name="Google Shape;18303;p82"/>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4" name="Google Shape;18304;p82"/>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305" name="Google Shape;18305;p82"/>
          <p:cNvGrpSpPr/>
          <p:nvPr/>
        </p:nvGrpSpPr>
        <p:grpSpPr>
          <a:xfrm>
            <a:off x="1739306" y="4905625"/>
            <a:ext cx="723877" cy="630126"/>
            <a:chOff x="895824" y="2452812"/>
            <a:chExt cx="361938" cy="315063"/>
          </a:xfrm>
        </p:grpSpPr>
        <p:sp>
          <p:nvSpPr>
            <p:cNvPr id="18306" name="Google Shape;18306;p82"/>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7" name="Google Shape;18307;p82"/>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8" name="Google Shape;18308;p82"/>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9" name="Google Shape;18309;p82"/>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0" name="Google Shape;18310;p82"/>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1" name="Google Shape;18311;p82"/>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2" name="Google Shape;18312;p82"/>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3" name="Google Shape;18313;p82"/>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4" name="Google Shape;18314;p82"/>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5" name="Google Shape;18315;p82"/>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6" name="Google Shape;18316;p82"/>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7" name="Google Shape;18317;p82"/>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8" name="Google Shape;18318;p82"/>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9" name="Google Shape;18319;p82"/>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0" name="Google Shape;18320;p82"/>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1" name="Google Shape;18321;p82"/>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2" name="Google Shape;18322;p82"/>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3" name="Google Shape;18323;p82"/>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4" name="Google Shape;18324;p82"/>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5" name="Google Shape;18325;p82"/>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326" name="Google Shape;18326;p82"/>
          <p:cNvGrpSpPr/>
          <p:nvPr/>
        </p:nvGrpSpPr>
        <p:grpSpPr>
          <a:xfrm>
            <a:off x="7484304" y="5773538"/>
            <a:ext cx="485621" cy="758181"/>
            <a:chOff x="3768323" y="2886769"/>
            <a:chExt cx="242811" cy="379091"/>
          </a:xfrm>
        </p:grpSpPr>
        <p:sp>
          <p:nvSpPr>
            <p:cNvPr id="18327" name="Google Shape;18327;p82"/>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8" name="Google Shape;18328;p82"/>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9" name="Google Shape;18329;p82"/>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0" name="Google Shape;18330;p82"/>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1" name="Google Shape;18331;p82"/>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2" name="Google Shape;18332;p82"/>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3" name="Google Shape;18333;p82"/>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4" name="Google Shape;18334;p82"/>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5" name="Google Shape;18335;p82"/>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6" name="Google Shape;18336;p82"/>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7" name="Google Shape;18337;p82"/>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338" name="Google Shape;18338;p82"/>
          <p:cNvGrpSpPr/>
          <p:nvPr/>
        </p:nvGrpSpPr>
        <p:grpSpPr>
          <a:xfrm>
            <a:off x="7402838" y="4877098"/>
            <a:ext cx="693841" cy="687907"/>
            <a:chOff x="3727590" y="2438549"/>
            <a:chExt cx="346921" cy="343953"/>
          </a:xfrm>
        </p:grpSpPr>
        <p:sp>
          <p:nvSpPr>
            <p:cNvPr id="18339" name="Google Shape;18339;p82"/>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0" name="Google Shape;18340;p82"/>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1" name="Google Shape;18341;p82"/>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2" name="Google Shape;18342;p82"/>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3" name="Google Shape;18343;p82"/>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4" name="Google Shape;18344;p82"/>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5" name="Google Shape;18345;p82"/>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6" name="Google Shape;18346;p82"/>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7" name="Google Shape;18347;p82"/>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8" name="Google Shape;18348;p82"/>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9" name="Google Shape;18349;p82"/>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0" name="Google Shape;18350;p82"/>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1" name="Google Shape;18351;p82"/>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2" name="Google Shape;18352;p82"/>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3" name="Google Shape;18353;p82"/>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4" name="Google Shape;18354;p82"/>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5" name="Google Shape;18355;p82"/>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6" name="Google Shape;18356;p82"/>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7" name="Google Shape;18357;p82"/>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358" name="Google Shape;18358;p82"/>
          <p:cNvGrpSpPr/>
          <p:nvPr/>
        </p:nvGrpSpPr>
        <p:grpSpPr>
          <a:xfrm>
            <a:off x="12119594" y="3118212"/>
            <a:ext cx="712008" cy="578123"/>
            <a:chOff x="6085968" y="1559106"/>
            <a:chExt cx="356004" cy="289061"/>
          </a:xfrm>
        </p:grpSpPr>
        <p:sp>
          <p:nvSpPr>
            <p:cNvPr id="18359" name="Google Shape;18359;p82"/>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0" name="Google Shape;18360;p82"/>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1" name="Google Shape;18361;p82"/>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2" name="Google Shape;18362;p82"/>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3" name="Google Shape;18363;p82"/>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4" name="Google Shape;18364;p82"/>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5" name="Google Shape;18365;p82"/>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6" name="Google Shape;18366;p82"/>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7" name="Google Shape;18367;p82"/>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8" name="Google Shape;18368;p82"/>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9" name="Google Shape;18369;p82"/>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0" name="Google Shape;18370;p82"/>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1" name="Google Shape;18371;p82"/>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2" name="Google Shape;18372;p82"/>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3" name="Google Shape;18373;p82"/>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4" name="Google Shape;18374;p82"/>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5" name="Google Shape;18375;p82"/>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6" name="Google Shape;18376;p82"/>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7" name="Google Shape;18377;p82"/>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8" name="Google Shape;18378;p82"/>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9" name="Google Shape;18379;p82"/>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0" name="Google Shape;18380;p82"/>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1" name="Google Shape;18381;p82"/>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2" name="Google Shape;18382;p82"/>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3" name="Google Shape;18383;p82"/>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4" name="Google Shape;18384;p82"/>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5" name="Google Shape;18385;p82"/>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386" name="Google Shape;18386;p82"/>
          <p:cNvGrpSpPr/>
          <p:nvPr/>
        </p:nvGrpSpPr>
        <p:grpSpPr>
          <a:xfrm>
            <a:off x="14000445" y="3996796"/>
            <a:ext cx="694726" cy="634446"/>
            <a:chOff x="7026393" y="1998398"/>
            <a:chExt cx="347363" cy="317223"/>
          </a:xfrm>
        </p:grpSpPr>
        <p:sp>
          <p:nvSpPr>
            <p:cNvPr id="18387" name="Google Shape;18387;p82"/>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8" name="Google Shape;18388;p82"/>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9" name="Google Shape;18389;p82"/>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0" name="Google Shape;18390;p82"/>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1" name="Google Shape;18391;p82"/>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2" name="Google Shape;18392;p82"/>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3" name="Google Shape;18393;p82"/>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4" name="Google Shape;18394;p82"/>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5" name="Google Shape;18395;p82"/>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6" name="Google Shape;18396;p82"/>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7" name="Google Shape;18397;p82"/>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398" name="Google Shape;18398;p82"/>
          <p:cNvGrpSpPr/>
          <p:nvPr/>
        </p:nvGrpSpPr>
        <p:grpSpPr>
          <a:xfrm>
            <a:off x="5469672" y="4034744"/>
            <a:ext cx="721691" cy="605348"/>
            <a:chOff x="2761007" y="2017372"/>
            <a:chExt cx="360845" cy="302674"/>
          </a:xfrm>
        </p:grpSpPr>
        <p:sp>
          <p:nvSpPr>
            <p:cNvPr id="18399" name="Google Shape;18399;p82"/>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0" name="Google Shape;18400;p82"/>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1" name="Google Shape;18401;p82"/>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2" name="Google Shape;18402;p82"/>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3" name="Google Shape;18403;p82"/>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4" name="Google Shape;18404;p82"/>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5" name="Google Shape;18405;p82"/>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6" name="Google Shape;18406;p82"/>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7" name="Google Shape;18407;p82"/>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8" name="Google Shape;18408;p82"/>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9" name="Google Shape;18409;p82"/>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0" name="Google Shape;18410;p82"/>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1" name="Google Shape;18411;p82"/>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2" name="Google Shape;18412;p82"/>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3" name="Google Shape;18413;p82"/>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4" name="Google Shape;18414;p82"/>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5" name="Google Shape;18415;p82"/>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6" name="Google Shape;18416;p82"/>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7" name="Google Shape;18417;p82"/>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8" name="Google Shape;18418;p82"/>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9" name="Google Shape;18419;p82"/>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0" name="Google Shape;18420;p82"/>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1" name="Google Shape;18421;p82"/>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2" name="Google Shape;18422;p82"/>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3" name="Google Shape;18423;p82"/>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4" name="Google Shape;18424;p82"/>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5" name="Google Shape;18425;p82"/>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6" name="Google Shape;18426;p82"/>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427" name="Google Shape;18427;p82"/>
          <p:cNvGrpSpPr/>
          <p:nvPr/>
        </p:nvGrpSpPr>
        <p:grpSpPr>
          <a:xfrm>
            <a:off x="11098900" y="5805812"/>
            <a:ext cx="758285" cy="674997"/>
            <a:chOff x="5575621" y="2902906"/>
            <a:chExt cx="379143" cy="337499"/>
          </a:xfrm>
        </p:grpSpPr>
        <p:sp>
          <p:nvSpPr>
            <p:cNvPr id="18428" name="Google Shape;18428;p82"/>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9" name="Google Shape;18429;p82"/>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0" name="Google Shape;18430;p82"/>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1" name="Google Shape;18431;p82"/>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2" name="Google Shape;18432;p82"/>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3" name="Google Shape;18433;p82"/>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4" name="Google Shape;18434;p82"/>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5" name="Google Shape;18435;p82"/>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6" name="Google Shape;18436;p82"/>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7" name="Google Shape;18437;p82"/>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8" name="Google Shape;18438;p82"/>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9" name="Google Shape;18439;p82"/>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0" name="Google Shape;18440;p82"/>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1" name="Google Shape;18441;p82"/>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2" name="Google Shape;18442;p82"/>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443" name="Google Shape;18443;p82"/>
          <p:cNvGrpSpPr/>
          <p:nvPr/>
        </p:nvGrpSpPr>
        <p:grpSpPr>
          <a:xfrm>
            <a:off x="15028271" y="3994818"/>
            <a:ext cx="531221" cy="639600"/>
            <a:chOff x="7540306" y="1997409"/>
            <a:chExt cx="265611" cy="319800"/>
          </a:xfrm>
        </p:grpSpPr>
        <p:sp>
          <p:nvSpPr>
            <p:cNvPr id="18444" name="Google Shape;18444;p82"/>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5" name="Google Shape;18445;p82"/>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6" name="Google Shape;18446;p82"/>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7" name="Google Shape;18447;p82"/>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8" name="Google Shape;18448;p82"/>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9" name="Google Shape;18449;p82"/>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0" name="Google Shape;18450;p82"/>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1" name="Google Shape;18451;p82"/>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2" name="Google Shape;18452;p82"/>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3" name="Google Shape;18453;p82"/>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4" name="Google Shape;18454;p82"/>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5" name="Google Shape;18455;p82"/>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6" name="Google Shape;18456;p82"/>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457" name="Google Shape;18457;p82"/>
          <p:cNvGrpSpPr/>
          <p:nvPr/>
        </p:nvGrpSpPr>
        <p:grpSpPr>
          <a:xfrm>
            <a:off x="1781835" y="5851412"/>
            <a:ext cx="639444" cy="602641"/>
            <a:chOff x="917088" y="2925706"/>
            <a:chExt cx="319722" cy="301320"/>
          </a:xfrm>
        </p:grpSpPr>
        <p:sp>
          <p:nvSpPr>
            <p:cNvPr id="18458" name="Google Shape;18458;p82"/>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9" name="Google Shape;18459;p82"/>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0" name="Google Shape;18460;p82"/>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1" name="Google Shape;18461;p82"/>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2" name="Google Shape;18462;p82"/>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3" name="Google Shape;18463;p82"/>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4" name="Google Shape;18464;p82"/>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5" name="Google Shape;18465;p82"/>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6" name="Google Shape;18466;p82"/>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7" name="Google Shape;18467;p82"/>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8" name="Google Shape;18468;p82"/>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9" name="Google Shape;18469;p82"/>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0" name="Google Shape;18470;p82"/>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1" name="Google Shape;18471;p82"/>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2" name="Google Shape;18472;p82"/>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3" name="Google Shape;18473;p82"/>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4" name="Google Shape;18474;p82"/>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5" name="Google Shape;18475;p82"/>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6" name="Google Shape;18476;p82"/>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7" name="Google Shape;18477;p82"/>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8" name="Google Shape;18478;p82"/>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9" name="Google Shape;18479;p82"/>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0" name="Google Shape;18480;p82"/>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1" name="Google Shape;18481;p82"/>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2" name="Google Shape;18482;p82"/>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3" name="Google Shape;18483;p82"/>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4" name="Google Shape;18484;p82"/>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485" name="Google Shape;18485;p82"/>
          <p:cNvGrpSpPr/>
          <p:nvPr/>
        </p:nvGrpSpPr>
        <p:grpSpPr>
          <a:xfrm>
            <a:off x="9145900" y="6831139"/>
            <a:ext cx="731945" cy="487391"/>
            <a:chOff x="4599121" y="3415570"/>
            <a:chExt cx="365973" cy="243695"/>
          </a:xfrm>
        </p:grpSpPr>
        <p:sp>
          <p:nvSpPr>
            <p:cNvPr id="18486" name="Google Shape;18486;p82"/>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7" name="Google Shape;18487;p82"/>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8" name="Google Shape;18488;p82"/>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9" name="Google Shape;18489;p82"/>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0" name="Google Shape;18490;p82"/>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1" name="Google Shape;18491;p82"/>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2" name="Google Shape;18492;p82"/>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3" name="Google Shape;18493;p82"/>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4" name="Google Shape;18494;p82"/>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5" name="Google Shape;18495;p82"/>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6" name="Google Shape;18496;p82"/>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7" name="Google Shape;18497;p82"/>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8" name="Google Shape;18498;p82"/>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9" name="Google Shape;18499;p82"/>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500" name="Google Shape;18500;p82"/>
          <p:cNvGrpSpPr/>
          <p:nvPr/>
        </p:nvGrpSpPr>
        <p:grpSpPr>
          <a:xfrm>
            <a:off x="6420560" y="3981596"/>
            <a:ext cx="712321" cy="712373"/>
            <a:chOff x="3236451" y="1990798"/>
            <a:chExt cx="356160" cy="356186"/>
          </a:xfrm>
        </p:grpSpPr>
        <p:sp>
          <p:nvSpPr>
            <p:cNvPr id="18501" name="Google Shape;18501;p82"/>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2" name="Google Shape;18502;p82"/>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3" name="Google Shape;18503;p82"/>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4" name="Google Shape;18504;p82"/>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5" name="Google Shape;18505;p82"/>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6" name="Google Shape;18506;p82"/>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7" name="Google Shape;18507;p82"/>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8" name="Google Shape;18508;p82"/>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9" name="Google Shape;18509;p82"/>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0" name="Google Shape;18510;p82"/>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1" name="Google Shape;18511;p82"/>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2" name="Google Shape;18512;p82"/>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3" name="Google Shape;18513;p82"/>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4" name="Google Shape;18514;p82"/>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5" name="Google Shape;18515;p82"/>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6" name="Google Shape;18516;p82"/>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7" name="Google Shape;18517;p82"/>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8" name="Google Shape;18518;p82"/>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9" name="Google Shape;18519;p82"/>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0" name="Google Shape;18520;p82"/>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1" name="Google Shape;18521;p82"/>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2" name="Google Shape;18522;p82"/>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3" name="Google Shape;18523;p82"/>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4" name="Google Shape;18524;p82"/>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5" name="Google Shape;18525;p82"/>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6" name="Google Shape;18526;p82"/>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7" name="Google Shape;18527;p82"/>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8" name="Google Shape;18528;p82"/>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9" name="Google Shape;18529;p82"/>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0" name="Google Shape;18530;p82"/>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1" name="Google Shape;18531;p82"/>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2" name="Google Shape;18532;p82"/>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3" name="Google Shape;18533;p82"/>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534" name="Google Shape;18534;p82"/>
          <p:cNvGrpSpPr/>
          <p:nvPr/>
        </p:nvGrpSpPr>
        <p:grpSpPr>
          <a:xfrm>
            <a:off x="8345346" y="5836784"/>
            <a:ext cx="639964" cy="631948"/>
            <a:chOff x="4198844" y="2918392"/>
            <a:chExt cx="319982" cy="315974"/>
          </a:xfrm>
        </p:grpSpPr>
        <p:sp>
          <p:nvSpPr>
            <p:cNvPr id="18535" name="Google Shape;18535;p82"/>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6" name="Google Shape;18536;p82"/>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7" name="Google Shape;18537;p82"/>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8" name="Google Shape;18538;p82"/>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9" name="Google Shape;18539;p82"/>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0" name="Google Shape;18540;p82"/>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1" name="Google Shape;18541;p82"/>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2" name="Google Shape;18542;p82"/>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3" name="Google Shape;18543;p82"/>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4" name="Google Shape;18544;p82"/>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5" name="Google Shape;18545;p82"/>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6" name="Google Shape;18546;p82"/>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7" name="Google Shape;18547;p82"/>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8" name="Google Shape;18548;p82"/>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9" name="Google Shape;18549;p82"/>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0" name="Google Shape;18550;p82"/>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1" name="Google Shape;18551;p82"/>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2" name="Google Shape;18552;p82"/>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3" name="Google Shape;18553;p82"/>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4" name="Google Shape;18554;p82"/>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555" name="Google Shape;18555;p82"/>
          <p:cNvGrpSpPr/>
          <p:nvPr/>
        </p:nvGrpSpPr>
        <p:grpSpPr>
          <a:xfrm>
            <a:off x="9261826" y="5823823"/>
            <a:ext cx="664014" cy="639183"/>
            <a:chOff x="4657084" y="2911911"/>
            <a:chExt cx="332007" cy="319592"/>
          </a:xfrm>
        </p:grpSpPr>
        <p:sp>
          <p:nvSpPr>
            <p:cNvPr id="18556" name="Google Shape;18556;p82"/>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7" name="Google Shape;18557;p82"/>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8" name="Google Shape;18558;p82"/>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9" name="Google Shape;18559;p82"/>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0" name="Google Shape;18560;p82"/>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1" name="Google Shape;18561;p82"/>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2" name="Google Shape;18562;p82"/>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3" name="Google Shape;18563;p82"/>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4" name="Google Shape;18564;p82"/>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5" name="Google Shape;18565;p82"/>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6" name="Google Shape;18566;p82"/>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7" name="Google Shape;18567;p82"/>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568" name="Google Shape;18568;p82"/>
          <p:cNvGrpSpPr/>
          <p:nvPr/>
        </p:nvGrpSpPr>
        <p:grpSpPr>
          <a:xfrm>
            <a:off x="13953700" y="4953984"/>
            <a:ext cx="767499" cy="533199"/>
            <a:chOff x="7003021" y="2476992"/>
            <a:chExt cx="383749" cy="266600"/>
          </a:xfrm>
        </p:grpSpPr>
        <p:sp>
          <p:nvSpPr>
            <p:cNvPr id="18569" name="Google Shape;18569;p82"/>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0" name="Google Shape;18570;p82"/>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1" name="Google Shape;18571;p82"/>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2" name="Google Shape;18572;p82"/>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3" name="Google Shape;18573;p82"/>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4" name="Google Shape;18574;p82"/>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5" name="Google Shape;18575;p82"/>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6" name="Google Shape;18576;p82"/>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7" name="Google Shape;18577;p82"/>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8" name="Google Shape;18578;p82"/>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9" name="Google Shape;18579;p82"/>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0" name="Google Shape;18580;p82"/>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581" name="Google Shape;18581;p82"/>
          <p:cNvGrpSpPr/>
          <p:nvPr/>
        </p:nvGrpSpPr>
        <p:grpSpPr>
          <a:xfrm>
            <a:off x="11141741" y="4027977"/>
            <a:ext cx="733767" cy="573126"/>
            <a:chOff x="5597041" y="2013989"/>
            <a:chExt cx="366884" cy="286563"/>
          </a:xfrm>
        </p:grpSpPr>
        <p:sp>
          <p:nvSpPr>
            <p:cNvPr id="18582" name="Google Shape;18582;p82"/>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3" name="Google Shape;18583;p82"/>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4" name="Google Shape;18584;p82"/>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5" name="Google Shape;18585;p82"/>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6" name="Google Shape;18586;p82"/>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7" name="Google Shape;18587;p82"/>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8" name="Google Shape;18588;p82"/>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9" name="Google Shape;18589;p82"/>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0" name="Google Shape;18590;p82"/>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1" name="Google Shape;18591;p82"/>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2" name="Google Shape;18592;p82"/>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3" name="Google Shape;18593;p82"/>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4" name="Google Shape;18594;p82"/>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5" name="Google Shape;18595;p82"/>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6" name="Google Shape;18596;p82"/>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7" name="Google Shape;18597;p82"/>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8" name="Google Shape;18598;p82"/>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9" name="Google Shape;18599;p82"/>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0" name="Google Shape;18600;p82"/>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1" name="Google Shape;18601;p82"/>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2" name="Google Shape;18602;p82"/>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3" name="Google Shape;18603;p82"/>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604" name="Google Shape;18604;p82"/>
          <p:cNvGrpSpPr/>
          <p:nvPr/>
        </p:nvGrpSpPr>
        <p:grpSpPr>
          <a:xfrm>
            <a:off x="10243167" y="5823614"/>
            <a:ext cx="594572" cy="639392"/>
            <a:chOff x="5147755" y="2911807"/>
            <a:chExt cx="297286" cy="319696"/>
          </a:xfrm>
        </p:grpSpPr>
        <p:sp>
          <p:nvSpPr>
            <p:cNvPr id="18605" name="Google Shape;18605;p82"/>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6" name="Google Shape;18606;p82"/>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7" name="Google Shape;18607;p82"/>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8" name="Google Shape;18608;p82"/>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9" name="Google Shape;18609;p82"/>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0" name="Google Shape;18610;p82"/>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1" name="Google Shape;18611;p82"/>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2" name="Google Shape;18612;p82"/>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3" name="Google Shape;18613;p82"/>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4" name="Google Shape;18614;p82"/>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5" name="Google Shape;18615;p82"/>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6" name="Google Shape;18616;p82"/>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7" name="Google Shape;18617;p82"/>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8" name="Google Shape;18618;p82"/>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9" name="Google Shape;18619;p82"/>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0" name="Google Shape;18620;p82"/>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621" name="Google Shape;18621;p82"/>
          <p:cNvGrpSpPr/>
          <p:nvPr/>
        </p:nvGrpSpPr>
        <p:grpSpPr>
          <a:xfrm>
            <a:off x="12225266" y="3994818"/>
            <a:ext cx="449339" cy="639496"/>
            <a:chOff x="6138804" y="1997409"/>
            <a:chExt cx="224669" cy="319748"/>
          </a:xfrm>
        </p:grpSpPr>
        <p:sp>
          <p:nvSpPr>
            <p:cNvPr id="18622" name="Google Shape;18622;p82"/>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3" name="Google Shape;18623;p82"/>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4" name="Google Shape;18624;p82"/>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5" name="Google Shape;18625;p82"/>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6" name="Google Shape;18626;p82"/>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7" name="Google Shape;18627;p82"/>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8" name="Google Shape;18628;p82"/>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9" name="Google Shape;18629;p82"/>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0" name="Google Shape;18630;p82"/>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1" name="Google Shape;18631;p82"/>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2" name="Google Shape;18632;p82"/>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3" name="Google Shape;18633;p82"/>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4" name="Google Shape;18634;p82"/>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5" name="Google Shape;18635;p82"/>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6" name="Google Shape;18636;p82"/>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7" name="Google Shape;18637;p82"/>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8" name="Google Shape;18638;p82"/>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9" name="Google Shape;18639;p82"/>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0" name="Google Shape;18640;p82"/>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1" name="Google Shape;18641;p82"/>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2" name="Google Shape;18642;p82"/>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643" name="Google Shape;18643;p82"/>
          <p:cNvGrpSpPr/>
          <p:nvPr/>
        </p:nvGrpSpPr>
        <p:grpSpPr>
          <a:xfrm>
            <a:off x="13171834" y="3994818"/>
            <a:ext cx="449131" cy="639496"/>
            <a:chOff x="6612088" y="1997409"/>
            <a:chExt cx="224565" cy="319748"/>
          </a:xfrm>
        </p:grpSpPr>
        <p:sp>
          <p:nvSpPr>
            <p:cNvPr id="18644" name="Google Shape;18644;p82"/>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5" name="Google Shape;18645;p82"/>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6" name="Google Shape;18646;p82"/>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7" name="Google Shape;18647;p82"/>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8" name="Google Shape;18648;p82"/>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9" name="Google Shape;18649;p82"/>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0" name="Google Shape;18650;p82"/>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1" name="Google Shape;18651;p82"/>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2" name="Google Shape;18652;p82"/>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3" name="Google Shape;18653;p82"/>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4" name="Google Shape;18654;p82"/>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5" name="Google Shape;18655;p82"/>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6" name="Google Shape;18656;p82"/>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7" name="Google Shape;18657;p82"/>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8" name="Google Shape;18658;p82"/>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9" name="Google Shape;18659;p82"/>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0" name="Google Shape;18660;p82"/>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1" name="Google Shape;18661;p82"/>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2" name="Google Shape;18662;p82"/>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3" name="Google Shape;18663;p82"/>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4" name="Google Shape;18664;p82"/>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5" name="Google Shape;18665;p82"/>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666" name="Google Shape;18666;p82"/>
          <p:cNvGrpSpPr/>
          <p:nvPr/>
        </p:nvGrpSpPr>
        <p:grpSpPr>
          <a:xfrm>
            <a:off x="12068892" y="5796494"/>
            <a:ext cx="693477" cy="693633"/>
            <a:chOff x="6060617" y="2898247"/>
            <a:chExt cx="346738" cy="346816"/>
          </a:xfrm>
        </p:grpSpPr>
        <p:sp>
          <p:nvSpPr>
            <p:cNvPr id="18667" name="Google Shape;18667;p82"/>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8" name="Google Shape;18668;p82"/>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9" name="Google Shape;18669;p82"/>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0" name="Google Shape;18670;p82"/>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1" name="Google Shape;18671;p82"/>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2" name="Google Shape;18672;p82"/>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3" name="Google Shape;18673;p82"/>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4" name="Google Shape;18674;p82"/>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5" name="Google Shape;18675;p82"/>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676" name="Google Shape;18676;p82"/>
          <p:cNvGrpSpPr/>
          <p:nvPr/>
        </p:nvGrpSpPr>
        <p:grpSpPr>
          <a:xfrm>
            <a:off x="2633299" y="3984355"/>
            <a:ext cx="717474" cy="706490"/>
            <a:chOff x="1342820" y="1992178"/>
            <a:chExt cx="358737" cy="353245"/>
          </a:xfrm>
        </p:grpSpPr>
        <p:sp>
          <p:nvSpPr>
            <p:cNvPr id="18677" name="Google Shape;18677;p82"/>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8" name="Google Shape;18678;p82"/>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9" name="Google Shape;18679;p82"/>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0" name="Google Shape;18680;p82"/>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1" name="Google Shape;18681;p82"/>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2" name="Google Shape;18682;p82"/>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3" name="Google Shape;18683;p82"/>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4" name="Google Shape;18684;p82"/>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5" name="Google Shape;18685;p82"/>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6" name="Google Shape;18686;p82"/>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7" name="Google Shape;18687;p82"/>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8" name="Google Shape;18688;p82"/>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9" name="Google Shape;18689;p82"/>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0" name="Google Shape;18690;p82"/>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1" name="Google Shape;18691;p82"/>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2" name="Google Shape;18692;p82"/>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3" name="Google Shape;18693;p82"/>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4" name="Google Shape;18694;p82"/>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5" name="Google Shape;18695;p82"/>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6" name="Google Shape;18696;p82"/>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7" name="Google Shape;18697;p82"/>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8" name="Google Shape;18698;p82"/>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9" name="Google Shape;18699;p82"/>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0" name="Google Shape;18700;p82"/>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1" name="Google Shape;18701;p82"/>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2" name="Google Shape;18702;p82"/>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3" name="Google Shape;18703;p82"/>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4" name="Google Shape;18704;p82"/>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5" name="Google Shape;18705;p82"/>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6" name="Google Shape;18706;p82"/>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7" name="Google Shape;18707;p82"/>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8" name="Google Shape;18708;p82"/>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9" name="Google Shape;18709;p82"/>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0" name="Google Shape;18710;p82"/>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1" name="Google Shape;18711;p82"/>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2" name="Google Shape;18712;p82"/>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3" name="Google Shape;18713;p82"/>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4" name="Google Shape;18714;p82"/>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5" name="Google Shape;18715;p82"/>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6" name="Google Shape;18716;p82"/>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7" name="Google Shape;18717;p82"/>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8" name="Google Shape;18718;p82"/>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9" name="Google Shape;18719;p82"/>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0" name="Google Shape;18720;p82"/>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1" name="Google Shape;18721;p82"/>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2" name="Google Shape;18722;p82"/>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723" name="Google Shape;18723;p82"/>
          <p:cNvGrpSpPr/>
          <p:nvPr/>
        </p:nvGrpSpPr>
        <p:grpSpPr>
          <a:xfrm>
            <a:off x="15866981" y="4873715"/>
            <a:ext cx="705658" cy="694934"/>
            <a:chOff x="7959662" y="2436857"/>
            <a:chExt cx="352829" cy="347467"/>
          </a:xfrm>
        </p:grpSpPr>
        <p:sp>
          <p:nvSpPr>
            <p:cNvPr id="18724" name="Google Shape;18724;p82"/>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5" name="Google Shape;18725;p82"/>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6" name="Google Shape;18726;p82"/>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7" name="Google Shape;18727;p82"/>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8" name="Google Shape;18728;p82"/>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9" name="Google Shape;18729;p82"/>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0" name="Google Shape;18730;p82"/>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1" name="Google Shape;18731;p82"/>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2" name="Google Shape;18732;p82"/>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3" name="Google Shape;18733;p82"/>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4" name="Google Shape;18734;p82"/>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5" name="Google Shape;18735;p82"/>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6" name="Google Shape;18736;p82"/>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7" name="Google Shape;18737;p82"/>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8" name="Google Shape;18738;p82"/>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9" name="Google Shape;18739;p82"/>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740" name="Google Shape;18740;p82"/>
          <p:cNvGrpSpPr/>
          <p:nvPr/>
        </p:nvGrpSpPr>
        <p:grpSpPr>
          <a:xfrm>
            <a:off x="13966714" y="5795921"/>
            <a:ext cx="651156" cy="694414"/>
            <a:chOff x="7009528" y="2897961"/>
            <a:chExt cx="325578" cy="347207"/>
          </a:xfrm>
        </p:grpSpPr>
        <p:sp>
          <p:nvSpPr>
            <p:cNvPr id="18741" name="Google Shape;18741;p82"/>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2" name="Google Shape;18742;p82"/>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3" name="Google Shape;18743;p82"/>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4" name="Google Shape;18744;p82"/>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5" name="Google Shape;18745;p82"/>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6" name="Google Shape;18746;p82"/>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7" name="Google Shape;18747;p82"/>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8" name="Google Shape;18748;p82"/>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9" name="Google Shape;18749;p82"/>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0" name="Google Shape;18750;p82"/>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1" name="Google Shape;18751;p82"/>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2" name="Google Shape;18752;p82"/>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3" name="Google Shape;18753;p82"/>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4" name="Google Shape;18754;p82"/>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5" name="Google Shape;18755;p82"/>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6" name="Google Shape;18756;p82"/>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7" name="Google Shape;18757;p82"/>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8" name="Google Shape;18758;p82"/>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9" name="Google Shape;18759;p82"/>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0" name="Google Shape;18760;p82"/>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1" name="Google Shape;18761;p82"/>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762" name="Google Shape;18762;p82"/>
          <p:cNvGrpSpPr/>
          <p:nvPr/>
        </p:nvGrpSpPr>
        <p:grpSpPr>
          <a:xfrm>
            <a:off x="13907943" y="3127738"/>
            <a:ext cx="913045" cy="559071"/>
            <a:chOff x="6980143" y="1563869"/>
            <a:chExt cx="456522" cy="279535"/>
          </a:xfrm>
        </p:grpSpPr>
        <p:sp>
          <p:nvSpPr>
            <p:cNvPr id="18763" name="Google Shape;18763;p82"/>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4" name="Google Shape;18764;p82"/>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5" name="Google Shape;18765;p82"/>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6" name="Google Shape;18766;p82"/>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7" name="Google Shape;18767;p82"/>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8" name="Google Shape;18768;p82"/>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9" name="Google Shape;18769;p82"/>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0" name="Google Shape;18770;p82"/>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1" name="Google Shape;18771;p82"/>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2" name="Google Shape;18772;p82"/>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3" name="Google Shape;18773;p82"/>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4" name="Google Shape;18774;p82"/>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5" name="Google Shape;18775;p82"/>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6" name="Google Shape;18776;p82"/>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7" name="Google Shape;18777;p82"/>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778" name="Google Shape;18778;p82"/>
          <p:cNvGrpSpPr/>
          <p:nvPr/>
        </p:nvGrpSpPr>
        <p:grpSpPr>
          <a:xfrm>
            <a:off x="5602776" y="4856901"/>
            <a:ext cx="529556" cy="727729"/>
            <a:chOff x="2827559" y="2428451"/>
            <a:chExt cx="264778" cy="363864"/>
          </a:xfrm>
        </p:grpSpPr>
        <p:sp>
          <p:nvSpPr>
            <p:cNvPr id="18779" name="Google Shape;18779;p82"/>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0" name="Google Shape;18780;p82"/>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1" name="Google Shape;18781;p82"/>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2" name="Google Shape;18782;p82"/>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3" name="Google Shape;18783;p82"/>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4" name="Google Shape;18784;p82"/>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5" name="Google Shape;18785;p82"/>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6" name="Google Shape;18786;p82"/>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7" name="Google Shape;18787;p82"/>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8" name="Google Shape;18788;p82"/>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9" name="Google Shape;18789;p82"/>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0" name="Google Shape;18790;p82"/>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1" name="Google Shape;18791;p82"/>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2" name="Google Shape;18792;p82"/>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3" name="Google Shape;18793;p82"/>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4" name="Google Shape;18794;p82"/>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5" name="Google Shape;18795;p82"/>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796" name="Google Shape;18796;p82"/>
          <p:cNvGrpSpPr/>
          <p:nvPr/>
        </p:nvGrpSpPr>
        <p:grpSpPr>
          <a:xfrm>
            <a:off x="14924265" y="4873142"/>
            <a:ext cx="704981" cy="694986"/>
            <a:chOff x="7488303" y="2436571"/>
            <a:chExt cx="352490" cy="347493"/>
          </a:xfrm>
        </p:grpSpPr>
        <p:sp>
          <p:nvSpPr>
            <p:cNvPr id="18797" name="Google Shape;18797;p82"/>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8" name="Google Shape;18798;p82"/>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9" name="Google Shape;18799;p82"/>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0" name="Google Shape;18800;p82"/>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1" name="Google Shape;18801;p82"/>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2" name="Google Shape;18802;p82"/>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3" name="Google Shape;18803;p82"/>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4" name="Google Shape;18804;p82"/>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5" name="Google Shape;18805;p82"/>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6" name="Google Shape;18806;p82"/>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7" name="Google Shape;18807;p82"/>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8" name="Google Shape;18808;p82"/>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9" name="Google Shape;18809;p82"/>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0" name="Google Shape;18810;p82"/>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1" name="Google Shape;18811;p82"/>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2" name="Google Shape;18812;p82"/>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3" name="Google Shape;18813;p82"/>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4" name="Google Shape;18814;p82"/>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5" name="Google Shape;18815;p82"/>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6" name="Google Shape;18816;p82"/>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7" name="Google Shape;18817;p82"/>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8" name="Google Shape;18818;p82"/>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9" name="Google Shape;18819;p82"/>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820" name="Google Shape;18820;p82"/>
          <p:cNvGrpSpPr/>
          <p:nvPr/>
        </p:nvGrpSpPr>
        <p:grpSpPr>
          <a:xfrm>
            <a:off x="8240039" y="6679815"/>
            <a:ext cx="683951" cy="789831"/>
            <a:chOff x="4146190" y="3339908"/>
            <a:chExt cx="341975" cy="394915"/>
          </a:xfrm>
        </p:grpSpPr>
        <p:sp>
          <p:nvSpPr>
            <p:cNvPr id="18821" name="Google Shape;18821;p82"/>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2" name="Google Shape;18822;p82"/>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3" name="Google Shape;18823;p82"/>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4" name="Google Shape;18824;p82"/>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5" name="Google Shape;18825;p82"/>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6" name="Google Shape;18826;p82"/>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7" name="Google Shape;18827;p82"/>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8" name="Google Shape;18828;p82"/>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9" name="Google Shape;18829;p82"/>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0" name="Google Shape;18830;p82"/>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1" name="Google Shape;18831;p82"/>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2" name="Google Shape;18832;p82"/>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3" name="Google Shape;18833;p82"/>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4" name="Google Shape;18834;p82"/>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5" name="Google Shape;18835;p82"/>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6" name="Google Shape;18836;p82"/>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7" name="Google Shape;18837;p82"/>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8" name="Google Shape;18838;p82"/>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839" name="Google Shape;18839;p82"/>
          <p:cNvGrpSpPr/>
          <p:nvPr/>
        </p:nvGrpSpPr>
        <p:grpSpPr>
          <a:xfrm>
            <a:off x="13006455" y="5796286"/>
            <a:ext cx="693997" cy="694049"/>
            <a:chOff x="6529398" y="2898143"/>
            <a:chExt cx="346999" cy="347025"/>
          </a:xfrm>
        </p:grpSpPr>
        <p:sp>
          <p:nvSpPr>
            <p:cNvPr id="18840" name="Google Shape;18840;p82"/>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1" name="Google Shape;18841;p82"/>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2" name="Google Shape;18842;p82"/>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3" name="Google Shape;18843;p82"/>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4" name="Google Shape;18844;p82"/>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5" name="Google Shape;18845;p82"/>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6" name="Google Shape;18846;p82"/>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7" name="Google Shape;18847;p82"/>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8" name="Google Shape;18848;p82"/>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9" name="Google Shape;18849;p82"/>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0" name="Google Shape;18850;p82"/>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1" name="Google Shape;18851;p82"/>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2" name="Google Shape;18852;p82"/>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3" name="Google Shape;18853;p82"/>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4" name="Google Shape;18854;p82"/>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5" name="Google Shape;18855;p82"/>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6" name="Google Shape;18856;p82"/>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7" name="Google Shape;18857;p82"/>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8" name="Google Shape;18858;p82"/>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9" name="Google Shape;18859;p82"/>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0" name="Google Shape;18860;p82"/>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1" name="Google Shape;18861;p82"/>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2" name="Google Shape;18862;p82"/>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3" name="Google Shape;18863;p82"/>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4" name="Google Shape;18864;p82"/>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5" name="Google Shape;18865;p82"/>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866" name="Google Shape;18866;p82"/>
          <p:cNvGrpSpPr/>
          <p:nvPr/>
        </p:nvGrpSpPr>
        <p:grpSpPr>
          <a:xfrm>
            <a:off x="11970717" y="6709799"/>
            <a:ext cx="807165" cy="764688"/>
            <a:chOff x="6011529" y="3354899"/>
            <a:chExt cx="403582" cy="382344"/>
          </a:xfrm>
        </p:grpSpPr>
        <p:sp>
          <p:nvSpPr>
            <p:cNvPr id="18867" name="Google Shape;18867;p82"/>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8" name="Google Shape;18868;p82"/>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9" name="Google Shape;18869;p82"/>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0" name="Google Shape;18870;p82"/>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1" name="Google Shape;18871;p82"/>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2" name="Google Shape;18872;p82"/>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3" name="Google Shape;18873;p82"/>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874" name="Google Shape;18874;p82"/>
          <p:cNvGrpSpPr/>
          <p:nvPr/>
        </p:nvGrpSpPr>
        <p:grpSpPr>
          <a:xfrm>
            <a:off x="11124354" y="4836964"/>
            <a:ext cx="773693" cy="767447"/>
            <a:chOff x="5588348" y="2418482"/>
            <a:chExt cx="386847" cy="383723"/>
          </a:xfrm>
        </p:grpSpPr>
        <p:sp>
          <p:nvSpPr>
            <p:cNvPr id="18875" name="Google Shape;18875;p82"/>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6" name="Google Shape;18876;p82"/>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7" name="Google Shape;18877;p82"/>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8" name="Google Shape;18878;p82"/>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9" name="Google Shape;18879;p82"/>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0" name="Google Shape;18880;p82"/>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1" name="Google Shape;18881;p82"/>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882" name="Google Shape;18882;p82"/>
          <p:cNvGrpSpPr/>
          <p:nvPr/>
        </p:nvGrpSpPr>
        <p:grpSpPr>
          <a:xfrm>
            <a:off x="12078575" y="4868457"/>
            <a:ext cx="756307" cy="704460"/>
            <a:chOff x="6065458" y="2434229"/>
            <a:chExt cx="378154" cy="352230"/>
          </a:xfrm>
        </p:grpSpPr>
        <p:sp>
          <p:nvSpPr>
            <p:cNvPr id="18883" name="Google Shape;18883;p82"/>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4" name="Google Shape;18884;p82"/>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5" name="Google Shape;18885;p82"/>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6" name="Google Shape;18886;p82"/>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7" name="Google Shape;18887;p82"/>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8" name="Google Shape;18888;p82"/>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9" name="Google Shape;18889;p82"/>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0" name="Google Shape;18890;p82"/>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1" name="Google Shape;18891;p82"/>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2" name="Google Shape;18892;p82"/>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3" name="Google Shape;18893;p82"/>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4" name="Google Shape;18894;p82"/>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895" name="Google Shape;18895;p82"/>
          <p:cNvGrpSpPr/>
          <p:nvPr/>
        </p:nvGrpSpPr>
        <p:grpSpPr>
          <a:xfrm>
            <a:off x="5217075" y="7688266"/>
            <a:ext cx="750841" cy="707219"/>
            <a:chOff x="2870687" y="3796508"/>
            <a:chExt cx="375421" cy="353610"/>
          </a:xfrm>
        </p:grpSpPr>
        <p:sp>
          <p:nvSpPr>
            <p:cNvPr id="18896" name="Google Shape;18896;p82"/>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7" name="Google Shape;18897;p82"/>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8" name="Google Shape;18898;p82"/>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9" name="Google Shape;18899;p82"/>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900" name="Google Shape;18900;p82"/>
          <p:cNvGrpSpPr/>
          <p:nvPr/>
        </p:nvGrpSpPr>
        <p:grpSpPr>
          <a:xfrm>
            <a:off x="15989102" y="3087448"/>
            <a:ext cx="528619" cy="639652"/>
            <a:chOff x="8020722" y="1543724"/>
            <a:chExt cx="264309" cy="319826"/>
          </a:xfrm>
        </p:grpSpPr>
        <p:sp>
          <p:nvSpPr>
            <p:cNvPr id="18901" name="Google Shape;18901;p82"/>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2" name="Google Shape;18902;p82"/>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3" name="Google Shape;18903;p82"/>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4" name="Google Shape;18904;p82"/>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5" name="Google Shape;18905;p82"/>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6" name="Google Shape;18906;p82"/>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7" name="Google Shape;18907;p82"/>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8" name="Google Shape;18908;p82"/>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9" name="Google Shape;18909;p82"/>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0" name="Google Shape;18910;p82"/>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1" name="Google Shape;18911;p82"/>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2" name="Google Shape;18912;p82"/>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3" name="Google Shape;18913;p82"/>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4" name="Google Shape;18914;p82"/>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5" name="Google Shape;18915;p82"/>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6" name="Google Shape;18916;p82"/>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917" name="Google Shape;18917;p82"/>
          <p:cNvGrpSpPr/>
          <p:nvPr/>
        </p:nvGrpSpPr>
        <p:grpSpPr>
          <a:xfrm>
            <a:off x="4586090" y="4905052"/>
            <a:ext cx="687751" cy="631219"/>
            <a:chOff x="2319216" y="2452526"/>
            <a:chExt cx="343875" cy="315609"/>
          </a:xfrm>
        </p:grpSpPr>
        <p:sp>
          <p:nvSpPr>
            <p:cNvPr id="18918" name="Google Shape;18918;p82"/>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9" name="Google Shape;18919;p82"/>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0" name="Google Shape;18920;p82"/>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1" name="Google Shape;18921;p82"/>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2" name="Google Shape;18922;p82"/>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3" name="Google Shape;18923;p82"/>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4" name="Google Shape;18924;p82"/>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5" name="Google Shape;18925;p82"/>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6" name="Google Shape;18926;p82"/>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7" name="Google Shape;18927;p82"/>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8" name="Google Shape;18928;p82"/>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9" name="Google Shape;18929;p82"/>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0" name="Google Shape;18930;p82"/>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1" name="Google Shape;18931;p82"/>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932" name="Google Shape;18932;p82"/>
          <p:cNvGrpSpPr/>
          <p:nvPr/>
        </p:nvGrpSpPr>
        <p:grpSpPr>
          <a:xfrm>
            <a:off x="15928667" y="3995078"/>
            <a:ext cx="602641" cy="639183"/>
            <a:chOff x="7990504" y="1997539"/>
            <a:chExt cx="301320" cy="319592"/>
          </a:xfrm>
        </p:grpSpPr>
        <p:sp>
          <p:nvSpPr>
            <p:cNvPr id="18933" name="Google Shape;18933;p82"/>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4" name="Google Shape;18934;p82"/>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5" name="Google Shape;18935;p82"/>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6" name="Google Shape;18936;p82"/>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7" name="Google Shape;18937;p82"/>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8" name="Google Shape;18938;p82"/>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9" name="Google Shape;18939;p82"/>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0" name="Google Shape;18940;p82"/>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1" name="Google Shape;18941;p82"/>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2" name="Google Shape;18942;p82"/>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3" name="Google Shape;18943;p82"/>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4" name="Google Shape;18944;p82"/>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5" name="Google Shape;18945;p82"/>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6" name="Google Shape;18946;p82"/>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7" name="Google Shape;18947;p82"/>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8" name="Google Shape;18948;p82"/>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9" name="Google Shape;18949;p82"/>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0" name="Google Shape;18950;p82"/>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1" name="Google Shape;18951;p82"/>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2" name="Google Shape;18952;p82"/>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3" name="Google Shape;18953;p82"/>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4" name="Google Shape;18954;p82"/>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5" name="Google Shape;18955;p82"/>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6" name="Google Shape;18956;p82"/>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7" name="Google Shape;18957;p82"/>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8" name="Google Shape;18958;p82"/>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9" name="Google Shape;18959;p82"/>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0" name="Google Shape;18960;p82"/>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1" name="Google Shape;18961;p82"/>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2" name="Google Shape;18962;p82"/>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3" name="Google Shape;18963;p82"/>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4" name="Google Shape;18964;p82"/>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5" name="Google Shape;18965;p82"/>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6" name="Google Shape;18966;p82"/>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7" name="Google Shape;18967;p82"/>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8" name="Google Shape;18968;p82"/>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969" name="Google Shape;18969;p82"/>
          <p:cNvGrpSpPr/>
          <p:nvPr/>
        </p:nvGrpSpPr>
        <p:grpSpPr>
          <a:xfrm>
            <a:off x="6079938" y="7688318"/>
            <a:ext cx="745688" cy="707219"/>
            <a:chOff x="3302118" y="3796534"/>
            <a:chExt cx="372844" cy="353610"/>
          </a:xfrm>
        </p:grpSpPr>
        <p:sp>
          <p:nvSpPr>
            <p:cNvPr id="18970" name="Google Shape;18970;p82"/>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1" name="Google Shape;18971;p82"/>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2" name="Google Shape;18972;p82"/>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3" name="Google Shape;18973;p82"/>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4" name="Google Shape;18974;p82"/>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5" name="Google Shape;18975;p82"/>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6" name="Google Shape;18976;p82"/>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7" name="Google Shape;18977;p82"/>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978" name="Google Shape;18978;p82"/>
          <p:cNvGrpSpPr/>
          <p:nvPr/>
        </p:nvGrpSpPr>
        <p:grpSpPr>
          <a:xfrm>
            <a:off x="13872963" y="6709799"/>
            <a:ext cx="808102" cy="764688"/>
            <a:chOff x="6962652" y="3354899"/>
            <a:chExt cx="404051" cy="382344"/>
          </a:xfrm>
        </p:grpSpPr>
        <p:sp>
          <p:nvSpPr>
            <p:cNvPr id="18979" name="Google Shape;18979;p82"/>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0" name="Google Shape;18980;p82"/>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1" name="Google Shape;18981;p82"/>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2" name="Google Shape;18982;p82"/>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3" name="Google Shape;18983;p82"/>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4" name="Google Shape;18984;p82"/>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5" name="Google Shape;18985;p82"/>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6" name="Google Shape;18986;p82"/>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7" name="Google Shape;18987;p82"/>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8" name="Google Shape;18988;p82"/>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9" name="Google Shape;18989;p82"/>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990" name="Google Shape;18990;p82"/>
          <p:cNvGrpSpPr/>
          <p:nvPr/>
        </p:nvGrpSpPr>
        <p:grpSpPr>
          <a:xfrm>
            <a:off x="6964561" y="7688318"/>
            <a:ext cx="745480" cy="707219"/>
            <a:chOff x="3744430" y="3796534"/>
            <a:chExt cx="372740" cy="353610"/>
          </a:xfrm>
        </p:grpSpPr>
        <p:sp>
          <p:nvSpPr>
            <p:cNvPr id="18991" name="Google Shape;18991;p82"/>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2" name="Google Shape;18992;p82"/>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3" name="Google Shape;18993;p82"/>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4" name="Google Shape;18994;p82"/>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5" name="Google Shape;18995;p82"/>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6" name="Google Shape;18996;p82"/>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7" name="Google Shape;18997;p82"/>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8" name="Google Shape;18998;p82"/>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9" name="Google Shape;18999;p82"/>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000" name="Google Shape;19000;p82"/>
          <p:cNvGrpSpPr/>
          <p:nvPr/>
        </p:nvGrpSpPr>
        <p:grpSpPr>
          <a:xfrm>
            <a:off x="9617909" y="7688318"/>
            <a:ext cx="745688" cy="707219"/>
            <a:chOff x="5071104" y="3796534"/>
            <a:chExt cx="372844" cy="353610"/>
          </a:xfrm>
        </p:grpSpPr>
        <p:sp>
          <p:nvSpPr>
            <p:cNvPr id="19001" name="Google Shape;19001;p82"/>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2" name="Google Shape;19002;p82"/>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3" name="Google Shape;19003;p82"/>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4" name="Google Shape;19004;p82"/>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5" name="Google Shape;19005;p82"/>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6" name="Google Shape;19006;p82"/>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7" name="Google Shape;19007;p82"/>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008" name="Google Shape;19008;p82"/>
          <p:cNvGrpSpPr/>
          <p:nvPr/>
        </p:nvGrpSpPr>
        <p:grpSpPr>
          <a:xfrm>
            <a:off x="14824059" y="6709799"/>
            <a:ext cx="807009" cy="764636"/>
            <a:chOff x="7438201" y="3354899"/>
            <a:chExt cx="403504" cy="382318"/>
          </a:xfrm>
        </p:grpSpPr>
        <p:sp>
          <p:nvSpPr>
            <p:cNvPr id="19009" name="Google Shape;19009;p82"/>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0" name="Google Shape;19010;p82"/>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1" name="Google Shape;19011;p82"/>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2" name="Google Shape;19012;p82"/>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3" name="Google Shape;19013;p82"/>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4" name="Google Shape;19014;p82"/>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5" name="Google Shape;19015;p82"/>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6" name="Google Shape;19016;p82"/>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7" name="Google Shape;19017;p82"/>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8" name="Google Shape;19018;p82"/>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9" name="Google Shape;19019;p82"/>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0" name="Google Shape;19020;p82"/>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1" name="Google Shape;19021;p82"/>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2" name="Google Shape;19022;p82"/>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3" name="Google Shape;19023;p82"/>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024" name="Google Shape;19024;p82"/>
          <p:cNvGrpSpPr/>
          <p:nvPr/>
        </p:nvGrpSpPr>
        <p:grpSpPr>
          <a:xfrm>
            <a:off x="10268258" y="4870071"/>
            <a:ext cx="577030" cy="701025"/>
            <a:chOff x="5160300" y="2435035"/>
            <a:chExt cx="288515" cy="350512"/>
          </a:xfrm>
        </p:grpSpPr>
        <p:sp>
          <p:nvSpPr>
            <p:cNvPr id="19025" name="Google Shape;19025;p82"/>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6" name="Google Shape;19026;p82"/>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7" name="Google Shape;19027;p82"/>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8" name="Google Shape;19028;p82"/>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9" name="Google Shape;19029;p82"/>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0" name="Google Shape;19030;p82"/>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1" name="Google Shape;19031;p82"/>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2" name="Google Shape;19032;p82"/>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3" name="Google Shape;19033;p82"/>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4" name="Google Shape;19034;p82"/>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5" name="Google Shape;19035;p82"/>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6" name="Google Shape;19036;p82"/>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037" name="Google Shape;19037;p82"/>
          <p:cNvGrpSpPr/>
          <p:nvPr/>
        </p:nvGrpSpPr>
        <p:grpSpPr>
          <a:xfrm>
            <a:off x="11386998" y="7688318"/>
            <a:ext cx="745532" cy="707219"/>
            <a:chOff x="5955648" y="3796534"/>
            <a:chExt cx="372766" cy="353610"/>
          </a:xfrm>
        </p:grpSpPr>
        <p:sp>
          <p:nvSpPr>
            <p:cNvPr id="19038" name="Google Shape;19038;p82"/>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9" name="Google Shape;19039;p82"/>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0" name="Google Shape;19040;p82"/>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1" name="Google Shape;19041;p82"/>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2" name="Google Shape;19042;p82"/>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3" name="Google Shape;19043;p82"/>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4" name="Google Shape;19044;p82"/>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045" name="Google Shape;19045;p82"/>
          <p:cNvGrpSpPr/>
          <p:nvPr/>
        </p:nvGrpSpPr>
        <p:grpSpPr>
          <a:xfrm>
            <a:off x="9259120" y="4893183"/>
            <a:ext cx="745636" cy="655008"/>
            <a:chOff x="4655731" y="2446592"/>
            <a:chExt cx="372818" cy="327504"/>
          </a:xfrm>
        </p:grpSpPr>
        <p:sp>
          <p:nvSpPr>
            <p:cNvPr id="19046" name="Google Shape;19046;p82"/>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7" name="Google Shape;19047;p82"/>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8" name="Google Shape;19048;p82"/>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9" name="Google Shape;19049;p82"/>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0" name="Google Shape;19050;p82"/>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1" name="Google Shape;19051;p82"/>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2" name="Google Shape;19052;p82"/>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3" name="Google Shape;19053;p82"/>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4" name="Google Shape;19054;p82"/>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5" name="Google Shape;19055;p82"/>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6" name="Google Shape;19056;p82"/>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7" name="Google Shape;19057;p82"/>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8" name="Google Shape;19058;p82"/>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9" name="Google Shape;19059;p82"/>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060" name="Google Shape;19060;p82"/>
          <p:cNvGrpSpPr/>
          <p:nvPr/>
        </p:nvGrpSpPr>
        <p:grpSpPr>
          <a:xfrm>
            <a:off x="14865808" y="5853286"/>
            <a:ext cx="730123" cy="580049"/>
            <a:chOff x="7459075" y="2926643"/>
            <a:chExt cx="365062" cy="290024"/>
          </a:xfrm>
        </p:grpSpPr>
        <p:sp>
          <p:nvSpPr>
            <p:cNvPr id="19061" name="Google Shape;19061;p82"/>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2" name="Google Shape;19062;p82"/>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3" name="Google Shape;19063;p82"/>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4" name="Google Shape;19064;p82"/>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5" name="Google Shape;19065;p82"/>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6" name="Google Shape;19066;p82"/>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7" name="Google Shape;19067;p82"/>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8" name="Google Shape;19068;p82"/>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9" name="Google Shape;19069;p82"/>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0" name="Google Shape;19070;p82"/>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1" name="Google Shape;19071;p82"/>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2" name="Google Shape;19072;p82"/>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3" name="Google Shape;19073;p82"/>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4" name="Google Shape;19074;p82"/>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5" name="Google Shape;19075;p82"/>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6" name="Google Shape;19076;p82"/>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7" name="Google Shape;19077;p82"/>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8" name="Google Shape;19078;p82"/>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9" name="Google Shape;19079;p82"/>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0" name="Google Shape;19080;p82"/>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1" name="Google Shape;19081;p82"/>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2" name="Google Shape;19082;p82"/>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3" name="Google Shape;19083;p82"/>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084" name="Google Shape;19084;p82"/>
          <p:cNvGrpSpPr/>
          <p:nvPr/>
        </p:nvGrpSpPr>
        <p:grpSpPr>
          <a:xfrm>
            <a:off x="10068471" y="6709799"/>
            <a:ext cx="807165" cy="764688"/>
            <a:chOff x="5060406" y="3354899"/>
            <a:chExt cx="403582" cy="382344"/>
          </a:xfrm>
        </p:grpSpPr>
        <p:sp>
          <p:nvSpPr>
            <p:cNvPr id="19085" name="Google Shape;19085;p82"/>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6" name="Google Shape;19086;p82"/>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7" name="Google Shape;19087;p82"/>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8" name="Google Shape;19088;p82"/>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9" name="Google Shape;19089;p82"/>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090" name="Google Shape;19090;p82"/>
          <p:cNvGrpSpPr/>
          <p:nvPr/>
        </p:nvGrpSpPr>
        <p:grpSpPr>
          <a:xfrm>
            <a:off x="11019568" y="6709799"/>
            <a:ext cx="807217" cy="764688"/>
            <a:chOff x="5535955" y="3354899"/>
            <a:chExt cx="403608" cy="382344"/>
          </a:xfrm>
        </p:grpSpPr>
        <p:sp>
          <p:nvSpPr>
            <p:cNvPr id="19091" name="Google Shape;19091;p82"/>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2" name="Google Shape;19092;p82"/>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3" name="Google Shape;19093;p82"/>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4" name="Google Shape;19094;p82"/>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5" name="Google Shape;19095;p82"/>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096" name="Google Shape;19096;p82"/>
          <p:cNvGrpSpPr/>
          <p:nvPr/>
        </p:nvGrpSpPr>
        <p:grpSpPr>
          <a:xfrm>
            <a:off x="15775208" y="6709591"/>
            <a:ext cx="846570" cy="764844"/>
            <a:chOff x="7913775" y="3354795"/>
            <a:chExt cx="423285" cy="382422"/>
          </a:xfrm>
        </p:grpSpPr>
        <p:sp>
          <p:nvSpPr>
            <p:cNvPr id="19097" name="Google Shape;19097;p82"/>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8" name="Google Shape;19098;p82"/>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9" name="Google Shape;19099;p82"/>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0" name="Google Shape;19100;p82"/>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1" name="Google Shape;19101;p82"/>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2" name="Google Shape;19102;p82"/>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3" name="Google Shape;19103;p82"/>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4" name="Google Shape;19104;p82"/>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5" name="Google Shape;19105;p82"/>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6" name="Google Shape;19106;p82"/>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7" name="Google Shape;19107;p82"/>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8" name="Google Shape;19108;p82"/>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9" name="Google Shape;19109;p82"/>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0" name="Google Shape;19110;p82"/>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11" name="Google Shape;19111;p82"/>
          <p:cNvGrpSpPr/>
          <p:nvPr/>
        </p:nvGrpSpPr>
        <p:grpSpPr>
          <a:xfrm>
            <a:off x="14946389" y="3069072"/>
            <a:ext cx="709614" cy="676715"/>
            <a:chOff x="7499365" y="1534536"/>
            <a:chExt cx="354807" cy="338357"/>
          </a:xfrm>
        </p:grpSpPr>
        <p:sp>
          <p:nvSpPr>
            <p:cNvPr id="19112" name="Google Shape;19112;p82"/>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3" name="Google Shape;19113;p82"/>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4" name="Google Shape;19114;p82"/>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5" name="Google Shape;19115;p82"/>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6" name="Google Shape;19116;p82"/>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7" name="Google Shape;19117;p82"/>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8" name="Google Shape;19118;p82"/>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9" name="Google Shape;19119;p82"/>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0" name="Google Shape;19120;p82"/>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1" name="Google Shape;19121;p82"/>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2" name="Google Shape;19122;p82"/>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3" name="Google Shape;19123;p82"/>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4" name="Google Shape;19124;p82"/>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5" name="Google Shape;19125;p82"/>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6" name="Google Shape;19126;p82"/>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7" name="Google Shape;19127;p82"/>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8" name="Google Shape;19128;p82"/>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9" name="Google Shape;19129;p82"/>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0" name="Google Shape;19130;p82"/>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31" name="Google Shape;19131;p82"/>
          <p:cNvGrpSpPr/>
          <p:nvPr/>
        </p:nvGrpSpPr>
        <p:grpSpPr>
          <a:xfrm>
            <a:off x="7849028" y="7688318"/>
            <a:ext cx="745688" cy="707219"/>
            <a:chOff x="4186663" y="3796534"/>
            <a:chExt cx="372844" cy="353610"/>
          </a:xfrm>
        </p:grpSpPr>
        <p:sp>
          <p:nvSpPr>
            <p:cNvPr id="19132" name="Google Shape;19132;p82"/>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3" name="Google Shape;19133;p82"/>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4" name="Google Shape;19134;p82"/>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5" name="Google Shape;19135;p82"/>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6" name="Google Shape;19136;p82"/>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37" name="Google Shape;19137;p82"/>
          <p:cNvGrpSpPr/>
          <p:nvPr/>
        </p:nvGrpSpPr>
        <p:grpSpPr>
          <a:xfrm>
            <a:off x="8733494" y="7688318"/>
            <a:ext cx="745480" cy="707219"/>
            <a:chOff x="4628896" y="3796534"/>
            <a:chExt cx="372740" cy="353610"/>
          </a:xfrm>
        </p:grpSpPr>
        <p:sp>
          <p:nvSpPr>
            <p:cNvPr id="19138" name="Google Shape;19138;p82"/>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9" name="Google Shape;19139;p82"/>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0" name="Google Shape;19140;p82"/>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1" name="Google Shape;19141;p82"/>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2" name="Google Shape;19142;p82"/>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3" name="Google Shape;19143;p82"/>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4" name="Google Shape;19144;p82"/>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5" name="Google Shape;19145;p82"/>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46" name="Google Shape;19146;p82"/>
          <p:cNvGrpSpPr/>
          <p:nvPr/>
        </p:nvGrpSpPr>
        <p:grpSpPr>
          <a:xfrm>
            <a:off x="10502583" y="7688318"/>
            <a:ext cx="745636" cy="707219"/>
            <a:chOff x="5513441" y="3796534"/>
            <a:chExt cx="372818" cy="353610"/>
          </a:xfrm>
        </p:grpSpPr>
        <p:sp>
          <p:nvSpPr>
            <p:cNvPr id="19147" name="Google Shape;19147;p82"/>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8" name="Google Shape;19148;p82"/>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9" name="Google Shape;19149;p82"/>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0" name="Google Shape;19150;p82"/>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1" name="Google Shape;19151;p82"/>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2" name="Google Shape;19152;p82"/>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3" name="Google Shape;19153;p82"/>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54" name="Google Shape;19154;p82"/>
          <p:cNvGrpSpPr/>
          <p:nvPr/>
        </p:nvGrpSpPr>
        <p:grpSpPr>
          <a:xfrm>
            <a:off x="12921814" y="6709799"/>
            <a:ext cx="807217" cy="764688"/>
            <a:chOff x="6487078" y="3354899"/>
            <a:chExt cx="403608" cy="382344"/>
          </a:xfrm>
        </p:grpSpPr>
        <p:sp>
          <p:nvSpPr>
            <p:cNvPr id="19155" name="Google Shape;19155;p82"/>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6" name="Google Shape;19156;p82"/>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7" name="Google Shape;19157;p82"/>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8" name="Google Shape;19158;p82"/>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9" name="Google Shape;19159;p82"/>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0" name="Google Shape;19160;p82"/>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1" name="Google Shape;19161;p82"/>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2" name="Google Shape;19162;p82"/>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3" name="Google Shape;19163;p82"/>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4" name="Google Shape;19164;p82"/>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65" name="Google Shape;19165;p82"/>
          <p:cNvGrpSpPr/>
          <p:nvPr/>
        </p:nvGrpSpPr>
        <p:grpSpPr>
          <a:xfrm>
            <a:off x="6329360" y="6684969"/>
            <a:ext cx="779367" cy="779367"/>
            <a:chOff x="3190851" y="3342484"/>
            <a:chExt cx="389684" cy="389684"/>
          </a:xfrm>
        </p:grpSpPr>
        <p:sp>
          <p:nvSpPr>
            <p:cNvPr id="19166" name="Google Shape;19166;p82"/>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7" name="Google Shape;19167;p82"/>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8" name="Google Shape;19168;p82"/>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9" name="Google Shape;19169;p82"/>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0" name="Google Shape;19170;p82"/>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1" name="Google Shape;19171;p82"/>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2" name="Google Shape;19172;p82"/>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3" name="Google Shape;19173;p82"/>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4" name="Google Shape;19174;p82"/>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5" name="Google Shape;19175;p82"/>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6" name="Google Shape;19176;p82"/>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7" name="Google Shape;19177;p82"/>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8" name="Google Shape;19178;p82"/>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9" name="Google Shape;19179;p82"/>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0" name="Google Shape;19180;p82"/>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1" name="Google Shape;19181;p82"/>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2" name="Google Shape;19182;p82"/>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3" name="Google Shape;19183;p82"/>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4" name="Google Shape;19184;p82"/>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5" name="Google Shape;19185;p82"/>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6" name="Google Shape;19186;p82"/>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7" name="Google Shape;19187;p82"/>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8" name="Google Shape;19188;p82"/>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9" name="Google Shape;19189;p82"/>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0" name="Google Shape;19190;p82"/>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1" name="Google Shape;19191;p82"/>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2" name="Google Shape;19192;p82"/>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3" name="Google Shape;19193;p82"/>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94" name="Google Shape;19194;p82"/>
          <p:cNvGrpSpPr/>
          <p:nvPr/>
        </p:nvGrpSpPr>
        <p:grpSpPr>
          <a:xfrm>
            <a:off x="15801913" y="5759691"/>
            <a:ext cx="729030" cy="767239"/>
            <a:chOff x="7927127" y="2879845"/>
            <a:chExt cx="364515" cy="383619"/>
          </a:xfrm>
        </p:grpSpPr>
        <p:sp>
          <p:nvSpPr>
            <p:cNvPr id="19195" name="Google Shape;19195;p82"/>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6" name="Google Shape;19196;p82"/>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7" name="Google Shape;19197;p82"/>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8" name="Google Shape;19198;p82"/>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9" name="Google Shape;19199;p82"/>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0" name="Google Shape;19200;p82"/>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1" name="Google Shape;19201;p82"/>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2" name="Google Shape;19202;p82"/>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3" name="Google Shape;19203;p82"/>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4" name="Google Shape;19204;p82"/>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5" name="Google Shape;19205;p82"/>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6" name="Google Shape;19206;p82"/>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7" name="Google Shape;19207;p82"/>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8" name="Google Shape;19208;p82"/>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9" name="Google Shape;19209;p82"/>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0" name="Google Shape;19210;p82"/>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1" name="Google Shape;19211;p82"/>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2" name="Google Shape;19212;p82"/>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3" name="Google Shape;19213;p82"/>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4" name="Google Shape;19214;p82"/>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5" name="Google Shape;19215;p82"/>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6" name="Google Shape;19216;p82"/>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7" name="Google Shape;19217;p82"/>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8" name="Google Shape;19218;p82"/>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9" name="Google Shape;19219;p82"/>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0" name="Google Shape;19220;p82"/>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1" name="Google Shape;19221;p82"/>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2" name="Google Shape;19222;p82"/>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3" name="Google Shape;19223;p82"/>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224" name="Google Shape;19224;p82"/>
          <p:cNvGrpSpPr/>
          <p:nvPr/>
        </p:nvGrpSpPr>
        <p:grpSpPr>
          <a:xfrm>
            <a:off x="1666221" y="6705062"/>
            <a:ext cx="654852" cy="715652"/>
            <a:chOff x="859281" y="3352531"/>
            <a:chExt cx="327426" cy="357826"/>
          </a:xfrm>
        </p:grpSpPr>
        <p:sp>
          <p:nvSpPr>
            <p:cNvPr id="19225" name="Google Shape;19225;p82"/>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6" name="Google Shape;19226;p82"/>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7" name="Google Shape;19227;p82"/>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8" name="Google Shape;19228;p82"/>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9" name="Google Shape;19229;p82"/>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0" name="Google Shape;19230;p82"/>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1" name="Google Shape;19231;p82"/>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2" name="Google Shape;19232;p82"/>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3" name="Google Shape;19233;p82"/>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4" name="Google Shape;19234;p82"/>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5" name="Google Shape;19235;p82"/>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6" name="Google Shape;19236;p82"/>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7" name="Google Shape;19237;p82"/>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8" name="Google Shape;19238;p82"/>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9" name="Google Shape;19239;p82"/>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0" name="Google Shape;19240;p82"/>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1" name="Google Shape;19241;p82"/>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2" name="Google Shape;19242;p82"/>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243" name="Google Shape;19243;p82"/>
          <p:cNvGrpSpPr/>
          <p:nvPr/>
        </p:nvGrpSpPr>
        <p:grpSpPr>
          <a:xfrm>
            <a:off x="2583482" y="6776742"/>
            <a:ext cx="744230" cy="546369"/>
            <a:chOff x="1317912" y="3388371"/>
            <a:chExt cx="372115" cy="273185"/>
          </a:xfrm>
        </p:grpSpPr>
        <p:sp>
          <p:nvSpPr>
            <p:cNvPr id="19244" name="Google Shape;19244;p82"/>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5" name="Google Shape;19245;p82"/>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6" name="Google Shape;19246;p82"/>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7" name="Google Shape;19247;p82"/>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8" name="Google Shape;19248;p82"/>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9" name="Google Shape;19249;p82"/>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0" name="Google Shape;19250;p82"/>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1" name="Google Shape;19251;p82"/>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2" name="Google Shape;19252;p82"/>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3" name="Google Shape;19253;p82"/>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4" name="Google Shape;19254;p82"/>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5" name="Google Shape;19255;p82"/>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6" name="Google Shape;19256;p82"/>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7" name="Google Shape;19257;p82"/>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8" name="Google Shape;19258;p82"/>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9" name="Google Shape;19259;p82"/>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0" name="Google Shape;19260;p82"/>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1" name="Google Shape;19261;p82"/>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2" name="Google Shape;19262;p82"/>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3" name="Google Shape;19263;p82"/>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4" name="Google Shape;19264;p82"/>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5" name="Google Shape;19265;p82"/>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6" name="Google Shape;19266;p82"/>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7" name="Google Shape;19267;p82"/>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8" name="Google Shape;19268;p82"/>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9" name="Google Shape;19269;p82"/>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0" name="Google Shape;19270;p82"/>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1" name="Google Shape;19271;p82"/>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2" name="Google Shape;19272;p82"/>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3" name="Google Shape;19273;p82"/>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4" name="Google Shape;19274;p82"/>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5" name="Google Shape;19275;p82"/>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6" name="Google Shape;19276;p82"/>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277" name="Google Shape;19277;p82"/>
          <p:cNvGrpSpPr/>
          <p:nvPr/>
        </p:nvGrpSpPr>
        <p:grpSpPr>
          <a:xfrm>
            <a:off x="5507151" y="3050853"/>
            <a:ext cx="713986" cy="688427"/>
            <a:chOff x="2779747" y="1525426"/>
            <a:chExt cx="356993" cy="344214"/>
          </a:xfrm>
        </p:grpSpPr>
        <p:sp>
          <p:nvSpPr>
            <p:cNvPr id="19278" name="Google Shape;19278;p82"/>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9" name="Google Shape;19279;p82"/>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0" name="Google Shape;19280;p82"/>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1" name="Google Shape;19281;p82"/>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2" name="Google Shape;19282;p82"/>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3" name="Google Shape;19283;p82"/>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4" name="Google Shape;19284;p82"/>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5" name="Google Shape;19285;p82"/>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6" name="Google Shape;19286;p82"/>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7" name="Google Shape;19287;p82"/>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8" name="Google Shape;19288;p82"/>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9" name="Google Shape;19289;p82"/>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0" name="Google Shape;19290;p82"/>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1" name="Google Shape;19291;p82"/>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2" name="Google Shape;19292;p82"/>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3" name="Google Shape;19293;p82"/>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4" name="Google Shape;19294;p82"/>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5" name="Google Shape;19295;p82"/>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6" name="Google Shape;19296;p82"/>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7" name="Google Shape;19297;p82"/>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8" name="Google Shape;19298;p82"/>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9" name="Google Shape;19299;p82"/>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0" name="Google Shape;19300;p82"/>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1" name="Google Shape;19301;p82"/>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302" name="Google Shape;19302;p82"/>
          <p:cNvGrpSpPr/>
          <p:nvPr/>
        </p:nvGrpSpPr>
        <p:grpSpPr>
          <a:xfrm>
            <a:off x="6583597" y="3030864"/>
            <a:ext cx="450224" cy="721326"/>
            <a:chOff x="3317969" y="1515432"/>
            <a:chExt cx="225112" cy="360663"/>
          </a:xfrm>
        </p:grpSpPr>
        <p:sp>
          <p:nvSpPr>
            <p:cNvPr id="19303" name="Google Shape;19303;p82"/>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4" name="Google Shape;19304;p82"/>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5" name="Google Shape;19305;p82"/>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6" name="Google Shape;19306;p82"/>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7" name="Google Shape;19307;p82"/>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8" name="Google Shape;19308;p82"/>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9" name="Google Shape;19309;p82"/>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0" name="Google Shape;19310;p82"/>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1" name="Google Shape;19311;p82"/>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2" name="Google Shape;19312;p82"/>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3" name="Google Shape;19313;p82"/>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4" name="Google Shape;19314;p82"/>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5" name="Google Shape;19315;p82"/>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6" name="Google Shape;19316;p82"/>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7" name="Google Shape;19317;p82"/>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8" name="Google Shape;19318;p82"/>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9" name="Google Shape;19319;p82"/>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0" name="Google Shape;19320;p82"/>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1" name="Google Shape;19321;p82"/>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2" name="Google Shape;19322;p82"/>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3" name="Google Shape;19323;p82"/>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4" name="Google Shape;19324;p82"/>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5" name="Google Shape;19325;p82"/>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6" name="Google Shape;19326;p82"/>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327" name="Google Shape;19327;p82"/>
          <p:cNvGrpSpPr/>
          <p:nvPr/>
        </p:nvGrpSpPr>
        <p:grpSpPr>
          <a:xfrm>
            <a:off x="7363433" y="3052467"/>
            <a:ext cx="779367" cy="678329"/>
            <a:chOff x="3707887" y="1526233"/>
            <a:chExt cx="389684" cy="339164"/>
          </a:xfrm>
        </p:grpSpPr>
        <p:sp>
          <p:nvSpPr>
            <p:cNvPr id="19328" name="Google Shape;19328;p82"/>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9" name="Google Shape;19329;p82"/>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0" name="Google Shape;19330;p82"/>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1" name="Google Shape;19331;p82"/>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2" name="Google Shape;19332;p82"/>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3" name="Google Shape;19333;p82"/>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4" name="Google Shape;19334;p82"/>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5" name="Google Shape;19335;p82"/>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6" name="Google Shape;19336;p82"/>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7" name="Google Shape;19337;p82"/>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8" name="Google Shape;19338;p82"/>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9" name="Google Shape;19339;p82"/>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0" name="Google Shape;19340;p82"/>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341" name="Google Shape;19341;p82"/>
          <p:cNvGrpSpPr/>
          <p:nvPr/>
        </p:nvGrpSpPr>
        <p:grpSpPr>
          <a:xfrm>
            <a:off x="9269010" y="3971706"/>
            <a:ext cx="693841" cy="693841"/>
            <a:chOff x="4660676" y="1985853"/>
            <a:chExt cx="346921" cy="346921"/>
          </a:xfrm>
        </p:grpSpPr>
        <p:sp>
          <p:nvSpPr>
            <p:cNvPr id="19342" name="Google Shape;19342;p82"/>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3" name="Google Shape;19343;p82"/>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4" name="Google Shape;19344;p82"/>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5" name="Google Shape;19345;p82"/>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6" name="Google Shape;19346;p82"/>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7" name="Google Shape;19347;p82"/>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8" name="Google Shape;19348;p82"/>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9" name="Google Shape;19349;p82"/>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0" name="Google Shape;19350;p82"/>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1" name="Google Shape;19351;p82"/>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2" name="Google Shape;19352;p82"/>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3" name="Google Shape;19353;p82"/>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4" name="Google Shape;19354;p82"/>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5" name="Google Shape;19355;p82"/>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6" name="Google Shape;19356;p82"/>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7" name="Google Shape;19357;p82"/>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8" name="Google Shape;19358;p82"/>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9" name="Google Shape;19359;p82"/>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0" name="Google Shape;19360;p82"/>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1" name="Google Shape;19361;p82"/>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2" name="Google Shape;19362;p82"/>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3" name="Google Shape;19363;p82"/>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4" name="Google Shape;19364;p82"/>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5" name="Google Shape;19365;p82"/>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6" name="Google Shape;19366;p82"/>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7" name="Google Shape;19367;p82"/>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8" name="Google Shape;19368;p82"/>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9" name="Google Shape;19369;p82"/>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0" name="Google Shape;19370;p82"/>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1" name="Google Shape;19371;p82"/>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2" name="Google Shape;19372;p82"/>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3" name="Google Shape;19373;p82"/>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4" name="Google Shape;19374;p82"/>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5" name="Google Shape;19375;p82"/>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6" name="Google Shape;19376;p82"/>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7" name="Google Shape;19377;p82"/>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8" name="Google Shape;19378;p82"/>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9" name="Google Shape;19379;p82"/>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0" name="Google Shape;19380;p82"/>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1" name="Google Shape;19381;p82"/>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2" name="Google Shape;19382;p82"/>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3" name="Google Shape;19383;p82"/>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4" name="Google Shape;19384;p82"/>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385" name="Google Shape;19385;p82"/>
          <p:cNvGrpSpPr/>
          <p:nvPr/>
        </p:nvGrpSpPr>
        <p:grpSpPr>
          <a:xfrm>
            <a:off x="6425350" y="4928685"/>
            <a:ext cx="766354" cy="583953"/>
            <a:chOff x="3238846" y="2464342"/>
            <a:chExt cx="383177" cy="291976"/>
          </a:xfrm>
        </p:grpSpPr>
        <p:sp>
          <p:nvSpPr>
            <p:cNvPr id="19386" name="Google Shape;19386;p82"/>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7" name="Google Shape;19387;p82"/>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8" name="Google Shape;19388;p82"/>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9" name="Google Shape;19389;p82"/>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0" name="Google Shape;19390;p82"/>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1" name="Google Shape;19391;p82"/>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2" name="Google Shape;19392;p82"/>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3" name="Google Shape;19393;p82"/>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4" name="Google Shape;19394;p82"/>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5" name="Google Shape;19395;p82"/>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6" name="Google Shape;19396;p82"/>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7" name="Google Shape;19397;p82"/>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8" name="Google Shape;19398;p82"/>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9" name="Google Shape;19399;p82"/>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0" name="Google Shape;19400;p82"/>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1" name="Google Shape;19401;p82"/>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2" name="Google Shape;19402;p82"/>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3" name="Google Shape;19403;p82"/>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404" name="Google Shape;19404;p82"/>
          <p:cNvGrpSpPr/>
          <p:nvPr/>
        </p:nvGrpSpPr>
        <p:grpSpPr>
          <a:xfrm>
            <a:off x="12271374" y="7694436"/>
            <a:ext cx="694868" cy="694868"/>
            <a:chOff x="2775123" y="1408261"/>
            <a:chExt cx="3847554" cy="3847554"/>
          </a:xfrm>
        </p:grpSpPr>
        <p:sp>
          <p:nvSpPr>
            <p:cNvPr id="19405" name="Google Shape;19405;p82"/>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6" name="Google Shape;19406;p82"/>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9407" name="Google Shape;19407;p82"/>
            <p:cNvGrpSpPr/>
            <p:nvPr/>
          </p:nvGrpSpPr>
          <p:grpSpPr>
            <a:xfrm>
              <a:off x="3503656" y="1972170"/>
              <a:ext cx="2391038" cy="2719924"/>
              <a:chOff x="1512725" y="258500"/>
              <a:chExt cx="4570900" cy="5199625"/>
            </a:xfrm>
          </p:grpSpPr>
          <p:sp>
            <p:nvSpPr>
              <p:cNvPr id="19408" name="Google Shape;19408;p82"/>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9" name="Google Shape;19409;p82"/>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10" name="Google Shape;19410;p82"/>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11" name="Google Shape;19411;p82"/>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12" name="Google Shape;19412;p82"/>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9413" name="Google Shape;19413;p82"/>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9414" name="Google Shape;19414;p82"/>
          <p:cNvSpPr txBox="1"/>
          <p:nvPr>
            <p:ph type="title"/>
          </p:nvPr>
        </p:nvSpPr>
        <p:spPr>
          <a:xfrm>
            <a:off x="1440000" y="1022050"/>
            <a:ext cx="154080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18" name="Shape 19418"/>
        <p:cNvGrpSpPr/>
        <p:nvPr/>
      </p:nvGrpSpPr>
      <p:grpSpPr>
        <a:xfrm>
          <a:off x="0" y="0"/>
          <a:ext cx="0" cy="0"/>
          <a:chOff x="0" y="0"/>
          <a:chExt cx="0" cy="0"/>
        </a:xfrm>
      </p:grpSpPr>
      <p:pic>
        <p:nvPicPr>
          <p:cNvPr id="19419" name="Google Shape;19419;p83">
            <a:hlinkClick r:id="rId3"/>
          </p:cNvPr>
          <p:cNvPicPr preferRelativeResize="0"/>
          <p:nvPr/>
        </p:nvPicPr>
        <p:blipFill>
          <a:blip r:embed="rId4">
            <a:alphaModFix/>
          </a:blip>
          <a:stretch>
            <a:fillRect/>
          </a:stretch>
        </p:blipFill>
        <p:spPr>
          <a:xfrm>
            <a:off x="6902126" y="4246150"/>
            <a:ext cx="4483748" cy="17946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38"/>
          <p:cNvSpPr txBox="1"/>
          <p:nvPr>
            <p:ph type="title"/>
          </p:nvPr>
        </p:nvSpPr>
        <p:spPr>
          <a:xfrm>
            <a:off x="7690244" y="7238233"/>
            <a:ext cx="9171600" cy="10638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None/>
            </a:pPr>
            <a:r>
              <a:rPr lang="en"/>
              <a:t>—</a:t>
            </a:r>
            <a:r>
              <a:rPr lang="en"/>
              <a:t>Someone</a:t>
            </a:r>
            <a:r>
              <a:rPr lang="en"/>
              <a:t> Famous</a:t>
            </a:r>
            <a:endParaRPr/>
          </a:p>
        </p:txBody>
      </p:sp>
      <p:sp>
        <p:nvSpPr>
          <p:cNvPr id="901" name="Google Shape;901;p38"/>
          <p:cNvSpPr txBox="1"/>
          <p:nvPr>
            <p:ph idx="1" type="subTitle"/>
          </p:nvPr>
        </p:nvSpPr>
        <p:spPr>
          <a:xfrm>
            <a:off x="7690150" y="1832575"/>
            <a:ext cx="9171600" cy="5532600"/>
          </a:xfrm>
          <a:prstGeom prst="rect">
            <a:avLst/>
          </a:prstGeom>
        </p:spPr>
        <p:txBody>
          <a:bodyPr anchorCtr="0" anchor="b" bIns="182850" lIns="182850" spcFirstLastPara="1" rIns="182850" wrap="square" tIns="182850">
            <a:noAutofit/>
          </a:bodyPr>
          <a:lstStyle/>
          <a:p>
            <a:pPr indent="0" lvl="0" marL="0" rtl="0" algn="r">
              <a:spcBef>
                <a:spcPts val="0"/>
              </a:spcBef>
              <a:spcAft>
                <a:spcPts val="0"/>
              </a:spcAft>
              <a:buNone/>
            </a:pPr>
            <a:r>
              <a:rPr lang="en"/>
              <a:t>“This is a quote, words full of wisdom that someone important said and that can inspire whoever reads them.”</a:t>
            </a:r>
            <a:endParaRPr/>
          </a:p>
        </p:txBody>
      </p:sp>
      <p:grpSp>
        <p:nvGrpSpPr>
          <p:cNvPr id="902" name="Google Shape;902;p38"/>
          <p:cNvGrpSpPr/>
          <p:nvPr/>
        </p:nvGrpSpPr>
        <p:grpSpPr>
          <a:xfrm>
            <a:off x="1348850" y="4103862"/>
            <a:ext cx="6341400" cy="5393988"/>
            <a:chOff x="674425" y="2051931"/>
            <a:chExt cx="3170700" cy="2696994"/>
          </a:xfrm>
        </p:grpSpPr>
        <p:sp>
          <p:nvSpPr>
            <p:cNvPr id="903" name="Google Shape;903;p38"/>
            <p:cNvSpPr/>
            <p:nvPr/>
          </p:nvSpPr>
          <p:spPr>
            <a:xfrm>
              <a:off x="674425" y="4086225"/>
              <a:ext cx="3170700" cy="662700"/>
            </a:xfrm>
            <a:prstGeom prst="ellipse">
              <a:avLst/>
            </a:prstGeom>
            <a:solidFill>
              <a:srgbClr val="3E285A">
                <a:alpha val="1384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04" name="Google Shape;904;p38"/>
            <p:cNvGrpSpPr/>
            <p:nvPr/>
          </p:nvGrpSpPr>
          <p:grpSpPr>
            <a:xfrm>
              <a:off x="774889" y="2051931"/>
              <a:ext cx="2761783" cy="2556651"/>
              <a:chOff x="1040300" y="433750"/>
              <a:chExt cx="4203627" cy="3891401"/>
            </a:xfrm>
          </p:grpSpPr>
          <p:sp>
            <p:nvSpPr>
              <p:cNvPr id="905" name="Google Shape;905;p38"/>
              <p:cNvSpPr/>
              <p:nvPr/>
            </p:nvSpPr>
            <p:spPr>
              <a:xfrm>
                <a:off x="1040300" y="1327292"/>
                <a:ext cx="3297391" cy="2659009"/>
              </a:xfrm>
              <a:custGeom>
                <a:rect b="b" l="l" r="r" t="t"/>
                <a:pathLst>
                  <a:path extrusionOk="0" h="16965" w="21038">
                    <a:moveTo>
                      <a:pt x="6122" y="0"/>
                    </a:moveTo>
                    <a:cubicBezTo>
                      <a:pt x="5488" y="0"/>
                      <a:pt x="5018" y="170"/>
                      <a:pt x="4651" y="384"/>
                    </a:cubicBezTo>
                    <a:cubicBezTo>
                      <a:pt x="3845" y="840"/>
                      <a:pt x="1" y="7082"/>
                      <a:pt x="111" y="8501"/>
                    </a:cubicBezTo>
                    <a:cubicBezTo>
                      <a:pt x="200" y="9915"/>
                      <a:pt x="3232" y="16550"/>
                      <a:pt x="3824" y="16854"/>
                    </a:cubicBezTo>
                    <a:cubicBezTo>
                      <a:pt x="3985" y="16933"/>
                      <a:pt x="5222" y="16964"/>
                      <a:pt x="6950" y="16964"/>
                    </a:cubicBezTo>
                    <a:cubicBezTo>
                      <a:pt x="11506" y="16964"/>
                      <a:pt x="19472" y="16749"/>
                      <a:pt x="20121" y="16639"/>
                    </a:cubicBezTo>
                    <a:cubicBezTo>
                      <a:pt x="21017" y="16487"/>
                      <a:pt x="21038" y="10570"/>
                      <a:pt x="20582" y="9522"/>
                    </a:cubicBezTo>
                    <a:cubicBezTo>
                      <a:pt x="20100" y="8501"/>
                      <a:pt x="19053" y="8239"/>
                      <a:pt x="17963" y="7951"/>
                    </a:cubicBezTo>
                    <a:cubicBezTo>
                      <a:pt x="16895" y="7648"/>
                      <a:pt x="14381" y="6537"/>
                      <a:pt x="13009" y="4223"/>
                    </a:cubicBezTo>
                    <a:cubicBezTo>
                      <a:pt x="11611" y="1887"/>
                      <a:pt x="9406" y="1059"/>
                      <a:pt x="9406" y="1059"/>
                    </a:cubicBezTo>
                    <a:cubicBezTo>
                      <a:pt x="7974" y="269"/>
                      <a:pt x="6919" y="0"/>
                      <a:pt x="61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 name="Google Shape;906;p38"/>
              <p:cNvSpPr/>
              <p:nvPr/>
            </p:nvSpPr>
            <p:spPr>
              <a:xfrm>
                <a:off x="1044532" y="1319926"/>
                <a:ext cx="3279993" cy="2673742"/>
              </a:xfrm>
              <a:custGeom>
                <a:rect b="b" l="l" r="r" t="t"/>
                <a:pathLst>
                  <a:path extrusionOk="0" h="17059" w="20927">
                    <a:moveTo>
                      <a:pt x="6123" y="95"/>
                    </a:moveTo>
                    <a:cubicBezTo>
                      <a:pt x="6195" y="95"/>
                      <a:pt x="6270" y="97"/>
                      <a:pt x="6347" y="101"/>
                    </a:cubicBezTo>
                    <a:cubicBezTo>
                      <a:pt x="7091" y="169"/>
                      <a:pt x="8070" y="452"/>
                      <a:pt x="9358" y="1148"/>
                    </a:cubicBezTo>
                    <a:cubicBezTo>
                      <a:pt x="9358" y="1148"/>
                      <a:pt x="11563" y="1976"/>
                      <a:pt x="12914" y="4291"/>
                    </a:cubicBezTo>
                    <a:cubicBezTo>
                      <a:pt x="14313" y="6647"/>
                      <a:pt x="16842" y="7736"/>
                      <a:pt x="17936" y="8045"/>
                    </a:cubicBezTo>
                    <a:cubicBezTo>
                      <a:pt x="18460" y="8197"/>
                      <a:pt x="19005" y="8328"/>
                      <a:pt x="19439" y="8548"/>
                    </a:cubicBezTo>
                    <a:cubicBezTo>
                      <a:pt x="19900" y="8784"/>
                      <a:pt x="20272" y="9093"/>
                      <a:pt x="20508" y="9596"/>
                    </a:cubicBezTo>
                    <a:cubicBezTo>
                      <a:pt x="20618" y="9857"/>
                      <a:pt x="20707" y="10423"/>
                      <a:pt x="20749" y="11119"/>
                    </a:cubicBezTo>
                    <a:cubicBezTo>
                      <a:pt x="20796" y="11821"/>
                      <a:pt x="20817" y="12649"/>
                      <a:pt x="20770" y="13455"/>
                    </a:cubicBezTo>
                    <a:cubicBezTo>
                      <a:pt x="20749" y="14283"/>
                      <a:pt x="20686" y="15047"/>
                      <a:pt x="20555" y="15639"/>
                    </a:cubicBezTo>
                    <a:cubicBezTo>
                      <a:pt x="20508" y="15943"/>
                      <a:pt x="20424" y="16184"/>
                      <a:pt x="20335" y="16356"/>
                    </a:cubicBezTo>
                    <a:cubicBezTo>
                      <a:pt x="20272" y="16534"/>
                      <a:pt x="20162" y="16618"/>
                      <a:pt x="20094" y="16618"/>
                    </a:cubicBezTo>
                    <a:cubicBezTo>
                      <a:pt x="19984" y="16639"/>
                      <a:pt x="19659" y="16665"/>
                      <a:pt x="19157" y="16686"/>
                    </a:cubicBezTo>
                    <a:cubicBezTo>
                      <a:pt x="18675" y="16707"/>
                      <a:pt x="18020" y="16749"/>
                      <a:pt x="17261" y="16770"/>
                    </a:cubicBezTo>
                    <a:cubicBezTo>
                      <a:pt x="15732" y="16817"/>
                      <a:pt x="13768" y="16859"/>
                      <a:pt x="11825" y="16901"/>
                    </a:cubicBezTo>
                    <a:cubicBezTo>
                      <a:pt x="9882" y="16927"/>
                      <a:pt x="7939" y="16948"/>
                      <a:pt x="6457" y="16948"/>
                    </a:cubicBezTo>
                    <a:cubicBezTo>
                      <a:pt x="5714" y="16948"/>
                      <a:pt x="5085" y="16948"/>
                      <a:pt x="4624" y="16927"/>
                    </a:cubicBezTo>
                    <a:cubicBezTo>
                      <a:pt x="4383" y="16901"/>
                      <a:pt x="4211" y="16901"/>
                      <a:pt x="4059" y="16880"/>
                    </a:cubicBezTo>
                    <a:cubicBezTo>
                      <a:pt x="3928" y="16880"/>
                      <a:pt x="3839" y="16859"/>
                      <a:pt x="3818" y="16838"/>
                    </a:cubicBezTo>
                    <a:cubicBezTo>
                      <a:pt x="3797" y="16838"/>
                      <a:pt x="3750" y="16796"/>
                      <a:pt x="3687" y="16728"/>
                    </a:cubicBezTo>
                    <a:cubicBezTo>
                      <a:pt x="3645" y="16665"/>
                      <a:pt x="3577" y="16576"/>
                      <a:pt x="3514" y="16487"/>
                    </a:cubicBezTo>
                    <a:cubicBezTo>
                      <a:pt x="3383" y="16273"/>
                      <a:pt x="3205" y="15985"/>
                      <a:pt x="3032" y="15639"/>
                    </a:cubicBezTo>
                    <a:cubicBezTo>
                      <a:pt x="2660" y="14963"/>
                      <a:pt x="2226" y="14068"/>
                      <a:pt x="1812" y="13130"/>
                    </a:cubicBezTo>
                    <a:cubicBezTo>
                      <a:pt x="1372" y="12188"/>
                      <a:pt x="979" y="11208"/>
                      <a:pt x="676" y="10381"/>
                    </a:cubicBezTo>
                    <a:cubicBezTo>
                      <a:pt x="372" y="9548"/>
                      <a:pt x="152" y="8873"/>
                      <a:pt x="131" y="8548"/>
                    </a:cubicBezTo>
                    <a:cubicBezTo>
                      <a:pt x="110" y="8218"/>
                      <a:pt x="325" y="7543"/>
                      <a:pt x="676" y="6757"/>
                    </a:cubicBezTo>
                    <a:cubicBezTo>
                      <a:pt x="1047" y="5972"/>
                      <a:pt x="1550" y="5055"/>
                      <a:pt x="2074" y="4160"/>
                    </a:cubicBezTo>
                    <a:cubicBezTo>
                      <a:pt x="2598" y="3264"/>
                      <a:pt x="3142" y="2395"/>
                      <a:pt x="3598" y="1714"/>
                    </a:cubicBezTo>
                    <a:cubicBezTo>
                      <a:pt x="3839" y="1389"/>
                      <a:pt x="4059" y="1106"/>
                      <a:pt x="4232" y="887"/>
                    </a:cubicBezTo>
                    <a:cubicBezTo>
                      <a:pt x="4431" y="667"/>
                      <a:pt x="4582" y="515"/>
                      <a:pt x="4666" y="473"/>
                    </a:cubicBezTo>
                    <a:cubicBezTo>
                      <a:pt x="5019" y="256"/>
                      <a:pt x="5478" y="95"/>
                      <a:pt x="6123" y="95"/>
                    </a:cubicBezTo>
                    <a:close/>
                    <a:moveTo>
                      <a:pt x="6061" y="0"/>
                    </a:moveTo>
                    <a:cubicBezTo>
                      <a:pt x="5439" y="0"/>
                      <a:pt x="4964" y="174"/>
                      <a:pt x="4603" y="384"/>
                    </a:cubicBezTo>
                    <a:cubicBezTo>
                      <a:pt x="4493" y="452"/>
                      <a:pt x="4341" y="583"/>
                      <a:pt x="4169" y="824"/>
                    </a:cubicBezTo>
                    <a:cubicBezTo>
                      <a:pt x="3970" y="1038"/>
                      <a:pt x="3750" y="1321"/>
                      <a:pt x="3514" y="1651"/>
                    </a:cubicBezTo>
                    <a:cubicBezTo>
                      <a:pt x="3053" y="2327"/>
                      <a:pt x="2488" y="3201"/>
                      <a:pt x="1964" y="4097"/>
                    </a:cubicBezTo>
                    <a:cubicBezTo>
                      <a:pt x="1440" y="4987"/>
                      <a:pt x="938" y="5930"/>
                      <a:pt x="587" y="6715"/>
                    </a:cubicBezTo>
                    <a:cubicBezTo>
                      <a:pt x="241" y="7522"/>
                      <a:pt x="0" y="8176"/>
                      <a:pt x="21" y="8548"/>
                    </a:cubicBezTo>
                    <a:cubicBezTo>
                      <a:pt x="63" y="8915"/>
                      <a:pt x="262" y="9596"/>
                      <a:pt x="566" y="10423"/>
                    </a:cubicBezTo>
                    <a:cubicBezTo>
                      <a:pt x="869" y="11250"/>
                      <a:pt x="1288" y="12235"/>
                      <a:pt x="1702" y="13172"/>
                    </a:cubicBezTo>
                    <a:cubicBezTo>
                      <a:pt x="2116" y="14110"/>
                      <a:pt x="2550" y="15005"/>
                      <a:pt x="2922" y="15681"/>
                    </a:cubicBezTo>
                    <a:cubicBezTo>
                      <a:pt x="3121" y="16032"/>
                      <a:pt x="3273" y="16335"/>
                      <a:pt x="3425" y="16534"/>
                    </a:cubicBezTo>
                    <a:cubicBezTo>
                      <a:pt x="3488" y="16639"/>
                      <a:pt x="3556" y="16728"/>
                      <a:pt x="3619" y="16796"/>
                    </a:cubicBezTo>
                    <a:cubicBezTo>
                      <a:pt x="3666" y="16859"/>
                      <a:pt x="3708" y="16927"/>
                      <a:pt x="3776" y="16948"/>
                    </a:cubicBezTo>
                    <a:cubicBezTo>
                      <a:pt x="3818" y="16969"/>
                      <a:pt x="3907" y="16969"/>
                      <a:pt x="4059" y="16990"/>
                    </a:cubicBezTo>
                    <a:cubicBezTo>
                      <a:pt x="4190" y="17011"/>
                      <a:pt x="4383" y="17011"/>
                      <a:pt x="4624" y="17032"/>
                    </a:cubicBezTo>
                    <a:cubicBezTo>
                      <a:pt x="5085" y="17032"/>
                      <a:pt x="5714" y="17058"/>
                      <a:pt x="6457" y="17058"/>
                    </a:cubicBezTo>
                    <a:cubicBezTo>
                      <a:pt x="7939" y="17058"/>
                      <a:pt x="9882" y="17032"/>
                      <a:pt x="11825" y="17011"/>
                    </a:cubicBezTo>
                    <a:cubicBezTo>
                      <a:pt x="13768" y="16969"/>
                      <a:pt x="15732" y="16927"/>
                      <a:pt x="17261" y="16859"/>
                    </a:cubicBezTo>
                    <a:cubicBezTo>
                      <a:pt x="18020" y="16838"/>
                      <a:pt x="18675" y="16817"/>
                      <a:pt x="19157" y="16796"/>
                    </a:cubicBezTo>
                    <a:cubicBezTo>
                      <a:pt x="19659" y="16770"/>
                      <a:pt x="19984" y="16749"/>
                      <a:pt x="20094" y="16728"/>
                    </a:cubicBezTo>
                    <a:cubicBezTo>
                      <a:pt x="20246" y="16707"/>
                      <a:pt x="20356" y="16576"/>
                      <a:pt x="20445" y="16404"/>
                    </a:cubicBezTo>
                    <a:cubicBezTo>
                      <a:pt x="20534" y="16205"/>
                      <a:pt x="20597" y="15964"/>
                      <a:pt x="20665" y="15660"/>
                    </a:cubicBezTo>
                    <a:cubicBezTo>
                      <a:pt x="20796" y="15068"/>
                      <a:pt x="20859" y="14283"/>
                      <a:pt x="20880" y="13476"/>
                    </a:cubicBezTo>
                    <a:cubicBezTo>
                      <a:pt x="20927" y="12649"/>
                      <a:pt x="20901" y="11821"/>
                      <a:pt x="20859" y="11099"/>
                    </a:cubicBezTo>
                    <a:cubicBezTo>
                      <a:pt x="20817" y="10402"/>
                      <a:pt x="20728" y="9831"/>
                      <a:pt x="20597" y="9548"/>
                    </a:cubicBezTo>
                    <a:cubicBezTo>
                      <a:pt x="20356" y="9025"/>
                      <a:pt x="19963" y="8700"/>
                      <a:pt x="19508" y="8459"/>
                    </a:cubicBezTo>
                    <a:cubicBezTo>
                      <a:pt x="19026" y="8218"/>
                      <a:pt x="18502" y="8087"/>
                      <a:pt x="17957" y="7935"/>
                    </a:cubicBezTo>
                    <a:cubicBezTo>
                      <a:pt x="16889" y="7653"/>
                      <a:pt x="14381" y="6537"/>
                      <a:pt x="13024" y="4228"/>
                    </a:cubicBezTo>
                    <a:cubicBezTo>
                      <a:pt x="11631" y="1892"/>
                      <a:pt x="9406" y="1059"/>
                      <a:pt x="9406" y="1059"/>
                    </a:cubicBezTo>
                    <a:cubicBezTo>
                      <a:pt x="8117" y="342"/>
                      <a:pt x="7112" y="59"/>
                      <a:pt x="6347" y="12"/>
                    </a:cubicBezTo>
                    <a:cubicBezTo>
                      <a:pt x="6248" y="4"/>
                      <a:pt x="6153" y="0"/>
                      <a:pt x="606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 name="Google Shape;907;p38"/>
              <p:cNvSpPr/>
              <p:nvPr/>
            </p:nvSpPr>
            <p:spPr>
              <a:xfrm>
                <a:off x="1625547" y="2909212"/>
                <a:ext cx="1310148" cy="430238"/>
              </a:xfrm>
              <a:custGeom>
                <a:rect b="b" l="l" r="r" t="t"/>
                <a:pathLst>
                  <a:path extrusionOk="0" h="2745" w="8359">
                    <a:moveTo>
                      <a:pt x="69" y="0"/>
                    </a:moveTo>
                    <a:cubicBezTo>
                      <a:pt x="22" y="0"/>
                      <a:pt x="1" y="21"/>
                      <a:pt x="1" y="42"/>
                    </a:cubicBezTo>
                    <a:cubicBezTo>
                      <a:pt x="1" y="84"/>
                      <a:pt x="22" y="110"/>
                      <a:pt x="43" y="110"/>
                    </a:cubicBezTo>
                    <a:cubicBezTo>
                      <a:pt x="43" y="110"/>
                      <a:pt x="3033" y="194"/>
                      <a:pt x="5411" y="1178"/>
                    </a:cubicBezTo>
                    <a:cubicBezTo>
                      <a:pt x="6589" y="1655"/>
                      <a:pt x="7312" y="2048"/>
                      <a:pt x="7725" y="2310"/>
                    </a:cubicBezTo>
                    <a:cubicBezTo>
                      <a:pt x="8139" y="2571"/>
                      <a:pt x="8249" y="2729"/>
                      <a:pt x="8249" y="2729"/>
                    </a:cubicBezTo>
                    <a:cubicBezTo>
                      <a:pt x="8259" y="2739"/>
                      <a:pt x="8276" y="2744"/>
                      <a:pt x="8293" y="2744"/>
                    </a:cubicBezTo>
                    <a:cubicBezTo>
                      <a:pt x="8310" y="2744"/>
                      <a:pt x="8327" y="2739"/>
                      <a:pt x="8338" y="2729"/>
                    </a:cubicBezTo>
                    <a:cubicBezTo>
                      <a:pt x="8359" y="2702"/>
                      <a:pt x="8359" y="2681"/>
                      <a:pt x="8338" y="2640"/>
                    </a:cubicBezTo>
                    <a:cubicBezTo>
                      <a:pt x="8338" y="2640"/>
                      <a:pt x="8207" y="2488"/>
                      <a:pt x="7793" y="2226"/>
                    </a:cubicBezTo>
                    <a:cubicBezTo>
                      <a:pt x="7353" y="1964"/>
                      <a:pt x="6636" y="1571"/>
                      <a:pt x="5437" y="1068"/>
                    </a:cubicBezTo>
                    <a:cubicBezTo>
                      <a:pt x="3054" y="84"/>
                      <a:pt x="69" y="0"/>
                      <a:pt x="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 name="Google Shape;908;p38"/>
              <p:cNvSpPr/>
              <p:nvPr/>
            </p:nvSpPr>
            <p:spPr>
              <a:xfrm>
                <a:off x="2970018" y="3941778"/>
                <a:ext cx="844802" cy="203129"/>
              </a:xfrm>
              <a:custGeom>
                <a:rect b="b" l="l" r="r" t="t"/>
                <a:pathLst>
                  <a:path extrusionOk="0" h="1296" w="539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 name="Google Shape;909;p38"/>
              <p:cNvSpPr/>
              <p:nvPr/>
            </p:nvSpPr>
            <p:spPr>
              <a:xfrm>
                <a:off x="2959360" y="3935195"/>
                <a:ext cx="858751" cy="216294"/>
              </a:xfrm>
              <a:custGeom>
                <a:rect b="b" l="l" r="r" t="t"/>
                <a:pathLst>
                  <a:path extrusionOk="0" h="1380" w="5479">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 name="Google Shape;910;p38"/>
              <p:cNvSpPr/>
              <p:nvPr/>
            </p:nvSpPr>
            <p:spPr>
              <a:xfrm>
                <a:off x="2970018" y="3941778"/>
                <a:ext cx="844802" cy="203129"/>
              </a:xfrm>
              <a:custGeom>
                <a:rect b="b" l="l" r="r" t="t"/>
                <a:pathLst>
                  <a:path extrusionOk="0" h="1296" w="539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 name="Google Shape;911;p38"/>
              <p:cNvSpPr/>
              <p:nvPr/>
            </p:nvSpPr>
            <p:spPr>
              <a:xfrm>
                <a:off x="2959360" y="3935195"/>
                <a:ext cx="858751" cy="216294"/>
              </a:xfrm>
              <a:custGeom>
                <a:rect b="b" l="l" r="r" t="t"/>
                <a:pathLst>
                  <a:path extrusionOk="0" h="1380" w="5479">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 name="Google Shape;912;p38"/>
              <p:cNvSpPr/>
              <p:nvPr/>
            </p:nvSpPr>
            <p:spPr>
              <a:xfrm>
                <a:off x="4275931" y="4050865"/>
                <a:ext cx="964704" cy="265196"/>
              </a:xfrm>
              <a:custGeom>
                <a:rect b="b" l="l" r="r" t="t"/>
                <a:pathLst>
                  <a:path extrusionOk="0" h="1692" w="6155">
                    <a:moveTo>
                      <a:pt x="6023" y="1"/>
                    </a:moveTo>
                    <a:lnTo>
                      <a:pt x="1" y="744"/>
                    </a:lnTo>
                    <a:cubicBezTo>
                      <a:pt x="1" y="744"/>
                      <a:pt x="179" y="1488"/>
                      <a:pt x="373" y="1530"/>
                    </a:cubicBezTo>
                    <a:cubicBezTo>
                      <a:pt x="532" y="1547"/>
                      <a:pt x="1557" y="1691"/>
                      <a:pt x="1981" y="1691"/>
                    </a:cubicBezTo>
                    <a:cubicBezTo>
                      <a:pt x="2086" y="1691"/>
                      <a:pt x="2154" y="1683"/>
                      <a:pt x="2164" y="1661"/>
                    </a:cubicBezTo>
                    <a:cubicBezTo>
                      <a:pt x="2202" y="1541"/>
                      <a:pt x="2095" y="1438"/>
                      <a:pt x="2311" y="1438"/>
                    </a:cubicBezTo>
                    <a:cubicBezTo>
                      <a:pt x="2331" y="1438"/>
                      <a:pt x="2353" y="1439"/>
                      <a:pt x="2378" y="1441"/>
                    </a:cubicBezTo>
                    <a:cubicBezTo>
                      <a:pt x="2539" y="1455"/>
                      <a:pt x="2967" y="1522"/>
                      <a:pt x="3489" y="1522"/>
                    </a:cubicBezTo>
                    <a:cubicBezTo>
                      <a:pt x="3904" y="1522"/>
                      <a:pt x="4379" y="1480"/>
                      <a:pt x="4824" y="1336"/>
                    </a:cubicBezTo>
                    <a:cubicBezTo>
                      <a:pt x="5850" y="1006"/>
                      <a:pt x="6070" y="613"/>
                      <a:pt x="6112" y="483"/>
                    </a:cubicBezTo>
                    <a:cubicBezTo>
                      <a:pt x="6154" y="373"/>
                      <a:pt x="6023" y="1"/>
                      <a:pt x="6023"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 name="Google Shape;913;p38"/>
              <p:cNvSpPr/>
              <p:nvPr/>
            </p:nvSpPr>
            <p:spPr>
              <a:xfrm>
                <a:off x="4269349" y="4040991"/>
                <a:ext cx="974578" cy="284161"/>
              </a:xfrm>
              <a:custGeom>
                <a:rect b="b" l="l" r="r" t="t"/>
                <a:pathLst>
                  <a:path extrusionOk="0" h="1813" w="6218">
                    <a:moveTo>
                      <a:pt x="6023" y="111"/>
                    </a:moveTo>
                    <a:cubicBezTo>
                      <a:pt x="6044" y="132"/>
                      <a:pt x="6044" y="195"/>
                      <a:pt x="6086" y="263"/>
                    </a:cubicBezTo>
                    <a:cubicBezTo>
                      <a:pt x="6086" y="326"/>
                      <a:pt x="6112" y="373"/>
                      <a:pt x="6112" y="436"/>
                    </a:cubicBezTo>
                    <a:lnTo>
                      <a:pt x="6112" y="546"/>
                    </a:lnTo>
                    <a:cubicBezTo>
                      <a:pt x="6065" y="655"/>
                      <a:pt x="5871" y="1027"/>
                      <a:pt x="4866" y="1352"/>
                    </a:cubicBezTo>
                    <a:cubicBezTo>
                      <a:pt x="4462" y="1495"/>
                      <a:pt x="4031" y="1537"/>
                      <a:pt x="3652" y="1537"/>
                    </a:cubicBezTo>
                    <a:cubicBezTo>
                      <a:pt x="3559" y="1537"/>
                      <a:pt x="3469" y="1534"/>
                      <a:pt x="3384" y="1530"/>
                    </a:cubicBezTo>
                    <a:cubicBezTo>
                      <a:pt x="2923" y="1530"/>
                      <a:pt x="2577" y="1462"/>
                      <a:pt x="2420" y="1441"/>
                    </a:cubicBezTo>
                    <a:cubicBezTo>
                      <a:pt x="2337" y="1441"/>
                      <a:pt x="2289" y="1441"/>
                      <a:pt x="2248" y="1462"/>
                    </a:cubicBezTo>
                    <a:cubicBezTo>
                      <a:pt x="2206" y="1462"/>
                      <a:pt x="2185" y="1504"/>
                      <a:pt x="2158" y="1530"/>
                    </a:cubicBezTo>
                    <a:lnTo>
                      <a:pt x="2158" y="1635"/>
                    </a:lnTo>
                    <a:lnTo>
                      <a:pt x="2158" y="1682"/>
                    </a:lnTo>
                    <a:cubicBezTo>
                      <a:pt x="2138" y="1682"/>
                      <a:pt x="2138" y="1703"/>
                      <a:pt x="2117" y="1703"/>
                    </a:cubicBezTo>
                    <a:lnTo>
                      <a:pt x="1944" y="1703"/>
                    </a:lnTo>
                    <a:cubicBezTo>
                      <a:pt x="1792" y="1703"/>
                      <a:pt x="1572" y="1682"/>
                      <a:pt x="1373" y="1661"/>
                    </a:cubicBezTo>
                    <a:cubicBezTo>
                      <a:pt x="959" y="1614"/>
                      <a:pt x="525" y="1551"/>
                      <a:pt x="436" y="1530"/>
                    </a:cubicBezTo>
                    <a:cubicBezTo>
                      <a:pt x="415" y="1530"/>
                      <a:pt x="373" y="1483"/>
                      <a:pt x="326" y="1420"/>
                    </a:cubicBezTo>
                    <a:cubicBezTo>
                      <a:pt x="284" y="1352"/>
                      <a:pt x="242" y="1268"/>
                      <a:pt x="221" y="1158"/>
                    </a:cubicBezTo>
                    <a:cubicBezTo>
                      <a:pt x="153" y="1006"/>
                      <a:pt x="132" y="896"/>
                      <a:pt x="111" y="849"/>
                    </a:cubicBezTo>
                    <a:lnTo>
                      <a:pt x="6023" y="111"/>
                    </a:lnTo>
                    <a:close/>
                    <a:moveTo>
                      <a:pt x="6065" y="1"/>
                    </a:moveTo>
                    <a:lnTo>
                      <a:pt x="43" y="765"/>
                    </a:lnTo>
                    <a:lnTo>
                      <a:pt x="1" y="828"/>
                    </a:lnTo>
                    <a:cubicBezTo>
                      <a:pt x="1" y="828"/>
                      <a:pt x="43" y="1006"/>
                      <a:pt x="111" y="1200"/>
                    </a:cubicBezTo>
                    <a:cubicBezTo>
                      <a:pt x="153" y="1289"/>
                      <a:pt x="174" y="1399"/>
                      <a:pt x="242" y="1483"/>
                    </a:cubicBezTo>
                    <a:cubicBezTo>
                      <a:pt x="284" y="1551"/>
                      <a:pt x="326" y="1614"/>
                      <a:pt x="415" y="1635"/>
                    </a:cubicBezTo>
                    <a:cubicBezTo>
                      <a:pt x="525" y="1661"/>
                      <a:pt x="938" y="1724"/>
                      <a:pt x="1352" y="1766"/>
                    </a:cubicBezTo>
                    <a:cubicBezTo>
                      <a:pt x="1572" y="1792"/>
                      <a:pt x="1766" y="1813"/>
                      <a:pt x="1923" y="1813"/>
                    </a:cubicBezTo>
                    <a:cubicBezTo>
                      <a:pt x="2007" y="1813"/>
                      <a:pt x="2075" y="1813"/>
                      <a:pt x="2117" y="1792"/>
                    </a:cubicBezTo>
                    <a:lnTo>
                      <a:pt x="2206" y="1792"/>
                    </a:lnTo>
                    <a:cubicBezTo>
                      <a:pt x="2206" y="1766"/>
                      <a:pt x="2248" y="1766"/>
                      <a:pt x="2248" y="1724"/>
                    </a:cubicBezTo>
                    <a:cubicBezTo>
                      <a:pt x="2268" y="1703"/>
                      <a:pt x="2268" y="1661"/>
                      <a:pt x="2268" y="1614"/>
                    </a:cubicBezTo>
                    <a:lnTo>
                      <a:pt x="2268" y="1572"/>
                    </a:lnTo>
                    <a:lnTo>
                      <a:pt x="2268" y="1551"/>
                    </a:lnTo>
                    <a:lnTo>
                      <a:pt x="2399" y="1551"/>
                    </a:lnTo>
                    <a:cubicBezTo>
                      <a:pt x="2551" y="1572"/>
                      <a:pt x="2902" y="1635"/>
                      <a:pt x="3363" y="1635"/>
                    </a:cubicBezTo>
                    <a:cubicBezTo>
                      <a:pt x="3441" y="1639"/>
                      <a:pt x="3523" y="1642"/>
                      <a:pt x="3607" y="1642"/>
                    </a:cubicBezTo>
                    <a:cubicBezTo>
                      <a:pt x="4012" y="1642"/>
                      <a:pt x="4471" y="1588"/>
                      <a:pt x="4887" y="1462"/>
                    </a:cubicBezTo>
                    <a:cubicBezTo>
                      <a:pt x="5913" y="1137"/>
                      <a:pt x="6154" y="718"/>
                      <a:pt x="6196" y="566"/>
                    </a:cubicBezTo>
                    <a:cubicBezTo>
                      <a:pt x="6217" y="525"/>
                      <a:pt x="6217" y="483"/>
                      <a:pt x="6217" y="415"/>
                    </a:cubicBezTo>
                    <a:cubicBezTo>
                      <a:pt x="6217" y="373"/>
                      <a:pt x="6196" y="305"/>
                      <a:pt x="6175" y="242"/>
                    </a:cubicBezTo>
                    <a:cubicBezTo>
                      <a:pt x="6154" y="132"/>
                      <a:pt x="6112" y="43"/>
                      <a:pt x="6112" y="43"/>
                    </a:cubicBezTo>
                    <a:lnTo>
                      <a:pt x="606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 name="Google Shape;914;p38"/>
              <p:cNvSpPr/>
              <p:nvPr/>
            </p:nvSpPr>
            <p:spPr>
              <a:xfrm>
                <a:off x="2956068" y="3630660"/>
                <a:ext cx="865334" cy="484154"/>
              </a:xfrm>
              <a:custGeom>
                <a:rect b="b" l="l" r="r" t="t"/>
                <a:pathLst>
                  <a:path extrusionOk="0" h="3089" w="5521">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 name="Google Shape;915;p38"/>
              <p:cNvSpPr/>
              <p:nvPr/>
            </p:nvSpPr>
            <p:spPr>
              <a:xfrm>
                <a:off x="2956068" y="3620002"/>
                <a:ext cx="868625" cy="503433"/>
              </a:xfrm>
              <a:custGeom>
                <a:rect b="b" l="l" r="r" t="t"/>
                <a:pathLst>
                  <a:path extrusionOk="0" h="3212" w="5542">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 name="Google Shape;916;p38"/>
              <p:cNvSpPr/>
              <p:nvPr/>
            </p:nvSpPr>
            <p:spPr>
              <a:xfrm>
                <a:off x="2956068" y="3630660"/>
                <a:ext cx="865334" cy="484154"/>
              </a:xfrm>
              <a:custGeom>
                <a:rect b="b" l="l" r="r" t="t"/>
                <a:pathLst>
                  <a:path extrusionOk="0" h="3089" w="5521">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 name="Google Shape;917;p38"/>
              <p:cNvSpPr/>
              <p:nvPr/>
            </p:nvSpPr>
            <p:spPr>
              <a:xfrm>
                <a:off x="2956068" y="3620002"/>
                <a:ext cx="868625" cy="503433"/>
              </a:xfrm>
              <a:custGeom>
                <a:rect b="b" l="l" r="r" t="t"/>
                <a:pathLst>
                  <a:path extrusionOk="0" h="3212" w="5542">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 name="Google Shape;918;p38"/>
              <p:cNvSpPr/>
              <p:nvPr/>
            </p:nvSpPr>
            <p:spPr>
              <a:xfrm>
                <a:off x="4231575" y="3777520"/>
                <a:ext cx="1002477" cy="476474"/>
              </a:xfrm>
              <a:custGeom>
                <a:rect b="b" l="l" r="r" t="t"/>
                <a:pathLst>
                  <a:path extrusionOk="0" h="3040" w="6396">
                    <a:moveTo>
                      <a:pt x="3316" y="1"/>
                    </a:moveTo>
                    <a:lnTo>
                      <a:pt x="352" y="174"/>
                    </a:lnTo>
                    <a:cubicBezTo>
                      <a:pt x="174" y="242"/>
                      <a:pt x="1" y="462"/>
                      <a:pt x="1" y="655"/>
                    </a:cubicBezTo>
                    <a:cubicBezTo>
                      <a:pt x="1" y="828"/>
                      <a:pt x="174" y="2467"/>
                      <a:pt x="394" y="2661"/>
                    </a:cubicBezTo>
                    <a:cubicBezTo>
                      <a:pt x="574" y="2842"/>
                      <a:pt x="2491" y="3039"/>
                      <a:pt x="3694" y="3039"/>
                    </a:cubicBezTo>
                    <a:cubicBezTo>
                      <a:pt x="3817" y="3039"/>
                      <a:pt x="3933" y="3037"/>
                      <a:pt x="4039" y="3033"/>
                    </a:cubicBezTo>
                    <a:cubicBezTo>
                      <a:pt x="5175" y="2991"/>
                      <a:pt x="5741" y="2687"/>
                      <a:pt x="6002" y="2488"/>
                    </a:cubicBezTo>
                    <a:cubicBezTo>
                      <a:pt x="6243" y="2295"/>
                      <a:pt x="6374" y="1986"/>
                      <a:pt x="6374" y="1834"/>
                    </a:cubicBezTo>
                    <a:cubicBezTo>
                      <a:pt x="6395" y="1661"/>
                      <a:pt x="6306" y="1090"/>
                      <a:pt x="6222" y="896"/>
                    </a:cubicBezTo>
                    <a:cubicBezTo>
                      <a:pt x="6133" y="724"/>
                      <a:pt x="6065" y="724"/>
                      <a:pt x="5568" y="655"/>
                    </a:cubicBezTo>
                    <a:cubicBezTo>
                      <a:pt x="5065" y="593"/>
                      <a:pt x="3997" y="435"/>
                      <a:pt x="3866" y="331"/>
                    </a:cubicBezTo>
                    <a:cubicBezTo>
                      <a:pt x="3756" y="242"/>
                      <a:pt x="3316" y="1"/>
                      <a:pt x="3316"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 name="Google Shape;919;p38"/>
              <p:cNvSpPr/>
              <p:nvPr/>
            </p:nvSpPr>
            <p:spPr>
              <a:xfrm>
                <a:off x="4221858" y="3767646"/>
                <a:ext cx="1018778" cy="496850"/>
              </a:xfrm>
              <a:custGeom>
                <a:rect b="b" l="l" r="r" t="t"/>
                <a:pathLst>
                  <a:path extrusionOk="0" h="3170" w="6500">
                    <a:moveTo>
                      <a:pt x="3357" y="106"/>
                    </a:moveTo>
                    <a:cubicBezTo>
                      <a:pt x="3378" y="132"/>
                      <a:pt x="3467" y="174"/>
                      <a:pt x="3577" y="237"/>
                    </a:cubicBezTo>
                    <a:cubicBezTo>
                      <a:pt x="3708" y="305"/>
                      <a:pt x="3839" y="394"/>
                      <a:pt x="3902" y="436"/>
                    </a:cubicBezTo>
                    <a:cubicBezTo>
                      <a:pt x="3928" y="457"/>
                      <a:pt x="3949" y="478"/>
                      <a:pt x="3991" y="498"/>
                    </a:cubicBezTo>
                    <a:cubicBezTo>
                      <a:pt x="4033" y="498"/>
                      <a:pt x="4101" y="525"/>
                      <a:pt x="4163" y="546"/>
                    </a:cubicBezTo>
                    <a:cubicBezTo>
                      <a:pt x="4294" y="567"/>
                      <a:pt x="4452" y="608"/>
                      <a:pt x="4624" y="629"/>
                    </a:cubicBezTo>
                    <a:cubicBezTo>
                      <a:pt x="4975" y="697"/>
                      <a:pt x="5368" y="739"/>
                      <a:pt x="5604" y="787"/>
                    </a:cubicBezTo>
                    <a:cubicBezTo>
                      <a:pt x="5865" y="807"/>
                      <a:pt x="6023" y="828"/>
                      <a:pt x="6085" y="849"/>
                    </a:cubicBezTo>
                    <a:cubicBezTo>
                      <a:pt x="6174" y="870"/>
                      <a:pt x="6195" y="891"/>
                      <a:pt x="6237" y="980"/>
                    </a:cubicBezTo>
                    <a:cubicBezTo>
                      <a:pt x="6284" y="1069"/>
                      <a:pt x="6326" y="1263"/>
                      <a:pt x="6347" y="1441"/>
                    </a:cubicBezTo>
                    <a:cubicBezTo>
                      <a:pt x="6368" y="1635"/>
                      <a:pt x="6389" y="1808"/>
                      <a:pt x="6389" y="1876"/>
                    </a:cubicBezTo>
                    <a:cubicBezTo>
                      <a:pt x="6368" y="2028"/>
                      <a:pt x="6258" y="2331"/>
                      <a:pt x="6023" y="2509"/>
                    </a:cubicBezTo>
                    <a:cubicBezTo>
                      <a:pt x="5782" y="2682"/>
                      <a:pt x="5211" y="3012"/>
                      <a:pt x="4101" y="3054"/>
                    </a:cubicBezTo>
                    <a:cubicBezTo>
                      <a:pt x="4004" y="3058"/>
                      <a:pt x="3899" y="3059"/>
                      <a:pt x="3787" y="3059"/>
                    </a:cubicBezTo>
                    <a:cubicBezTo>
                      <a:pt x="3241" y="3059"/>
                      <a:pt x="2534" y="3018"/>
                      <a:pt x="1917" y="2944"/>
                    </a:cubicBezTo>
                    <a:cubicBezTo>
                      <a:pt x="1545" y="2923"/>
                      <a:pt x="1220" y="2881"/>
                      <a:pt x="958" y="2813"/>
                    </a:cubicBezTo>
                    <a:cubicBezTo>
                      <a:pt x="828" y="2792"/>
                      <a:pt x="718" y="2771"/>
                      <a:pt x="629" y="2750"/>
                    </a:cubicBezTo>
                    <a:cubicBezTo>
                      <a:pt x="545" y="2724"/>
                      <a:pt x="498" y="2703"/>
                      <a:pt x="477" y="2682"/>
                    </a:cubicBezTo>
                    <a:cubicBezTo>
                      <a:pt x="477" y="2682"/>
                      <a:pt x="435" y="2640"/>
                      <a:pt x="414" y="2572"/>
                    </a:cubicBezTo>
                    <a:cubicBezTo>
                      <a:pt x="393" y="2509"/>
                      <a:pt x="367" y="2420"/>
                      <a:pt x="346" y="2331"/>
                    </a:cubicBezTo>
                    <a:cubicBezTo>
                      <a:pt x="304" y="2159"/>
                      <a:pt x="262" y="1939"/>
                      <a:pt x="236" y="1703"/>
                    </a:cubicBezTo>
                    <a:cubicBezTo>
                      <a:pt x="194" y="1483"/>
                      <a:pt x="173" y="1263"/>
                      <a:pt x="152" y="1069"/>
                    </a:cubicBezTo>
                    <a:cubicBezTo>
                      <a:pt x="131" y="891"/>
                      <a:pt x="131" y="739"/>
                      <a:pt x="105" y="718"/>
                    </a:cubicBezTo>
                    <a:cubicBezTo>
                      <a:pt x="105" y="629"/>
                      <a:pt x="152" y="546"/>
                      <a:pt x="215" y="457"/>
                    </a:cubicBezTo>
                    <a:cubicBezTo>
                      <a:pt x="283" y="368"/>
                      <a:pt x="346" y="326"/>
                      <a:pt x="435" y="284"/>
                    </a:cubicBezTo>
                    <a:lnTo>
                      <a:pt x="3357" y="106"/>
                    </a:lnTo>
                    <a:close/>
                    <a:moveTo>
                      <a:pt x="3378" y="1"/>
                    </a:moveTo>
                    <a:lnTo>
                      <a:pt x="414" y="195"/>
                    </a:lnTo>
                    <a:lnTo>
                      <a:pt x="393" y="195"/>
                    </a:lnTo>
                    <a:cubicBezTo>
                      <a:pt x="304" y="216"/>
                      <a:pt x="194" y="305"/>
                      <a:pt x="131" y="394"/>
                    </a:cubicBezTo>
                    <a:cubicBezTo>
                      <a:pt x="63" y="478"/>
                      <a:pt x="0" y="588"/>
                      <a:pt x="21" y="718"/>
                    </a:cubicBezTo>
                    <a:cubicBezTo>
                      <a:pt x="21" y="760"/>
                      <a:pt x="21" y="891"/>
                      <a:pt x="42" y="1090"/>
                    </a:cubicBezTo>
                    <a:cubicBezTo>
                      <a:pt x="63" y="1263"/>
                      <a:pt x="84" y="1504"/>
                      <a:pt x="131" y="1724"/>
                    </a:cubicBezTo>
                    <a:cubicBezTo>
                      <a:pt x="173" y="1939"/>
                      <a:pt x="194" y="2180"/>
                      <a:pt x="262" y="2358"/>
                    </a:cubicBezTo>
                    <a:cubicBezTo>
                      <a:pt x="283" y="2462"/>
                      <a:pt x="304" y="2530"/>
                      <a:pt x="325" y="2619"/>
                    </a:cubicBezTo>
                    <a:cubicBezTo>
                      <a:pt x="346" y="2682"/>
                      <a:pt x="367" y="2724"/>
                      <a:pt x="414" y="2771"/>
                    </a:cubicBezTo>
                    <a:cubicBezTo>
                      <a:pt x="456" y="2792"/>
                      <a:pt x="524" y="2813"/>
                      <a:pt x="608" y="2855"/>
                    </a:cubicBezTo>
                    <a:cubicBezTo>
                      <a:pt x="697" y="2881"/>
                      <a:pt x="807" y="2902"/>
                      <a:pt x="938" y="2923"/>
                    </a:cubicBezTo>
                    <a:cubicBezTo>
                      <a:pt x="1199" y="2965"/>
                      <a:pt x="1545" y="3012"/>
                      <a:pt x="1917" y="3054"/>
                    </a:cubicBezTo>
                    <a:cubicBezTo>
                      <a:pt x="2534" y="3128"/>
                      <a:pt x="3241" y="3169"/>
                      <a:pt x="3787" y="3169"/>
                    </a:cubicBezTo>
                    <a:cubicBezTo>
                      <a:pt x="3899" y="3169"/>
                      <a:pt x="4004" y="3168"/>
                      <a:pt x="4101" y="3164"/>
                    </a:cubicBezTo>
                    <a:cubicBezTo>
                      <a:pt x="5237" y="3117"/>
                      <a:pt x="5824" y="2792"/>
                      <a:pt x="6085" y="2593"/>
                    </a:cubicBezTo>
                    <a:cubicBezTo>
                      <a:pt x="6347" y="2379"/>
                      <a:pt x="6478" y="2070"/>
                      <a:pt x="6499" y="1897"/>
                    </a:cubicBezTo>
                    <a:cubicBezTo>
                      <a:pt x="6499" y="1787"/>
                      <a:pt x="6478" y="1614"/>
                      <a:pt x="6457" y="1415"/>
                    </a:cubicBezTo>
                    <a:cubicBezTo>
                      <a:pt x="6436" y="1242"/>
                      <a:pt x="6389" y="1048"/>
                      <a:pt x="6347" y="938"/>
                    </a:cubicBezTo>
                    <a:cubicBezTo>
                      <a:pt x="6305" y="849"/>
                      <a:pt x="6237" y="787"/>
                      <a:pt x="6127" y="739"/>
                    </a:cubicBezTo>
                    <a:cubicBezTo>
                      <a:pt x="6023" y="718"/>
                      <a:pt x="5865" y="697"/>
                      <a:pt x="5630" y="677"/>
                    </a:cubicBezTo>
                    <a:cubicBezTo>
                      <a:pt x="5389" y="629"/>
                      <a:pt x="4996" y="588"/>
                      <a:pt x="4645" y="525"/>
                    </a:cubicBezTo>
                    <a:cubicBezTo>
                      <a:pt x="4472" y="498"/>
                      <a:pt x="4321" y="457"/>
                      <a:pt x="4190" y="436"/>
                    </a:cubicBezTo>
                    <a:cubicBezTo>
                      <a:pt x="4122" y="415"/>
                      <a:pt x="4080" y="415"/>
                      <a:pt x="4033" y="394"/>
                    </a:cubicBezTo>
                    <a:cubicBezTo>
                      <a:pt x="3991" y="368"/>
                      <a:pt x="3970" y="368"/>
                      <a:pt x="3970" y="368"/>
                    </a:cubicBezTo>
                    <a:cubicBezTo>
                      <a:pt x="3902" y="305"/>
                      <a:pt x="3771" y="216"/>
                      <a:pt x="3640" y="153"/>
                    </a:cubicBezTo>
                    <a:cubicBezTo>
                      <a:pt x="3509" y="64"/>
                      <a:pt x="3404" y="22"/>
                      <a:pt x="3404" y="22"/>
                    </a:cubicBezTo>
                    <a:lnTo>
                      <a:pt x="337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 name="Google Shape;920;p38"/>
              <p:cNvSpPr/>
              <p:nvPr/>
            </p:nvSpPr>
            <p:spPr>
              <a:xfrm>
                <a:off x="3267187" y="3657775"/>
                <a:ext cx="509859" cy="246858"/>
              </a:xfrm>
              <a:custGeom>
                <a:rect b="b" l="l" r="r" t="t"/>
                <a:pathLst>
                  <a:path extrusionOk="0" h="1575" w="3253">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 name="Google Shape;921;p38"/>
              <p:cNvSpPr/>
              <p:nvPr/>
            </p:nvSpPr>
            <p:spPr>
              <a:xfrm>
                <a:off x="3263895" y="3651192"/>
                <a:ext cx="516442" cy="260650"/>
              </a:xfrm>
              <a:custGeom>
                <a:rect b="b" l="l" r="r" t="t"/>
                <a:pathLst>
                  <a:path extrusionOk="0" h="1663" w="3295">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 name="Google Shape;922;p38"/>
              <p:cNvSpPr/>
              <p:nvPr/>
            </p:nvSpPr>
            <p:spPr>
              <a:xfrm>
                <a:off x="3267187" y="3657775"/>
                <a:ext cx="509859" cy="246858"/>
              </a:xfrm>
              <a:custGeom>
                <a:rect b="b" l="l" r="r" t="t"/>
                <a:pathLst>
                  <a:path extrusionOk="0" h="1575" w="3253">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 name="Google Shape;923;p38"/>
              <p:cNvSpPr/>
              <p:nvPr/>
            </p:nvSpPr>
            <p:spPr>
              <a:xfrm>
                <a:off x="3263895" y="3651192"/>
                <a:ext cx="516442" cy="260650"/>
              </a:xfrm>
              <a:custGeom>
                <a:rect b="b" l="l" r="r" t="t"/>
                <a:pathLst>
                  <a:path extrusionOk="0" h="1663" w="3295">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 name="Google Shape;924;p38"/>
              <p:cNvSpPr/>
              <p:nvPr/>
            </p:nvSpPr>
            <p:spPr>
              <a:xfrm>
                <a:off x="3011082" y="3527999"/>
                <a:ext cx="426946" cy="202188"/>
              </a:xfrm>
              <a:custGeom>
                <a:rect b="b" l="l" r="r" t="t"/>
                <a:pathLst>
                  <a:path extrusionOk="0" h="1290" w="2724">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 name="Google Shape;925;p38"/>
              <p:cNvSpPr/>
              <p:nvPr/>
            </p:nvSpPr>
            <p:spPr>
              <a:xfrm>
                <a:off x="3003716" y="3521416"/>
                <a:ext cx="441836" cy="216451"/>
              </a:xfrm>
              <a:custGeom>
                <a:rect b="b" l="l" r="r" t="t"/>
                <a:pathLst>
                  <a:path extrusionOk="0" h="1381" w="2819">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 name="Google Shape;926;p38"/>
              <p:cNvSpPr/>
              <p:nvPr/>
            </p:nvSpPr>
            <p:spPr>
              <a:xfrm>
                <a:off x="3011082" y="3527999"/>
                <a:ext cx="426946" cy="202188"/>
              </a:xfrm>
              <a:custGeom>
                <a:rect b="b" l="l" r="r" t="t"/>
                <a:pathLst>
                  <a:path extrusionOk="0" h="1290" w="2724">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 name="Google Shape;927;p38"/>
              <p:cNvSpPr/>
              <p:nvPr/>
            </p:nvSpPr>
            <p:spPr>
              <a:xfrm>
                <a:off x="3003716" y="3521416"/>
                <a:ext cx="441836" cy="216451"/>
              </a:xfrm>
              <a:custGeom>
                <a:rect b="b" l="l" r="r" t="t"/>
                <a:pathLst>
                  <a:path extrusionOk="0" h="1381" w="2819">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 name="Google Shape;928;p38"/>
              <p:cNvSpPr/>
              <p:nvPr/>
            </p:nvSpPr>
            <p:spPr>
              <a:xfrm>
                <a:off x="4160261" y="3428159"/>
                <a:ext cx="591048" cy="465503"/>
              </a:xfrm>
              <a:custGeom>
                <a:rect b="b" l="l" r="r" t="t"/>
                <a:pathLst>
                  <a:path extrusionOk="0" h="2970" w="3771">
                    <a:moveTo>
                      <a:pt x="1464" y="1"/>
                    </a:moveTo>
                    <a:cubicBezTo>
                      <a:pt x="706" y="1"/>
                      <a:pt x="891" y="1643"/>
                      <a:pt x="891" y="1643"/>
                    </a:cubicBezTo>
                    <a:cubicBezTo>
                      <a:pt x="0" y="1748"/>
                      <a:pt x="718" y="2774"/>
                      <a:pt x="718" y="2774"/>
                    </a:cubicBezTo>
                    <a:cubicBezTo>
                      <a:pt x="718" y="2774"/>
                      <a:pt x="1123" y="2969"/>
                      <a:pt x="1640" y="2969"/>
                    </a:cubicBezTo>
                    <a:cubicBezTo>
                      <a:pt x="1723" y="2969"/>
                      <a:pt x="1809" y="2964"/>
                      <a:pt x="1896" y="2953"/>
                    </a:cubicBezTo>
                    <a:cubicBezTo>
                      <a:pt x="2509" y="2843"/>
                      <a:pt x="3205" y="2691"/>
                      <a:pt x="3488" y="2581"/>
                    </a:cubicBezTo>
                    <a:cubicBezTo>
                      <a:pt x="3750" y="2450"/>
                      <a:pt x="3771" y="2251"/>
                      <a:pt x="3771" y="2251"/>
                    </a:cubicBezTo>
                    <a:cubicBezTo>
                      <a:pt x="3771" y="2251"/>
                      <a:pt x="2357" y="72"/>
                      <a:pt x="1524" y="4"/>
                    </a:cubicBezTo>
                    <a:cubicBezTo>
                      <a:pt x="1504" y="2"/>
                      <a:pt x="1483" y="1"/>
                      <a:pt x="1464"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 name="Google Shape;929;p38"/>
              <p:cNvSpPr/>
              <p:nvPr/>
            </p:nvSpPr>
            <p:spPr>
              <a:xfrm>
                <a:off x="4217626" y="3418285"/>
                <a:ext cx="541206" cy="483214"/>
              </a:xfrm>
              <a:custGeom>
                <a:rect b="b" l="l" r="r" t="t"/>
                <a:pathLst>
                  <a:path extrusionOk="0" h="3083" w="3453">
                    <a:moveTo>
                      <a:pt x="1103" y="106"/>
                    </a:moveTo>
                    <a:cubicBezTo>
                      <a:pt x="1121" y="106"/>
                      <a:pt x="1139" y="107"/>
                      <a:pt x="1158" y="109"/>
                    </a:cubicBezTo>
                    <a:cubicBezTo>
                      <a:pt x="1336" y="135"/>
                      <a:pt x="1572" y="266"/>
                      <a:pt x="1813" y="481"/>
                    </a:cubicBezTo>
                    <a:cubicBezTo>
                      <a:pt x="2075" y="701"/>
                      <a:pt x="2316" y="963"/>
                      <a:pt x="2557" y="1245"/>
                    </a:cubicBezTo>
                    <a:cubicBezTo>
                      <a:pt x="2991" y="1790"/>
                      <a:pt x="3321" y="2293"/>
                      <a:pt x="3342" y="2314"/>
                    </a:cubicBezTo>
                    <a:cubicBezTo>
                      <a:pt x="3342" y="2335"/>
                      <a:pt x="3342" y="2361"/>
                      <a:pt x="3321" y="2403"/>
                    </a:cubicBezTo>
                    <a:cubicBezTo>
                      <a:pt x="3274" y="2445"/>
                      <a:pt x="3232" y="2534"/>
                      <a:pt x="3101" y="2576"/>
                    </a:cubicBezTo>
                    <a:cubicBezTo>
                      <a:pt x="2839" y="2707"/>
                      <a:pt x="2143" y="2858"/>
                      <a:pt x="1530" y="2947"/>
                    </a:cubicBezTo>
                    <a:cubicBezTo>
                      <a:pt x="1432" y="2962"/>
                      <a:pt x="1335" y="2969"/>
                      <a:pt x="1242" y="2969"/>
                    </a:cubicBezTo>
                    <a:cubicBezTo>
                      <a:pt x="775" y="2969"/>
                      <a:pt x="390" y="2813"/>
                      <a:pt x="373" y="2796"/>
                    </a:cubicBezTo>
                    <a:cubicBezTo>
                      <a:pt x="373" y="2796"/>
                      <a:pt x="221" y="2555"/>
                      <a:pt x="158" y="2314"/>
                    </a:cubicBezTo>
                    <a:cubicBezTo>
                      <a:pt x="111" y="2183"/>
                      <a:pt x="111" y="2052"/>
                      <a:pt x="179" y="1968"/>
                    </a:cubicBezTo>
                    <a:cubicBezTo>
                      <a:pt x="221" y="1858"/>
                      <a:pt x="331" y="1790"/>
                      <a:pt x="525" y="1769"/>
                    </a:cubicBezTo>
                    <a:lnTo>
                      <a:pt x="572" y="1706"/>
                    </a:lnTo>
                    <a:cubicBezTo>
                      <a:pt x="572" y="1706"/>
                      <a:pt x="525" y="1266"/>
                      <a:pt x="593" y="853"/>
                    </a:cubicBezTo>
                    <a:cubicBezTo>
                      <a:pt x="614" y="659"/>
                      <a:pt x="656" y="460"/>
                      <a:pt x="745" y="308"/>
                    </a:cubicBezTo>
                    <a:cubicBezTo>
                      <a:pt x="825" y="190"/>
                      <a:pt x="939" y="106"/>
                      <a:pt x="1103" y="106"/>
                    </a:cubicBezTo>
                    <a:close/>
                    <a:moveTo>
                      <a:pt x="1096" y="0"/>
                    </a:moveTo>
                    <a:cubicBezTo>
                      <a:pt x="909" y="0"/>
                      <a:pt x="755" y="106"/>
                      <a:pt x="656" y="266"/>
                    </a:cubicBezTo>
                    <a:cubicBezTo>
                      <a:pt x="551" y="418"/>
                      <a:pt x="504" y="633"/>
                      <a:pt x="483" y="853"/>
                    </a:cubicBezTo>
                    <a:cubicBezTo>
                      <a:pt x="420" y="1266"/>
                      <a:pt x="462" y="1638"/>
                      <a:pt x="483" y="1680"/>
                    </a:cubicBezTo>
                    <a:cubicBezTo>
                      <a:pt x="289" y="1727"/>
                      <a:pt x="132" y="1790"/>
                      <a:pt x="69" y="1900"/>
                    </a:cubicBezTo>
                    <a:cubicBezTo>
                      <a:pt x="1" y="2031"/>
                      <a:pt x="27" y="2183"/>
                      <a:pt x="48" y="2335"/>
                    </a:cubicBezTo>
                    <a:cubicBezTo>
                      <a:pt x="111" y="2623"/>
                      <a:pt x="310" y="2885"/>
                      <a:pt x="310" y="2885"/>
                    </a:cubicBezTo>
                    <a:lnTo>
                      <a:pt x="331" y="2885"/>
                    </a:lnTo>
                    <a:cubicBezTo>
                      <a:pt x="331" y="2885"/>
                      <a:pt x="727" y="3083"/>
                      <a:pt x="1228" y="3083"/>
                    </a:cubicBezTo>
                    <a:cubicBezTo>
                      <a:pt x="1326" y="3083"/>
                      <a:pt x="1427" y="3075"/>
                      <a:pt x="1530" y="3057"/>
                    </a:cubicBezTo>
                    <a:cubicBezTo>
                      <a:pt x="2164" y="2968"/>
                      <a:pt x="2860" y="2817"/>
                      <a:pt x="3143" y="2686"/>
                    </a:cubicBezTo>
                    <a:cubicBezTo>
                      <a:pt x="3300" y="2623"/>
                      <a:pt x="3363" y="2534"/>
                      <a:pt x="3405" y="2445"/>
                    </a:cubicBezTo>
                    <a:cubicBezTo>
                      <a:pt x="3452" y="2382"/>
                      <a:pt x="3452" y="2314"/>
                      <a:pt x="3452" y="2314"/>
                    </a:cubicBezTo>
                    <a:lnTo>
                      <a:pt x="3452" y="2272"/>
                    </a:lnTo>
                    <a:cubicBezTo>
                      <a:pt x="3452" y="2272"/>
                      <a:pt x="3080" y="1727"/>
                      <a:pt x="2619" y="1183"/>
                    </a:cubicBezTo>
                    <a:cubicBezTo>
                      <a:pt x="2405" y="895"/>
                      <a:pt x="2143" y="612"/>
                      <a:pt x="1881" y="397"/>
                    </a:cubicBezTo>
                    <a:cubicBezTo>
                      <a:pt x="1640" y="177"/>
                      <a:pt x="1378" y="25"/>
                      <a:pt x="1158" y="4"/>
                    </a:cubicBezTo>
                    <a:cubicBezTo>
                      <a:pt x="1137" y="2"/>
                      <a:pt x="1116" y="0"/>
                      <a:pt x="109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 name="Google Shape;930;p38"/>
              <p:cNvSpPr/>
              <p:nvPr/>
            </p:nvSpPr>
            <p:spPr>
              <a:xfrm>
                <a:off x="2757486" y="2388697"/>
                <a:ext cx="1275666" cy="1371901"/>
              </a:xfrm>
              <a:custGeom>
                <a:rect b="b" l="l" r="r" t="t"/>
                <a:pathLst>
                  <a:path extrusionOk="0" h="8753" w="8139">
                    <a:moveTo>
                      <a:pt x="2577" y="1"/>
                    </a:moveTo>
                    <a:cubicBezTo>
                      <a:pt x="2577" y="1"/>
                      <a:pt x="613" y="373"/>
                      <a:pt x="309" y="1027"/>
                    </a:cubicBezTo>
                    <a:cubicBezTo>
                      <a:pt x="1" y="1682"/>
                      <a:pt x="283" y="1682"/>
                      <a:pt x="917" y="1860"/>
                    </a:cubicBezTo>
                    <a:cubicBezTo>
                      <a:pt x="1572" y="2033"/>
                      <a:pt x="3645" y="2515"/>
                      <a:pt x="3645" y="2515"/>
                    </a:cubicBezTo>
                    <a:lnTo>
                      <a:pt x="1137" y="6856"/>
                    </a:lnTo>
                    <a:cubicBezTo>
                      <a:pt x="1137" y="6856"/>
                      <a:pt x="1833" y="8186"/>
                      <a:pt x="3342" y="8579"/>
                    </a:cubicBezTo>
                    <a:cubicBezTo>
                      <a:pt x="3811" y="8708"/>
                      <a:pt x="4238" y="8753"/>
                      <a:pt x="4603" y="8753"/>
                    </a:cubicBezTo>
                    <a:cubicBezTo>
                      <a:pt x="5408" y="8753"/>
                      <a:pt x="5913" y="8537"/>
                      <a:pt x="5913" y="8537"/>
                    </a:cubicBezTo>
                    <a:cubicBezTo>
                      <a:pt x="5913" y="8537"/>
                      <a:pt x="7945" y="3363"/>
                      <a:pt x="8055" y="2729"/>
                    </a:cubicBezTo>
                    <a:cubicBezTo>
                      <a:pt x="8139" y="2096"/>
                      <a:pt x="7924" y="572"/>
                      <a:pt x="7138" y="373"/>
                    </a:cubicBezTo>
                    <a:cubicBezTo>
                      <a:pt x="6353" y="179"/>
                      <a:pt x="2577" y="1"/>
                      <a:pt x="2577"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 name="Google Shape;931;p38"/>
              <p:cNvSpPr/>
              <p:nvPr/>
            </p:nvSpPr>
            <p:spPr>
              <a:xfrm>
                <a:off x="2778018" y="2378980"/>
                <a:ext cx="1259209" cy="1389299"/>
              </a:xfrm>
              <a:custGeom>
                <a:rect b="b" l="l" r="r" t="t"/>
                <a:pathLst>
                  <a:path extrusionOk="0" h="8864" w="8034">
                    <a:moveTo>
                      <a:pt x="2467" y="110"/>
                    </a:moveTo>
                    <a:cubicBezTo>
                      <a:pt x="2467" y="110"/>
                      <a:pt x="3383" y="152"/>
                      <a:pt x="4431" y="220"/>
                    </a:cubicBezTo>
                    <a:cubicBezTo>
                      <a:pt x="5478" y="304"/>
                      <a:pt x="6615" y="393"/>
                      <a:pt x="6986" y="482"/>
                    </a:cubicBezTo>
                    <a:cubicBezTo>
                      <a:pt x="7353" y="587"/>
                      <a:pt x="7594" y="979"/>
                      <a:pt x="7746" y="1461"/>
                    </a:cubicBezTo>
                    <a:cubicBezTo>
                      <a:pt x="7877" y="1943"/>
                      <a:pt x="7924" y="2488"/>
                      <a:pt x="7856" y="2791"/>
                    </a:cubicBezTo>
                    <a:cubicBezTo>
                      <a:pt x="7835" y="2922"/>
                      <a:pt x="7683" y="3383"/>
                      <a:pt x="7484" y="3949"/>
                    </a:cubicBezTo>
                    <a:cubicBezTo>
                      <a:pt x="7290" y="4514"/>
                      <a:pt x="7007" y="5216"/>
                      <a:pt x="6767" y="5913"/>
                    </a:cubicBezTo>
                    <a:cubicBezTo>
                      <a:pt x="6243" y="7264"/>
                      <a:pt x="5740" y="8531"/>
                      <a:pt x="5740" y="8552"/>
                    </a:cubicBezTo>
                    <a:cubicBezTo>
                      <a:pt x="5711" y="8552"/>
                      <a:pt x="5222" y="8762"/>
                      <a:pt x="4439" y="8762"/>
                    </a:cubicBezTo>
                    <a:cubicBezTo>
                      <a:pt x="4090" y="8762"/>
                      <a:pt x="3683" y="8720"/>
                      <a:pt x="3232" y="8599"/>
                    </a:cubicBezTo>
                    <a:cubicBezTo>
                      <a:pt x="1750" y="8206"/>
                      <a:pt x="1095" y="6960"/>
                      <a:pt x="1069" y="6918"/>
                    </a:cubicBezTo>
                    <a:lnTo>
                      <a:pt x="3556" y="2598"/>
                    </a:lnTo>
                    <a:lnTo>
                      <a:pt x="3514" y="2530"/>
                    </a:lnTo>
                    <a:cubicBezTo>
                      <a:pt x="3514" y="2530"/>
                      <a:pt x="1441" y="2027"/>
                      <a:pt x="807" y="1854"/>
                    </a:cubicBezTo>
                    <a:cubicBezTo>
                      <a:pt x="482" y="1765"/>
                      <a:pt x="262" y="1723"/>
                      <a:pt x="152" y="1634"/>
                    </a:cubicBezTo>
                    <a:cubicBezTo>
                      <a:pt x="110" y="1592"/>
                      <a:pt x="89" y="1550"/>
                      <a:pt x="110" y="1461"/>
                    </a:cubicBezTo>
                    <a:cubicBezTo>
                      <a:pt x="110" y="1398"/>
                      <a:pt x="152" y="1267"/>
                      <a:pt x="220" y="1110"/>
                    </a:cubicBezTo>
                    <a:cubicBezTo>
                      <a:pt x="283" y="958"/>
                      <a:pt x="461" y="828"/>
                      <a:pt x="702" y="697"/>
                    </a:cubicBezTo>
                    <a:cubicBezTo>
                      <a:pt x="917" y="566"/>
                      <a:pt x="1179" y="456"/>
                      <a:pt x="1441" y="372"/>
                    </a:cubicBezTo>
                    <a:cubicBezTo>
                      <a:pt x="1964" y="194"/>
                      <a:pt x="2446" y="110"/>
                      <a:pt x="2467" y="110"/>
                    </a:cubicBezTo>
                    <a:close/>
                    <a:moveTo>
                      <a:pt x="2446" y="0"/>
                    </a:moveTo>
                    <a:cubicBezTo>
                      <a:pt x="2446" y="0"/>
                      <a:pt x="1943" y="110"/>
                      <a:pt x="1420" y="283"/>
                    </a:cubicBezTo>
                    <a:cubicBezTo>
                      <a:pt x="1158" y="372"/>
                      <a:pt x="875" y="482"/>
                      <a:pt x="634" y="613"/>
                    </a:cubicBezTo>
                    <a:cubicBezTo>
                      <a:pt x="393" y="744"/>
                      <a:pt x="220" y="896"/>
                      <a:pt x="131" y="1068"/>
                    </a:cubicBezTo>
                    <a:cubicBezTo>
                      <a:pt x="48" y="1220"/>
                      <a:pt x="0" y="1351"/>
                      <a:pt x="0" y="1461"/>
                    </a:cubicBezTo>
                    <a:cubicBezTo>
                      <a:pt x="0" y="1571"/>
                      <a:pt x="21" y="1660"/>
                      <a:pt x="89" y="1723"/>
                    </a:cubicBezTo>
                    <a:cubicBezTo>
                      <a:pt x="220" y="1854"/>
                      <a:pt x="461" y="1875"/>
                      <a:pt x="786" y="1964"/>
                    </a:cubicBezTo>
                    <a:cubicBezTo>
                      <a:pt x="1399" y="2137"/>
                      <a:pt x="3321" y="2598"/>
                      <a:pt x="3425" y="2619"/>
                    </a:cubicBezTo>
                    <a:lnTo>
                      <a:pt x="964" y="6897"/>
                    </a:lnTo>
                    <a:lnTo>
                      <a:pt x="964" y="6939"/>
                    </a:lnTo>
                    <a:cubicBezTo>
                      <a:pt x="964" y="6939"/>
                      <a:pt x="1661" y="8290"/>
                      <a:pt x="3190" y="8704"/>
                    </a:cubicBezTo>
                    <a:cubicBezTo>
                      <a:pt x="3649" y="8822"/>
                      <a:pt x="4066" y="8864"/>
                      <a:pt x="4426" y="8864"/>
                    </a:cubicBezTo>
                    <a:cubicBezTo>
                      <a:pt x="5260" y="8864"/>
                      <a:pt x="5782" y="8641"/>
                      <a:pt x="5782" y="8641"/>
                    </a:cubicBezTo>
                    <a:lnTo>
                      <a:pt x="5829" y="8620"/>
                    </a:lnTo>
                    <a:cubicBezTo>
                      <a:pt x="5829" y="8620"/>
                      <a:pt x="6332" y="7311"/>
                      <a:pt x="6856" y="5954"/>
                    </a:cubicBezTo>
                    <a:cubicBezTo>
                      <a:pt x="7117" y="5258"/>
                      <a:pt x="7379" y="4561"/>
                      <a:pt x="7594" y="3970"/>
                    </a:cubicBezTo>
                    <a:cubicBezTo>
                      <a:pt x="7793" y="3404"/>
                      <a:pt x="7945" y="2969"/>
                      <a:pt x="7966" y="2791"/>
                    </a:cubicBezTo>
                    <a:cubicBezTo>
                      <a:pt x="8034" y="2467"/>
                      <a:pt x="7987" y="1922"/>
                      <a:pt x="7835" y="1440"/>
                    </a:cubicBezTo>
                    <a:cubicBezTo>
                      <a:pt x="7704" y="938"/>
                      <a:pt x="7442" y="503"/>
                      <a:pt x="7007" y="393"/>
                    </a:cubicBezTo>
                    <a:cubicBezTo>
                      <a:pt x="6615" y="283"/>
                      <a:pt x="5478" y="194"/>
                      <a:pt x="4431" y="131"/>
                    </a:cubicBezTo>
                    <a:cubicBezTo>
                      <a:pt x="3404" y="42"/>
                      <a:pt x="2446" y="0"/>
                      <a:pt x="24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 name="Google Shape;932;p38"/>
              <p:cNvSpPr/>
              <p:nvPr/>
            </p:nvSpPr>
            <p:spPr>
              <a:xfrm>
                <a:off x="2309381" y="2470826"/>
                <a:ext cx="2394441" cy="1389613"/>
              </a:xfrm>
              <a:custGeom>
                <a:rect b="b" l="l" r="r" t="t"/>
                <a:pathLst>
                  <a:path extrusionOk="0" h="8866" w="15277">
                    <a:moveTo>
                      <a:pt x="3341" y="1"/>
                    </a:moveTo>
                    <a:cubicBezTo>
                      <a:pt x="3341" y="1"/>
                      <a:pt x="2226" y="482"/>
                      <a:pt x="1116" y="1268"/>
                    </a:cubicBezTo>
                    <a:cubicBezTo>
                      <a:pt x="0" y="2054"/>
                      <a:pt x="89" y="3300"/>
                      <a:pt x="89" y="3300"/>
                    </a:cubicBezTo>
                    <a:cubicBezTo>
                      <a:pt x="655" y="4127"/>
                      <a:pt x="1267" y="4127"/>
                      <a:pt x="1990" y="4216"/>
                    </a:cubicBezTo>
                    <a:cubicBezTo>
                      <a:pt x="2080" y="4229"/>
                      <a:pt x="2236" y="4235"/>
                      <a:pt x="2440" y="4235"/>
                    </a:cubicBezTo>
                    <a:cubicBezTo>
                      <a:pt x="3869" y="4235"/>
                      <a:pt x="7662" y="3955"/>
                      <a:pt x="7662" y="3955"/>
                    </a:cubicBezTo>
                    <a:lnTo>
                      <a:pt x="11809" y="8799"/>
                    </a:lnTo>
                    <a:cubicBezTo>
                      <a:pt x="11809" y="8799"/>
                      <a:pt x="11989" y="8866"/>
                      <a:pt x="12292" y="8866"/>
                    </a:cubicBezTo>
                    <a:cubicBezTo>
                      <a:pt x="12697" y="8866"/>
                      <a:pt x="13322" y="8746"/>
                      <a:pt x="14035" y="8186"/>
                    </a:cubicBezTo>
                    <a:cubicBezTo>
                      <a:pt x="15276" y="7201"/>
                      <a:pt x="15234" y="6201"/>
                      <a:pt x="15234" y="6201"/>
                    </a:cubicBezTo>
                    <a:cubicBezTo>
                      <a:pt x="15234" y="6201"/>
                      <a:pt x="10605" y="1944"/>
                      <a:pt x="9777" y="1226"/>
                    </a:cubicBezTo>
                    <a:cubicBezTo>
                      <a:pt x="8974" y="522"/>
                      <a:pt x="8401" y="503"/>
                      <a:pt x="8156" y="503"/>
                    </a:cubicBezTo>
                    <a:cubicBezTo>
                      <a:pt x="8142" y="503"/>
                      <a:pt x="8129" y="503"/>
                      <a:pt x="8117" y="503"/>
                    </a:cubicBezTo>
                    <a:cubicBezTo>
                      <a:pt x="8106" y="502"/>
                      <a:pt x="8085" y="502"/>
                      <a:pt x="8055" y="502"/>
                    </a:cubicBezTo>
                    <a:cubicBezTo>
                      <a:pt x="7617" y="502"/>
                      <a:pt x="5297" y="620"/>
                      <a:pt x="4623" y="620"/>
                    </a:cubicBezTo>
                    <a:cubicBezTo>
                      <a:pt x="4535" y="620"/>
                      <a:pt x="4475" y="618"/>
                      <a:pt x="4452" y="613"/>
                    </a:cubicBezTo>
                    <a:cubicBezTo>
                      <a:pt x="4237" y="592"/>
                      <a:pt x="3341" y="1"/>
                      <a:pt x="3341"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 name="Google Shape;933;p38"/>
              <p:cNvSpPr/>
              <p:nvPr/>
            </p:nvSpPr>
            <p:spPr>
              <a:xfrm>
                <a:off x="2302798" y="2460952"/>
                <a:ext cx="2404315" cy="1407324"/>
              </a:xfrm>
              <a:custGeom>
                <a:rect b="b" l="l" r="r" t="t"/>
                <a:pathLst>
                  <a:path extrusionOk="0" h="8979" w="15340">
                    <a:moveTo>
                      <a:pt x="3362" y="111"/>
                    </a:moveTo>
                    <a:cubicBezTo>
                      <a:pt x="3383" y="132"/>
                      <a:pt x="3577" y="263"/>
                      <a:pt x="3818" y="415"/>
                    </a:cubicBezTo>
                    <a:cubicBezTo>
                      <a:pt x="3949" y="483"/>
                      <a:pt x="4101" y="566"/>
                      <a:pt x="4211" y="614"/>
                    </a:cubicBezTo>
                    <a:cubicBezTo>
                      <a:pt x="4321" y="676"/>
                      <a:pt x="4410" y="718"/>
                      <a:pt x="4494" y="744"/>
                    </a:cubicBezTo>
                    <a:lnTo>
                      <a:pt x="5127" y="744"/>
                    </a:lnTo>
                    <a:cubicBezTo>
                      <a:pt x="5478" y="718"/>
                      <a:pt x="5913" y="697"/>
                      <a:pt x="6326" y="676"/>
                    </a:cubicBezTo>
                    <a:cubicBezTo>
                      <a:pt x="6766" y="676"/>
                      <a:pt x="7201" y="655"/>
                      <a:pt x="7531" y="634"/>
                    </a:cubicBezTo>
                    <a:cubicBezTo>
                      <a:pt x="7704" y="634"/>
                      <a:pt x="7856" y="634"/>
                      <a:pt x="7966" y="614"/>
                    </a:cubicBezTo>
                    <a:lnTo>
                      <a:pt x="8159" y="614"/>
                    </a:lnTo>
                    <a:cubicBezTo>
                      <a:pt x="8269" y="634"/>
                      <a:pt x="8468" y="614"/>
                      <a:pt x="8730" y="697"/>
                    </a:cubicBezTo>
                    <a:cubicBezTo>
                      <a:pt x="9013" y="786"/>
                      <a:pt x="9364" y="959"/>
                      <a:pt x="9778" y="1310"/>
                    </a:cubicBezTo>
                    <a:cubicBezTo>
                      <a:pt x="10605" y="2054"/>
                      <a:pt x="15187" y="6243"/>
                      <a:pt x="15208" y="6285"/>
                    </a:cubicBezTo>
                    <a:cubicBezTo>
                      <a:pt x="15208" y="6285"/>
                      <a:pt x="15229" y="6505"/>
                      <a:pt x="15077" y="6872"/>
                    </a:cubicBezTo>
                    <a:cubicBezTo>
                      <a:pt x="14946" y="7243"/>
                      <a:pt x="14664" y="7725"/>
                      <a:pt x="14030" y="8207"/>
                    </a:cubicBezTo>
                    <a:cubicBezTo>
                      <a:pt x="13422" y="8705"/>
                      <a:pt x="12873" y="8835"/>
                      <a:pt x="12506" y="8862"/>
                    </a:cubicBezTo>
                    <a:cubicBezTo>
                      <a:pt x="12431" y="8870"/>
                      <a:pt x="12363" y="8873"/>
                      <a:pt x="12301" y="8873"/>
                    </a:cubicBezTo>
                    <a:cubicBezTo>
                      <a:pt x="12037" y="8873"/>
                      <a:pt x="11889" y="8815"/>
                      <a:pt x="11872" y="8815"/>
                    </a:cubicBezTo>
                    <a:lnTo>
                      <a:pt x="7746" y="3970"/>
                    </a:lnTo>
                    <a:lnTo>
                      <a:pt x="7704" y="3949"/>
                    </a:lnTo>
                    <a:cubicBezTo>
                      <a:pt x="7704" y="3949"/>
                      <a:pt x="6457" y="4038"/>
                      <a:pt x="5127" y="4122"/>
                    </a:cubicBezTo>
                    <a:cubicBezTo>
                      <a:pt x="4473" y="4169"/>
                      <a:pt x="3776" y="4211"/>
                      <a:pt x="3210" y="4232"/>
                    </a:cubicBezTo>
                    <a:cubicBezTo>
                      <a:pt x="2925" y="4243"/>
                      <a:pt x="2674" y="4248"/>
                      <a:pt x="2472" y="4248"/>
                    </a:cubicBezTo>
                    <a:cubicBezTo>
                      <a:pt x="2270" y="4248"/>
                      <a:pt x="2119" y="4243"/>
                      <a:pt x="2032" y="4232"/>
                    </a:cubicBezTo>
                    <a:cubicBezTo>
                      <a:pt x="1681" y="4169"/>
                      <a:pt x="1351" y="4148"/>
                      <a:pt x="1048" y="4038"/>
                    </a:cubicBezTo>
                    <a:cubicBezTo>
                      <a:pt x="744" y="3928"/>
                      <a:pt x="461" y="3729"/>
                      <a:pt x="199" y="3337"/>
                    </a:cubicBezTo>
                    <a:cubicBezTo>
                      <a:pt x="199" y="3316"/>
                      <a:pt x="110" y="2117"/>
                      <a:pt x="1179" y="1373"/>
                    </a:cubicBezTo>
                    <a:cubicBezTo>
                      <a:pt x="2268" y="587"/>
                      <a:pt x="3341" y="132"/>
                      <a:pt x="3362" y="111"/>
                    </a:cubicBezTo>
                    <a:close/>
                    <a:moveTo>
                      <a:pt x="3362" y="1"/>
                    </a:moveTo>
                    <a:cubicBezTo>
                      <a:pt x="3362" y="1"/>
                      <a:pt x="2247" y="483"/>
                      <a:pt x="1137" y="1289"/>
                    </a:cubicBezTo>
                    <a:cubicBezTo>
                      <a:pt x="0" y="2075"/>
                      <a:pt x="89" y="3363"/>
                      <a:pt x="89" y="3363"/>
                    </a:cubicBezTo>
                    <a:lnTo>
                      <a:pt x="89" y="3384"/>
                    </a:lnTo>
                    <a:cubicBezTo>
                      <a:pt x="393" y="3819"/>
                      <a:pt x="697" y="4038"/>
                      <a:pt x="1006" y="4148"/>
                    </a:cubicBezTo>
                    <a:cubicBezTo>
                      <a:pt x="1330" y="4253"/>
                      <a:pt x="1660" y="4279"/>
                      <a:pt x="2032" y="4342"/>
                    </a:cubicBezTo>
                    <a:cubicBezTo>
                      <a:pt x="2083" y="4348"/>
                      <a:pt x="2158" y="4351"/>
                      <a:pt x="2253" y="4351"/>
                    </a:cubicBezTo>
                    <a:cubicBezTo>
                      <a:pt x="2482" y="4351"/>
                      <a:pt x="2828" y="4336"/>
                      <a:pt x="3231" y="4321"/>
                    </a:cubicBezTo>
                    <a:cubicBezTo>
                      <a:pt x="3776" y="4300"/>
                      <a:pt x="4473" y="4279"/>
                      <a:pt x="5127" y="4232"/>
                    </a:cubicBezTo>
                    <a:cubicBezTo>
                      <a:pt x="6457" y="4148"/>
                      <a:pt x="7662" y="4059"/>
                      <a:pt x="7683" y="4059"/>
                    </a:cubicBezTo>
                    <a:lnTo>
                      <a:pt x="11804" y="8883"/>
                    </a:lnTo>
                    <a:lnTo>
                      <a:pt x="11825" y="8904"/>
                    </a:lnTo>
                    <a:cubicBezTo>
                      <a:pt x="11825" y="8904"/>
                      <a:pt x="12003" y="8978"/>
                      <a:pt x="12299" y="8978"/>
                    </a:cubicBezTo>
                    <a:cubicBezTo>
                      <a:pt x="12363" y="8978"/>
                      <a:pt x="12432" y="8975"/>
                      <a:pt x="12506" y="8966"/>
                    </a:cubicBezTo>
                    <a:cubicBezTo>
                      <a:pt x="12920" y="8945"/>
                      <a:pt x="13485" y="8794"/>
                      <a:pt x="14098" y="8291"/>
                    </a:cubicBezTo>
                    <a:cubicBezTo>
                      <a:pt x="14732" y="7814"/>
                      <a:pt x="15035" y="7291"/>
                      <a:pt x="15187" y="6919"/>
                    </a:cubicBezTo>
                    <a:cubicBezTo>
                      <a:pt x="15339" y="6526"/>
                      <a:pt x="15318" y="6264"/>
                      <a:pt x="15318" y="6264"/>
                    </a:cubicBezTo>
                    <a:lnTo>
                      <a:pt x="15297" y="6217"/>
                    </a:lnTo>
                    <a:cubicBezTo>
                      <a:pt x="15297" y="6217"/>
                      <a:pt x="10694" y="1965"/>
                      <a:pt x="9840" y="1242"/>
                    </a:cubicBezTo>
                    <a:cubicBezTo>
                      <a:pt x="9427" y="875"/>
                      <a:pt x="9055" y="697"/>
                      <a:pt x="8772" y="614"/>
                    </a:cubicBezTo>
                    <a:cubicBezTo>
                      <a:pt x="8489" y="525"/>
                      <a:pt x="8269" y="525"/>
                      <a:pt x="8159" y="504"/>
                    </a:cubicBezTo>
                    <a:cubicBezTo>
                      <a:pt x="8138" y="504"/>
                      <a:pt x="8076" y="504"/>
                      <a:pt x="7966" y="525"/>
                    </a:cubicBezTo>
                    <a:lnTo>
                      <a:pt x="7531" y="525"/>
                    </a:lnTo>
                    <a:cubicBezTo>
                      <a:pt x="7201" y="545"/>
                      <a:pt x="6766" y="566"/>
                      <a:pt x="6326" y="587"/>
                    </a:cubicBezTo>
                    <a:cubicBezTo>
                      <a:pt x="5892" y="587"/>
                      <a:pt x="5478" y="614"/>
                      <a:pt x="5127" y="634"/>
                    </a:cubicBezTo>
                    <a:lnTo>
                      <a:pt x="4520" y="634"/>
                    </a:lnTo>
                    <a:cubicBezTo>
                      <a:pt x="4473" y="634"/>
                      <a:pt x="4363" y="587"/>
                      <a:pt x="4258" y="525"/>
                    </a:cubicBezTo>
                    <a:cubicBezTo>
                      <a:pt x="4148" y="456"/>
                      <a:pt x="4017" y="394"/>
                      <a:pt x="3886" y="305"/>
                    </a:cubicBezTo>
                    <a:cubicBezTo>
                      <a:pt x="3624" y="153"/>
                      <a:pt x="3404" y="22"/>
                      <a:pt x="3404" y="22"/>
                    </a:cubicBezTo>
                    <a:lnTo>
                      <a:pt x="336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 name="Google Shape;934;p38"/>
              <p:cNvSpPr/>
              <p:nvPr/>
            </p:nvSpPr>
            <p:spPr>
              <a:xfrm>
                <a:off x="4484389" y="3689436"/>
                <a:ext cx="691358" cy="294035"/>
              </a:xfrm>
              <a:custGeom>
                <a:rect b="b" l="l" r="r" t="t"/>
                <a:pathLst>
                  <a:path extrusionOk="0" h="1876" w="4411">
                    <a:moveTo>
                      <a:pt x="932" y="1"/>
                    </a:moveTo>
                    <a:cubicBezTo>
                      <a:pt x="790" y="1"/>
                      <a:pt x="652" y="35"/>
                      <a:pt x="525" y="107"/>
                    </a:cubicBezTo>
                    <a:cubicBezTo>
                      <a:pt x="179" y="280"/>
                      <a:pt x="1" y="521"/>
                      <a:pt x="132" y="825"/>
                    </a:cubicBezTo>
                    <a:cubicBezTo>
                      <a:pt x="441" y="1217"/>
                      <a:pt x="682" y="1610"/>
                      <a:pt x="1357" y="1699"/>
                    </a:cubicBezTo>
                    <a:cubicBezTo>
                      <a:pt x="1902" y="1750"/>
                      <a:pt x="2730" y="1876"/>
                      <a:pt x="3249" y="1876"/>
                    </a:cubicBezTo>
                    <a:cubicBezTo>
                      <a:pt x="3374" y="1876"/>
                      <a:pt x="3481" y="1868"/>
                      <a:pt x="3562" y="1851"/>
                    </a:cubicBezTo>
                    <a:cubicBezTo>
                      <a:pt x="3997" y="1741"/>
                      <a:pt x="4410" y="1390"/>
                      <a:pt x="4217" y="1217"/>
                    </a:cubicBezTo>
                    <a:cubicBezTo>
                      <a:pt x="4018" y="1024"/>
                      <a:pt x="2991" y="977"/>
                      <a:pt x="2578" y="825"/>
                    </a:cubicBezTo>
                    <a:cubicBezTo>
                      <a:pt x="2185" y="694"/>
                      <a:pt x="2033" y="631"/>
                      <a:pt x="1682" y="301"/>
                    </a:cubicBezTo>
                    <a:cubicBezTo>
                      <a:pt x="1445" y="107"/>
                      <a:pt x="1182" y="1"/>
                      <a:pt x="932" y="1"/>
                    </a:cubicBezTo>
                    <a:close/>
                  </a:path>
                </a:pathLst>
              </a:custGeom>
              <a:solidFill>
                <a:schemeClr val="accent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 name="Google Shape;935;p38"/>
              <p:cNvSpPr/>
              <p:nvPr/>
            </p:nvSpPr>
            <p:spPr>
              <a:xfrm>
                <a:off x="4484389" y="3680345"/>
                <a:ext cx="681484" cy="309865"/>
              </a:xfrm>
              <a:custGeom>
                <a:rect b="b" l="l" r="r" t="t"/>
                <a:pathLst>
                  <a:path extrusionOk="0" h="1977" w="4348">
                    <a:moveTo>
                      <a:pt x="960" y="111"/>
                    </a:moveTo>
                    <a:cubicBezTo>
                      <a:pt x="1004" y="111"/>
                      <a:pt x="1049" y="113"/>
                      <a:pt x="1095" y="118"/>
                    </a:cubicBezTo>
                    <a:cubicBezTo>
                      <a:pt x="1289" y="165"/>
                      <a:pt x="1467" y="249"/>
                      <a:pt x="1640" y="401"/>
                    </a:cubicBezTo>
                    <a:cubicBezTo>
                      <a:pt x="1991" y="731"/>
                      <a:pt x="2164" y="794"/>
                      <a:pt x="2557" y="951"/>
                    </a:cubicBezTo>
                    <a:cubicBezTo>
                      <a:pt x="2777" y="1014"/>
                      <a:pt x="3143" y="1055"/>
                      <a:pt x="3473" y="1103"/>
                    </a:cubicBezTo>
                    <a:cubicBezTo>
                      <a:pt x="3646" y="1145"/>
                      <a:pt x="3798" y="1165"/>
                      <a:pt x="3929" y="1186"/>
                    </a:cubicBezTo>
                    <a:cubicBezTo>
                      <a:pt x="4060" y="1234"/>
                      <a:pt x="4149" y="1275"/>
                      <a:pt x="4190" y="1296"/>
                    </a:cubicBezTo>
                    <a:cubicBezTo>
                      <a:pt x="4217" y="1344"/>
                      <a:pt x="4238" y="1364"/>
                      <a:pt x="4217" y="1427"/>
                    </a:cubicBezTo>
                    <a:cubicBezTo>
                      <a:pt x="4190" y="1474"/>
                      <a:pt x="4149" y="1516"/>
                      <a:pt x="4086" y="1579"/>
                    </a:cubicBezTo>
                    <a:cubicBezTo>
                      <a:pt x="3976" y="1689"/>
                      <a:pt x="3756" y="1799"/>
                      <a:pt x="3562" y="1841"/>
                    </a:cubicBezTo>
                    <a:cubicBezTo>
                      <a:pt x="3476" y="1861"/>
                      <a:pt x="3358" y="1869"/>
                      <a:pt x="3217" y="1869"/>
                    </a:cubicBezTo>
                    <a:cubicBezTo>
                      <a:pt x="3034" y="1869"/>
                      <a:pt x="2812" y="1856"/>
                      <a:pt x="2578" y="1841"/>
                    </a:cubicBezTo>
                    <a:cubicBezTo>
                      <a:pt x="2164" y="1799"/>
                      <a:pt x="1703" y="1736"/>
                      <a:pt x="1357" y="1689"/>
                    </a:cubicBezTo>
                    <a:cubicBezTo>
                      <a:pt x="1027" y="1668"/>
                      <a:pt x="813" y="1558"/>
                      <a:pt x="635" y="1406"/>
                    </a:cubicBezTo>
                    <a:cubicBezTo>
                      <a:pt x="462" y="1254"/>
                      <a:pt x="331" y="1055"/>
                      <a:pt x="179" y="862"/>
                    </a:cubicBezTo>
                    <a:cubicBezTo>
                      <a:pt x="111" y="731"/>
                      <a:pt x="132" y="600"/>
                      <a:pt x="200" y="490"/>
                    </a:cubicBezTo>
                    <a:cubicBezTo>
                      <a:pt x="263" y="401"/>
                      <a:pt x="373" y="296"/>
                      <a:pt x="551" y="207"/>
                    </a:cubicBezTo>
                    <a:cubicBezTo>
                      <a:pt x="683" y="139"/>
                      <a:pt x="816" y="111"/>
                      <a:pt x="960" y="111"/>
                    </a:cubicBezTo>
                    <a:close/>
                    <a:moveTo>
                      <a:pt x="967" y="1"/>
                    </a:moveTo>
                    <a:cubicBezTo>
                      <a:pt x="806" y="1"/>
                      <a:pt x="656" y="29"/>
                      <a:pt x="504" y="97"/>
                    </a:cubicBezTo>
                    <a:cubicBezTo>
                      <a:pt x="331" y="207"/>
                      <a:pt x="179" y="317"/>
                      <a:pt x="111" y="448"/>
                    </a:cubicBezTo>
                    <a:cubicBezTo>
                      <a:pt x="27" y="579"/>
                      <a:pt x="1" y="731"/>
                      <a:pt x="69" y="904"/>
                    </a:cubicBezTo>
                    <a:lnTo>
                      <a:pt x="90" y="925"/>
                    </a:lnTo>
                    <a:cubicBezTo>
                      <a:pt x="242" y="1124"/>
                      <a:pt x="373" y="1317"/>
                      <a:pt x="572" y="1474"/>
                    </a:cubicBezTo>
                    <a:cubicBezTo>
                      <a:pt x="745" y="1647"/>
                      <a:pt x="1006" y="1757"/>
                      <a:pt x="1357" y="1799"/>
                    </a:cubicBezTo>
                    <a:cubicBezTo>
                      <a:pt x="1682" y="1841"/>
                      <a:pt x="2143" y="1909"/>
                      <a:pt x="2557" y="1930"/>
                    </a:cubicBezTo>
                    <a:cubicBezTo>
                      <a:pt x="2814" y="1956"/>
                      <a:pt x="3064" y="1976"/>
                      <a:pt x="3268" y="1976"/>
                    </a:cubicBezTo>
                    <a:cubicBezTo>
                      <a:pt x="3392" y="1976"/>
                      <a:pt x="3500" y="1969"/>
                      <a:pt x="3583" y="1951"/>
                    </a:cubicBezTo>
                    <a:cubicBezTo>
                      <a:pt x="3798" y="1909"/>
                      <a:pt x="4018" y="1799"/>
                      <a:pt x="4170" y="1668"/>
                    </a:cubicBezTo>
                    <a:cubicBezTo>
                      <a:pt x="4238" y="1605"/>
                      <a:pt x="4279" y="1516"/>
                      <a:pt x="4321" y="1448"/>
                    </a:cubicBezTo>
                    <a:cubicBezTo>
                      <a:pt x="4348" y="1385"/>
                      <a:pt x="4321" y="1296"/>
                      <a:pt x="4259" y="1234"/>
                    </a:cubicBezTo>
                    <a:cubicBezTo>
                      <a:pt x="4190" y="1165"/>
                      <a:pt x="4086" y="1124"/>
                      <a:pt x="3955" y="1103"/>
                    </a:cubicBezTo>
                    <a:cubicBezTo>
                      <a:pt x="3824" y="1055"/>
                      <a:pt x="3646" y="1035"/>
                      <a:pt x="3494" y="1014"/>
                    </a:cubicBezTo>
                    <a:cubicBezTo>
                      <a:pt x="3143" y="951"/>
                      <a:pt x="2797" y="904"/>
                      <a:pt x="2598" y="841"/>
                    </a:cubicBezTo>
                    <a:cubicBezTo>
                      <a:pt x="2185" y="689"/>
                      <a:pt x="2054" y="642"/>
                      <a:pt x="1703" y="338"/>
                    </a:cubicBezTo>
                    <a:cubicBezTo>
                      <a:pt x="1530" y="165"/>
                      <a:pt x="1310" y="55"/>
                      <a:pt x="1116" y="8"/>
                    </a:cubicBezTo>
                    <a:cubicBezTo>
                      <a:pt x="1065" y="3"/>
                      <a:pt x="1015" y="1"/>
                      <a:pt x="96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 name="Google Shape;936;p38"/>
              <p:cNvSpPr/>
              <p:nvPr/>
            </p:nvSpPr>
            <p:spPr>
              <a:xfrm>
                <a:off x="3499468" y="2982564"/>
                <a:ext cx="175073" cy="111439"/>
              </a:xfrm>
              <a:custGeom>
                <a:rect b="b" l="l" r="r" t="t"/>
                <a:pathLst>
                  <a:path extrusionOk="0" h="711" w="1117">
                    <a:moveTo>
                      <a:pt x="1029" y="0"/>
                    </a:moveTo>
                    <a:cubicBezTo>
                      <a:pt x="1020" y="0"/>
                      <a:pt x="1012" y="3"/>
                      <a:pt x="1006" y="9"/>
                    </a:cubicBezTo>
                    <a:cubicBezTo>
                      <a:pt x="702" y="297"/>
                      <a:pt x="441" y="532"/>
                      <a:pt x="48" y="600"/>
                    </a:cubicBezTo>
                    <a:cubicBezTo>
                      <a:pt x="27" y="600"/>
                      <a:pt x="1" y="642"/>
                      <a:pt x="1" y="663"/>
                    </a:cubicBezTo>
                    <a:cubicBezTo>
                      <a:pt x="1" y="690"/>
                      <a:pt x="48" y="710"/>
                      <a:pt x="69" y="710"/>
                    </a:cubicBezTo>
                    <a:cubicBezTo>
                      <a:pt x="503" y="642"/>
                      <a:pt x="786" y="360"/>
                      <a:pt x="1095" y="98"/>
                    </a:cubicBezTo>
                    <a:cubicBezTo>
                      <a:pt x="1116" y="77"/>
                      <a:pt x="1116" y="56"/>
                      <a:pt x="1095" y="35"/>
                    </a:cubicBezTo>
                    <a:cubicBezTo>
                      <a:pt x="1080" y="16"/>
                      <a:pt x="1052" y="0"/>
                      <a:pt x="102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 name="Google Shape;937;p38"/>
              <p:cNvSpPr/>
              <p:nvPr/>
            </p:nvSpPr>
            <p:spPr>
              <a:xfrm>
                <a:off x="2921587" y="2385563"/>
                <a:ext cx="1546661" cy="318486"/>
              </a:xfrm>
              <a:custGeom>
                <a:rect b="b" l="l" r="r" t="t"/>
                <a:pathLst>
                  <a:path extrusionOk="0" h="2032" w="9868">
                    <a:moveTo>
                      <a:pt x="5390" y="0"/>
                    </a:moveTo>
                    <a:cubicBezTo>
                      <a:pt x="5285" y="0"/>
                      <a:pt x="5154" y="21"/>
                      <a:pt x="5086" y="47"/>
                    </a:cubicBezTo>
                    <a:lnTo>
                      <a:pt x="896" y="1660"/>
                    </a:lnTo>
                    <a:lnTo>
                      <a:pt x="964" y="1550"/>
                    </a:lnTo>
                    <a:lnTo>
                      <a:pt x="1" y="1702"/>
                    </a:lnTo>
                    <a:lnTo>
                      <a:pt x="1" y="2011"/>
                    </a:lnTo>
                    <a:lnTo>
                      <a:pt x="22" y="2011"/>
                    </a:lnTo>
                    <a:cubicBezTo>
                      <a:pt x="22" y="2011"/>
                      <a:pt x="90" y="2032"/>
                      <a:pt x="179" y="2032"/>
                    </a:cubicBezTo>
                    <a:lnTo>
                      <a:pt x="5086" y="2032"/>
                    </a:lnTo>
                    <a:cubicBezTo>
                      <a:pt x="5196" y="2032"/>
                      <a:pt x="5327" y="2011"/>
                      <a:pt x="5369" y="1985"/>
                    </a:cubicBezTo>
                    <a:lnTo>
                      <a:pt x="9820" y="330"/>
                    </a:lnTo>
                    <a:cubicBezTo>
                      <a:pt x="9841" y="330"/>
                      <a:pt x="9867" y="309"/>
                      <a:pt x="9841" y="309"/>
                    </a:cubicBezTo>
                    <a:lnTo>
                      <a:pt x="9867" y="0"/>
                    </a:lnTo>
                    <a:lnTo>
                      <a:pt x="9867" y="0"/>
                    </a:lnTo>
                    <a:lnTo>
                      <a:pt x="9820" y="47"/>
                    </a:lnTo>
                    <a:lnTo>
                      <a:pt x="9082" y="199"/>
                    </a:lnTo>
                    <a:lnTo>
                      <a:pt x="9082" y="241"/>
                    </a:lnTo>
                    <a:lnTo>
                      <a:pt x="5437" y="0"/>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 name="Google Shape;938;p38"/>
              <p:cNvSpPr/>
              <p:nvPr/>
            </p:nvSpPr>
            <p:spPr>
              <a:xfrm>
                <a:off x="2915004" y="2378980"/>
                <a:ext cx="1559827" cy="331651"/>
              </a:xfrm>
              <a:custGeom>
                <a:rect b="b" l="l" r="r" t="t"/>
                <a:pathLst>
                  <a:path extrusionOk="0" h="2116" w="9952">
                    <a:moveTo>
                      <a:pt x="5479" y="110"/>
                    </a:moveTo>
                    <a:lnTo>
                      <a:pt x="9124" y="325"/>
                    </a:lnTo>
                    <a:lnTo>
                      <a:pt x="9166" y="283"/>
                    </a:lnTo>
                    <a:lnTo>
                      <a:pt x="9841" y="131"/>
                    </a:lnTo>
                    <a:lnTo>
                      <a:pt x="9841" y="325"/>
                    </a:lnTo>
                    <a:lnTo>
                      <a:pt x="5411" y="1964"/>
                    </a:lnTo>
                    <a:cubicBezTo>
                      <a:pt x="5348" y="1985"/>
                      <a:pt x="5217" y="2006"/>
                      <a:pt x="5128" y="2006"/>
                    </a:cubicBezTo>
                    <a:lnTo>
                      <a:pt x="111" y="2006"/>
                    </a:lnTo>
                    <a:lnTo>
                      <a:pt x="111" y="1791"/>
                    </a:lnTo>
                    <a:lnTo>
                      <a:pt x="897" y="1660"/>
                    </a:lnTo>
                    <a:lnTo>
                      <a:pt x="959" y="1744"/>
                    </a:lnTo>
                    <a:lnTo>
                      <a:pt x="5149" y="131"/>
                    </a:lnTo>
                    <a:cubicBezTo>
                      <a:pt x="5196" y="131"/>
                      <a:pt x="5327" y="110"/>
                      <a:pt x="5432" y="110"/>
                    </a:cubicBezTo>
                    <a:close/>
                    <a:moveTo>
                      <a:pt x="5432" y="0"/>
                    </a:moveTo>
                    <a:cubicBezTo>
                      <a:pt x="5327" y="0"/>
                      <a:pt x="5196" y="0"/>
                      <a:pt x="5107" y="42"/>
                    </a:cubicBezTo>
                    <a:lnTo>
                      <a:pt x="1048" y="1592"/>
                    </a:lnTo>
                    <a:lnTo>
                      <a:pt x="1006" y="1550"/>
                    </a:lnTo>
                    <a:lnTo>
                      <a:pt x="43" y="1681"/>
                    </a:lnTo>
                    <a:lnTo>
                      <a:pt x="1" y="1744"/>
                    </a:lnTo>
                    <a:lnTo>
                      <a:pt x="1" y="2053"/>
                    </a:lnTo>
                    <a:lnTo>
                      <a:pt x="43" y="2095"/>
                    </a:lnTo>
                    <a:lnTo>
                      <a:pt x="43" y="2095"/>
                    </a:lnTo>
                    <a:lnTo>
                      <a:pt x="1" y="2074"/>
                    </a:lnTo>
                    <a:lnTo>
                      <a:pt x="1" y="2074"/>
                    </a:lnTo>
                    <a:cubicBezTo>
                      <a:pt x="22" y="2095"/>
                      <a:pt x="43" y="2095"/>
                      <a:pt x="43" y="2116"/>
                    </a:cubicBezTo>
                    <a:lnTo>
                      <a:pt x="5128" y="2116"/>
                    </a:lnTo>
                    <a:cubicBezTo>
                      <a:pt x="5238" y="2116"/>
                      <a:pt x="5369" y="2095"/>
                      <a:pt x="5432" y="2074"/>
                    </a:cubicBezTo>
                    <a:lnTo>
                      <a:pt x="9883" y="435"/>
                    </a:lnTo>
                    <a:lnTo>
                      <a:pt x="9930" y="393"/>
                    </a:lnTo>
                    <a:cubicBezTo>
                      <a:pt x="9951" y="393"/>
                      <a:pt x="9951" y="372"/>
                      <a:pt x="9951" y="351"/>
                    </a:cubicBezTo>
                    <a:lnTo>
                      <a:pt x="9951" y="63"/>
                    </a:lnTo>
                    <a:lnTo>
                      <a:pt x="9862" y="21"/>
                    </a:lnTo>
                    <a:lnTo>
                      <a:pt x="9841" y="42"/>
                    </a:lnTo>
                    <a:lnTo>
                      <a:pt x="9097" y="194"/>
                    </a:lnTo>
                    <a:lnTo>
                      <a:pt x="9077" y="220"/>
                    </a:lnTo>
                    <a:lnTo>
                      <a:pt x="550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 name="Google Shape;939;p38"/>
              <p:cNvSpPr/>
              <p:nvPr/>
            </p:nvSpPr>
            <p:spPr>
              <a:xfrm>
                <a:off x="3263895" y="2372397"/>
                <a:ext cx="1132097" cy="273503"/>
              </a:xfrm>
              <a:custGeom>
                <a:rect b="b" l="l" r="r" t="t"/>
                <a:pathLst>
                  <a:path extrusionOk="0" h="1745" w="7223">
                    <a:moveTo>
                      <a:pt x="4583" y="0"/>
                    </a:moveTo>
                    <a:lnTo>
                      <a:pt x="1" y="1723"/>
                    </a:lnTo>
                    <a:lnTo>
                      <a:pt x="22" y="1723"/>
                    </a:lnTo>
                    <a:lnTo>
                      <a:pt x="2944" y="1744"/>
                    </a:lnTo>
                    <a:lnTo>
                      <a:pt x="2970" y="1723"/>
                    </a:lnTo>
                    <a:lnTo>
                      <a:pt x="7222" y="152"/>
                    </a:lnTo>
                    <a:lnTo>
                      <a:pt x="4625"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 name="Google Shape;940;p38"/>
              <p:cNvSpPr/>
              <p:nvPr/>
            </p:nvSpPr>
            <p:spPr>
              <a:xfrm>
                <a:off x="3253237" y="2363463"/>
                <a:ext cx="1153413" cy="288863"/>
              </a:xfrm>
              <a:custGeom>
                <a:rect b="b" l="l" r="r" t="t"/>
                <a:pathLst>
                  <a:path extrusionOk="0" h="1843" w="7359">
                    <a:moveTo>
                      <a:pt x="4672" y="99"/>
                    </a:moveTo>
                    <a:lnTo>
                      <a:pt x="7097" y="230"/>
                    </a:lnTo>
                    <a:lnTo>
                      <a:pt x="3012" y="1759"/>
                    </a:lnTo>
                    <a:lnTo>
                      <a:pt x="310" y="1733"/>
                    </a:lnTo>
                    <a:lnTo>
                      <a:pt x="4672" y="99"/>
                    </a:lnTo>
                    <a:close/>
                    <a:moveTo>
                      <a:pt x="4651" y="1"/>
                    </a:moveTo>
                    <a:cubicBezTo>
                      <a:pt x="4644" y="1"/>
                      <a:pt x="4637" y="3"/>
                      <a:pt x="4630" y="10"/>
                    </a:cubicBezTo>
                    <a:lnTo>
                      <a:pt x="48" y="1733"/>
                    </a:lnTo>
                    <a:lnTo>
                      <a:pt x="27" y="1759"/>
                    </a:lnTo>
                    <a:lnTo>
                      <a:pt x="1" y="1780"/>
                    </a:lnTo>
                    <a:lnTo>
                      <a:pt x="1" y="1801"/>
                    </a:lnTo>
                    <a:lnTo>
                      <a:pt x="27" y="1822"/>
                    </a:lnTo>
                    <a:lnTo>
                      <a:pt x="90" y="1822"/>
                    </a:lnTo>
                    <a:lnTo>
                      <a:pt x="3012" y="1843"/>
                    </a:lnTo>
                    <a:cubicBezTo>
                      <a:pt x="3038" y="1843"/>
                      <a:pt x="3038" y="1843"/>
                      <a:pt x="3059" y="1822"/>
                    </a:cubicBezTo>
                    <a:lnTo>
                      <a:pt x="7332" y="251"/>
                    </a:lnTo>
                    <a:lnTo>
                      <a:pt x="7332" y="230"/>
                    </a:lnTo>
                    <a:lnTo>
                      <a:pt x="7358" y="230"/>
                    </a:lnTo>
                    <a:lnTo>
                      <a:pt x="7358" y="209"/>
                    </a:lnTo>
                    <a:lnTo>
                      <a:pt x="7358" y="188"/>
                    </a:lnTo>
                    <a:lnTo>
                      <a:pt x="7332" y="162"/>
                    </a:lnTo>
                    <a:lnTo>
                      <a:pt x="7290" y="162"/>
                    </a:lnTo>
                    <a:lnTo>
                      <a:pt x="4693" y="10"/>
                    </a:lnTo>
                    <a:cubicBezTo>
                      <a:pt x="4679" y="10"/>
                      <a:pt x="4665" y="1"/>
                      <a:pt x="465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 name="Google Shape;941;p38"/>
              <p:cNvSpPr/>
              <p:nvPr/>
            </p:nvSpPr>
            <p:spPr>
              <a:xfrm>
                <a:off x="2918295" y="2341207"/>
                <a:ext cx="1553244" cy="314410"/>
              </a:xfrm>
              <a:custGeom>
                <a:rect b="b" l="l" r="r" t="t"/>
                <a:pathLst>
                  <a:path extrusionOk="0" h="2006" w="9910">
                    <a:moveTo>
                      <a:pt x="5458" y="0"/>
                    </a:moveTo>
                    <a:cubicBezTo>
                      <a:pt x="5348" y="0"/>
                      <a:pt x="5175" y="0"/>
                      <a:pt x="5107" y="42"/>
                    </a:cubicBezTo>
                    <a:lnTo>
                      <a:pt x="69" y="1964"/>
                    </a:lnTo>
                    <a:cubicBezTo>
                      <a:pt x="1" y="1985"/>
                      <a:pt x="43" y="2006"/>
                      <a:pt x="200" y="2006"/>
                    </a:cubicBezTo>
                    <a:lnTo>
                      <a:pt x="5107" y="2006"/>
                    </a:lnTo>
                    <a:cubicBezTo>
                      <a:pt x="5217" y="2006"/>
                      <a:pt x="5348" y="1985"/>
                      <a:pt x="5390" y="1964"/>
                    </a:cubicBezTo>
                    <a:lnTo>
                      <a:pt x="9841" y="330"/>
                    </a:lnTo>
                    <a:cubicBezTo>
                      <a:pt x="9909" y="304"/>
                      <a:pt x="9888" y="283"/>
                      <a:pt x="9799" y="262"/>
                    </a:cubicBezTo>
                    <a:lnTo>
                      <a:pt x="5458" y="0"/>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 name="Google Shape;942;p38"/>
              <p:cNvSpPr/>
              <p:nvPr/>
            </p:nvSpPr>
            <p:spPr>
              <a:xfrm>
                <a:off x="2911869" y="2334624"/>
                <a:ext cx="1566253" cy="328517"/>
              </a:xfrm>
              <a:custGeom>
                <a:rect b="b" l="l" r="r" t="t"/>
                <a:pathLst>
                  <a:path extrusionOk="0" h="2096" w="9993">
                    <a:moveTo>
                      <a:pt x="5499" y="84"/>
                    </a:moveTo>
                    <a:lnTo>
                      <a:pt x="9772" y="346"/>
                    </a:lnTo>
                    <a:lnTo>
                      <a:pt x="5410" y="1964"/>
                    </a:lnTo>
                    <a:cubicBezTo>
                      <a:pt x="5368" y="1985"/>
                      <a:pt x="5237" y="2006"/>
                      <a:pt x="5148" y="2006"/>
                    </a:cubicBezTo>
                    <a:lnTo>
                      <a:pt x="215" y="2006"/>
                    </a:lnTo>
                    <a:lnTo>
                      <a:pt x="5190" y="110"/>
                    </a:lnTo>
                    <a:cubicBezTo>
                      <a:pt x="5237" y="84"/>
                      <a:pt x="5389" y="84"/>
                      <a:pt x="5499" y="84"/>
                    </a:cubicBezTo>
                    <a:close/>
                    <a:moveTo>
                      <a:pt x="5520" y="0"/>
                    </a:moveTo>
                    <a:cubicBezTo>
                      <a:pt x="5368" y="0"/>
                      <a:pt x="5216" y="0"/>
                      <a:pt x="5127" y="42"/>
                    </a:cubicBezTo>
                    <a:lnTo>
                      <a:pt x="63" y="1964"/>
                    </a:lnTo>
                    <a:cubicBezTo>
                      <a:pt x="42" y="1985"/>
                      <a:pt x="21" y="1985"/>
                      <a:pt x="21" y="2027"/>
                    </a:cubicBezTo>
                    <a:cubicBezTo>
                      <a:pt x="0" y="2027"/>
                      <a:pt x="21" y="2048"/>
                      <a:pt x="21" y="2048"/>
                    </a:cubicBezTo>
                    <a:cubicBezTo>
                      <a:pt x="42" y="2074"/>
                      <a:pt x="42" y="2074"/>
                      <a:pt x="63" y="2074"/>
                    </a:cubicBezTo>
                    <a:cubicBezTo>
                      <a:pt x="110" y="2095"/>
                      <a:pt x="152" y="2095"/>
                      <a:pt x="241" y="2095"/>
                    </a:cubicBezTo>
                    <a:lnTo>
                      <a:pt x="5148" y="2095"/>
                    </a:lnTo>
                    <a:cubicBezTo>
                      <a:pt x="5258" y="2095"/>
                      <a:pt x="5389" y="2074"/>
                      <a:pt x="5478" y="2048"/>
                    </a:cubicBezTo>
                    <a:lnTo>
                      <a:pt x="9903" y="414"/>
                    </a:lnTo>
                    <a:cubicBezTo>
                      <a:pt x="9929" y="393"/>
                      <a:pt x="9950" y="393"/>
                      <a:pt x="9971" y="372"/>
                    </a:cubicBezTo>
                    <a:cubicBezTo>
                      <a:pt x="9992" y="346"/>
                      <a:pt x="9992" y="325"/>
                      <a:pt x="9971" y="304"/>
                    </a:cubicBezTo>
                    <a:cubicBezTo>
                      <a:pt x="9950" y="283"/>
                      <a:pt x="9929" y="283"/>
                      <a:pt x="9903" y="283"/>
                    </a:cubicBezTo>
                    <a:cubicBezTo>
                      <a:pt x="9882" y="283"/>
                      <a:pt x="9861" y="262"/>
                      <a:pt x="9840" y="262"/>
                    </a:cubicBezTo>
                    <a:lnTo>
                      <a:pt x="5520"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 name="Google Shape;943;p38"/>
              <p:cNvSpPr/>
              <p:nvPr/>
            </p:nvSpPr>
            <p:spPr>
              <a:xfrm>
                <a:off x="4289881" y="2396221"/>
                <a:ext cx="82286" cy="17398"/>
              </a:xfrm>
              <a:custGeom>
                <a:rect b="b" l="l" r="r" t="t"/>
                <a:pathLst>
                  <a:path extrusionOk="0" h="111" w="525">
                    <a:moveTo>
                      <a:pt x="242" y="0"/>
                    </a:moveTo>
                    <a:lnTo>
                      <a:pt x="1" y="84"/>
                    </a:lnTo>
                    <a:lnTo>
                      <a:pt x="263" y="110"/>
                    </a:lnTo>
                    <a:lnTo>
                      <a:pt x="284" y="110"/>
                    </a:lnTo>
                    <a:lnTo>
                      <a:pt x="524" y="21"/>
                    </a:lnTo>
                    <a:lnTo>
                      <a:pt x="26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 name="Google Shape;944;p38"/>
              <p:cNvSpPr/>
              <p:nvPr/>
            </p:nvSpPr>
            <p:spPr>
              <a:xfrm>
                <a:off x="4275931" y="2388697"/>
                <a:ext cx="110185" cy="31347"/>
              </a:xfrm>
              <a:custGeom>
                <a:rect b="b" l="l" r="r" t="t"/>
                <a:pathLst>
                  <a:path extrusionOk="0" h="200" w="703">
                    <a:moveTo>
                      <a:pt x="414" y="90"/>
                    </a:moveTo>
                    <a:lnTo>
                      <a:pt x="352" y="111"/>
                    </a:lnTo>
                    <a:lnTo>
                      <a:pt x="284" y="111"/>
                    </a:lnTo>
                    <a:lnTo>
                      <a:pt x="352" y="90"/>
                    </a:lnTo>
                    <a:close/>
                    <a:moveTo>
                      <a:pt x="284" y="1"/>
                    </a:moveTo>
                    <a:lnTo>
                      <a:pt x="48" y="90"/>
                    </a:lnTo>
                    <a:lnTo>
                      <a:pt x="48" y="111"/>
                    </a:lnTo>
                    <a:lnTo>
                      <a:pt x="22" y="111"/>
                    </a:lnTo>
                    <a:lnTo>
                      <a:pt x="1" y="132"/>
                    </a:lnTo>
                    <a:lnTo>
                      <a:pt x="22" y="179"/>
                    </a:lnTo>
                    <a:lnTo>
                      <a:pt x="90" y="179"/>
                    </a:lnTo>
                    <a:lnTo>
                      <a:pt x="352" y="200"/>
                    </a:lnTo>
                    <a:lnTo>
                      <a:pt x="414" y="200"/>
                    </a:lnTo>
                    <a:lnTo>
                      <a:pt x="655" y="90"/>
                    </a:lnTo>
                    <a:lnTo>
                      <a:pt x="676" y="90"/>
                    </a:lnTo>
                    <a:lnTo>
                      <a:pt x="676" y="69"/>
                    </a:lnTo>
                    <a:lnTo>
                      <a:pt x="703" y="69"/>
                    </a:lnTo>
                    <a:lnTo>
                      <a:pt x="676" y="27"/>
                    </a:lnTo>
                    <a:lnTo>
                      <a:pt x="634" y="27"/>
                    </a:lnTo>
                    <a:lnTo>
                      <a:pt x="35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 name="Google Shape;945;p38"/>
              <p:cNvSpPr/>
              <p:nvPr/>
            </p:nvSpPr>
            <p:spPr>
              <a:xfrm>
                <a:off x="4234867" y="2416753"/>
                <a:ext cx="85577" cy="17241"/>
              </a:xfrm>
              <a:custGeom>
                <a:rect b="b" l="l" r="r" t="t"/>
                <a:pathLst>
                  <a:path extrusionOk="0" h="110" w="546">
                    <a:moveTo>
                      <a:pt x="242" y="0"/>
                    </a:moveTo>
                    <a:lnTo>
                      <a:pt x="1" y="84"/>
                    </a:lnTo>
                    <a:lnTo>
                      <a:pt x="22" y="84"/>
                    </a:lnTo>
                    <a:lnTo>
                      <a:pt x="284" y="110"/>
                    </a:lnTo>
                    <a:lnTo>
                      <a:pt x="310" y="110"/>
                    </a:lnTo>
                    <a:lnTo>
                      <a:pt x="546"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 name="Google Shape;946;p38"/>
              <p:cNvSpPr/>
              <p:nvPr/>
            </p:nvSpPr>
            <p:spPr>
              <a:xfrm>
                <a:off x="4225149" y="2409230"/>
                <a:ext cx="105953" cy="31347"/>
              </a:xfrm>
              <a:custGeom>
                <a:rect b="b" l="l" r="r" t="t"/>
                <a:pathLst>
                  <a:path extrusionOk="0" h="200" w="676">
                    <a:moveTo>
                      <a:pt x="414" y="90"/>
                    </a:moveTo>
                    <a:lnTo>
                      <a:pt x="346" y="111"/>
                    </a:lnTo>
                    <a:lnTo>
                      <a:pt x="283" y="111"/>
                    </a:lnTo>
                    <a:lnTo>
                      <a:pt x="346" y="90"/>
                    </a:lnTo>
                    <a:close/>
                    <a:moveTo>
                      <a:pt x="283" y="1"/>
                    </a:moveTo>
                    <a:lnTo>
                      <a:pt x="42" y="90"/>
                    </a:lnTo>
                    <a:lnTo>
                      <a:pt x="21" y="90"/>
                    </a:lnTo>
                    <a:lnTo>
                      <a:pt x="21" y="111"/>
                    </a:lnTo>
                    <a:lnTo>
                      <a:pt x="0" y="111"/>
                    </a:lnTo>
                    <a:lnTo>
                      <a:pt x="0" y="132"/>
                    </a:lnTo>
                    <a:lnTo>
                      <a:pt x="21" y="158"/>
                    </a:lnTo>
                    <a:lnTo>
                      <a:pt x="21" y="179"/>
                    </a:lnTo>
                    <a:lnTo>
                      <a:pt x="63" y="179"/>
                    </a:lnTo>
                    <a:lnTo>
                      <a:pt x="346" y="200"/>
                    </a:lnTo>
                    <a:cubicBezTo>
                      <a:pt x="372" y="200"/>
                      <a:pt x="372" y="200"/>
                      <a:pt x="414" y="179"/>
                    </a:cubicBezTo>
                    <a:lnTo>
                      <a:pt x="655" y="90"/>
                    </a:lnTo>
                    <a:lnTo>
                      <a:pt x="676" y="90"/>
                    </a:lnTo>
                    <a:lnTo>
                      <a:pt x="676" y="69"/>
                    </a:lnTo>
                    <a:lnTo>
                      <a:pt x="676" y="48"/>
                    </a:lnTo>
                    <a:lnTo>
                      <a:pt x="676" y="27"/>
                    </a:lnTo>
                    <a:lnTo>
                      <a:pt x="655" y="27"/>
                    </a:lnTo>
                    <a:lnTo>
                      <a:pt x="63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 name="Google Shape;947;p38"/>
              <p:cNvSpPr/>
              <p:nvPr/>
            </p:nvSpPr>
            <p:spPr>
              <a:xfrm>
                <a:off x="4184085" y="2433837"/>
                <a:ext cx="85421" cy="16614"/>
              </a:xfrm>
              <a:custGeom>
                <a:rect b="b" l="l" r="r" t="t"/>
                <a:pathLst>
                  <a:path extrusionOk="0" h="106" w="545">
                    <a:moveTo>
                      <a:pt x="241" y="1"/>
                    </a:moveTo>
                    <a:lnTo>
                      <a:pt x="0" y="106"/>
                    </a:lnTo>
                    <a:lnTo>
                      <a:pt x="304" y="106"/>
                    </a:lnTo>
                    <a:lnTo>
                      <a:pt x="545" y="22"/>
                    </a:lnTo>
                    <a:lnTo>
                      <a:pt x="262"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 name="Google Shape;948;p38"/>
              <p:cNvSpPr/>
              <p:nvPr/>
            </p:nvSpPr>
            <p:spPr>
              <a:xfrm>
                <a:off x="4173427" y="2426470"/>
                <a:ext cx="105953" cy="31347"/>
              </a:xfrm>
              <a:custGeom>
                <a:rect b="b" l="l" r="r" t="t"/>
                <a:pathLst>
                  <a:path extrusionOk="0" h="200" w="676">
                    <a:moveTo>
                      <a:pt x="393" y="90"/>
                    </a:moveTo>
                    <a:lnTo>
                      <a:pt x="351" y="111"/>
                    </a:lnTo>
                    <a:lnTo>
                      <a:pt x="283" y="111"/>
                    </a:lnTo>
                    <a:lnTo>
                      <a:pt x="330" y="90"/>
                    </a:lnTo>
                    <a:close/>
                    <a:moveTo>
                      <a:pt x="330" y="1"/>
                    </a:moveTo>
                    <a:cubicBezTo>
                      <a:pt x="309" y="1"/>
                      <a:pt x="309" y="1"/>
                      <a:pt x="283" y="22"/>
                    </a:cubicBezTo>
                    <a:lnTo>
                      <a:pt x="21" y="111"/>
                    </a:lnTo>
                    <a:lnTo>
                      <a:pt x="0" y="111"/>
                    </a:lnTo>
                    <a:lnTo>
                      <a:pt x="0" y="132"/>
                    </a:lnTo>
                    <a:lnTo>
                      <a:pt x="0" y="153"/>
                    </a:lnTo>
                    <a:lnTo>
                      <a:pt x="0" y="179"/>
                    </a:lnTo>
                    <a:lnTo>
                      <a:pt x="21" y="179"/>
                    </a:lnTo>
                    <a:lnTo>
                      <a:pt x="47" y="200"/>
                    </a:lnTo>
                    <a:lnTo>
                      <a:pt x="393" y="200"/>
                    </a:lnTo>
                    <a:lnTo>
                      <a:pt x="634" y="111"/>
                    </a:lnTo>
                    <a:lnTo>
                      <a:pt x="655" y="111"/>
                    </a:lnTo>
                    <a:lnTo>
                      <a:pt x="655" y="90"/>
                    </a:lnTo>
                    <a:lnTo>
                      <a:pt x="676" y="90"/>
                    </a:lnTo>
                    <a:lnTo>
                      <a:pt x="676" y="69"/>
                    </a:lnTo>
                    <a:lnTo>
                      <a:pt x="655" y="48"/>
                    </a:lnTo>
                    <a:lnTo>
                      <a:pt x="655" y="22"/>
                    </a:lnTo>
                    <a:lnTo>
                      <a:pt x="613" y="22"/>
                    </a:lnTo>
                    <a:lnTo>
                      <a:pt x="33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 name="Google Shape;949;p38"/>
              <p:cNvSpPr/>
              <p:nvPr/>
            </p:nvSpPr>
            <p:spPr>
              <a:xfrm>
                <a:off x="4132362" y="2454369"/>
                <a:ext cx="85421" cy="16614"/>
              </a:xfrm>
              <a:custGeom>
                <a:rect b="b" l="l" r="r" t="t"/>
                <a:pathLst>
                  <a:path extrusionOk="0" h="106" w="545">
                    <a:moveTo>
                      <a:pt x="241" y="1"/>
                    </a:moveTo>
                    <a:lnTo>
                      <a:pt x="0" y="85"/>
                    </a:lnTo>
                    <a:lnTo>
                      <a:pt x="283" y="106"/>
                    </a:lnTo>
                    <a:lnTo>
                      <a:pt x="309" y="106"/>
                    </a:lnTo>
                    <a:lnTo>
                      <a:pt x="545" y="22"/>
                    </a:lnTo>
                    <a:lnTo>
                      <a:pt x="262"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 name="Google Shape;950;p38"/>
              <p:cNvSpPr/>
              <p:nvPr/>
            </p:nvSpPr>
            <p:spPr>
              <a:xfrm>
                <a:off x="4122488" y="2447002"/>
                <a:ext cx="106110" cy="31347"/>
              </a:xfrm>
              <a:custGeom>
                <a:rect b="b" l="l" r="r" t="t"/>
                <a:pathLst>
                  <a:path extrusionOk="0" h="200" w="677">
                    <a:moveTo>
                      <a:pt x="393" y="90"/>
                    </a:moveTo>
                    <a:lnTo>
                      <a:pt x="346" y="111"/>
                    </a:lnTo>
                    <a:lnTo>
                      <a:pt x="262" y="111"/>
                    </a:lnTo>
                    <a:lnTo>
                      <a:pt x="325" y="90"/>
                    </a:lnTo>
                    <a:close/>
                    <a:moveTo>
                      <a:pt x="262" y="1"/>
                    </a:moveTo>
                    <a:lnTo>
                      <a:pt x="21" y="111"/>
                    </a:lnTo>
                    <a:lnTo>
                      <a:pt x="0" y="111"/>
                    </a:lnTo>
                    <a:lnTo>
                      <a:pt x="0" y="132"/>
                    </a:lnTo>
                    <a:lnTo>
                      <a:pt x="0" y="153"/>
                    </a:lnTo>
                    <a:lnTo>
                      <a:pt x="0" y="179"/>
                    </a:lnTo>
                    <a:lnTo>
                      <a:pt x="63" y="179"/>
                    </a:lnTo>
                    <a:lnTo>
                      <a:pt x="346" y="200"/>
                    </a:lnTo>
                    <a:cubicBezTo>
                      <a:pt x="372" y="200"/>
                      <a:pt x="372" y="200"/>
                      <a:pt x="393" y="179"/>
                    </a:cubicBezTo>
                    <a:lnTo>
                      <a:pt x="393" y="200"/>
                    </a:lnTo>
                    <a:lnTo>
                      <a:pt x="634" y="90"/>
                    </a:lnTo>
                    <a:lnTo>
                      <a:pt x="676" y="90"/>
                    </a:lnTo>
                    <a:lnTo>
                      <a:pt x="676" y="69"/>
                    </a:lnTo>
                    <a:lnTo>
                      <a:pt x="676" y="48"/>
                    </a:lnTo>
                    <a:lnTo>
                      <a:pt x="655" y="22"/>
                    </a:lnTo>
                    <a:lnTo>
                      <a:pt x="608" y="22"/>
                    </a:lnTo>
                    <a:lnTo>
                      <a:pt x="32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 name="Google Shape;951;p38"/>
              <p:cNvSpPr/>
              <p:nvPr/>
            </p:nvSpPr>
            <p:spPr>
              <a:xfrm>
                <a:off x="4078132" y="2474901"/>
                <a:ext cx="88869" cy="16614"/>
              </a:xfrm>
              <a:custGeom>
                <a:rect b="b" l="l" r="r" t="t"/>
                <a:pathLst>
                  <a:path extrusionOk="0" h="106" w="567">
                    <a:moveTo>
                      <a:pt x="263" y="1"/>
                    </a:moveTo>
                    <a:lnTo>
                      <a:pt x="1" y="85"/>
                    </a:lnTo>
                    <a:lnTo>
                      <a:pt x="22" y="85"/>
                    </a:lnTo>
                    <a:lnTo>
                      <a:pt x="304" y="106"/>
                    </a:lnTo>
                    <a:cubicBezTo>
                      <a:pt x="304" y="106"/>
                      <a:pt x="304" y="85"/>
                      <a:pt x="325" y="85"/>
                    </a:cubicBezTo>
                    <a:lnTo>
                      <a:pt x="566"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 name="Google Shape;952;p38"/>
              <p:cNvSpPr/>
              <p:nvPr/>
            </p:nvSpPr>
            <p:spPr>
              <a:xfrm>
                <a:off x="4067474" y="2467535"/>
                <a:ext cx="109401" cy="30563"/>
              </a:xfrm>
              <a:custGeom>
                <a:rect b="b" l="l" r="r" t="t"/>
                <a:pathLst>
                  <a:path extrusionOk="0" h="195" w="698">
                    <a:moveTo>
                      <a:pt x="414" y="90"/>
                    </a:moveTo>
                    <a:lnTo>
                      <a:pt x="372" y="111"/>
                    </a:lnTo>
                    <a:lnTo>
                      <a:pt x="283" y="90"/>
                    </a:lnTo>
                    <a:close/>
                    <a:moveTo>
                      <a:pt x="283" y="1"/>
                    </a:moveTo>
                    <a:lnTo>
                      <a:pt x="42" y="90"/>
                    </a:lnTo>
                    <a:lnTo>
                      <a:pt x="22" y="111"/>
                    </a:lnTo>
                    <a:lnTo>
                      <a:pt x="1" y="132"/>
                    </a:lnTo>
                    <a:lnTo>
                      <a:pt x="22" y="153"/>
                    </a:lnTo>
                    <a:lnTo>
                      <a:pt x="42" y="179"/>
                    </a:lnTo>
                    <a:lnTo>
                      <a:pt x="351" y="179"/>
                    </a:lnTo>
                    <a:cubicBezTo>
                      <a:pt x="362" y="189"/>
                      <a:pt x="372" y="194"/>
                      <a:pt x="383" y="194"/>
                    </a:cubicBezTo>
                    <a:cubicBezTo>
                      <a:pt x="393" y="194"/>
                      <a:pt x="404" y="189"/>
                      <a:pt x="414" y="179"/>
                    </a:cubicBezTo>
                    <a:lnTo>
                      <a:pt x="655" y="90"/>
                    </a:lnTo>
                    <a:lnTo>
                      <a:pt x="676" y="90"/>
                    </a:lnTo>
                    <a:lnTo>
                      <a:pt x="676" y="69"/>
                    </a:lnTo>
                    <a:lnTo>
                      <a:pt x="697" y="69"/>
                    </a:lnTo>
                    <a:lnTo>
                      <a:pt x="697" y="48"/>
                    </a:lnTo>
                    <a:lnTo>
                      <a:pt x="676" y="22"/>
                    </a:lnTo>
                    <a:lnTo>
                      <a:pt x="655" y="22"/>
                    </a:lnTo>
                    <a:lnTo>
                      <a:pt x="65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 name="Google Shape;953;p38"/>
              <p:cNvSpPr/>
              <p:nvPr/>
            </p:nvSpPr>
            <p:spPr>
              <a:xfrm>
                <a:off x="4026410" y="2491358"/>
                <a:ext cx="88869" cy="17398"/>
              </a:xfrm>
              <a:custGeom>
                <a:rect b="b" l="l" r="r" t="t"/>
                <a:pathLst>
                  <a:path extrusionOk="0" h="111" w="567">
                    <a:moveTo>
                      <a:pt x="242" y="1"/>
                    </a:moveTo>
                    <a:lnTo>
                      <a:pt x="1" y="111"/>
                    </a:lnTo>
                    <a:lnTo>
                      <a:pt x="331" y="111"/>
                    </a:lnTo>
                    <a:lnTo>
                      <a:pt x="566" y="27"/>
                    </a:lnTo>
                    <a:lnTo>
                      <a:pt x="545" y="27"/>
                    </a:lnTo>
                    <a:lnTo>
                      <a:pt x="26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 name="Google Shape;954;p38"/>
              <p:cNvSpPr/>
              <p:nvPr/>
            </p:nvSpPr>
            <p:spPr>
              <a:xfrm>
                <a:off x="4016535" y="2484775"/>
                <a:ext cx="109401" cy="31347"/>
              </a:xfrm>
              <a:custGeom>
                <a:rect b="b" l="l" r="r" t="t"/>
                <a:pathLst>
                  <a:path extrusionOk="0" h="200" w="698">
                    <a:moveTo>
                      <a:pt x="415" y="90"/>
                    </a:moveTo>
                    <a:lnTo>
                      <a:pt x="367" y="111"/>
                    </a:lnTo>
                    <a:lnTo>
                      <a:pt x="284" y="111"/>
                    </a:lnTo>
                    <a:lnTo>
                      <a:pt x="326" y="90"/>
                    </a:lnTo>
                    <a:close/>
                    <a:moveTo>
                      <a:pt x="347" y="1"/>
                    </a:moveTo>
                    <a:cubicBezTo>
                      <a:pt x="326" y="1"/>
                      <a:pt x="305" y="1"/>
                      <a:pt x="284" y="22"/>
                    </a:cubicBezTo>
                    <a:lnTo>
                      <a:pt x="43" y="111"/>
                    </a:lnTo>
                    <a:lnTo>
                      <a:pt x="22" y="111"/>
                    </a:lnTo>
                    <a:lnTo>
                      <a:pt x="1" y="132"/>
                    </a:lnTo>
                    <a:lnTo>
                      <a:pt x="1" y="153"/>
                    </a:lnTo>
                    <a:lnTo>
                      <a:pt x="22" y="173"/>
                    </a:lnTo>
                    <a:lnTo>
                      <a:pt x="43" y="173"/>
                    </a:lnTo>
                    <a:lnTo>
                      <a:pt x="64" y="200"/>
                    </a:lnTo>
                    <a:lnTo>
                      <a:pt x="415" y="200"/>
                    </a:lnTo>
                    <a:lnTo>
                      <a:pt x="656" y="111"/>
                    </a:lnTo>
                    <a:lnTo>
                      <a:pt x="676" y="90"/>
                    </a:lnTo>
                    <a:lnTo>
                      <a:pt x="697" y="69"/>
                    </a:lnTo>
                    <a:lnTo>
                      <a:pt x="697" y="43"/>
                    </a:lnTo>
                    <a:lnTo>
                      <a:pt x="676" y="43"/>
                    </a:lnTo>
                    <a:lnTo>
                      <a:pt x="676" y="22"/>
                    </a:lnTo>
                    <a:lnTo>
                      <a:pt x="608" y="22"/>
                    </a:lnTo>
                    <a:lnTo>
                      <a:pt x="347"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 name="Google Shape;955;p38"/>
              <p:cNvSpPr/>
              <p:nvPr/>
            </p:nvSpPr>
            <p:spPr>
              <a:xfrm>
                <a:off x="3975628" y="2511891"/>
                <a:ext cx="88712" cy="17398"/>
              </a:xfrm>
              <a:custGeom>
                <a:rect b="b" l="l" r="r" t="t"/>
                <a:pathLst>
                  <a:path extrusionOk="0" h="111" w="566">
                    <a:moveTo>
                      <a:pt x="236" y="0"/>
                    </a:moveTo>
                    <a:lnTo>
                      <a:pt x="0" y="90"/>
                    </a:lnTo>
                    <a:lnTo>
                      <a:pt x="21" y="90"/>
                    </a:lnTo>
                    <a:lnTo>
                      <a:pt x="304" y="110"/>
                    </a:lnTo>
                    <a:lnTo>
                      <a:pt x="325" y="110"/>
                    </a:lnTo>
                    <a:lnTo>
                      <a:pt x="566" y="27"/>
                    </a:lnTo>
                    <a:cubicBezTo>
                      <a:pt x="566" y="0"/>
                      <a:pt x="566" y="0"/>
                      <a:pt x="545"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 name="Google Shape;956;p38"/>
              <p:cNvSpPr/>
              <p:nvPr/>
            </p:nvSpPr>
            <p:spPr>
              <a:xfrm>
                <a:off x="3964813" y="2505308"/>
                <a:ext cx="109401" cy="31347"/>
              </a:xfrm>
              <a:custGeom>
                <a:rect b="b" l="l" r="r" t="t"/>
                <a:pathLst>
                  <a:path extrusionOk="0" h="200" w="698">
                    <a:moveTo>
                      <a:pt x="415" y="90"/>
                    </a:moveTo>
                    <a:lnTo>
                      <a:pt x="373" y="111"/>
                    </a:lnTo>
                    <a:lnTo>
                      <a:pt x="284" y="111"/>
                    </a:lnTo>
                    <a:lnTo>
                      <a:pt x="331" y="90"/>
                    </a:lnTo>
                    <a:close/>
                    <a:moveTo>
                      <a:pt x="284" y="1"/>
                    </a:moveTo>
                    <a:lnTo>
                      <a:pt x="43" y="90"/>
                    </a:lnTo>
                    <a:lnTo>
                      <a:pt x="22" y="111"/>
                    </a:lnTo>
                    <a:lnTo>
                      <a:pt x="1" y="111"/>
                    </a:lnTo>
                    <a:lnTo>
                      <a:pt x="1" y="132"/>
                    </a:lnTo>
                    <a:lnTo>
                      <a:pt x="1" y="152"/>
                    </a:lnTo>
                    <a:lnTo>
                      <a:pt x="22" y="152"/>
                    </a:lnTo>
                    <a:lnTo>
                      <a:pt x="22" y="173"/>
                    </a:lnTo>
                    <a:lnTo>
                      <a:pt x="69" y="173"/>
                    </a:lnTo>
                    <a:lnTo>
                      <a:pt x="373" y="200"/>
                    </a:lnTo>
                    <a:cubicBezTo>
                      <a:pt x="394" y="200"/>
                      <a:pt x="394" y="200"/>
                      <a:pt x="415" y="173"/>
                    </a:cubicBezTo>
                    <a:lnTo>
                      <a:pt x="656" y="90"/>
                    </a:lnTo>
                    <a:lnTo>
                      <a:pt x="677" y="90"/>
                    </a:lnTo>
                    <a:lnTo>
                      <a:pt x="677" y="69"/>
                    </a:lnTo>
                    <a:lnTo>
                      <a:pt x="697" y="69"/>
                    </a:lnTo>
                    <a:lnTo>
                      <a:pt x="697" y="42"/>
                    </a:lnTo>
                    <a:lnTo>
                      <a:pt x="677" y="22"/>
                    </a:lnTo>
                    <a:lnTo>
                      <a:pt x="656" y="22"/>
                    </a:lnTo>
                    <a:lnTo>
                      <a:pt x="63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 name="Google Shape;957;p38"/>
              <p:cNvSpPr/>
              <p:nvPr/>
            </p:nvSpPr>
            <p:spPr>
              <a:xfrm>
                <a:off x="3923905" y="2532423"/>
                <a:ext cx="88712" cy="14106"/>
              </a:xfrm>
              <a:custGeom>
                <a:rect b="b" l="l" r="r" t="t"/>
                <a:pathLst>
                  <a:path extrusionOk="0" h="90" w="566">
                    <a:moveTo>
                      <a:pt x="241" y="0"/>
                    </a:moveTo>
                    <a:lnTo>
                      <a:pt x="0" y="89"/>
                    </a:lnTo>
                    <a:lnTo>
                      <a:pt x="330" y="89"/>
                    </a:lnTo>
                    <a:lnTo>
                      <a:pt x="566"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 name="Google Shape;958;p38"/>
              <p:cNvSpPr/>
              <p:nvPr/>
            </p:nvSpPr>
            <p:spPr>
              <a:xfrm>
                <a:off x="3914031" y="2524429"/>
                <a:ext cx="109244" cy="28683"/>
              </a:xfrm>
              <a:custGeom>
                <a:rect b="b" l="l" r="r" t="t"/>
                <a:pathLst>
                  <a:path extrusionOk="0" h="183" w="697">
                    <a:moveTo>
                      <a:pt x="299" y="0"/>
                    </a:moveTo>
                    <a:cubicBezTo>
                      <a:pt x="295" y="0"/>
                      <a:pt x="290" y="3"/>
                      <a:pt x="283" y="10"/>
                    </a:cubicBezTo>
                    <a:lnTo>
                      <a:pt x="42" y="99"/>
                    </a:lnTo>
                    <a:lnTo>
                      <a:pt x="21" y="99"/>
                    </a:lnTo>
                    <a:lnTo>
                      <a:pt x="21" y="120"/>
                    </a:lnTo>
                    <a:lnTo>
                      <a:pt x="0" y="120"/>
                    </a:lnTo>
                    <a:lnTo>
                      <a:pt x="0" y="140"/>
                    </a:lnTo>
                    <a:lnTo>
                      <a:pt x="21" y="161"/>
                    </a:lnTo>
                    <a:lnTo>
                      <a:pt x="42" y="182"/>
                    </a:lnTo>
                    <a:lnTo>
                      <a:pt x="414" y="182"/>
                    </a:lnTo>
                    <a:lnTo>
                      <a:pt x="655" y="99"/>
                    </a:lnTo>
                    <a:lnTo>
                      <a:pt x="676" y="78"/>
                    </a:lnTo>
                    <a:lnTo>
                      <a:pt x="697" y="78"/>
                    </a:lnTo>
                    <a:lnTo>
                      <a:pt x="697" y="51"/>
                    </a:lnTo>
                    <a:lnTo>
                      <a:pt x="676" y="30"/>
                    </a:lnTo>
                    <a:lnTo>
                      <a:pt x="655" y="10"/>
                    </a:lnTo>
                    <a:lnTo>
                      <a:pt x="325" y="10"/>
                    </a:lnTo>
                    <a:cubicBezTo>
                      <a:pt x="311" y="10"/>
                      <a:pt x="306" y="0"/>
                      <a:pt x="29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 name="Google Shape;959;p38"/>
              <p:cNvSpPr/>
              <p:nvPr/>
            </p:nvSpPr>
            <p:spPr>
              <a:xfrm>
                <a:off x="3872966" y="2549663"/>
                <a:ext cx="88869" cy="17398"/>
              </a:xfrm>
              <a:custGeom>
                <a:rect b="b" l="l" r="r" t="t"/>
                <a:pathLst>
                  <a:path extrusionOk="0" h="111" w="567">
                    <a:moveTo>
                      <a:pt x="236" y="0"/>
                    </a:moveTo>
                    <a:lnTo>
                      <a:pt x="0" y="89"/>
                    </a:lnTo>
                    <a:lnTo>
                      <a:pt x="21" y="89"/>
                    </a:lnTo>
                    <a:lnTo>
                      <a:pt x="304" y="110"/>
                    </a:lnTo>
                    <a:lnTo>
                      <a:pt x="325" y="110"/>
                    </a:lnTo>
                    <a:lnTo>
                      <a:pt x="566" y="21"/>
                    </a:lnTo>
                    <a:cubicBezTo>
                      <a:pt x="566" y="0"/>
                      <a:pt x="566" y="0"/>
                      <a:pt x="545"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 name="Google Shape;960;p38"/>
              <p:cNvSpPr/>
              <p:nvPr/>
            </p:nvSpPr>
            <p:spPr>
              <a:xfrm>
                <a:off x="3862309" y="2543081"/>
                <a:ext cx="109244" cy="30563"/>
              </a:xfrm>
              <a:custGeom>
                <a:rect b="b" l="l" r="r" t="t"/>
                <a:pathLst>
                  <a:path extrusionOk="0" h="195" w="697">
                    <a:moveTo>
                      <a:pt x="414" y="90"/>
                    </a:moveTo>
                    <a:lnTo>
                      <a:pt x="372" y="110"/>
                    </a:lnTo>
                    <a:lnTo>
                      <a:pt x="304" y="110"/>
                    </a:lnTo>
                    <a:lnTo>
                      <a:pt x="330" y="90"/>
                    </a:lnTo>
                    <a:close/>
                    <a:moveTo>
                      <a:pt x="330" y="1"/>
                    </a:moveTo>
                    <a:cubicBezTo>
                      <a:pt x="304" y="1"/>
                      <a:pt x="304" y="1"/>
                      <a:pt x="283" y="21"/>
                    </a:cubicBezTo>
                    <a:lnTo>
                      <a:pt x="42" y="110"/>
                    </a:lnTo>
                    <a:lnTo>
                      <a:pt x="21" y="110"/>
                    </a:lnTo>
                    <a:lnTo>
                      <a:pt x="0" y="131"/>
                    </a:lnTo>
                    <a:lnTo>
                      <a:pt x="0" y="152"/>
                    </a:lnTo>
                    <a:lnTo>
                      <a:pt x="21" y="173"/>
                    </a:lnTo>
                    <a:lnTo>
                      <a:pt x="68" y="173"/>
                    </a:lnTo>
                    <a:lnTo>
                      <a:pt x="372" y="194"/>
                    </a:lnTo>
                    <a:cubicBezTo>
                      <a:pt x="393" y="194"/>
                      <a:pt x="393" y="194"/>
                      <a:pt x="435" y="173"/>
                    </a:cubicBezTo>
                    <a:lnTo>
                      <a:pt x="655" y="90"/>
                    </a:lnTo>
                    <a:lnTo>
                      <a:pt x="676" y="90"/>
                    </a:lnTo>
                    <a:lnTo>
                      <a:pt x="697" y="63"/>
                    </a:lnTo>
                    <a:lnTo>
                      <a:pt x="697" y="42"/>
                    </a:lnTo>
                    <a:lnTo>
                      <a:pt x="676" y="21"/>
                    </a:lnTo>
                    <a:lnTo>
                      <a:pt x="634" y="21"/>
                    </a:lnTo>
                    <a:lnTo>
                      <a:pt x="63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 name="Google Shape;961;p38"/>
              <p:cNvSpPr/>
              <p:nvPr/>
            </p:nvSpPr>
            <p:spPr>
              <a:xfrm>
                <a:off x="3821244" y="2570196"/>
                <a:ext cx="88869" cy="14106"/>
              </a:xfrm>
              <a:custGeom>
                <a:rect b="b" l="l" r="r" t="t"/>
                <a:pathLst>
                  <a:path extrusionOk="0" h="90" w="567">
                    <a:moveTo>
                      <a:pt x="241" y="0"/>
                    </a:moveTo>
                    <a:lnTo>
                      <a:pt x="1" y="89"/>
                    </a:lnTo>
                    <a:lnTo>
                      <a:pt x="330" y="89"/>
                    </a:lnTo>
                    <a:lnTo>
                      <a:pt x="566"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 name="Google Shape;962;p38"/>
              <p:cNvSpPr/>
              <p:nvPr/>
            </p:nvSpPr>
            <p:spPr>
              <a:xfrm>
                <a:off x="3811370" y="2563613"/>
                <a:ext cx="109401" cy="27272"/>
              </a:xfrm>
              <a:custGeom>
                <a:rect b="b" l="l" r="r" t="t"/>
                <a:pathLst>
                  <a:path extrusionOk="0" h="174" w="698">
                    <a:moveTo>
                      <a:pt x="283" y="0"/>
                    </a:moveTo>
                    <a:lnTo>
                      <a:pt x="43" y="89"/>
                    </a:lnTo>
                    <a:lnTo>
                      <a:pt x="22" y="89"/>
                    </a:lnTo>
                    <a:lnTo>
                      <a:pt x="22" y="110"/>
                    </a:lnTo>
                    <a:lnTo>
                      <a:pt x="1" y="110"/>
                    </a:lnTo>
                    <a:lnTo>
                      <a:pt x="1" y="131"/>
                    </a:lnTo>
                    <a:lnTo>
                      <a:pt x="1" y="152"/>
                    </a:lnTo>
                    <a:lnTo>
                      <a:pt x="22" y="152"/>
                    </a:lnTo>
                    <a:lnTo>
                      <a:pt x="22" y="173"/>
                    </a:lnTo>
                    <a:lnTo>
                      <a:pt x="435" y="173"/>
                    </a:lnTo>
                    <a:lnTo>
                      <a:pt x="676" y="89"/>
                    </a:lnTo>
                    <a:lnTo>
                      <a:pt x="676" y="63"/>
                    </a:lnTo>
                    <a:lnTo>
                      <a:pt x="697" y="63"/>
                    </a:lnTo>
                    <a:lnTo>
                      <a:pt x="697" y="42"/>
                    </a:lnTo>
                    <a:lnTo>
                      <a:pt x="697" y="21"/>
                    </a:lnTo>
                    <a:lnTo>
                      <a:pt x="67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 name="Google Shape;963;p38"/>
              <p:cNvSpPr/>
              <p:nvPr/>
            </p:nvSpPr>
            <p:spPr>
              <a:xfrm>
                <a:off x="3770305" y="2587436"/>
                <a:ext cx="88869" cy="17398"/>
              </a:xfrm>
              <a:custGeom>
                <a:rect b="b" l="l" r="r" t="t"/>
                <a:pathLst>
                  <a:path extrusionOk="0" h="111" w="567">
                    <a:moveTo>
                      <a:pt x="237" y="0"/>
                    </a:moveTo>
                    <a:lnTo>
                      <a:pt x="22" y="89"/>
                    </a:lnTo>
                    <a:cubicBezTo>
                      <a:pt x="1" y="89"/>
                      <a:pt x="1" y="110"/>
                      <a:pt x="22" y="110"/>
                    </a:cubicBezTo>
                    <a:lnTo>
                      <a:pt x="346" y="110"/>
                    </a:lnTo>
                    <a:lnTo>
                      <a:pt x="566" y="21"/>
                    </a:lnTo>
                    <a:lnTo>
                      <a:pt x="566"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 name="Google Shape;964;p38"/>
              <p:cNvSpPr/>
              <p:nvPr/>
            </p:nvSpPr>
            <p:spPr>
              <a:xfrm>
                <a:off x="3759647" y="2580854"/>
                <a:ext cx="109401" cy="30563"/>
              </a:xfrm>
              <a:custGeom>
                <a:rect b="b" l="l" r="r" t="t"/>
                <a:pathLst>
                  <a:path extrusionOk="0" h="195" w="698">
                    <a:moveTo>
                      <a:pt x="414" y="84"/>
                    </a:moveTo>
                    <a:lnTo>
                      <a:pt x="373" y="110"/>
                    </a:lnTo>
                    <a:lnTo>
                      <a:pt x="305" y="110"/>
                    </a:lnTo>
                    <a:lnTo>
                      <a:pt x="331" y="84"/>
                    </a:lnTo>
                    <a:close/>
                    <a:moveTo>
                      <a:pt x="352" y="0"/>
                    </a:moveTo>
                    <a:cubicBezTo>
                      <a:pt x="331" y="0"/>
                      <a:pt x="305" y="0"/>
                      <a:pt x="284" y="21"/>
                    </a:cubicBezTo>
                    <a:lnTo>
                      <a:pt x="43" y="110"/>
                    </a:lnTo>
                    <a:lnTo>
                      <a:pt x="22" y="110"/>
                    </a:lnTo>
                    <a:lnTo>
                      <a:pt x="22" y="131"/>
                    </a:lnTo>
                    <a:lnTo>
                      <a:pt x="1" y="131"/>
                    </a:lnTo>
                    <a:lnTo>
                      <a:pt x="22" y="152"/>
                    </a:lnTo>
                    <a:lnTo>
                      <a:pt x="22" y="173"/>
                    </a:lnTo>
                    <a:lnTo>
                      <a:pt x="90" y="173"/>
                    </a:lnTo>
                    <a:lnTo>
                      <a:pt x="373" y="194"/>
                    </a:lnTo>
                    <a:cubicBezTo>
                      <a:pt x="394" y="194"/>
                      <a:pt x="414" y="194"/>
                      <a:pt x="435" y="173"/>
                    </a:cubicBezTo>
                    <a:lnTo>
                      <a:pt x="676" y="84"/>
                    </a:lnTo>
                    <a:lnTo>
                      <a:pt x="697" y="84"/>
                    </a:lnTo>
                    <a:lnTo>
                      <a:pt x="697" y="63"/>
                    </a:lnTo>
                    <a:lnTo>
                      <a:pt x="697" y="42"/>
                    </a:lnTo>
                    <a:lnTo>
                      <a:pt x="697" y="21"/>
                    </a:lnTo>
                    <a:lnTo>
                      <a:pt x="655" y="21"/>
                    </a:lnTo>
                    <a:lnTo>
                      <a:pt x="63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 name="Google Shape;965;p38"/>
              <p:cNvSpPr/>
              <p:nvPr/>
            </p:nvSpPr>
            <p:spPr>
              <a:xfrm>
                <a:off x="3721874" y="2607969"/>
                <a:ext cx="89652" cy="14106"/>
              </a:xfrm>
              <a:custGeom>
                <a:rect b="b" l="l" r="r" t="t"/>
                <a:pathLst>
                  <a:path extrusionOk="0" h="90" w="572">
                    <a:moveTo>
                      <a:pt x="221" y="0"/>
                    </a:moveTo>
                    <a:lnTo>
                      <a:pt x="1" y="89"/>
                    </a:lnTo>
                    <a:lnTo>
                      <a:pt x="331" y="89"/>
                    </a:lnTo>
                    <a:lnTo>
                      <a:pt x="572"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 name="Google Shape;966;p38"/>
              <p:cNvSpPr/>
              <p:nvPr/>
            </p:nvSpPr>
            <p:spPr>
              <a:xfrm>
                <a:off x="3712157" y="2601386"/>
                <a:ext cx="109244" cy="27272"/>
              </a:xfrm>
              <a:custGeom>
                <a:rect b="b" l="l" r="r" t="t"/>
                <a:pathLst>
                  <a:path extrusionOk="0" h="174" w="697">
                    <a:moveTo>
                      <a:pt x="262" y="0"/>
                    </a:moveTo>
                    <a:lnTo>
                      <a:pt x="21" y="84"/>
                    </a:lnTo>
                    <a:lnTo>
                      <a:pt x="21" y="110"/>
                    </a:lnTo>
                    <a:lnTo>
                      <a:pt x="0" y="110"/>
                    </a:lnTo>
                    <a:lnTo>
                      <a:pt x="0" y="131"/>
                    </a:lnTo>
                    <a:lnTo>
                      <a:pt x="0" y="152"/>
                    </a:lnTo>
                    <a:lnTo>
                      <a:pt x="21" y="173"/>
                    </a:lnTo>
                    <a:lnTo>
                      <a:pt x="414" y="173"/>
                    </a:lnTo>
                    <a:lnTo>
                      <a:pt x="655" y="84"/>
                    </a:lnTo>
                    <a:lnTo>
                      <a:pt x="676" y="63"/>
                    </a:lnTo>
                    <a:lnTo>
                      <a:pt x="697" y="42"/>
                    </a:lnTo>
                    <a:lnTo>
                      <a:pt x="697" y="21"/>
                    </a:lnTo>
                    <a:lnTo>
                      <a:pt x="676" y="21"/>
                    </a:lnTo>
                    <a:lnTo>
                      <a:pt x="655"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 name="Google Shape;967;p38"/>
              <p:cNvSpPr/>
              <p:nvPr/>
            </p:nvSpPr>
            <p:spPr>
              <a:xfrm>
                <a:off x="3671092" y="2625209"/>
                <a:ext cx="88712" cy="17398"/>
              </a:xfrm>
              <a:custGeom>
                <a:rect b="b" l="l" r="r" t="t"/>
                <a:pathLst>
                  <a:path extrusionOk="0" h="111" w="566">
                    <a:moveTo>
                      <a:pt x="241" y="0"/>
                    </a:moveTo>
                    <a:lnTo>
                      <a:pt x="0" y="89"/>
                    </a:lnTo>
                    <a:lnTo>
                      <a:pt x="0" y="110"/>
                    </a:lnTo>
                    <a:lnTo>
                      <a:pt x="304" y="110"/>
                    </a:lnTo>
                    <a:cubicBezTo>
                      <a:pt x="325" y="110"/>
                      <a:pt x="325" y="89"/>
                      <a:pt x="325" y="89"/>
                    </a:cubicBezTo>
                    <a:lnTo>
                      <a:pt x="566"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 name="Google Shape;968;p38"/>
              <p:cNvSpPr/>
              <p:nvPr/>
            </p:nvSpPr>
            <p:spPr>
              <a:xfrm>
                <a:off x="3660434" y="2618627"/>
                <a:ext cx="110028" cy="30563"/>
              </a:xfrm>
              <a:custGeom>
                <a:rect b="b" l="l" r="r" t="t"/>
                <a:pathLst>
                  <a:path extrusionOk="0" h="195" w="702">
                    <a:moveTo>
                      <a:pt x="393" y="84"/>
                    </a:moveTo>
                    <a:lnTo>
                      <a:pt x="372" y="105"/>
                    </a:lnTo>
                    <a:lnTo>
                      <a:pt x="309" y="105"/>
                    </a:lnTo>
                    <a:lnTo>
                      <a:pt x="330" y="84"/>
                    </a:lnTo>
                    <a:close/>
                    <a:moveTo>
                      <a:pt x="330" y="0"/>
                    </a:moveTo>
                    <a:cubicBezTo>
                      <a:pt x="309" y="0"/>
                      <a:pt x="309" y="0"/>
                      <a:pt x="262" y="21"/>
                    </a:cubicBezTo>
                    <a:lnTo>
                      <a:pt x="21" y="105"/>
                    </a:lnTo>
                    <a:lnTo>
                      <a:pt x="0" y="105"/>
                    </a:lnTo>
                    <a:lnTo>
                      <a:pt x="0" y="131"/>
                    </a:lnTo>
                    <a:lnTo>
                      <a:pt x="0" y="152"/>
                    </a:lnTo>
                    <a:lnTo>
                      <a:pt x="21" y="173"/>
                    </a:lnTo>
                    <a:lnTo>
                      <a:pt x="68" y="173"/>
                    </a:lnTo>
                    <a:lnTo>
                      <a:pt x="372" y="194"/>
                    </a:lnTo>
                    <a:cubicBezTo>
                      <a:pt x="393" y="194"/>
                      <a:pt x="393" y="194"/>
                      <a:pt x="440" y="173"/>
                    </a:cubicBezTo>
                    <a:lnTo>
                      <a:pt x="655" y="84"/>
                    </a:lnTo>
                    <a:lnTo>
                      <a:pt x="676" y="84"/>
                    </a:lnTo>
                    <a:lnTo>
                      <a:pt x="702" y="63"/>
                    </a:lnTo>
                    <a:lnTo>
                      <a:pt x="702" y="42"/>
                    </a:lnTo>
                    <a:lnTo>
                      <a:pt x="676" y="21"/>
                    </a:lnTo>
                    <a:lnTo>
                      <a:pt x="655" y="21"/>
                    </a:lnTo>
                    <a:lnTo>
                      <a:pt x="63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 name="Google Shape;969;p38"/>
              <p:cNvSpPr/>
              <p:nvPr/>
            </p:nvSpPr>
            <p:spPr>
              <a:xfrm>
                <a:off x="4225149" y="2392929"/>
                <a:ext cx="85421" cy="16457"/>
              </a:xfrm>
              <a:custGeom>
                <a:rect b="b" l="l" r="r" t="t"/>
                <a:pathLst>
                  <a:path extrusionOk="0" h="105" w="545">
                    <a:moveTo>
                      <a:pt x="241" y="0"/>
                    </a:moveTo>
                    <a:lnTo>
                      <a:pt x="0" y="84"/>
                    </a:lnTo>
                    <a:lnTo>
                      <a:pt x="283" y="105"/>
                    </a:lnTo>
                    <a:lnTo>
                      <a:pt x="304" y="105"/>
                    </a:lnTo>
                    <a:lnTo>
                      <a:pt x="545" y="21"/>
                    </a:lnTo>
                    <a:lnTo>
                      <a:pt x="262"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 name="Google Shape;970;p38"/>
              <p:cNvSpPr/>
              <p:nvPr/>
            </p:nvSpPr>
            <p:spPr>
              <a:xfrm>
                <a:off x="4214491" y="2385563"/>
                <a:ext cx="105953" cy="31347"/>
              </a:xfrm>
              <a:custGeom>
                <a:rect b="b" l="l" r="r" t="t"/>
                <a:pathLst>
                  <a:path extrusionOk="0" h="200" w="676">
                    <a:moveTo>
                      <a:pt x="414" y="89"/>
                    </a:moveTo>
                    <a:lnTo>
                      <a:pt x="351" y="110"/>
                    </a:lnTo>
                    <a:lnTo>
                      <a:pt x="262" y="110"/>
                    </a:lnTo>
                    <a:lnTo>
                      <a:pt x="330" y="89"/>
                    </a:lnTo>
                    <a:close/>
                    <a:moveTo>
                      <a:pt x="283" y="0"/>
                    </a:moveTo>
                    <a:lnTo>
                      <a:pt x="21" y="89"/>
                    </a:lnTo>
                    <a:lnTo>
                      <a:pt x="21" y="110"/>
                    </a:lnTo>
                    <a:lnTo>
                      <a:pt x="0" y="110"/>
                    </a:lnTo>
                    <a:lnTo>
                      <a:pt x="0" y="131"/>
                    </a:lnTo>
                    <a:lnTo>
                      <a:pt x="21" y="152"/>
                    </a:lnTo>
                    <a:lnTo>
                      <a:pt x="21" y="178"/>
                    </a:lnTo>
                    <a:lnTo>
                      <a:pt x="68" y="178"/>
                    </a:lnTo>
                    <a:lnTo>
                      <a:pt x="351" y="199"/>
                    </a:lnTo>
                    <a:lnTo>
                      <a:pt x="414" y="199"/>
                    </a:lnTo>
                    <a:lnTo>
                      <a:pt x="655" y="89"/>
                    </a:lnTo>
                    <a:lnTo>
                      <a:pt x="676" y="89"/>
                    </a:lnTo>
                    <a:lnTo>
                      <a:pt x="676" y="47"/>
                    </a:lnTo>
                    <a:lnTo>
                      <a:pt x="676" y="21"/>
                    </a:lnTo>
                    <a:lnTo>
                      <a:pt x="613" y="21"/>
                    </a:lnTo>
                    <a:lnTo>
                      <a:pt x="351"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 name="Google Shape;971;p38"/>
              <p:cNvSpPr/>
              <p:nvPr/>
            </p:nvSpPr>
            <p:spPr>
              <a:xfrm>
                <a:off x="4170135" y="2413461"/>
                <a:ext cx="88712" cy="16457"/>
              </a:xfrm>
              <a:custGeom>
                <a:rect b="b" l="l" r="r" t="t"/>
                <a:pathLst>
                  <a:path extrusionOk="0" h="105" w="566">
                    <a:moveTo>
                      <a:pt x="262" y="0"/>
                    </a:moveTo>
                    <a:lnTo>
                      <a:pt x="0" y="84"/>
                    </a:lnTo>
                    <a:lnTo>
                      <a:pt x="21" y="84"/>
                    </a:lnTo>
                    <a:lnTo>
                      <a:pt x="304" y="105"/>
                    </a:lnTo>
                    <a:lnTo>
                      <a:pt x="330" y="105"/>
                    </a:lnTo>
                    <a:lnTo>
                      <a:pt x="566"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 name="Google Shape;972;p38"/>
              <p:cNvSpPr/>
              <p:nvPr/>
            </p:nvSpPr>
            <p:spPr>
              <a:xfrm>
                <a:off x="4160261" y="2405938"/>
                <a:ext cx="109244" cy="31347"/>
              </a:xfrm>
              <a:custGeom>
                <a:rect b="b" l="l" r="r" t="t"/>
                <a:pathLst>
                  <a:path extrusionOk="0" h="200" w="697">
                    <a:moveTo>
                      <a:pt x="414" y="90"/>
                    </a:moveTo>
                    <a:lnTo>
                      <a:pt x="367" y="111"/>
                    </a:lnTo>
                    <a:lnTo>
                      <a:pt x="283" y="111"/>
                    </a:lnTo>
                    <a:lnTo>
                      <a:pt x="346" y="90"/>
                    </a:lnTo>
                    <a:close/>
                    <a:moveTo>
                      <a:pt x="283" y="1"/>
                    </a:moveTo>
                    <a:lnTo>
                      <a:pt x="42" y="90"/>
                    </a:lnTo>
                    <a:lnTo>
                      <a:pt x="21" y="111"/>
                    </a:lnTo>
                    <a:lnTo>
                      <a:pt x="0" y="132"/>
                    </a:lnTo>
                    <a:lnTo>
                      <a:pt x="21" y="153"/>
                    </a:lnTo>
                    <a:lnTo>
                      <a:pt x="42" y="179"/>
                    </a:lnTo>
                    <a:lnTo>
                      <a:pt x="63" y="179"/>
                    </a:lnTo>
                    <a:lnTo>
                      <a:pt x="346" y="200"/>
                    </a:lnTo>
                    <a:cubicBezTo>
                      <a:pt x="367" y="200"/>
                      <a:pt x="393" y="200"/>
                      <a:pt x="414" y="179"/>
                    </a:cubicBezTo>
                    <a:lnTo>
                      <a:pt x="655" y="90"/>
                    </a:lnTo>
                    <a:lnTo>
                      <a:pt x="676" y="90"/>
                    </a:lnTo>
                    <a:lnTo>
                      <a:pt x="697" y="69"/>
                    </a:lnTo>
                    <a:lnTo>
                      <a:pt x="697" y="48"/>
                    </a:lnTo>
                    <a:lnTo>
                      <a:pt x="676" y="22"/>
                    </a:lnTo>
                    <a:lnTo>
                      <a:pt x="655" y="22"/>
                    </a:lnTo>
                    <a:lnTo>
                      <a:pt x="65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 name="Google Shape;973;p38"/>
              <p:cNvSpPr/>
              <p:nvPr/>
            </p:nvSpPr>
            <p:spPr>
              <a:xfrm>
                <a:off x="4119197" y="2429762"/>
                <a:ext cx="85577" cy="18965"/>
              </a:xfrm>
              <a:custGeom>
                <a:rect b="b" l="l" r="r" t="t"/>
                <a:pathLst>
                  <a:path extrusionOk="0" h="121" w="546">
                    <a:moveTo>
                      <a:pt x="262" y="1"/>
                    </a:moveTo>
                    <a:cubicBezTo>
                      <a:pt x="262" y="1"/>
                      <a:pt x="236" y="1"/>
                      <a:pt x="236" y="27"/>
                    </a:cubicBezTo>
                    <a:lnTo>
                      <a:pt x="1" y="111"/>
                    </a:lnTo>
                    <a:lnTo>
                      <a:pt x="283" y="111"/>
                    </a:lnTo>
                    <a:cubicBezTo>
                      <a:pt x="290" y="118"/>
                      <a:pt x="295" y="120"/>
                      <a:pt x="298" y="120"/>
                    </a:cubicBezTo>
                    <a:cubicBezTo>
                      <a:pt x="304" y="120"/>
                      <a:pt x="304" y="111"/>
                      <a:pt x="304" y="111"/>
                    </a:cubicBezTo>
                    <a:lnTo>
                      <a:pt x="545" y="27"/>
                    </a:lnTo>
                    <a:lnTo>
                      <a:pt x="262"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 name="Google Shape;974;p38"/>
              <p:cNvSpPr/>
              <p:nvPr/>
            </p:nvSpPr>
            <p:spPr>
              <a:xfrm>
                <a:off x="4108539" y="2423179"/>
                <a:ext cx="109244" cy="32914"/>
              </a:xfrm>
              <a:custGeom>
                <a:rect b="b" l="l" r="r" t="t"/>
                <a:pathLst>
                  <a:path extrusionOk="0" h="210" w="697">
                    <a:moveTo>
                      <a:pt x="330" y="90"/>
                    </a:moveTo>
                    <a:lnTo>
                      <a:pt x="414" y="111"/>
                    </a:lnTo>
                    <a:lnTo>
                      <a:pt x="351" y="132"/>
                    </a:lnTo>
                    <a:lnTo>
                      <a:pt x="283" y="111"/>
                    </a:lnTo>
                    <a:lnTo>
                      <a:pt x="330" y="90"/>
                    </a:lnTo>
                    <a:close/>
                    <a:moveTo>
                      <a:pt x="351" y="1"/>
                    </a:moveTo>
                    <a:cubicBezTo>
                      <a:pt x="304" y="1"/>
                      <a:pt x="304" y="1"/>
                      <a:pt x="283" y="22"/>
                    </a:cubicBezTo>
                    <a:lnTo>
                      <a:pt x="21" y="111"/>
                    </a:lnTo>
                    <a:lnTo>
                      <a:pt x="0" y="132"/>
                    </a:lnTo>
                    <a:lnTo>
                      <a:pt x="0" y="153"/>
                    </a:lnTo>
                    <a:lnTo>
                      <a:pt x="0" y="174"/>
                    </a:lnTo>
                    <a:lnTo>
                      <a:pt x="21" y="174"/>
                    </a:lnTo>
                    <a:lnTo>
                      <a:pt x="21" y="200"/>
                    </a:lnTo>
                    <a:lnTo>
                      <a:pt x="351" y="200"/>
                    </a:lnTo>
                    <a:cubicBezTo>
                      <a:pt x="365" y="200"/>
                      <a:pt x="370" y="209"/>
                      <a:pt x="384" y="209"/>
                    </a:cubicBezTo>
                    <a:cubicBezTo>
                      <a:pt x="391" y="209"/>
                      <a:pt x="400" y="207"/>
                      <a:pt x="414" y="200"/>
                    </a:cubicBezTo>
                    <a:lnTo>
                      <a:pt x="655" y="111"/>
                    </a:lnTo>
                    <a:lnTo>
                      <a:pt x="676" y="111"/>
                    </a:lnTo>
                    <a:lnTo>
                      <a:pt x="676" y="90"/>
                    </a:lnTo>
                    <a:lnTo>
                      <a:pt x="697" y="69"/>
                    </a:lnTo>
                    <a:lnTo>
                      <a:pt x="676" y="43"/>
                    </a:lnTo>
                    <a:lnTo>
                      <a:pt x="655" y="43"/>
                    </a:lnTo>
                    <a:lnTo>
                      <a:pt x="655" y="22"/>
                    </a:lnTo>
                    <a:lnTo>
                      <a:pt x="613" y="22"/>
                    </a:lnTo>
                    <a:lnTo>
                      <a:pt x="35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 name="Google Shape;975;p38"/>
              <p:cNvSpPr/>
              <p:nvPr/>
            </p:nvSpPr>
            <p:spPr>
              <a:xfrm>
                <a:off x="4064183" y="2450294"/>
                <a:ext cx="88869" cy="17398"/>
              </a:xfrm>
              <a:custGeom>
                <a:rect b="b" l="l" r="r" t="t"/>
                <a:pathLst>
                  <a:path extrusionOk="0" h="111" w="567">
                    <a:moveTo>
                      <a:pt x="262" y="1"/>
                    </a:moveTo>
                    <a:lnTo>
                      <a:pt x="1" y="90"/>
                    </a:lnTo>
                    <a:cubicBezTo>
                      <a:pt x="1" y="111"/>
                      <a:pt x="1" y="111"/>
                      <a:pt x="22" y="111"/>
                    </a:cubicBezTo>
                    <a:lnTo>
                      <a:pt x="325" y="111"/>
                    </a:lnTo>
                    <a:lnTo>
                      <a:pt x="566" y="27"/>
                    </a:lnTo>
                    <a:lnTo>
                      <a:pt x="28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 name="Google Shape;976;p38"/>
              <p:cNvSpPr/>
              <p:nvPr/>
            </p:nvSpPr>
            <p:spPr>
              <a:xfrm>
                <a:off x="4053525" y="2443711"/>
                <a:ext cx="110185" cy="31347"/>
              </a:xfrm>
              <a:custGeom>
                <a:rect b="b" l="l" r="r" t="t"/>
                <a:pathLst>
                  <a:path extrusionOk="0" h="200" w="703">
                    <a:moveTo>
                      <a:pt x="420" y="90"/>
                    </a:moveTo>
                    <a:lnTo>
                      <a:pt x="372" y="111"/>
                    </a:lnTo>
                    <a:lnTo>
                      <a:pt x="289" y="111"/>
                    </a:lnTo>
                    <a:lnTo>
                      <a:pt x="351" y="90"/>
                    </a:lnTo>
                    <a:close/>
                    <a:moveTo>
                      <a:pt x="351" y="1"/>
                    </a:moveTo>
                    <a:cubicBezTo>
                      <a:pt x="330" y="1"/>
                      <a:pt x="330" y="1"/>
                      <a:pt x="289" y="22"/>
                    </a:cubicBezTo>
                    <a:lnTo>
                      <a:pt x="48" y="111"/>
                    </a:lnTo>
                    <a:lnTo>
                      <a:pt x="27" y="111"/>
                    </a:lnTo>
                    <a:lnTo>
                      <a:pt x="27" y="132"/>
                    </a:lnTo>
                    <a:lnTo>
                      <a:pt x="1" y="132"/>
                    </a:lnTo>
                    <a:lnTo>
                      <a:pt x="1" y="153"/>
                    </a:lnTo>
                    <a:lnTo>
                      <a:pt x="27" y="174"/>
                    </a:lnTo>
                    <a:lnTo>
                      <a:pt x="48" y="174"/>
                    </a:lnTo>
                    <a:lnTo>
                      <a:pt x="69" y="200"/>
                    </a:lnTo>
                    <a:lnTo>
                      <a:pt x="440" y="200"/>
                    </a:lnTo>
                    <a:lnTo>
                      <a:pt x="681" y="111"/>
                    </a:lnTo>
                    <a:lnTo>
                      <a:pt x="681" y="90"/>
                    </a:lnTo>
                    <a:lnTo>
                      <a:pt x="702" y="90"/>
                    </a:lnTo>
                    <a:lnTo>
                      <a:pt x="702" y="69"/>
                    </a:lnTo>
                    <a:lnTo>
                      <a:pt x="702" y="43"/>
                    </a:lnTo>
                    <a:lnTo>
                      <a:pt x="681" y="22"/>
                    </a:lnTo>
                    <a:lnTo>
                      <a:pt x="634" y="22"/>
                    </a:lnTo>
                    <a:lnTo>
                      <a:pt x="35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 name="Google Shape;977;p38"/>
              <p:cNvSpPr/>
              <p:nvPr/>
            </p:nvSpPr>
            <p:spPr>
              <a:xfrm>
                <a:off x="4012460" y="2470826"/>
                <a:ext cx="89652" cy="17398"/>
              </a:xfrm>
              <a:custGeom>
                <a:rect b="b" l="l" r="r" t="t"/>
                <a:pathLst>
                  <a:path extrusionOk="0" h="111" w="572">
                    <a:moveTo>
                      <a:pt x="242" y="1"/>
                    </a:moveTo>
                    <a:lnTo>
                      <a:pt x="1" y="90"/>
                    </a:lnTo>
                    <a:lnTo>
                      <a:pt x="310" y="111"/>
                    </a:lnTo>
                    <a:lnTo>
                      <a:pt x="331" y="111"/>
                    </a:lnTo>
                    <a:lnTo>
                      <a:pt x="572" y="27"/>
                    </a:lnTo>
                    <a:lnTo>
                      <a:pt x="572"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 name="Google Shape;978;p38"/>
              <p:cNvSpPr/>
              <p:nvPr/>
            </p:nvSpPr>
            <p:spPr>
              <a:xfrm>
                <a:off x="4002586" y="2464243"/>
                <a:ext cx="109401" cy="31347"/>
              </a:xfrm>
              <a:custGeom>
                <a:rect b="b" l="l" r="r" t="t"/>
                <a:pathLst>
                  <a:path extrusionOk="0" h="200" w="698">
                    <a:moveTo>
                      <a:pt x="415" y="90"/>
                    </a:moveTo>
                    <a:lnTo>
                      <a:pt x="373" y="111"/>
                    </a:lnTo>
                    <a:lnTo>
                      <a:pt x="284" y="111"/>
                    </a:lnTo>
                    <a:lnTo>
                      <a:pt x="326" y="90"/>
                    </a:lnTo>
                    <a:close/>
                    <a:moveTo>
                      <a:pt x="284" y="1"/>
                    </a:moveTo>
                    <a:lnTo>
                      <a:pt x="43" y="111"/>
                    </a:lnTo>
                    <a:lnTo>
                      <a:pt x="1" y="111"/>
                    </a:lnTo>
                    <a:lnTo>
                      <a:pt x="1" y="132"/>
                    </a:lnTo>
                    <a:lnTo>
                      <a:pt x="1" y="153"/>
                    </a:lnTo>
                    <a:lnTo>
                      <a:pt x="22" y="174"/>
                    </a:lnTo>
                    <a:lnTo>
                      <a:pt x="64" y="174"/>
                    </a:lnTo>
                    <a:lnTo>
                      <a:pt x="352" y="200"/>
                    </a:lnTo>
                    <a:cubicBezTo>
                      <a:pt x="373" y="200"/>
                      <a:pt x="394" y="200"/>
                      <a:pt x="415" y="174"/>
                    </a:cubicBezTo>
                    <a:lnTo>
                      <a:pt x="655" y="90"/>
                    </a:lnTo>
                    <a:lnTo>
                      <a:pt x="676" y="90"/>
                    </a:lnTo>
                    <a:lnTo>
                      <a:pt x="697" y="69"/>
                    </a:lnTo>
                    <a:lnTo>
                      <a:pt x="697" y="43"/>
                    </a:lnTo>
                    <a:lnTo>
                      <a:pt x="676" y="22"/>
                    </a:lnTo>
                    <a:lnTo>
                      <a:pt x="655" y="22"/>
                    </a:lnTo>
                    <a:lnTo>
                      <a:pt x="63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 name="Google Shape;979;p38"/>
              <p:cNvSpPr/>
              <p:nvPr/>
            </p:nvSpPr>
            <p:spPr>
              <a:xfrm>
                <a:off x="3961678" y="2491358"/>
                <a:ext cx="88712" cy="17398"/>
              </a:xfrm>
              <a:custGeom>
                <a:rect b="b" l="l" r="r" t="t"/>
                <a:pathLst>
                  <a:path extrusionOk="0" h="111" w="566">
                    <a:moveTo>
                      <a:pt x="241" y="1"/>
                    </a:moveTo>
                    <a:lnTo>
                      <a:pt x="0" y="90"/>
                    </a:lnTo>
                    <a:lnTo>
                      <a:pt x="283" y="111"/>
                    </a:lnTo>
                    <a:cubicBezTo>
                      <a:pt x="304" y="111"/>
                      <a:pt x="304" y="90"/>
                      <a:pt x="325" y="90"/>
                    </a:cubicBezTo>
                    <a:lnTo>
                      <a:pt x="566"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 name="Google Shape;980;p38"/>
              <p:cNvSpPr/>
              <p:nvPr/>
            </p:nvSpPr>
            <p:spPr>
              <a:xfrm>
                <a:off x="3950864" y="2484775"/>
                <a:ext cx="110185" cy="29153"/>
              </a:xfrm>
              <a:custGeom>
                <a:rect b="b" l="l" r="r" t="t"/>
                <a:pathLst>
                  <a:path extrusionOk="0" h="186" w="703">
                    <a:moveTo>
                      <a:pt x="420" y="90"/>
                    </a:moveTo>
                    <a:lnTo>
                      <a:pt x="352" y="111"/>
                    </a:lnTo>
                    <a:lnTo>
                      <a:pt x="289" y="90"/>
                    </a:lnTo>
                    <a:close/>
                    <a:moveTo>
                      <a:pt x="263" y="1"/>
                    </a:moveTo>
                    <a:lnTo>
                      <a:pt x="27" y="90"/>
                    </a:lnTo>
                    <a:lnTo>
                      <a:pt x="27" y="111"/>
                    </a:lnTo>
                    <a:lnTo>
                      <a:pt x="1" y="111"/>
                    </a:lnTo>
                    <a:lnTo>
                      <a:pt x="1" y="132"/>
                    </a:lnTo>
                    <a:lnTo>
                      <a:pt x="1" y="153"/>
                    </a:lnTo>
                    <a:lnTo>
                      <a:pt x="27" y="153"/>
                    </a:lnTo>
                    <a:lnTo>
                      <a:pt x="27" y="173"/>
                    </a:lnTo>
                    <a:lnTo>
                      <a:pt x="352" y="173"/>
                    </a:lnTo>
                    <a:cubicBezTo>
                      <a:pt x="366" y="173"/>
                      <a:pt x="380" y="185"/>
                      <a:pt x="395" y="185"/>
                    </a:cubicBezTo>
                    <a:cubicBezTo>
                      <a:pt x="403" y="185"/>
                      <a:pt x="411" y="182"/>
                      <a:pt x="420" y="173"/>
                    </a:cubicBezTo>
                    <a:lnTo>
                      <a:pt x="656" y="90"/>
                    </a:lnTo>
                    <a:lnTo>
                      <a:pt x="682" y="90"/>
                    </a:lnTo>
                    <a:lnTo>
                      <a:pt x="682" y="69"/>
                    </a:lnTo>
                    <a:lnTo>
                      <a:pt x="703" y="43"/>
                    </a:lnTo>
                    <a:lnTo>
                      <a:pt x="682" y="22"/>
                    </a:lnTo>
                    <a:lnTo>
                      <a:pt x="656" y="22"/>
                    </a:lnTo>
                    <a:lnTo>
                      <a:pt x="65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 name="Google Shape;981;p38"/>
              <p:cNvSpPr/>
              <p:nvPr/>
            </p:nvSpPr>
            <p:spPr>
              <a:xfrm>
                <a:off x="3909956" y="2508599"/>
                <a:ext cx="86204" cy="17398"/>
              </a:xfrm>
              <a:custGeom>
                <a:rect b="b" l="l" r="r" t="t"/>
                <a:pathLst>
                  <a:path extrusionOk="0" h="111" w="550">
                    <a:moveTo>
                      <a:pt x="262" y="1"/>
                    </a:moveTo>
                    <a:cubicBezTo>
                      <a:pt x="241" y="1"/>
                      <a:pt x="241" y="1"/>
                      <a:pt x="241" y="21"/>
                    </a:cubicBezTo>
                    <a:lnTo>
                      <a:pt x="0" y="111"/>
                    </a:lnTo>
                    <a:lnTo>
                      <a:pt x="309" y="111"/>
                    </a:lnTo>
                    <a:lnTo>
                      <a:pt x="550" y="21"/>
                    </a:lnTo>
                    <a:lnTo>
                      <a:pt x="262"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 name="Google Shape;982;p38"/>
              <p:cNvSpPr/>
              <p:nvPr/>
            </p:nvSpPr>
            <p:spPr>
              <a:xfrm>
                <a:off x="3896790" y="2502016"/>
                <a:ext cx="112536" cy="30563"/>
              </a:xfrm>
              <a:custGeom>
                <a:rect b="b" l="l" r="r" t="t"/>
                <a:pathLst>
                  <a:path extrusionOk="0" h="195" w="718">
                    <a:moveTo>
                      <a:pt x="414" y="90"/>
                    </a:moveTo>
                    <a:lnTo>
                      <a:pt x="372" y="111"/>
                    </a:lnTo>
                    <a:lnTo>
                      <a:pt x="304" y="111"/>
                    </a:lnTo>
                    <a:lnTo>
                      <a:pt x="346" y="90"/>
                    </a:lnTo>
                    <a:close/>
                    <a:moveTo>
                      <a:pt x="346" y="1"/>
                    </a:moveTo>
                    <a:cubicBezTo>
                      <a:pt x="325" y="1"/>
                      <a:pt x="304" y="1"/>
                      <a:pt x="283" y="22"/>
                    </a:cubicBezTo>
                    <a:lnTo>
                      <a:pt x="42" y="111"/>
                    </a:lnTo>
                    <a:lnTo>
                      <a:pt x="21" y="111"/>
                    </a:lnTo>
                    <a:lnTo>
                      <a:pt x="21" y="132"/>
                    </a:lnTo>
                    <a:lnTo>
                      <a:pt x="0" y="153"/>
                    </a:lnTo>
                    <a:lnTo>
                      <a:pt x="21" y="153"/>
                    </a:lnTo>
                    <a:lnTo>
                      <a:pt x="21" y="173"/>
                    </a:lnTo>
                    <a:lnTo>
                      <a:pt x="42" y="173"/>
                    </a:lnTo>
                    <a:lnTo>
                      <a:pt x="42" y="194"/>
                    </a:lnTo>
                    <a:lnTo>
                      <a:pt x="435" y="194"/>
                    </a:lnTo>
                    <a:lnTo>
                      <a:pt x="676" y="111"/>
                    </a:lnTo>
                    <a:lnTo>
                      <a:pt x="676" y="90"/>
                    </a:lnTo>
                    <a:lnTo>
                      <a:pt x="697" y="90"/>
                    </a:lnTo>
                    <a:lnTo>
                      <a:pt x="718" y="63"/>
                    </a:lnTo>
                    <a:lnTo>
                      <a:pt x="697" y="43"/>
                    </a:lnTo>
                    <a:lnTo>
                      <a:pt x="697" y="22"/>
                    </a:lnTo>
                    <a:lnTo>
                      <a:pt x="634" y="22"/>
                    </a:lnTo>
                    <a:lnTo>
                      <a:pt x="34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 name="Google Shape;983;p38"/>
              <p:cNvSpPr/>
              <p:nvPr/>
            </p:nvSpPr>
            <p:spPr>
              <a:xfrm>
                <a:off x="3855726" y="2529131"/>
                <a:ext cx="92160" cy="17398"/>
              </a:xfrm>
              <a:custGeom>
                <a:rect b="b" l="l" r="r" t="t"/>
                <a:pathLst>
                  <a:path extrusionOk="0" h="111" w="588">
                    <a:moveTo>
                      <a:pt x="241" y="0"/>
                    </a:moveTo>
                    <a:lnTo>
                      <a:pt x="0" y="90"/>
                    </a:lnTo>
                    <a:lnTo>
                      <a:pt x="21" y="90"/>
                    </a:lnTo>
                    <a:lnTo>
                      <a:pt x="304" y="110"/>
                    </a:lnTo>
                    <a:lnTo>
                      <a:pt x="325" y="110"/>
                    </a:lnTo>
                    <a:lnTo>
                      <a:pt x="566" y="21"/>
                    </a:lnTo>
                    <a:cubicBezTo>
                      <a:pt x="587" y="0"/>
                      <a:pt x="566" y="0"/>
                      <a:pt x="566"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 name="Google Shape;984;p38"/>
              <p:cNvSpPr/>
              <p:nvPr/>
            </p:nvSpPr>
            <p:spPr>
              <a:xfrm>
                <a:off x="3845068" y="2522548"/>
                <a:ext cx="110185" cy="30563"/>
              </a:xfrm>
              <a:custGeom>
                <a:rect b="b" l="l" r="r" t="t"/>
                <a:pathLst>
                  <a:path extrusionOk="0" h="195" w="703">
                    <a:moveTo>
                      <a:pt x="414" y="90"/>
                    </a:moveTo>
                    <a:lnTo>
                      <a:pt x="372" y="111"/>
                    </a:lnTo>
                    <a:lnTo>
                      <a:pt x="309" y="111"/>
                    </a:lnTo>
                    <a:lnTo>
                      <a:pt x="351" y="90"/>
                    </a:lnTo>
                    <a:close/>
                    <a:moveTo>
                      <a:pt x="283" y="1"/>
                    </a:moveTo>
                    <a:lnTo>
                      <a:pt x="283" y="22"/>
                    </a:lnTo>
                    <a:lnTo>
                      <a:pt x="48" y="111"/>
                    </a:lnTo>
                    <a:lnTo>
                      <a:pt x="21" y="111"/>
                    </a:lnTo>
                    <a:lnTo>
                      <a:pt x="0" y="132"/>
                    </a:lnTo>
                    <a:lnTo>
                      <a:pt x="0" y="152"/>
                    </a:lnTo>
                    <a:lnTo>
                      <a:pt x="21" y="173"/>
                    </a:lnTo>
                    <a:lnTo>
                      <a:pt x="89" y="173"/>
                    </a:lnTo>
                    <a:lnTo>
                      <a:pt x="372" y="194"/>
                    </a:lnTo>
                    <a:cubicBezTo>
                      <a:pt x="393" y="194"/>
                      <a:pt x="414" y="194"/>
                      <a:pt x="440" y="173"/>
                    </a:cubicBezTo>
                    <a:lnTo>
                      <a:pt x="676" y="90"/>
                    </a:lnTo>
                    <a:lnTo>
                      <a:pt x="702" y="90"/>
                    </a:lnTo>
                    <a:lnTo>
                      <a:pt x="702" y="63"/>
                    </a:lnTo>
                    <a:lnTo>
                      <a:pt x="702" y="42"/>
                    </a:lnTo>
                    <a:lnTo>
                      <a:pt x="702" y="22"/>
                    </a:lnTo>
                    <a:lnTo>
                      <a:pt x="655" y="22"/>
                    </a:lnTo>
                    <a:lnTo>
                      <a:pt x="63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 name="Google Shape;985;p38"/>
              <p:cNvSpPr/>
              <p:nvPr/>
            </p:nvSpPr>
            <p:spPr>
              <a:xfrm>
                <a:off x="3804003" y="2549663"/>
                <a:ext cx="89652" cy="14106"/>
              </a:xfrm>
              <a:custGeom>
                <a:rect b="b" l="l" r="r" t="t"/>
                <a:pathLst>
                  <a:path extrusionOk="0" h="90" w="572">
                    <a:moveTo>
                      <a:pt x="241" y="0"/>
                    </a:moveTo>
                    <a:lnTo>
                      <a:pt x="1" y="89"/>
                    </a:lnTo>
                    <a:lnTo>
                      <a:pt x="330" y="89"/>
                    </a:lnTo>
                    <a:lnTo>
                      <a:pt x="571"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 name="Google Shape;986;p38"/>
              <p:cNvSpPr/>
              <p:nvPr/>
            </p:nvSpPr>
            <p:spPr>
              <a:xfrm>
                <a:off x="3794129" y="2543081"/>
                <a:ext cx="109401" cy="27272"/>
              </a:xfrm>
              <a:custGeom>
                <a:rect b="b" l="l" r="r" t="t"/>
                <a:pathLst>
                  <a:path extrusionOk="0" h="174" w="698">
                    <a:moveTo>
                      <a:pt x="284" y="1"/>
                    </a:moveTo>
                    <a:lnTo>
                      <a:pt x="43" y="90"/>
                    </a:lnTo>
                    <a:lnTo>
                      <a:pt x="22" y="110"/>
                    </a:lnTo>
                    <a:lnTo>
                      <a:pt x="1" y="110"/>
                    </a:lnTo>
                    <a:lnTo>
                      <a:pt x="1" y="131"/>
                    </a:lnTo>
                    <a:lnTo>
                      <a:pt x="1" y="152"/>
                    </a:lnTo>
                    <a:lnTo>
                      <a:pt x="22" y="152"/>
                    </a:lnTo>
                    <a:lnTo>
                      <a:pt x="22" y="173"/>
                    </a:lnTo>
                    <a:lnTo>
                      <a:pt x="435" y="173"/>
                    </a:lnTo>
                    <a:lnTo>
                      <a:pt x="676" y="90"/>
                    </a:lnTo>
                    <a:lnTo>
                      <a:pt x="697" y="63"/>
                    </a:lnTo>
                    <a:lnTo>
                      <a:pt x="697" y="42"/>
                    </a:lnTo>
                    <a:lnTo>
                      <a:pt x="697" y="21"/>
                    </a:lnTo>
                    <a:lnTo>
                      <a:pt x="676" y="21"/>
                    </a:lnTo>
                    <a:lnTo>
                      <a:pt x="67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 name="Google Shape;987;p38"/>
              <p:cNvSpPr/>
              <p:nvPr/>
            </p:nvSpPr>
            <p:spPr>
              <a:xfrm>
                <a:off x="3753064" y="2566904"/>
                <a:ext cx="88869" cy="17398"/>
              </a:xfrm>
              <a:custGeom>
                <a:rect b="b" l="l" r="r" t="t"/>
                <a:pathLst>
                  <a:path extrusionOk="0" h="111" w="567">
                    <a:moveTo>
                      <a:pt x="242" y="0"/>
                    </a:moveTo>
                    <a:lnTo>
                      <a:pt x="1" y="110"/>
                    </a:lnTo>
                    <a:lnTo>
                      <a:pt x="326" y="110"/>
                    </a:lnTo>
                    <a:lnTo>
                      <a:pt x="566" y="21"/>
                    </a:lnTo>
                    <a:lnTo>
                      <a:pt x="26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 name="Google Shape;988;p38"/>
              <p:cNvSpPr/>
              <p:nvPr/>
            </p:nvSpPr>
            <p:spPr>
              <a:xfrm>
                <a:off x="3742406" y="2560321"/>
                <a:ext cx="110185" cy="30563"/>
              </a:xfrm>
              <a:custGeom>
                <a:rect b="b" l="l" r="r" t="t"/>
                <a:pathLst>
                  <a:path extrusionOk="0" h="195" w="703">
                    <a:moveTo>
                      <a:pt x="415" y="84"/>
                    </a:moveTo>
                    <a:lnTo>
                      <a:pt x="373" y="110"/>
                    </a:lnTo>
                    <a:lnTo>
                      <a:pt x="310" y="110"/>
                    </a:lnTo>
                    <a:lnTo>
                      <a:pt x="331" y="84"/>
                    </a:lnTo>
                    <a:close/>
                    <a:moveTo>
                      <a:pt x="331" y="0"/>
                    </a:moveTo>
                    <a:cubicBezTo>
                      <a:pt x="310" y="0"/>
                      <a:pt x="310" y="0"/>
                      <a:pt x="284" y="21"/>
                    </a:cubicBezTo>
                    <a:lnTo>
                      <a:pt x="48" y="110"/>
                    </a:lnTo>
                    <a:lnTo>
                      <a:pt x="22" y="110"/>
                    </a:lnTo>
                    <a:lnTo>
                      <a:pt x="1" y="131"/>
                    </a:lnTo>
                    <a:lnTo>
                      <a:pt x="1" y="152"/>
                    </a:lnTo>
                    <a:lnTo>
                      <a:pt x="22" y="173"/>
                    </a:lnTo>
                    <a:lnTo>
                      <a:pt x="48" y="194"/>
                    </a:lnTo>
                    <a:lnTo>
                      <a:pt x="373" y="194"/>
                    </a:lnTo>
                    <a:cubicBezTo>
                      <a:pt x="394" y="194"/>
                      <a:pt x="415" y="194"/>
                      <a:pt x="441" y="173"/>
                    </a:cubicBezTo>
                    <a:lnTo>
                      <a:pt x="676" y="84"/>
                    </a:lnTo>
                    <a:lnTo>
                      <a:pt x="703" y="84"/>
                    </a:lnTo>
                    <a:lnTo>
                      <a:pt x="703" y="63"/>
                    </a:lnTo>
                    <a:lnTo>
                      <a:pt x="703" y="42"/>
                    </a:lnTo>
                    <a:lnTo>
                      <a:pt x="703" y="21"/>
                    </a:lnTo>
                    <a:lnTo>
                      <a:pt x="634" y="21"/>
                    </a:lnTo>
                    <a:lnTo>
                      <a:pt x="331"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 name="Google Shape;989;p38"/>
              <p:cNvSpPr/>
              <p:nvPr/>
            </p:nvSpPr>
            <p:spPr>
              <a:xfrm>
                <a:off x="3701342" y="2587436"/>
                <a:ext cx="89652" cy="14106"/>
              </a:xfrm>
              <a:custGeom>
                <a:rect b="b" l="l" r="r" t="t"/>
                <a:pathLst>
                  <a:path extrusionOk="0" h="90" w="572">
                    <a:moveTo>
                      <a:pt x="242" y="0"/>
                    </a:moveTo>
                    <a:lnTo>
                      <a:pt x="1" y="89"/>
                    </a:lnTo>
                    <a:lnTo>
                      <a:pt x="352" y="89"/>
                    </a:lnTo>
                    <a:lnTo>
                      <a:pt x="572"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 name="Google Shape;990;p38"/>
              <p:cNvSpPr/>
              <p:nvPr/>
            </p:nvSpPr>
            <p:spPr>
              <a:xfrm>
                <a:off x="3691624" y="2580854"/>
                <a:ext cx="109244" cy="28683"/>
              </a:xfrm>
              <a:custGeom>
                <a:rect b="b" l="l" r="r" t="t"/>
                <a:pathLst>
                  <a:path extrusionOk="0" h="183" w="697">
                    <a:moveTo>
                      <a:pt x="414" y="84"/>
                    </a:moveTo>
                    <a:lnTo>
                      <a:pt x="372" y="110"/>
                    </a:lnTo>
                    <a:lnTo>
                      <a:pt x="304" y="84"/>
                    </a:lnTo>
                    <a:close/>
                    <a:moveTo>
                      <a:pt x="262" y="0"/>
                    </a:moveTo>
                    <a:lnTo>
                      <a:pt x="42" y="110"/>
                    </a:lnTo>
                    <a:lnTo>
                      <a:pt x="21" y="110"/>
                    </a:lnTo>
                    <a:lnTo>
                      <a:pt x="0" y="131"/>
                    </a:lnTo>
                    <a:lnTo>
                      <a:pt x="0" y="152"/>
                    </a:lnTo>
                    <a:lnTo>
                      <a:pt x="21" y="173"/>
                    </a:lnTo>
                    <a:lnTo>
                      <a:pt x="372" y="173"/>
                    </a:lnTo>
                    <a:cubicBezTo>
                      <a:pt x="386" y="173"/>
                      <a:pt x="400" y="183"/>
                      <a:pt x="414" y="183"/>
                    </a:cubicBezTo>
                    <a:cubicBezTo>
                      <a:pt x="421" y="183"/>
                      <a:pt x="428" y="180"/>
                      <a:pt x="435" y="173"/>
                    </a:cubicBezTo>
                    <a:lnTo>
                      <a:pt x="676" y="84"/>
                    </a:lnTo>
                    <a:lnTo>
                      <a:pt x="697" y="63"/>
                    </a:lnTo>
                    <a:lnTo>
                      <a:pt x="697" y="42"/>
                    </a:lnTo>
                    <a:lnTo>
                      <a:pt x="697" y="21"/>
                    </a:lnTo>
                    <a:lnTo>
                      <a:pt x="676" y="21"/>
                    </a:lnTo>
                    <a:lnTo>
                      <a:pt x="67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 name="Google Shape;991;p38"/>
              <p:cNvSpPr/>
              <p:nvPr/>
            </p:nvSpPr>
            <p:spPr>
              <a:xfrm>
                <a:off x="3650560" y="2607969"/>
                <a:ext cx="88712" cy="14106"/>
              </a:xfrm>
              <a:custGeom>
                <a:rect b="b" l="l" r="r" t="t"/>
                <a:pathLst>
                  <a:path extrusionOk="0" h="90" w="566">
                    <a:moveTo>
                      <a:pt x="241" y="0"/>
                    </a:moveTo>
                    <a:lnTo>
                      <a:pt x="0" y="89"/>
                    </a:lnTo>
                    <a:lnTo>
                      <a:pt x="346" y="89"/>
                    </a:lnTo>
                    <a:lnTo>
                      <a:pt x="566"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 name="Google Shape;992;p38"/>
              <p:cNvSpPr/>
              <p:nvPr/>
            </p:nvSpPr>
            <p:spPr>
              <a:xfrm>
                <a:off x="3639902" y="2601386"/>
                <a:ext cx="113319" cy="27272"/>
              </a:xfrm>
              <a:custGeom>
                <a:rect b="b" l="l" r="r" t="t"/>
                <a:pathLst>
                  <a:path extrusionOk="0" h="174" w="723">
                    <a:moveTo>
                      <a:pt x="262" y="0"/>
                    </a:moveTo>
                    <a:lnTo>
                      <a:pt x="47" y="84"/>
                    </a:lnTo>
                    <a:lnTo>
                      <a:pt x="21" y="84"/>
                    </a:lnTo>
                    <a:lnTo>
                      <a:pt x="21" y="110"/>
                    </a:lnTo>
                    <a:lnTo>
                      <a:pt x="0" y="110"/>
                    </a:lnTo>
                    <a:lnTo>
                      <a:pt x="0" y="131"/>
                    </a:lnTo>
                    <a:lnTo>
                      <a:pt x="0" y="152"/>
                    </a:lnTo>
                    <a:lnTo>
                      <a:pt x="21" y="152"/>
                    </a:lnTo>
                    <a:lnTo>
                      <a:pt x="47" y="173"/>
                    </a:lnTo>
                    <a:lnTo>
                      <a:pt x="440" y="173"/>
                    </a:lnTo>
                    <a:lnTo>
                      <a:pt x="676" y="84"/>
                    </a:lnTo>
                    <a:lnTo>
                      <a:pt x="702" y="63"/>
                    </a:lnTo>
                    <a:lnTo>
                      <a:pt x="702" y="42"/>
                    </a:lnTo>
                    <a:lnTo>
                      <a:pt x="723" y="42"/>
                    </a:lnTo>
                    <a:lnTo>
                      <a:pt x="702" y="21"/>
                    </a:lnTo>
                    <a:lnTo>
                      <a:pt x="67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 name="Google Shape;993;p38"/>
              <p:cNvSpPr/>
              <p:nvPr/>
            </p:nvSpPr>
            <p:spPr>
              <a:xfrm>
                <a:off x="3598837" y="2625209"/>
                <a:ext cx="92944" cy="17398"/>
              </a:xfrm>
              <a:custGeom>
                <a:rect b="b" l="l" r="r" t="t"/>
                <a:pathLst>
                  <a:path extrusionOk="0" h="111" w="593">
                    <a:moveTo>
                      <a:pt x="241" y="0"/>
                    </a:moveTo>
                    <a:lnTo>
                      <a:pt x="0" y="89"/>
                    </a:lnTo>
                    <a:lnTo>
                      <a:pt x="21" y="89"/>
                    </a:lnTo>
                    <a:lnTo>
                      <a:pt x="330" y="110"/>
                    </a:lnTo>
                    <a:lnTo>
                      <a:pt x="351" y="89"/>
                    </a:lnTo>
                    <a:lnTo>
                      <a:pt x="592"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 name="Google Shape;994;p38"/>
              <p:cNvSpPr/>
              <p:nvPr/>
            </p:nvSpPr>
            <p:spPr>
              <a:xfrm>
                <a:off x="3588963" y="2618627"/>
                <a:ext cx="112536" cy="28683"/>
              </a:xfrm>
              <a:custGeom>
                <a:rect b="b" l="l" r="r" t="t"/>
                <a:pathLst>
                  <a:path extrusionOk="0" h="183" w="718">
                    <a:moveTo>
                      <a:pt x="414" y="84"/>
                    </a:moveTo>
                    <a:lnTo>
                      <a:pt x="393" y="105"/>
                    </a:lnTo>
                    <a:lnTo>
                      <a:pt x="304" y="105"/>
                    </a:lnTo>
                    <a:lnTo>
                      <a:pt x="325" y="84"/>
                    </a:lnTo>
                    <a:close/>
                    <a:moveTo>
                      <a:pt x="325" y="0"/>
                    </a:moveTo>
                    <a:cubicBezTo>
                      <a:pt x="304" y="0"/>
                      <a:pt x="304" y="0"/>
                      <a:pt x="262" y="21"/>
                    </a:cubicBezTo>
                    <a:lnTo>
                      <a:pt x="42" y="105"/>
                    </a:lnTo>
                    <a:lnTo>
                      <a:pt x="21" y="105"/>
                    </a:lnTo>
                    <a:lnTo>
                      <a:pt x="0" y="131"/>
                    </a:lnTo>
                    <a:lnTo>
                      <a:pt x="0" y="152"/>
                    </a:lnTo>
                    <a:lnTo>
                      <a:pt x="21" y="173"/>
                    </a:lnTo>
                    <a:lnTo>
                      <a:pt x="393" y="173"/>
                    </a:lnTo>
                    <a:cubicBezTo>
                      <a:pt x="407" y="173"/>
                      <a:pt x="412" y="182"/>
                      <a:pt x="420" y="182"/>
                    </a:cubicBezTo>
                    <a:cubicBezTo>
                      <a:pt x="424" y="182"/>
                      <a:pt x="428" y="180"/>
                      <a:pt x="435" y="173"/>
                    </a:cubicBezTo>
                    <a:lnTo>
                      <a:pt x="676" y="84"/>
                    </a:lnTo>
                    <a:lnTo>
                      <a:pt x="697" y="84"/>
                    </a:lnTo>
                    <a:lnTo>
                      <a:pt x="697" y="63"/>
                    </a:lnTo>
                    <a:lnTo>
                      <a:pt x="718" y="63"/>
                    </a:lnTo>
                    <a:lnTo>
                      <a:pt x="718" y="42"/>
                    </a:lnTo>
                    <a:lnTo>
                      <a:pt x="697" y="21"/>
                    </a:lnTo>
                    <a:lnTo>
                      <a:pt x="676" y="21"/>
                    </a:lnTo>
                    <a:lnTo>
                      <a:pt x="67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 name="Google Shape;995;p38"/>
              <p:cNvSpPr/>
              <p:nvPr/>
            </p:nvSpPr>
            <p:spPr>
              <a:xfrm>
                <a:off x="4160261" y="2388697"/>
                <a:ext cx="88712" cy="17398"/>
              </a:xfrm>
              <a:custGeom>
                <a:rect b="b" l="l" r="r" t="t"/>
                <a:pathLst>
                  <a:path extrusionOk="0" h="111" w="566">
                    <a:moveTo>
                      <a:pt x="236" y="1"/>
                    </a:moveTo>
                    <a:lnTo>
                      <a:pt x="0" y="90"/>
                    </a:lnTo>
                    <a:lnTo>
                      <a:pt x="283" y="111"/>
                    </a:lnTo>
                    <a:lnTo>
                      <a:pt x="304" y="111"/>
                    </a:lnTo>
                    <a:lnTo>
                      <a:pt x="566" y="27"/>
                    </a:lnTo>
                    <a:cubicBezTo>
                      <a:pt x="566" y="27"/>
                      <a:pt x="566" y="1"/>
                      <a:pt x="545"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 name="Google Shape;996;p38"/>
              <p:cNvSpPr/>
              <p:nvPr/>
            </p:nvSpPr>
            <p:spPr>
              <a:xfrm>
                <a:off x="4149603" y="2382271"/>
                <a:ext cx="109244" cy="31347"/>
              </a:xfrm>
              <a:custGeom>
                <a:rect b="b" l="l" r="r" t="t"/>
                <a:pathLst>
                  <a:path extrusionOk="0" h="200" w="697">
                    <a:moveTo>
                      <a:pt x="414" y="89"/>
                    </a:moveTo>
                    <a:lnTo>
                      <a:pt x="351" y="110"/>
                    </a:lnTo>
                    <a:lnTo>
                      <a:pt x="262" y="110"/>
                    </a:lnTo>
                    <a:lnTo>
                      <a:pt x="330" y="89"/>
                    </a:lnTo>
                    <a:close/>
                    <a:moveTo>
                      <a:pt x="283" y="0"/>
                    </a:moveTo>
                    <a:lnTo>
                      <a:pt x="21" y="89"/>
                    </a:lnTo>
                    <a:lnTo>
                      <a:pt x="21" y="110"/>
                    </a:lnTo>
                    <a:lnTo>
                      <a:pt x="0" y="110"/>
                    </a:lnTo>
                    <a:lnTo>
                      <a:pt x="0" y="131"/>
                    </a:lnTo>
                    <a:lnTo>
                      <a:pt x="0" y="152"/>
                    </a:lnTo>
                    <a:lnTo>
                      <a:pt x="21" y="173"/>
                    </a:lnTo>
                    <a:lnTo>
                      <a:pt x="68" y="173"/>
                    </a:lnTo>
                    <a:lnTo>
                      <a:pt x="351" y="199"/>
                    </a:lnTo>
                    <a:lnTo>
                      <a:pt x="414" y="199"/>
                    </a:lnTo>
                    <a:lnTo>
                      <a:pt x="655" y="89"/>
                    </a:lnTo>
                    <a:lnTo>
                      <a:pt x="676" y="89"/>
                    </a:lnTo>
                    <a:lnTo>
                      <a:pt x="697" y="68"/>
                    </a:lnTo>
                    <a:lnTo>
                      <a:pt x="697" y="42"/>
                    </a:lnTo>
                    <a:lnTo>
                      <a:pt x="676" y="21"/>
                    </a:lnTo>
                    <a:lnTo>
                      <a:pt x="655" y="21"/>
                    </a:lnTo>
                    <a:cubicBezTo>
                      <a:pt x="634" y="21"/>
                      <a:pt x="634" y="0"/>
                      <a:pt x="63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 name="Google Shape;997;p38"/>
              <p:cNvSpPr/>
              <p:nvPr/>
            </p:nvSpPr>
            <p:spPr>
              <a:xfrm>
                <a:off x="4105247" y="2409230"/>
                <a:ext cx="88869" cy="17398"/>
              </a:xfrm>
              <a:custGeom>
                <a:rect b="b" l="l" r="r" t="t"/>
                <a:pathLst>
                  <a:path extrusionOk="0" h="111" w="567">
                    <a:moveTo>
                      <a:pt x="241" y="1"/>
                    </a:moveTo>
                    <a:lnTo>
                      <a:pt x="0" y="90"/>
                    </a:lnTo>
                    <a:lnTo>
                      <a:pt x="304" y="111"/>
                    </a:lnTo>
                    <a:lnTo>
                      <a:pt x="325" y="111"/>
                    </a:lnTo>
                    <a:lnTo>
                      <a:pt x="566"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 name="Google Shape;998;p38"/>
              <p:cNvSpPr/>
              <p:nvPr/>
            </p:nvSpPr>
            <p:spPr>
              <a:xfrm>
                <a:off x="4094589" y="2401236"/>
                <a:ext cx="110185" cy="32758"/>
              </a:xfrm>
              <a:custGeom>
                <a:rect b="b" l="l" r="r" t="t"/>
                <a:pathLst>
                  <a:path extrusionOk="0" h="209" w="703">
                    <a:moveTo>
                      <a:pt x="440" y="99"/>
                    </a:moveTo>
                    <a:lnTo>
                      <a:pt x="372" y="120"/>
                    </a:lnTo>
                    <a:lnTo>
                      <a:pt x="288" y="120"/>
                    </a:lnTo>
                    <a:lnTo>
                      <a:pt x="351" y="99"/>
                    </a:lnTo>
                    <a:close/>
                    <a:moveTo>
                      <a:pt x="309" y="1"/>
                    </a:moveTo>
                    <a:cubicBezTo>
                      <a:pt x="302" y="1"/>
                      <a:pt x="295" y="3"/>
                      <a:pt x="288" y="10"/>
                    </a:cubicBezTo>
                    <a:lnTo>
                      <a:pt x="48" y="99"/>
                    </a:lnTo>
                    <a:lnTo>
                      <a:pt x="27" y="120"/>
                    </a:lnTo>
                    <a:lnTo>
                      <a:pt x="0" y="120"/>
                    </a:lnTo>
                    <a:lnTo>
                      <a:pt x="0" y="141"/>
                    </a:lnTo>
                    <a:lnTo>
                      <a:pt x="27" y="162"/>
                    </a:lnTo>
                    <a:lnTo>
                      <a:pt x="27" y="183"/>
                    </a:lnTo>
                    <a:lnTo>
                      <a:pt x="68" y="183"/>
                    </a:lnTo>
                    <a:lnTo>
                      <a:pt x="351" y="209"/>
                    </a:lnTo>
                    <a:cubicBezTo>
                      <a:pt x="372" y="209"/>
                      <a:pt x="393" y="209"/>
                      <a:pt x="419" y="183"/>
                    </a:cubicBezTo>
                    <a:lnTo>
                      <a:pt x="681" y="99"/>
                    </a:lnTo>
                    <a:lnTo>
                      <a:pt x="702" y="99"/>
                    </a:lnTo>
                    <a:lnTo>
                      <a:pt x="702" y="78"/>
                    </a:lnTo>
                    <a:lnTo>
                      <a:pt x="702" y="52"/>
                    </a:lnTo>
                    <a:lnTo>
                      <a:pt x="681" y="31"/>
                    </a:lnTo>
                    <a:lnTo>
                      <a:pt x="655" y="10"/>
                    </a:lnTo>
                    <a:lnTo>
                      <a:pt x="351" y="10"/>
                    </a:lnTo>
                    <a:cubicBezTo>
                      <a:pt x="337" y="10"/>
                      <a:pt x="323" y="1"/>
                      <a:pt x="30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 name="Google Shape;999;p38"/>
              <p:cNvSpPr/>
              <p:nvPr/>
            </p:nvSpPr>
            <p:spPr>
              <a:xfrm>
                <a:off x="4050233" y="2426470"/>
                <a:ext cx="89652" cy="20689"/>
              </a:xfrm>
              <a:custGeom>
                <a:rect b="b" l="l" r="r" t="t"/>
                <a:pathLst>
                  <a:path extrusionOk="0" h="132" w="572">
                    <a:moveTo>
                      <a:pt x="283" y="1"/>
                    </a:moveTo>
                    <a:cubicBezTo>
                      <a:pt x="262" y="1"/>
                      <a:pt x="262" y="1"/>
                      <a:pt x="262" y="22"/>
                    </a:cubicBezTo>
                    <a:lnTo>
                      <a:pt x="1" y="111"/>
                    </a:lnTo>
                    <a:lnTo>
                      <a:pt x="22" y="111"/>
                    </a:lnTo>
                    <a:lnTo>
                      <a:pt x="310" y="132"/>
                    </a:lnTo>
                    <a:lnTo>
                      <a:pt x="331" y="132"/>
                    </a:lnTo>
                    <a:lnTo>
                      <a:pt x="571" y="22"/>
                    </a:lnTo>
                    <a:lnTo>
                      <a:pt x="28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 name="Google Shape;1000;p38"/>
              <p:cNvSpPr/>
              <p:nvPr/>
            </p:nvSpPr>
            <p:spPr>
              <a:xfrm>
                <a:off x="4040359" y="2420828"/>
                <a:ext cx="112692" cy="33698"/>
              </a:xfrm>
              <a:custGeom>
                <a:rect b="b" l="l" r="r" t="t"/>
                <a:pathLst>
                  <a:path extrusionOk="0" h="215" w="719">
                    <a:moveTo>
                      <a:pt x="346" y="84"/>
                    </a:moveTo>
                    <a:lnTo>
                      <a:pt x="435" y="105"/>
                    </a:lnTo>
                    <a:lnTo>
                      <a:pt x="373" y="126"/>
                    </a:lnTo>
                    <a:lnTo>
                      <a:pt x="284" y="105"/>
                    </a:lnTo>
                    <a:lnTo>
                      <a:pt x="346" y="84"/>
                    </a:lnTo>
                    <a:close/>
                    <a:moveTo>
                      <a:pt x="323" y="0"/>
                    </a:moveTo>
                    <a:cubicBezTo>
                      <a:pt x="315" y="0"/>
                      <a:pt x="305" y="5"/>
                      <a:pt x="284" y="16"/>
                    </a:cubicBezTo>
                    <a:lnTo>
                      <a:pt x="43" y="105"/>
                    </a:lnTo>
                    <a:lnTo>
                      <a:pt x="22" y="105"/>
                    </a:lnTo>
                    <a:lnTo>
                      <a:pt x="22" y="126"/>
                    </a:lnTo>
                    <a:lnTo>
                      <a:pt x="1" y="126"/>
                    </a:lnTo>
                    <a:lnTo>
                      <a:pt x="1" y="147"/>
                    </a:lnTo>
                    <a:lnTo>
                      <a:pt x="22" y="168"/>
                    </a:lnTo>
                    <a:lnTo>
                      <a:pt x="43" y="189"/>
                    </a:lnTo>
                    <a:lnTo>
                      <a:pt x="64" y="189"/>
                    </a:lnTo>
                    <a:lnTo>
                      <a:pt x="373" y="215"/>
                    </a:lnTo>
                    <a:cubicBezTo>
                      <a:pt x="394" y="215"/>
                      <a:pt x="394" y="215"/>
                      <a:pt x="435" y="189"/>
                    </a:cubicBezTo>
                    <a:lnTo>
                      <a:pt x="676" y="105"/>
                    </a:lnTo>
                    <a:lnTo>
                      <a:pt x="697" y="105"/>
                    </a:lnTo>
                    <a:lnTo>
                      <a:pt x="697" y="84"/>
                    </a:lnTo>
                    <a:lnTo>
                      <a:pt x="718" y="84"/>
                    </a:lnTo>
                    <a:lnTo>
                      <a:pt x="718" y="58"/>
                    </a:lnTo>
                    <a:lnTo>
                      <a:pt x="697" y="37"/>
                    </a:lnTo>
                    <a:lnTo>
                      <a:pt x="676" y="37"/>
                    </a:lnTo>
                    <a:lnTo>
                      <a:pt x="676" y="16"/>
                    </a:lnTo>
                    <a:lnTo>
                      <a:pt x="346" y="16"/>
                    </a:lnTo>
                    <a:cubicBezTo>
                      <a:pt x="336" y="5"/>
                      <a:pt x="331" y="0"/>
                      <a:pt x="32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 name="Google Shape;1001;p38"/>
              <p:cNvSpPr/>
              <p:nvPr/>
            </p:nvSpPr>
            <p:spPr>
              <a:xfrm>
                <a:off x="3999295" y="2447002"/>
                <a:ext cx="88869" cy="17398"/>
              </a:xfrm>
              <a:custGeom>
                <a:rect b="b" l="l" r="r" t="t"/>
                <a:pathLst>
                  <a:path extrusionOk="0" h="111" w="567">
                    <a:moveTo>
                      <a:pt x="242" y="1"/>
                    </a:moveTo>
                    <a:lnTo>
                      <a:pt x="1" y="111"/>
                    </a:lnTo>
                    <a:lnTo>
                      <a:pt x="326" y="111"/>
                    </a:lnTo>
                    <a:lnTo>
                      <a:pt x="567" y="22"/>
                    </a:lnTo>
                    <a:lnTo>
                      <a:pt x="26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 name="Google Shape;1002;p38"/>
              <p:cNvSpPr/>
              <p:nvPr/>
            </p:nvSpPr>
            <p:spPr>
              <a:xfrm>
                <a:off x="3988637" y="2440420"/>
                <a:ext cx="110185" cy="30563"/>
              </a:xfrm>
              <a:custGeom>
                <a:rect b="b" l="l" r="r" t="t"/>
                <a:pathLst>
                  <a:path extrusionOk="0" h="195" w="703">
                    <a:moveTo>
                      <a:pt x="415" y="90"/>
                    </a:moveTo>
                    <a:lnTo>
                      <a:pt x="373" y="111"/>
                    </a:lnTo>
                    <a:lnTo>
                      <a:pt x="263" y="111"/>
                    </a:lnTo>
                    <a:lnTo>
                      <a:pt x="331" y="90"/>
                    </a:lnTo>
                    <a:close/>
                    <a:moveTo>
                      <a:pt x="331" y="1"/>
                    </a:moveTo>
                    <a:cubicBezTo>
                      <a:pt x="310" y="1"/>
                      <a:pt x="310" y="1"/>
                      <a:pt x="284" y="22"/>
                    </a:cubicBezTo>
                    <a:lnTo>
                      <a:pt x="22" y="111"/>
                    </a:lnTo>
                    <a:lnTo>
                      <a:pt x="1" y="132"/>
                    </a:lnTo>
                    <a:lnTo>
                      <a:pt x="1" y="153"/>
                    </a:lnTo>
                    <a:lnTo>
                      <a:pt x="1" y="174"/>
                    </a:lnTo>
                    <a:lnTo>
                      <a:pt x="22" y="174"/>
                    </a:lnTo>
                    <a:lnTo>
                      <a:pt x="22" y="195"/>
                    </a:lnTo>
                    <a:lnTo>
                      <a:pt x="415" y="195"/>
                    </a:lnTo>
                    <a:lnTo>
                      <a:pt x="655" y="111"/>
                    </a:lnTo>
                    <a:lnTo>
                      <a:pt x="676" y="90"/>
                    </a:lnTo>
                    <a:lnTo>
                      <a:pt x="703" y="90"/>
                    </a:lnTo>
                    <a:lnTo>
                      <a:pt x="703" y="64"/>
                    </a:lnTo>
                    <a:lnTo>
                      <a:pt x="703" y="43"/>
                    </a:lnTo>
                    <a:lnTo>
                      <a:pt x="676" y="43"/>
                    </a:lnTo>
                    <a:lnTo>
                      <a:pt x="676" y="22"/>
                    </a:lnTo>
                    <a:lnTo>
                      <a:pt x="635" y="22"/>
                    </a:lnTo>
                    <a:lnTo>
                      <a:pt x="33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 name="Google Shape;1003;p38"/>
              <p:cNvSpPr/>
              <p:nvPr/>
            </p:nvSpPr>
            <p:spPr>
              <a:xfrm>
                <a:off x="3944437" y="2467535"/>
                <a:ext cx="88712" cy="17398"/>
              </a:xfrm>
              <a:custGeom>
                <a:rect b="b" l="l" r="r" t="t"/>
                <a:pathLst>
                  <a:path extrusionOk="0" h="111" w="566">
                    <a:moveTo>
                      <a:pt x="241" y="1"/>
                    </a:moveTo>
                    <a:lnTo>
                      <a:pt x="0" y="111"/>
                    </a:lnTo>
                    <a:lnTo>
                      <a:pt x="330" y="111"/>
                    </a:lnTo>
                    <a:lnTo>
                      <a:pt x="566" y="22"/>
                    </a:lnTo>
                    <a:lnTo>
                      <a:pt x="28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 name="Google Shape;1004;p38"/>
              <p:cNvSpPr/>
              <p:nvPr/>
            </p:nvSpPr>
            <p:spPr>
              <a:xfrm>
                <a:off x="3934563" y="2460952"/>
                <a:ext cx="112536" cy="30563"/>
              </a:xfrm>
              <a:custGeom>
                <a:rect b="b" l="l" r="r" t="t"/>
                <a:pathLst>
                  <a:path extrusionOk="0" h="195" w="718">
                    <a:moveTo>
                      <a:pt x="435" y="90"/>
                    </a:moveTo>
                    <a:lnTo>
                      <a:pt x="367" y="111"/>
                    </a:lnTo>
                    <a:lnTo>
                      <a:pt x="283" y="111"/>
                    </a:lnTo>
                    <a:lnTo>
                      <a:pt x="346" y="90"/>
                    </a:lnTo>
                    <a:close/>
                    <a:moveTo>
                      <a:pt x="346" y="1"/>
                    </a:moveTo>
                    <a:cubicBezTo>
                      <a:pt x="325" y="1"/>
                      <a:pt x="304" y="1"/>
                      <a:pt x="283" y="22"/>
                    </a:cubicBezTo>
                    <a:lnTo>
                      <a:pt x="42" y="111"/>
                    </a:lnTo>
                    <a:lnTo>
                      <a:pt x="21" y="111"/>
                    </a:lnTo>
                    <a:lnTo>
                      <a:pt x="0" y="132"/>
                    </a:lnTo>
                    <a:lnTo>
                      <a:pt x="0" y="153"/>
                    </a:lnTo>
                    <a:lnTo>
                      <a:pt x="21" y="174"/>
                    </a:lnTo>
                    <a:lnTo>
                      <a:pt x="42" y="174"/>
                    </a:lnTo>
                    <a:lnTo>
                      <a:pt x="42" y="195"/>
                    </a:lnTo>
                    <a:lnTo>
                      <a:pt x="435" y="195"/>
                    </a:lnTo>
                    <a:lnTo>
                      <a:pt x="676" y="111"/>
                    </a:lnTo>
                    <a:lnTo>
                      <a:pt x="697" y="90"/>
                    </a:lnTo>
                    <a:lnTo>
                      <a:pt x="718" y="64"/>
                    </a:lnTo>
                    <a:lnTo>
                      <a:pt x="718" y="43"/>
                    </a:lnTo>
                    <a:lnTo>
                      <a:pt x="697" y="43"/>
                    </a:lnTo>
                    <a:lnTo>
                      <a:pt x="697" y="22"/>
                    </a:lnTo>
                    <a:lnTo>
                      <a:pt x="629" y="22"/>
                    </a:lnTo>
                    <a:lnTo>
                      <a:pt x="34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 name="Google Shape;1005;p38"/>
              <p:cNvSpPr/>
              <p:nvPr/>
            </p:nvSpPr>
            <p:spPr>
              <a:xfrm>
                <a:off x="3889424" y="2488067"/>
                <a:ext cx="92787" cy="17398"/>
              </a:xfrm>
              <a:custGeom>
                <a:rect b="b" l="l" r="r" t="t"/>
                <a:pathLst>
                  <a:path extrusionOk="0" h="111" w="592">
                    <a:moveTo>
                      <a:pt x="262" y="1"/>
                    </a:moveTo>
                    <a:lnTo>
                      <a:pt x="26" y="90"/>
                    </a:lnTo>
                    <a:cubicBezTo>
                      <a:pt x="0" y="90"/>
                      <a:pt x="26" y="90"/>
                      <a:pt x="26" y="111"/>
                    </a:cubicBezTo>
                    <a:lnTo>
                      <a:pt x="351" y="111"/>
                    </a:lnTo>
                    <a:lnTo>
                      <a:pt x="592" y="22"/>
                    </a:lnTo>
                    <a:lnTo>
                      <a:pt x="592"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 name="Google Shape;1006;p38"/>
              <p:cNvSpPr/>
              <p:nvPr/>
            </p:nvSpPr>
            <p:spPr>
              <a:xfrm>
                <a:off x="3882841" y="2481484"/>
                <a:ext cx="109244" cy="30563"/>
              </a:xfrm>
              <a:custGeom>
                <a:rect b="b" l="l" r="r" t="t"/>
                <a:pathLst>
                  <a:path extrusionOk="0" h="195" w="697">
                    <a:moveTo>
                      <a:pt x="414" y="90"/>
                    </a:moveTo>
                    <a:lnTo>
                      <a:pt x="372" y="111"/>
                    </a:lnTo>
                    <a:lnTo>
                      <a:pt x="283" y="111"/>
                    </a:lnTo>
                    <a:lnTo>
                      <a:pt x="330" y="90"/>
                    </a:lnTo>
                    <a:close/>
                    <a:moveTo>
                      <a:pt x="262" y="1"/>
                    </a:moveTo>
                    <a:lnTo>
                      <a:pt x="21" y="111"/>
                    </a:lnTo>
                    <a:lnTo>
                      <a:pt x="0" y="111"/>
                    </a:lnTo>
                    <a:lnTo>
                      <a:pt x="0" y="132"/>
                    </a:lnTo>
                    <a:lnTo>
                      <a:pt x="0" y="153"/>
                    </a:lnTo>
                    <a:lnTo>
                      <a:pt x="0" y="174"/>
                    </a:lnTo>
                    <a:lnTo>
                      <a:pt x="68" y="174"/>
                    </a:lnTo>
                    <a:lnTo>
                      <a:pt x="372" y="194"/>
                    </a:lnTo>
                    <a:cubicBezTo>
                      <a:pt x="393" y="194"/>
                      <a:pt x="393" y="194"/>
                      <a:pt x="414" y="174"/>
                    </a:cubicBezTo>
                    <a:lnTo>
                      <a:pt x="676" y="90"/>
                    </a:lnTo>
                    <a:lnTo>
                      <a:pt x="697" y="90"/>
                    </a:lnTo>
                    <a:lnTo>
                      <a:pt x="697" y="64"/>
                    </a:lnTo>
                    <a:lnTo>
                      <a:pt x="697" y="43"/>
                    </a:lnTo>
                    <a:lnTo>
                      <a:pt x="697" y="22"/>
                    </a:lnTo>
                    <a:lnTo>
                      <a:pt x="634" y="22"/>
                    </a:lnTo>
                    <a:lnTo>
                      <a:pt x="33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 name="Google Shape;1007;p38"/>
              <p:cNvSpPr/>
              <p:nvPr/>
            </p:nvSpPr>
            <p:spPr>
              <a:xfrm>
                <a:off x="3838485" y="2508599"/>
                <a:ext cx="92160" cy="17398"/>
              </a:xfrm>
              <a:custGeom>
                <a:rect b="b" l="l" r="r" t="t"/>
                <a:pathLst>
                  <a:path extrusionOk="0" h="111" w="588">
                    <a:moveTo>
                      <a:pt x="241" y="1"/>
                    </a:moveTo>
                    <a:lnTo>
                      <a:pt x="1" y="90"/>
                    </a:lnTo>
                    <a:lnTo>
                      <a:pt x="21" y="90"/>
                    </a:lnTo>
                    <a:lnTo>
                      <a:pt x="304" y="111"/>
                    </a:lnTo>
                    <a:lnTo>
                      <a:pt x="351" y="111"/>
                    </a:lnTo>
                    <a:lnTo>
                      <a:pt x="587"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 name="Google Shape;1008;p38"/>
              <p:cNvSpPr/>
              <p:nvPr/>
            </p:nvSpPr>
            <p:spPr>
              <a:xfrm>
                <a:off x="3827827" y="2502016"/>
                <a:ext cx="113476" cy="30563"/>
              </a:xfrm>
              <a:custGeom>
                <a:rect b="b" l="l" r="r" t="t"/>
                <a:pathLst>
                  <a:path extrusionOk="0" h="195" w="724">
                    <a:moveTo>
                      <a:pt x="440" y="90"/>
                    </a:moveTo>
                    <a:lnTo>
                      <a:pt x="372" y="111"/>
                    </a:lnTo>
                    <a:lnTo>
                      <a:pt x="288" y="111"/>
                    </a:lnTo>
                    <a:lnTo>
                      <a:pt x="351" y="90"/>
                    </a:lnTo>
                    <a:close/>
                    <a:moveTo>
                      <a:pt x="288" y="1"/>
                    </a:moveTo>
                    <a:lnTo>
                      <a:pt x="48" y="90"/>
                    </a:lnTo>
                    <a:lnTo>
                      <a:pt x="27" y="111"/>
                    </a:lnTo>
                    <a:lnTo>
                      <a:pt x="0" y="111"/>
                    </a:lnTo>
                    <a:lnTo>
                      <a:pt x="0" y="132"/>
                    </a:lnTo>
                    <a:lnTo>
                      <a:pt x="0" y="153"/>
                    </a:lnTo>
                    <a:lnTo>
                      <a:pt x="27" y="153"/>
                    </a:lnTo>
                    <a:lnTo>
                      <a:pt x="27" y="173"/>
                    </a:lnTo>
                    <a:lnTo>
                      <a:pt x="69" y="173"/>
                    </a:lnTo>
                    <a:lnTo>
                      <a:pt x="372" y="194"/>
                    </a:lnTo>
                    <a:cubicBezTo>
                      <a:pt x="393" y="194"/>
                      <a:pt x="419" y="194"/>
                      <a:pt x="440" y="173"/>
                    </a:cubicBezTo>
                    <a:lnTo>
                      <a:pt x="681" y="90"/>
                    </a:lnTo>
                    <a:lnTo>
                      <a:pt x="702" y="90"/>
                    </a:lnTo>
                    <a:lnTo>
                      <a:pt x="702" y="63"/>
                    </a:lnTo>
                    <a:lnTo>
                      <a:pt x="723" y="63"/>
                    </a:lnTo>
                    <a:lnTo>
                      <a:pt x="723" y="43"/>
                    </a:lnTo>
                    <a:lnTo>
                      <a:pt x="702" y="22"/>
                    </a:lnTo>
                    <a:lnTo>
                      <a:pt x="681" y="22"/>
                    </a:lnTo>
                    <a:lnTo>
                      <a:pt x="68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 name="Google Shape;1009;p38"/>
              <p:cNvSpPr/>
              <p:nvPr/>
            </p:nvSpPr>
            <p:spPr>
              <a:xfrm>
                <a:off x="3786762" y="2529131"/>
                <a:ext cx="89652" cy="14106"/>
              </a:xfrm>
              <a:custGeom>
                <a:rect b="b" l="l" r="r" t="t"/>
                <a:pathLst>
                  <a:path extrusionOk="0" h="90" w="572">
                    <a:moveTo>
                      <a:pt x="241" y="0"/>
                    </a:moveTo>
                    <a:lnTo>
                      <a:pt x="1" y="90"/>
                    </a:lnTo>
                    <a:lnTo>
                      <a:pt x="331" y="90"/>
                    </a:lnTo>
                    <a:lnTo>
                      <a:pt x="571"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 name="Google Shape;1010;p38"/>
              <p:cNvSpPr/>
              <p:nvPr/>
            </p:nvSpPr>
            <p:spPr>
              <a:xfrm>
                <a:off x="3776888" y="2521138"/>
                <a:ext cx="112692" cy="28683"/>
              </a:xfrm>
              <a:custGeom>
                <a:rect b="b" l="l" r="r" t="t"/>
                <a:pathLst>
                  <a:path extrusionOk="0" h="183" w="719">
                    <a:moveTo>
                      <a:pt x="325" y="72"/>
                    </a:moveTo>
                    <a:lnTo>
                      <a:pt x="414" y="99"/>
                    </a:lnTo>
                    <a:lnTo>
                      <a:pt x="284" y="99"/>
                    </a:lnTo>
                    <a:lnTo>
                      <a:pt x="325" y="72"/>
                    </a:lnTo>
                    <a:close/>
                    <a:moveTo>
                      <a:pt x="293" y="0"/>
                    </a:moveTo>
                    <a:cubicBezTo>
                      <a:pt x="286" y="0"/>
                      <a:pt x="277" y="3"/>
                      <a:pt x="263" y="10"/>
                    </a:cubicBezTo>
                    <a:lnTo>
                      <a:pt x="22" y="99"/>
                    </a:lnTo>
                    <a:lnTo>
                      <a:pt x="1" y="120"/>
                    </a:lnTo>
                    <a:lnTo>
                      <a:pt x="1" y="141"/>
                    </a:lnTo>
                    <a:lnTo>
                      <a:pt x="1" y="161"/>
                    </a:lnTo>
                    <a:lnTo>
                      <a:pt x="22" y="161"/>
                    </a:lnTo>
                    <a:lnTo>
                      <a:pt x="22" y="182"/>
                    </a:lnTo>
                    <a:lnTo>
                      <a:pt x="435" y="182"/>
                    </a:lnTo>
                    <a:lnTo>
                      <a:pt x="676" y="99"/>
                    </a:lnTo>
                    <a:lnTo>
                      <a:pt x="697" y="72"/>
                    </a:lnTo>
                    <a:lnTo>
                      <a:pt x="718" y="51"/>
                    </a:lnTo>
                    <a:lnTo>
                      <a:pt x="697" y="31"/>
                    </a:lnTo>
                    <a:lnTo>
                      <a:pt x="676" y="10"/>
                    </a:lnTo>
                    <a:lnTo>
                      <a:pt x="325" y="10"/>
                    </a:lnTo>
                    <a:cubicBezTo>
                      <a:pt x="311" y="10"/>
                      <a:pt x="307" y="0"/>
                      <a:pt x="29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 name="Google Shape;1011;p38"/>
              <p:cNvSpPr/>
              <p:nvPr/>
            </p:nvSpPr>
            <p:spPr>
              <a:xfrm>
                <a:off x="3735824" y="2546372"/>
                <a:ext cx="88869" cy="17398"/>
              </a:xfrm>
              <a:custGeom>
                <a:rect b="b" l="l" r="r" t="t"/>
                <a:pathLst>
                  <a:path extrusionOk="0" h="111" w="567">
                    <a:moveTo>
                      <a:pt x="242" y="0"/>
                    </a:moveTo>
                    <a:lnTo>
                      <a:pt x="1" y="110"/>
                    </a:lnTo>
                    <a:lnTo>
                      <a:pt x="326" y="110"/>
                    </a:lnTo>
                    <a:lnTo>
                      <a:pt x="566" y="21"/>
                    </a:lnTo>
                    <a:lnTo>
                      <a:pt x="26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 name="Google Shape;1012;p38"/>
              <p:cNvSpPr/>
              <p:nvPr/>
            </p:nvSpPr>
            <p:spPr>
              <a:xfrm>
                <a:off x="3721874" y="2539789"/>
                <a:ext cx="113476" cy="30563"/>
              </a:xfrm>
              <a:custGeom>
                <a:rect b="b" l="l" r="r" t="t"/>
                <a:pathLst>
                  <a:path extrusionOk="0" h="195" w="724">
                    <a:moveTo>
                      <a:pt x="441" y="84"/>
                    </a:moveTo>
                    <a:lnTo>
                      <a:pt x="394" y="111"/>
                    </a:lnTo>
                    <a:lnTo>
                      <a:pt x="310" y="111"/>
                    </a:lnTo>
                    <a:lnTo>
                      <a:pt x="352" y="84"/>
                    </a:lnTo>
                    <a:close/>
                    <a:moveTo>
                      <a:pt x="352" y="1"/>
                    </a:moveTo>
                    <a:cubicBezTo>
                      <a:pt x="331" y="1"/>
                      <a:pt x="331" y="1"/>
                      <a:pt x="284" y="22"/>
                    </a:cubicBezTo>
                    <a:lnTo>
                      <a:pt x="48" y="111"/>
                    </a:lnTo>
                    <a:lnTo>
                      <a:pt x="22" y="111"/>
                    </a:lnTo>
                    <a:lnTo>
                      <a:pt x="22" y="131"/>
                    </a:lnTo>
                    <a:lnTo>
                      <a:pt x="1" y="152"/>
                    </a:lnTo>
                    <a:lnTo>
                      <a:pt x="22" y="152"/>
                    </a:lnTo>
                    <a:lnTo>
                      <a:pt x="22" y="173"/>
                    </a:lnTo>
                    <a:lnTo>
                      <a:pt x="48" y="173"/>
                    </a:lnTo>
                    <a:lnTo>
                      <a:pt x="48" y="194"/>
                    </a:lnTo>
                    <a:lnTo>
                      <a:pt x="462" y="194"/>
                    </a:lnTo>
                    <a:lnTo>
                      <a:pt x="703" y="84"/>
                    </a:lnTo>
                    <a:lnTo>
                      <a:pt x="724" y="84"/>
                    </a:lnTo>
                    <a:lnTo>
                      <a:pt x="724" y="63"/>
                    </a:lnTo>
                    <a:lnTo>
                      <a:pt x="724" y="42"/>
                    </a:lnTo>
                    <a:lnTo>
                      <a:pt x="724" y="22"/>
                    </a:lnTo>
                    <a:lnTo>
                      <a:pt x="655" y="22"/>
                    </a:lnTo>
                    <a:lnTo>
                      <a:pt x="35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 name="Google Shape;1013;p38"/>
              <p:cNvSpPr/>
              <p:nvPr/>
            </p:nvSpPr>
            <p:spPr>
              <a:xfrm>
                <a:off x="3680966" y="2566904"/>
                <a:ext cx="92787" cy="17398"/>
              </a:xfrm>
              <a:custGeom>
                <a:rect b="b" l="l" r="r" t="t"/>
                <a:pathLst>
                  <a:path extrusionOk="0" h="111" w="592">
                    <a:moveTo>
                      <a:pt x="241" y="0"/>
                    </a:moveTo>
                    <a:lnTo>
                      <a:pt x="0" y="89"/>
                    </a:lnTo>
                    <a:lnTo>
                      <a:pt x="21" y="89"/>
                    </a:lnTo>
                    <a:lnTo>
                      <a:pt x="330" y="110"/>
                    </a:lnTo>
                    <a:lnTo>
                      <a:pt x="351" y="110"/>
                    </a:lnTo>
                    <a:lnTo>
                      <a:pt x="592"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 name="Google Shape;1014;p38"/>
              <p:cNvSpPr/>
              <p:nvPr/>
            </p:nvSpPr>
            <p:spPr>
              <a:xfrm>
                <a:off x="3671092" y="2560321"/>
                <a:ext cx="112536" cy="30563"/>
              </a:xfrm>
              <a:custGeom>
                <a:rect b="b" l="l" r="r" t="t"/>
                <a:pathLst>
                  <a:path extrusionOk="0" h="195" w="718">
                    <a:moveTo>
                      <a:pt x="435" y="84"/>
                    </a:moveTo>
                    <a:lnTo>
                      <a:pt x="393" y="110"/>
                    </a:lnTo>
                    <a:lnTo>
                      <a:pt x="304" y="110"/>
                    </a:lnTo>
                    <a:lnTo>
                      <a:pt x="346" y="84"/>
                    </a:lnTo>
                    <a:close/>
                    <a:moveTo>
                      <a:pt x="283" y="0"/>
                    </a:moveTo>
                    <a:lnTo>
                      <a:pt x="42" y="110"/>
                    </a:lnTo>
                    <a:lnTo>
                      <a:pt x="21" y="110"/>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18" y="42"/>
                    </a:lnTo>
                    <a:lnTo>
                      <a:pt x="697" y="21"/>
                    </a:lnTo>
                    <a:lnTo>
                      <a:pt x="676" y="21"/>
                    </a:lnTo>
                    <a:lnTo>
                      <a:pt x="67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 name="Google Shape;1015;p38"/>
              <p:cNvSpPr/>
              <p:nvPr/>
            </p:nvSpPr>
            <p:spPr>
              <a:xfrm>
                <a:off x="3630028" y="2587436"/>
                <a:ext cx="92003" cy="14106"/>
              </a:xfrm>
              <a:custGeom>
                <a:rect b="b" l="l" r="r" t="t"/>
                <a:pathLst>
                  <a:path extrusionOk="0" h="90" w="587">
                    <a:moveTo>
                      <a:pt x="241" y="0"/>
                    </a:moveTo>
                    <a:lnTo>
                      <a:pt x="0" y="89"/>
                    </a:lnTo>
                    <a:lnTo>
                      <a:pt x="346" y="89"/>
                    </a:lnTo>
                    <a:lnTo>
                      <a:pt x="587"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 name="Google Shape;1016;p38"/>
              <p:cNvSpPr/>
              <p:nvPr/>
            </p:nvSpPr>
            <p:spPr>
              <a:xfrm>
                <a:off x="3619370" y="2580854"/>
                <a:ext cx="113319" cy="27272"/>
              </a:xfrm>
              <a:custGeom>
                <a:rect b="b" l="l" r="r" t="t"/>
                <a:pathLst>
                  <a:path extrusionOk="0" h="174" w="723">
                    <a:moveTo>
                      <a:pt x="283" y="0"/>
                    </a:moveTo>
                    <a:lnTo>
                      <a:pt x="47" y="84"/>
                    </a:lnTo>
                    <a:lnTo>
                      <a:pt x="21" y="110"/>
                    </a:lnTo>
                    <a:lnTo>
                      <a:pt x="0" y="110"/>
                    </a:lnTo>
                    <a:lnTo>
                      <a:pt x="0" y="131"/>
                    </a:lnTo>
                    <a:lnTo>
                      <a:pt x="0" y="152"/>
                    </a:lnTo>
                    <a:lnTo>
                      <a:pt x="21" y="152"/>
                    </a:lnTo>
                    <a:lnTo>
                      <a:pt x="21" y="173"/>
                    </a:lnTo>
                    <a:lnTo>
                      <a:pt x="440" y="173"/>
                    </a:lnTo>
                    <a:lnTo>
                      <a:pt x="676" y="84"/>
                    </a:lnTo>
                    <a:lnTo>
                      <a:pt x="702" y="63"/>
                    </a:lnTo>
                    <a:lnTo>
                      <a:pt x="723" y="63"/>
                    </a:lnTo>
                    <a:lnTo>
                      <a:pt x="723" y="42"/>
                    </a:lnTo>
                    <a:lnTo>
                      <a:pt x="723" y="21"/>
                    </a:lnTo>
                    <a:lnTo>
                      <a:pt x="702" y="21"/>
                    </a:lnTo>
                    <a:lnTo>
                      <a:pt x="70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 name="Google Shape;1017;p38"/>
              <p:cNvSpPr/>
              <p:nvPr/>
            </p:nvSpPr>
            <p:spPr>
              <a:xfrm>
                <a:off x="3578305" y="2604677"/>
                <a:ext cx="92944" cy="17398"/>
              </a:xfrm>
              <a:custGeom>
                <a:rect b="b" l="l" r="r" t="t"/>
                <a:pathLst>
                  <a:path extrusionOk="0" h="111" w="593">
                    <a:moveTo>
                      <a:pt x="262" y="0"/>
                    </a:moveTo>
                    <a:cubicBezTo>
                      <a:pt x="262" y="0"/>
                      <a:pt x="241" y="0"/>
                      <a:pt x="241" y="21"/>
                    </a:cubicBezTo>
                    <a:lnTo>
                      <a:pt x="0" y="110"/>
                    </a:lnTo>
                    <a:lnTo>
                      <a:pt x="351" y="110"/>
                    </a:lnTo>
                    <a:lnTo>
                      <a:pt x="592" y="21"/>
                    </a:lnTo>
                    <a:lnTo>
                      <a:pt x="262"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 name="Google Shape;1018;p38"/>
              <p:cNvSpPr/>
              <p:nvPr/>
            </p:nvSpPr>
            <p:spPr>
              <a:xfrm>
                <a:off x="3568431" y="2598094"/>
                <a:ext cx="112692" cy="30563"/>
              </a:xfrm>
              <a:custGeom>
                <a:rect b="b" l="l" r="r" t="t"/>
                <a:pathLst>
                  <a:path extrusionOk="0" h="195" w="719">
                    <a:moveTo>
                      <a:pt x="414" y="84"/>
                    </a:moveTo>
                    <a:lnTo>
                      <a:pt x="393" y="105"/>
                    </a:lnTo>
                    <a:lnTo>
                      <a:pt x="304" y="105"/>
                    </a:lnTo>
                    <a:lnTo>
                      <a:pt x="325" y="84"/>
                    </a:lnTo>
                    <a:close/>
                    <a:moveTo>
                      <a:pt x="325" y="0"/>
                    </a:moveTo>
                    <a:cubicBezTo>
                      <a:pt x="304" y="0"/>
                      <a:pt x="304" y="0"/>
                      <a:pt x="262" y="21"/>
                    </a:cubicBezTo>
                    <a:lnTo>
                      <a:pt x="22" y="105"/>
                    </a:lnTo>
                    <a:lnTo>
                      <a:pt x="1" y="131"/>
                    </a:lnTo>
                    <a:lnTo>
                      <a:pt x="1" y="152"/>
                    </a:lnTo>
                    <a:lnTo>
                      <a:pt x="1" y="173"/>
                    </a:lnTo>
                    <a:lnTo>
                      <a:pt x="22" y="173"/>
                    </a:lnTo>
                    <a:lnTo>
                      <a:pt x="42" y="194"/>
                    </a:lnTo>
                    <a:lnTo>
                      <a:pt x="393" y="194"/>
                    </a:lnTo>
                    <a:cubicBezTo>
                      <a:pt x="414" y="194"/>
                      <a:pt x="414" y="194"/>
                      <a:pt x="435" y="173"/>
                    </a:cubicBezTo>
                    <a:lnTo>
                      <a:pt x="676" y="84"/>
                    </a:lnTo>
                    <a:lnTo>
                      <a:pt x="697" y="84"/>
                    </a:lnTo>
                    <a:lnTo>
                      <a:pt x="718" y="63"/>
                    </a:lnTo>
                    <a:lnTo>
                      <a:pt x="718" y="42"/>
                    </a:lnTo>
                    <a:lnTo>
                      <a:pt x="697" y="21"/>
                    </a:lnTo>
                    <a:lnTo>
                      <a:pt x="655" y="21"/>
                    </a:lnTo>
                    <a:lnTo>
                      <a:pt x="325"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 name="Google Shape;1019;p38"/>
              <p:cNvSpPr/>
              <p:nvPr/>
            </p:nvSpPr>
            <p:spPr>
              <a:xfrm>
                <a:off x="3527366" y="2625209"/>
                <a:ext cx="92160" cy="14106"/>
              </a:xfrm>
              <a:custGeom>
                <a:rect b="b" l="l" r="r" t="t"/>
                <a:pathLst>
                  <a:path extrusionOk="0" h="90" w="588">
                    <a:moveTo>
                      <a:pt x="242" y="0"/>
                    </a:moveTo>
                    <a:lnTo>
                      <a:pt x="1" y="89"/>
                    </a:lnTo>
                    <a:lnTo>
                      <a:pt x="346" y="89"/>
                    </a:lnTo>
                    <a:lnTo>
                      <a:pt x="587"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 name="Google Shape;1020;p38"/>
              <p:cNvSpPr/>
              <p:nvPr/>
            </p:nvSpPr>
            <p:spPr>
              <a:xfrm>
                <a:off x="3516708" y="2618627"/>
                <a:ext cx="113476" cy="28683"/>
              </a:xfrm>
              <a:custGeom>
                <a:rect b="b" l="l" r="r" t="t"/>
                <a:pathLst>
                  <a:path extrusionOk="0" h="183" w="724">
                    <a:moveTo>
                      <a:pt x="414" y="84"/>
                    </a:moveTo>
                    <a:lnTo>
                      <a:pt x="393" y="105"/>
                    </a:lnTo>
                    <a:lnTo>
                      <a:pt x="310" y="105"/>
                    </a:lnTo>
                    <a:lnTo>
                      <a:pt x="331" y="84"/>
                    </a:lnTo>
                    <a:close/>
                    <a:moveTo>
                      <a:pt x="331" y="0"/>
                    </a:moveTo>
                    <a:cubicBezTo>
                      <a:pt x="310" y="0"/>
                      <a:pt x="310" y="0"/>
                      <a:pt x="262" y="21"/>
                    </a:cubicBezTo>
                    <a:lnTo>
                      <a:pt x="22" y="105"/>
                    </a:lnTo>
                    <a:lnTo>
                      <a:pt x="1" y="105"/>
                    </a:lnTo>
                    <a:lnTo>
                      <a:pt x="1" y="131"/>
                    </a:lnTo>
                    <a:lnTo>
                      <a:pt x="1" y="152"/>
                    </a:lnTo>
                    <a:lnTo>
                      <a:pt x="22" y="173"/>
                    </a:lnTo>
                    <a:lnTo>
                      <a:pt x="393" y="173"/>
                    </a:lnTo>
                    <a:cubicBezTo>
                      <a:pt x="407" y="173"/>
                      <a:pt x="412" y="182"/>
                      <a:pt x="428" y="182"/>
                    </a:cubicBezTo>
                    <a:cubicBezTo>
                      <a:pt x="435" y="182"/>
                      <a:pt x="446" y="180"/>
                      <a:pt x="461" y="173"/>
                    </a:cubicBezTo>
                    <a:lnTo>
                      <a:pt x="676" y="84"/>
                    </a:lnTo>
                    <a:lnTo>
                      <a:pt x="702" y="84"/>
                    </a:lnTo>
                    <a:lnTo>
                      <a:pt x="702" y="63"/>
                    </a:lnTo>
                    <a:lnTo>
                      <a:pt x="723" y="63"/>
                    </a:lnTo>
                    <a:lnTo>
                      <a:pt x="723" y="42"/>
                    </a:lnTo>
                    <a:lnTo>
                      <a:pt x="723" y="21"/>
                    </a:lnTo>
                    <a:lnTo>
                      <a:pt x="702" y="21"/>
                    </a:lnTo>
                    <a:lnTo>
                      <a:pt x="67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 name="Google Shape;1021;p38"/>
              <p:cNvSpPr/>
              <p:nvPr/>
            </p:nvSpPr>
            <p:spPr>
              <a:xfrm>
                <a:off x="4023118" y="2378980"/>
                <a:ext cx="92160" cy="20689"/>
              </a:xfrm>
              <a:custGeom>
                <a:rect b="b" l="l" r="r" t="t"/>
                <a:pathLst>
                  <a:path extrusionOk="0" h="132" w="588">
                    <a:moveTo>
                      <a:pt x="242" y="0"/>
                    </a:moveTo>
                    <a:lnTo>
                      <a:pt x="1" y="110"/>
                    </a:lnTo>
                    <a:lnTo>
                      <a:pt x="305" y="131"/>
                    </a:lnTo>
                    <a:lnTo>
                      <a:pt x="325" y="131"/>
                    </a:lnTo>
                    <a:lnTo>
                      <a:pt x="587" y="21"/>
                    </a:lnTo>
                    <a:lnTo>
                      <a:pt x="566" y="21"/>
                    </a:lnTo>
                    <a:lnTo>
                      <a:pt x="284"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 name="Google Shape;1022;p38"/>
              <p:cNvSpPr/>
              <p:nvPr/>
            </p:nvSpPr>
            <p:spPr>
              <a:xfrm>
                <a:off x="4012460" y="2372397"/>
                <a:ext cx="113476" cy="33698"/>
              </a:xfrm>
              <a:custGeom>
                <a:rect b="b" l="l" r="r" t="t"/>
                <a:pathLst>
                  <a:path extrusionOk="0" h="215" w="724">
                    <a:moveTo>
                      <a:pt x="352" y="84"/>
                    </a:moveTo>
                    <a:lnTo>
                      <a:pt x="441" y="105"/>
                    </a:lnTo>
                    <a:lnTo>
                      <a:pt x="373" y="131"/>
                    </a:lnTo>
                    <a:lnTo>
                      <a:pt x="263" y="131"/>
                    </a:lnTo>
                    <a:lnTo>
                      <a:pt x="352" y="84"/>
                    </a:lnTo>
                    <a:close/>
                    <a:moveTo>
                      <a:pt x="352" y="0"/>
                    </a:moveTo>
                    <a:cubicBezTo>
                      <a:pt x="331" y="0"/>
                      <a:pt x="310" y="0"/>
                      <a:pt x="289" y="21"/>
                    </a:cubicBezTo>
                    <a:lnTo>
                      <a:pt x="27" y="105"/>
                    </a:lnTo>
                    <a:lnTo>
                      <a:pt x="27" y="131"/>
                    </a:lnTo>
                    <a:lnTo>
                      <a:pt x="1" y="131"/>
                    </a:lnTo>
                    <a:lnTo>
                      <a:pt x="1" y="152"/>
                    </a:lnTo>
                    <a:lnTo>
                      <a:pt x="1" y="173"/>
                    </a:lnTo>
                    <a:lnTo>
                      <a:pt x="27" y="194"/>
                    </a:lnTo>
                    <a:lnTo>
                      <a:pt x="69" y="194"/>
                    </a:lnTo>
                    <a:lnTo>
                      <a:pt x="373" y="215"/>
                    </a:lnTo>
                    <a:cubicBezTo>
                      <a:pt x="393" y="215"/>
                      <a:pt x="393" y="215"/>
                      <a:pt x="441" y="194"/>
                    </a:cubicBezTo>
                    <a:lnTo>
                      <a:pt x="682" y="105"/>
                    </a:lnTo>
                    <a:lnTo>
                      <a:pt x="702" y="105"/>
                    </a:lnTo>
                    <a:lnTo>
                      <a:pt x="702" y="84"/>
                    </a:lnTo>
                    <a:lnTo>
                      <a:pt x="723" y="84"/>
                    </a:lnTo>
                    <a:lnTo>
                      <a:pt x="723" y="63"/>
                    </a:lnTo>
                    <a:lnTo>
                      <a:pt x="702" y="42"/>
                    </a:lnTo>
                    <a:lnTo>
                      <a:pt x="682" y="21"/>
                    </a:lnTo>
                    <a:lnTo>
                      <a:pt x="655" y="21"/>
                    </a:lnTo>
                    <a:lnTo>
                      <a:pt x="35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 name="Google Shape;1023;p38"/>
              <p:cNvSpPr/>
              <p:nvPr/>
            </p:nvSpPr>
            <p:spPr>
              <a:xfrm>
                <a:off x="3968104" y="2399512"/>
                <a:ext cx="92944" cy="20532"/>
              </a:xfrm>
              <a:custGeom>
                <a:rect b="b" l="l" r="r" t="t"/>
                <a:pathLst>
                  <a:path extrusionOk="0" h="131" w="593">
                    <a:moveTo>
                      <a:pt x="263" y="0"/>
                    </a:moveTo>
                    <a:cubicBezTo>
                      <a:pt x="263" y="0"/>
                      <a:pt x="242" y="0"/>
                      <a:pt x="242" y="21"/>
                    </a:cubicBezTo>
                    <a:lnTo>
                      <a:pt x="1" y="110"/>
                    </a:lnTo>
                    <a:lnTo>
                      <a:pt x="310" y="131"/>
                    </a:lnTo>
                    <a:lnTo>
                      <a:pt x="331" y="131"/>
                    </a:lnTo>
                    <a:lnTo>
                      <a:pt x="593" y="21"/>
                    </a:lnTo>
                    <a:lnTo>
                      <a:pt x="572" y="21"/>
                    </a:lnTo>
                    <a:lnTo>
                      <a:pt x="26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 name="Google Shape;1024;p38"/>
              <p:cNvSpPr/>
              <p:nvPr/>
            </p:nvSpPr>
            <p:spPr>
              <a:xfrm>
                <a:off x="3955095" y="2392929"/>
                <a:ext cx="115827" cy="33698"/>
              </a:xfrm>
              <a:custGeom>
                <a:rect b="b" l="l" r="r" t="t"/>
                <a:pathLst>
                  <a:path extrusionOk="0" h="215" w="739">
                    <a:moveTo>
                      <a:pt x="346" y="84"/>
                    </a:moveTo>
                    <a:lnTo>
                      <a:pt x="456" y="105"/>
                    </a:lnTo>
                    <a:lnTo>
                      <a:pt x="393" y="131"/>
                    </a:lnTo>
                    <a:lnTo>
                      <a:pt x="283" y="131"/>
                    </a:lnTo>
                    <a:lnTo>
                      <a:pt x="346" y="84"/>
                    </a:lnTo>
                    <a:close/>
                    <a:moveTo>
                      <a:pt x="367" y="0"/>
                    </a:moveTo>
                    <a:cubicBezTo>
                      <a:pt x="346" y="0"/>
                      <a:pt x="325" y="0"/>
                      <a:pt x="304" y="21"/>
                    </a:cubicBezTo>
                    <a:lnTo>
                      <a:pt x="42" y="105"/>
                    </a:lnTo>
                    <a:lnTo>
                      <a:pt x="21" y="131"/>
                    </a:lnTo>
                    <a:lnTo>
                      <a:pt x="0" y="152"/>
                    </a:lnTo>
                    <a:lnTo>
                      <a:pt x="0" y="173"/>
                    </a:lnTo>
                    <a:lnTo>
                      <a:pt x="21" y="173"/>
                    </a:lnTo>
                    <a:lnTo>
                      <a:pt x="42" y="194"/>
                    </a:lnTo>
                    <a:lnTo>
                      <a:pt x="84" y="194"/>
                    </a:lnTo>
                    <a:lnTo>
                      <a:pt x="393" y="215"/>
                    </a:lnTo>
                    <a:cubicBezTo>
                      <a:pt x="414" y="215"/>
                      <a:pt x="414" y="215"/>
                      <a:pt x="456" y="194"/>
                    </a:cubicBezTo>
                    <a:lnTo>
                      <a:pt x="697" y="105"/>
                    </a:lnTo>
                    <a:lnTo>
                      <a:pt x="718" y="105"/>
                    </a:lnTo>
                    <a:lnTo>
                      <a:pt x="718" y="84"/>
                    </a:lnTo>
                    <a:lnTo>
                      <a:pt x="739" y="84"/>
                    </a:lnTo>
                    <a:lnTo>
                      <a:pt x="739" y="63"/>
                    </a:lnTo>
                    <a:lnTo>
                      <a:pt x="718" y="42"/>
                    </a:lnTo>
                    <a:lnTo>
                      <a:pt x="697" y="42"/>
                    </a:lnTo>
                    <a:lnTo>
                      <a:pt x="676" y="21"/>
                    </a:lnTo>
                    <a:lnTo>
                      <a:pt x="367"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 name="Google Shape;1025;p38"/>
              <p:cNvSpPr/>
              <p:nvPr/>
            </p:nvSpPr>
            <p:spPr>
              <a:xfrm>
                <a:off x="3909956" y="2419887"/>
                <a:ext cx="96079" cy="20689"/>
              </a:xfrm>
              <a:custGeom>
                <a:rect b="b" l="l" r="r" t="t"/>
                <a:pathLst>
                  <a:path extrusionOk="0" h="132" w="613">
                    <a:moveTo>
                      <a:pt x="288" y="1"/>
                    </a:moveTo>
                    <a:lnTo>
                      <a:pt x="262" y="22"/>
                    </a:lnTo>
                    <a:lnTo>
                      <a:pt x="0" y="111"/>
                    </a:lnTo>
                    <a:lnTo>
                      <a:pt x="26" y="111"/>
                    </a:lnTo>
                    <a:lnTo>
                      <a:pt x="330" y="132"/>
                    </a:lnTo>
                    <a:lnTo>
                      <a:pt x="351" y="132"/>
                    </a:lnTo>
                    <a:lnTo>
                      <a:pt x="613" y="22"/>
                    </a:lnTo>
                    <a:lnTo>
                      <a:pt x="592" y="22"/>
                    </a:lnTo>
                    <a:lnTo>
                      <a:pt x="288"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 name="Google Shape;1026;p38"/>
              <p:cNvSpPr/>
              <p:nvPr/>
            </p:nvSpPr>
            <p:spPr>
              <a:xfrm>
                <a:off x="3900082" y="2415185"/>
                <a:ext cx="116611" cy="31974"/>
              </a:xfrm>
              <a:custGeom>
                <a:rect b="b" l="l" r="r" t="t"/>
                <a:pathLst>
                  <a:path extrusionOk="0" h="204" w="744">
                    <a:moveTo>
                      <a:pt x="351" y="73"/>
                    </a:moveTo>
                    <a:lnTo>
                      <a:pt x="456" y="94"/>
                    </a:lnTo>
                    <a:lnTo>
                      <a:pt x="393" y="120"/>
                    </a:lnTo>
                    <a:lnTo>
                      <a:pt x="283" y="120"/>
                    </a:lnTo>
                    <a:lnTo>
                      <a:pt x="351" y="73"/>
                    </a:lnTo>
                    <a:close/>
                    <a:moveTo>
                      <a:pt x="321" y="1"/>
                    </a:moveTo>
                    <a:cubicBezTo>
                      <a:pt x="316" y="1"/>
                      <a:pt x="311" y="3"/>
                      <a:pt x="304" y="10"/>
                    </a:cubicBezTo>
                    <a:lnTo>
                      <a:pt x="42" y="94"/>
                    </a:lnTo>
                    <a:lnTo>
                      <a:pt x="21" y="120"/>
                    </a:lnTo>
                    <a:lnTo>
                      <a:pt x="0" y="141"/>
                    </a:lnTo>
                    <a:lnTo>
                      <a:pt x="0" y="162"/>
                    </a:lnTo>
                    <a:lnTo>
                      <a:pt x="21" y="162"/>
                    </a:lnTo>
                    <a:lnTo>
                      <a:pt x="21" y="183"/>
                    </a:lnTo>
                    <a:lnTo>
                      <a:pt x="89" y="183"/>
                    </a:lnTo>
                    <a:lnTo>
                      <a:pt x="393" y="204"/>
                    </a:lnTo>
                    <a:cubicBezTo>
                      <a:pt x="414" y="204"/>
                      <a:pt x="414" y="204"/>
                      <a:pt x="456" y="183"/>
                    </a:cubicBezTo>
                    <a:lnTo>
                      <a:pt x="697" y="94"/>
                    </a:lnTo>
                    <a:lnTo>
                      <a:pt x="718" y="94"/>
                    </a:lnTo>
                    <a:lnTo>
                      <a:pt x="718" y="73"/>
                    </a:lnTo>
                    <a:lnTo>
                      <a:pt x="744" y="73"/>
                    </a:lnTo>
                    <a:lnTo>
                      <a:pt x="744" y="52"/>
                    </a:lnTo>
                    <a:lnTo>
                      <a:pt x="718" y="31"/>
                    </a:lnTo>
                    <a:lnTo>
                      <a:pt x="697" y="31"/>
                    </a:lnTo>
                    <a:lnTo>
                      <a:pt x="697" y="10"/>
                    </a:lnTo>
                    <a:lnTo>
                      <a:pt x="372" y="10"/>
                    </a:lnTo>
                    <a:cubicBezTo>
                      <a:pt x="341" y="10"/>
                      <a:pt x="330" y="1"/>
                      <a:pt x="32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 name="Google Shape;1027;p38"/>
              <p:cNvSpPr/>
              <p:nvPr/>
            </p:nvSpPr>
            <p:spPr>
              <a:xfrm>
                <a:off x="3855726" y="2443711"/>
                <a:ext cx="95295" cy="17398"/>
              </a:xfrm>
              <a:custGeom>
                <a:rect b="b" l="l" r="r" t="t"/>
                <a:pathLst>
                  <a:path extrusionOk="0" h="111" w="608">
                    <a:moveTo>
                      <a:pt x="262" y="1"/>
                    </a:moveTo>
                    <a:lnTo>
                      <a:pt x="0" y="90"/>
                    </a:lnTo>
                    <a:lnTo>
                      <a:pt x="21" y="90"/>
                    </a:lnTo>
                    <a:lnTo>
                      <a:pt x="325" y="111"/>
                    </a:lnTo>
                    <a:lnTo>
                      <a:pt x="346" y="111"/>
                    </a:lnTo>
                    <a:lnTo>
                      <a:pt x="608"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 name="Google Shape;1028;p38"/>
              <p:cNvSpPr/>
              <p:nvPr/>
            </p:nvSpPr>
            <p:spPr>
              <a:xfrm>
                <a:off x="3845068" y="2435718"/>
                <a:ext cx="116768" cy="31974"/>
              </a:xfrm>
              <a:custGeom>
                <a:rect b="b" l="l" r="r" t="t"/>
                <a:pathLst>
                  <a:path extrusionOk="0" h="204" w="745">
                    <a:moveTo>
                      <a:pt x="351" y="73"/>
                    </a:moveTo>
                    <a:lnTo>
                      <a:pt x="461" y="94"/>
                    </a:lnTo>
                    <a:lnTo>
                      <a:pt x="393" y="120"/>
                    </a:lnTo>
                    <a:lnTo>
                      <a:pt x="283" y="120"/>
                    </a:lnTo>
                    <a:lnTo>
                      <a:pt x="351" y="73"/>
                    </a:lnTo>
                    <a:close/>
                    <a:moveTo>
                      <a:pt x="317" y="1"/>
                    </a:moveTo>
                    <a:cubicBezTo>
                      <a:pt x="309" y="1"/>
                      <a:pt x="299" y="3"/>
                      <a:pt x="283" y="10"/>
                    </a:cubicBezTo>
                    <a:lnTo>
                      <a:pt x="48" y="94"/>
                    </a:lnTo>
                    <a:lnTo>
                      <a:pt x="21" y="120"/>
                    </a:lnTo>
                    <a:lnTo>
                      <a:pt x="0" y="120"/>
                    </a:lnTo>
                    <a:lnTo>
                      <a:pt x="0" y="141"/>
                    </a:lnTo>
                    <a:lnTo>
                      <a:pt x="0" y="162"/>
                    </a:lnTo>
                    <a:lnTo>
                      <a:pt x="21" y="162"/>
                    </a:lnTo>
                    <a:lnTo>
                      <a:pt x="21" y="183"/>
                    </a:lnTo>
                    <a:lnTo>
                      <a:pt x="89" y="183"/>
                    </a:lnTo>
                    <a:lnTo>
                      <a:pt x="393" y="204"/>
                    </a:lnTo>
                    <a:cubicBezTo>
                      <a:pt x="414" y="204"/>
                      <a:pt x="414" y="204"/>
                      <a:pt x="461" y="183"/>
                    </a:cubicBezTo>
                    <a:lnTo>
                      <a:pt x="702" y="94"/>
                    </a:lnTo>
                    <a:lnTo>
                      <a:pt x="723" y="94"/>
                    </a:lnTo>
                    <a:lnTo>
                      <a:pt x="723" y="73"/>
                    </a:lnTo>
                    <a:lnTo>
                      <a:pt x="744" y="73"/>
                    </a:lnTo>
                    <a:lnTo>
                      <a:pt x="744" y="52"/>
                    </a:lnTo>
                    <a:lnTo>
                      <a:pt x="723" y="31"/>
                    </a:lnTo>
                    <a:lnTo>
                      <a:pt x="702" y="10"/>
                    </a:lnTo>
                    <a:lnTo>
                      <a:pt x="351" y="10"/>
                    </a:lnTo>
                    <a:cubicBezTo>
                      <a:pt x="337" y="10"/>
                      <a:pt x="333" y="1"/>
                      <a:pt x="31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 name="Google Shape;1029;p38"/>
              <p:cNvSpPr/>
              <p:nvPr/>
            </p:nvSpPr>
            <p:spPr>
              <a:xfrm>
                <a:off x="3800712" y="2464243"/>
                <a:ext cx="96235" cy="17398"/>
              </a:xfrm>
              <a:custGeom>
                <a:rect b="b" l="l" r="r" t="t"/>
                <a:pathLst>
                  <a:path extrusionOk="0" h="111" w="614">
                    <a:moveTo>
                      <a:pt x="262" y="1"/>
                    </a:moveTo>
                    <a:lnTo>
                      <a:pt x="1" y="90"/>
                    </a:lnTo>
                    <a:lnTo>
                      <a:pt x="22" y="90"/>
                    </a:lnTo>
                    <a:lnTo>
                      <a:pt x="331" y="111"/>
                    </a:lnTo>
                    <a:lnTo>
                      <a:pt x="351" y="111"/>
                    </a:lnTo>
                    <a:lnTo>
                      <a:pt x="61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 name="Google Shape;1030;p38"/>
              <p:cNvSpPr/>
              <p:nvPr/>
            </p:nvSpPr>
            <p:spPr>
              <a:xfrm>
                <a:off x="3790837" y="2456250"/>
                <a:ext cx="115984" cy="31974"/>
              </a:xfrm>
              <a:custGeom>
                <a:rect b="b" l="l" r="r" t="t"/>
                <a:pathLst>
                  <a:path extrusionOk="0" h="204" w="740">
                    <a:moveTo>
                      <a:pt x="346" y="73"/>
                    </a:moveTo>
                    <a:lnTo>
                      <a:pt x="456" y="94"/>
                    </a:lnTo>
                    <a:lnTo>
                      <a:pt x="394" y="120"/>
                    </a:lnTo>
                    <a:lnTo>
                      <a:pt x="284" y="120"/>
                    </a:lnTo>
                    <a:lnTo>
                      <a:pt x="346" y="73"/>
                    </a:lnTo>
                    <a:close/>
                    <a:moveTo>
                      <a:pt x="314" y="1"/>
                    </a:moveTo>
                    <a:cubicBezTo>
                      <a:pt x="307" y="1"/>
                      <a:pt x="298" y="3"/>
                      <a:pt x="284" y="10"/>
                    </a:cubicBezTo>
                    <a:lnTo>
                      <a:pt x="43" y="94"/>
                    </a:lnTo>
                    <a:lnTo>
                      <a:pt x="22" y="120"/>
                    </a:lnTo>
                    <a:lnTo>
                      <a:pt x="1" y="141"/>
                    </a:lnTo>
                    <a:lnTo>
                      <a:pt x="1" y="162"/>
                    </a:lnTo>
                    <a:lnTo>
                      <a:pt x="22" y="162"/>
                    </a:lnTo>
                    <a:lnTo>
                      <a:pt x="22" y="183"/>
                    </a:lnTo>
                    <a:lnTo>
                      <a:pt x="85" y="183"/>
                    </a:lnTo>
                    <a:lnTo>
                      <a:pt x="394" y="204"/>
                    </a:lnTo>
                    <a:cubicBezTo>
                      <a:pt x="414" y="204"/>
                      <a:pt x="435" y="204"/>
                      <a:pt x="456" y="183"/>
                    </a:cubicBezTo>
                    <a:lnTo>
                      <a:pt x="697" y="94"/>
                    </a:lnTo>
                    <a:lnTo>
                      <a:pt x="718" y="94"/>
                    </a:lnTo>
                    <a:lnTo>
                      <a:pt x="718" y="73"/>
                    </a:lnTo>
                    <a:lnTo>
                      <a:pt x="739" y="73"/>
                    </a:lnTo>
                    <a:lnTo>
                      <a:pt x="739" y="52"/>
                    </a:lnTo>
                    <a:lnTo>
                      <a:pt x="739" y="31"/>
                    </a:lnTo>
                    <a:lnTo>
                      <a:pt x="718" y="31"/>
                    </a:lnTo>
                    <a:lnTo>
                      <a:pt x="697" y="10"/>
                    </a:lnTo>
                    <a:lnTo>
                      <a:pt x="346" y="10"/>
                    </a:lnTo>
                    <a:cubicBezTo>
                      <a:pt x="332" y="10"/>
                      <a:pt x="328" y="1"/>
                      <a:pt x="31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 name="Google Shape;1031;p38"/>
              <p:cNvSpPr/>
              <p:nvPr/>
            </p:nvSpPr>
            <p:spPr>
              <a:xfrm>
                <a:off x="3749773" y="2484775"/>
                <a:ext cx="92160" cy="17398"/>
              </a:xfrm>
              <a:custGeom>
                <a:rect b="b" l="l" r="r" t="t"/>
                <a:pathLst>
                  <a:path extrusionOk="0" h="111" w="588">
                    <a:moveTo>
                      <a:pt x="237" y="1"/>
                    </a:moveTo>
                    <a:lnTo>
                      <a:pt x="1" y="90"/>
                    </a:lnTo>
                    <a:lnTo>
                      <a:pt x="326" y="111"/>
                    </a:lnTo>
                    <a:lnTo>
                      <a:pt x="347" y="111"/>
                    </a:lnTo>
                    <a:lnTo>
                      <a:pt x="587"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 name="Google Shape;1032;p38"/>
              <p:cNvSpPr/>
              <p:nvPr/>
            </p:nvSpPr>
            <p:spPr>
              <a:xfrm>
                <a:off x="3735824" y="2476782"/>
                <a:ext cx="116768" cy="31974"/>
              </a:xfrm>
              <a:custGeom>
                <a:rect b="b" l="l" r="r" t="t"/>
                <a:pathLst>
                  <a:path extrusionOk="0" h="204" w="745">
                    <a:moveTo>
                      <a:pt x="352" y="73"/>
                    </a:moveTo>
                    <a:lnTo>
                      <a:pt x="457" y="94"/>
                    </a:lnTo>
                    <a:lnTo>
                      <a:pt x="415" y="120"/>
                    </a:lnTo>
                    <a:lnTo>
                      <a:pt x="284" y="120"/>
                    </a:lnTo>
                    <a:lnTo>
                      <a:pt x="352" y="73"/>
                    </a:lnTo>
                    <a:close/>
                    <a:moveTo>
                      <a:pt x="320" y="0"/>
                    </a:moveTo>
                    <a:cubicBezTo>
                      <a:pt x="316" y="0"/>
                      <a:pt x="312" y="3"/>
                      <a:pt x="305" y="10"/>
                    </a:cubicBezTo>
                    <a:lnTo>
                      <a:pt x="43" y="94"/>
                    </a:lnTo>
                    <a:lnTo>
                      <a:pt x="22" y="120"/>
                    </a:lnTo>
                    <a:lnTo>
                      <a:pt x="1" y="141"/>
                    </a:lnTo>
                    <a:lnTo>
                      <a:pt x="22" y="162"/>
                    </a:lnTo>
                    <a:lnTo>
                      <a:pt x="43" y="183"/>
                    </a:lnTo>
                    <a:lnTo>
                      <a:pt x="90" y="183"/>
                    </a:lnTo>
                    <a:lnTo>
                      <a:pt x="394" y="204"/>
                    </a:lnTo>
                    <a:cubicBezTo>
                      <a:pt x="415" y="204"/>
                      <a:pt x="436" y="204"/>
                      <a:pt x="457" y="183"/>
                    </a:cubicBezTo>
                    <a:lnTo>
                      <a:pt x="718" y="94"/>
                    </a:lnTo>
                    <a:lnTo>
                      <a:pt x="745" y="73"/>
                    </a:lnTo>
                    <a:lnTo>
                      <a:pt x="745" y="52"/>
                    </a:lnTo>
                    <a:lnTo>
                      <a:pt x="745" y="31"/>
                    </a:lnTo>
                    <a:lnTo>
                      <a:pt x="718" y="31"/>
                    </a:lnTo>
                    <a:lnTo>
                      <a:pt x="718" y="10"/>
                    </a:lnTo>
                    <a:lnTo>
                      <a:pt x="352" y="10"/>
                    </a:lnTo>
                    <a:cubicBezTo>
                      <a:pt x="334" y="10"/>
                      <a:pt x="328" y="0"/>
                      <a:pt x="32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 name="Google Shape;1033;p38"/>
              <p:cNvSpPr/>
              <p:nvPr/>
            </p:nvSpPr>
            <p:spPr>
              <a:xfrm>
                <a:off x="3694916" y="2505308"/>
                <a:ext cx="92003" cy="17398"/>
              </a:xfrm>
              <a:custGeom>
                <a:rect b="b" l="l" r="r" t="t"/>
                <a:pathLst>
                  <a:path extrusionOk="0" h="111" w="587">
                    <a:moveTo>
                      <a:pt x="241" y="1"/>
                    </a:moveTo>
                    <a:lnTo>
                      <a:pt x="0" y="90"/>
                    </a:lnTo>
                    <a:lnTo>
                      <a:pt x="325" y="111"/>
                    </a:lnTo>
                    <a:lnTo>
                      <a:pt x="351" y="90"/>
                    </a:lnTo>
                    <a:lnTo>
                      <a:pt x="587"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 name="Google Shape;1034;p38"/>
              <p:cNvSpPr/>
              <p:nvPr/>
            </p:nvSpPr>
            <p:spPr>
              <a:xfrm>
                <a:off x="3684101" y="2497314"/>
                <a:ext cx="116768" cy="31190"/>
              </a:xfrm>
              <a:custGeom>
                <a:rect b="b" l="l" r="r" t="t"/>
                <a:pathLst>
                  <a:path extrusionOk="0" h="199" w="745">
                    <a:moveTo>
                      <a:pt x="331" y="73"/>
                    </a:moveTo>
                    <a:lnTo>
                      <a:pt x="462" y="93"/>
                    </a:lnTo>
                    <a:lnTo>
                      <a:pt x="394" y="120"/>
                    </a:lnTo>
                    <a:lnTo>
                      <a:pt x="289" y="93"/>
                    </a:lnTo>
                    <a:lnTo>
                      <a:pt x="331" y="73"/>
                    </a:lnTo>
                    <a:close/>
                    <a:moveTo>
                      <a:pt x="310" y="0"/>
                    </a:moveTo>
                    <a:cubicBezTo>
                      <a:pt x="303" y="0"/>
                      <a:pt x="296" y="3"/>
                      <a:pt x="289" y="10"/>
                    </a:cubicBezTo>
                    <a:lnTo>
                      <a:pt x="27" y="93"/>
                    </a:lnTo>
                    <a:lnTo>
                      <a:pt x="27" y="120"/>
                    </a:lnTo>
                    <a:lnTo>
                      <a:pt x="1" y="120"/>
                    </a:lnTo>
                    <a:lnTo>
                      <a:pt x="1" y="141"/>
                    </a:lnTo>
                    <a:lnTo>
                      <a:pt x="1" y="162"/>
                    </a:lnTo>
                    <a:lnTo>
                      <a:pt x="27" y="183"/>
                    </a:lnTo>
                    <a:lnTo>
                      <a:pt x="394" y="183"/>
                    </a:lnTo>
                    <a:cubicBezTo>
                      <a:pt x="407" y="193"/>
                      <a:pt x="413" y="198"/>
                      <a:pt x="422" y="198"/>
                    </a:cubicBezTo>
                    <a:cubicBezTo>
                      <a:pt x="430" y="198"/>
                      <a:pt x="441" y="193"/>
                      <a:pt x="462" y="183"/>
                    </a:cubicBezTo>
                    <a:lnTo>
                      <a:pt x="703" y="93"/>
                    </a:lnTo>
                    <a:lnTo>
                      <a:pt x="724" y="93"/>
                    </a:lnTo>
                    <a:lnTo>
                      <a:pt x="724" y="73"/>
                    </a:lnTo>
                    <a:lnTo>
                      <a:pt x="745" y="52"/>
                    </a:lnTo>
                    <a:lnTo>
                      <a:pt x="724" y="31"/>
                    </a:lnTo>
                    <a:lnTo>
                      <a:pt x="703" y="31"/>
                    </a:lnTo>
                    <a:lnTo>
                      <a:pt x="703" y="10"/>
                    </a:lnTo>
                    <a:lnTo>
                      <a:pt x="352" y="10"/>
                    </a:lnTo>
                    <a:cubicBezTo>
                      <a:pt x="338" y="10"/>
                      <a:pt x="324" y="0"/>
                      <a:pt x="31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 name="Google Shape;1035;p38"/>
              <p:cNvSpPr/>
              <p:nvPr/>
            </p:nvSpPr>
            <p:spPr>
              <a:xfrm>
                <a:off x="3639902" y="2522548"/>
                <a:ext cx="96079" cy="17398"/>
              </a:xfrm>
              <a:custGeom>
                <a:rect b="b" l="l" r="r" t="t"/>
                <a:pathLst>
                  <a:path extrusionOk="0" h="111" w="613">
                    <a:moveTo>
                      <a:pt x="283" y="1"/>
                    </a:moveTo>
                    <a:cubicBezTo>
                      <a:pt x="262" y="1"/>
                      <a:pt x="262" y="22"/>
                      <a:pt x="241" y="22"/>
                    </a:cubicBezTo>
                    <a:lnTo>
                      <a:pt x="0" y="111"/>
                    </a:lnTo>
                    <a:lnTo>
                      <a:pt x="351" y="111"/>
                    </a:lnTo>
                    <a:lnTo>
                      <a:pt x="613" y="22"/>
                    </a:lnTo>
                    <a:lnTo>
                      <a:pt x="592" y="22"/>
                    </a:lnTo>
                    <a:lnTo>
                      <a:pt x="28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 name="Google Shape;1036;p38"/>
              <p:cNvSpPr/>
              <p:nvPr/>
            </p:nvSpPr>
            <p:spPr>
              <a:xfrm>
                <a:off x="3630028" y="2516749"/>
                <a:ext cx="115827" cy="29780"/>
              </a:xfrm>
              <a:custGeom>
                <a:rect b="b" l="l" r="r" t="t"/>
                <a:pathLst>
                  <a:path extrusionOk="0" h="190" w="739">
                    <a:moveTo>
                      <a:pt x="346" y="79"/>
                    </a:moveTo>
                    <a:lnTo>
                      <a:pt x="456" y="100"/>
                    </a:lnTo>
                    <a:lnTo>
                      <a:pt x="283" y="100"/>
                    </a:lnTo>
                    <a:lnTo>
                      <a:pt x="346" y="79"/>
                    </a:lnTo>
                    <a:close/>
                    <a:moveTo>
                      <a:pt x="315" y="1"/>
                    </a:moveTo>
                    <a:cubicBezTo>
                      <a:pt x="304" y="1"/>
                      <a:pt x="294" y="6"/>
                      <a:pt x="283" y="17"/>
                    </a:cubicBezTo>
                    <a:lnTo>
                      <a:pt x="21" y="100"/>
                    </a:lnTo>
                    <a:lnTo>
                      <a:pt x="21" y="127"/>
                    </a:lnTo>
                    <a:lnTo>
                      <a:pt x="0" y="127"/>
                    </a:lnTo>
                    <a:lnTo>
                      <a:pt x="0" y="148"/>
                    </a:lnTo>
                    <a:lnTo>
                      <a:pt x="0" y="169"/>
                    </a:lnTo>
                    <a:lnTo>
                      <a:pt x="21" y="169"/>
                    </a:lnTo>
                    <a:lnTo>
                      <a:pt x="21" y="189"/>
                    </a:lnTo>
                    <a:lnTo>
                      <a:pt x="456" y="189"/>
                    </a:lnTo>
                    <a:lnTo>
                      <a:pt x="697" y="100"/>
                    </a:lnTo>
                    <a:lnTo>
                      <a:pt x="718" y="100"/>
                    </a:lnTo>
                    <a:lnTo>
                      <a:pt x="718" y="79"/>
                    </a:lnTo>
                    <a:lnTo>
                      <a:pt x="739" y="79"/>
                    </a:lnTo>
                    <a:lnTo>
                      <a:pt x="739" y="59"/>
                    </a:lnTo>
                    <a:lnTo>
                      <a:pt x="739" y="38"/>
                    </a:lnTo>
                    <a:lnTo>
                      <a:pt x="718" y="38"/>
                    </a:lnTo>
                    <a:lnTo>
                      <a:pt x="718" y="17"/>
                    </a:lnTo>
                    <a:lnTo>
                      <a:pt x="346" y="17"/>
                    </a:lnTo>
                    <a:cubicBezTo>
                      <a:pt x="335" y="6"/>
                      <a:pt x="325" y="1"/>
                      <a:pt x="31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 name="Google Shape;1037;p38"/>
              <p:cNvSpPr/>
              <p:nvPr/>
            </p:nvSpPr>
            <p:spPr>
              <a:xfrm>
                <a:off x="3585672" y="2543081"/>
                <a:ext cx="95452" cy="17398"/>
              </a:xfrm>
              <a:custGeom>
                <a:rect b="b" l="l" r="r" t="t"/>
                <a:pathLst>
                  <a:path extrusionOk="0" h="111" w="609">
                    <a:moveTo>
                      <a:pt x="283" y="1"/>
                    </a:moveTo>
                    <a:cubicBezTo>
                      <a:pt x="283" y="1"/>
                      <a:pt x="262" y="1"/>
                      <a:pt x="262" y="21"/>
                    </a:cubicBezTo>
                    <a:lnTo>
                      <a:pt x="1" y="110"/>
                    </a:lnTo>
                    <a:lnTo>
                      <a:pt x="367" y="110"/>
                    </a:lnTo>
                    <a:lnTo>
                      <a:pt x="608" y="21"/>
                    </a:lnTo>
                    <a:lnTo>
                      <a:pt x="28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 name="Google Shape;1038;p38"/>
              <p:cNvSpPr/>
              <p:nvPr/>
            </p:nvSpPr>
            <p:spPr>
              <a:xfrm>
                <a:off x="3575014" y="2536498"/>
                <a:ext cx="116768" cy="30563"/>
              </a:xfrm>
              <a:custGeom>
                <a:rect b="b" l="l" r="r" t="t"/>
                <a:pathLst>
                  <a:path extrusionOk="0" h="195" w="745">
                    <a:moveTo>
                      <a:pt x="461" y="84"/>
                    </a:moveTo>
                    <a:lnTo>
                      <a:pt x="414" y="105"/>
                    </a:lnTo>
                    <a:lnTo>
                      <a:pt x="304" y="105"/>
                    </a:lnTo>
                    <a:lnTo>
                      <a:pt x="351" y="84"/>
                    </a:lnTo>
                    <a:close/>
                    <a:moveTo>
                      <a:pt x="351" y="1"/>
                    </a:moveTo>
                    <a:cubicBezTo>
                      <a:pt x="330" y="1"/>
                      <a:pt x="330" y="1"/>
                      <a:pt x="283" y="22"/>
                    </a:cubicBezTo>
                    <a:lnTo>
                      <a:pt x="42" y="105"/>
                    </a:lnTo>
                    <a:lnTo>
                      <a:pt x="21" y="105"/>
                    </a:lnTo>
                    <a:lnTo>
                      <a:pt x="21" y="132"/>
                    </a:lnTo>
                    <a:lnTo>
                      <a:pt x="0" y="132"/>
                    </a:lnTo>
                    <a:lnTo>
                      <a:pt x="0" y="152"/>
                    </a:lnTo>
                    <a:lnTo>
                      <a:pt x="0" y="173"/>
                    </a:lnTo>
                    <a:lnTo>
                      <a:pt x="21" y="173"/>
                    </a:lnTo>
                    <a:lnTo>
                      <a:pt x="21" y="194"/>
                    </a:lnTo>
                    <a:lnTo>
                      <a:pt x="461" y="194"/>
                    </a:lnTo>
                    <a:lnTo>
                      <a:pt x="723" y="105"/>
                    </a:lnTo>
                    <a:lnTo>
                      <a:pt x="723" y="84"/>
                    </a:lnTo>
                    <a:lnTo>
                      <a:pt x="744" y="84"/>
                    </a:lnTo>
                    <a:lnTo>
                      <a:pt x="744" y="63"/>
                    </a:lnTo>
                    <a:lnTo>
                      <a:pt x="744" y="43"/>
                    </a:lnTo>
                    <a:lnTo>
                      <a:pt x="723" y="22"/>
                    </a:lnTo>
                    <a:lnTo>
                      <a:pt x="676" y="22"/>
                    </a:lnTo>
                    <a:lnTo>
                      <a:pt x="35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 name="Google Shape;1039;p38"/>
              <p:cNvSpPr/>
              <p:nvPr/>
            </p:nvSpPr>
            <p:spPr>
              <a:xfrm>
                <a:off x="3533949" y="2563613"/>
                <a:ext cx="96235" cy="17398"/>
              </a:xfrm>
              <a:custGeom>
                <a:rect b="b" l="l" r="r" t="t"/>
                <a:pathLst>
                  <a:path extrusionOk="0" h="111" w="614">
                    <a:moveTo>
                      <a:pt x="242" y="0"/>
                    </a:moveTo>
                    <a:lnTo>
                      <a:pt x="1" y="110"/>
                    </a:lnTo>
                    <a:lnTo>
                      <a:pt x="351" y="110"/>
                    </a:lnTo>
                    <a:lnTo>
                      <a:pt x="613" y="21"/>
                    </a:lnTo>
                    <a:lnTo>
                      <a:pt x="592" y="21"/>
                    </a:lnTo>
                    <a:lnTo>
                      <a:pt x="262"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 name="Google Shape;1040;p38"/>
              <p:cNvSpPr/>
              <p:nvPr/>
            </p:nvSpPr>
            <p:spPr>
              <a:xfrm>
                <a:off x="3524075" y="2557030"/>
                <a:ext cx="115984" cy="30563"/>
              </a:xfrm>
              <a:custGeom>
                <a:rect b="b" l="l" r="r" t="t"/>
                <a:pathLst>
                  <a:path extrusionOk="0" h="195" w="740">
                    <a:moveTo>
                      <a:pt x="435" y="84"/>
                    </a:moveTo>
                    <a:lnTo>
                      <a:pt x="394" y="105"/>
                    </a:lnTo>
                    <a:lnTo>
                      <a:pt x="284" y="105"/>
                    </a:lnTo>
                    <a:lnTo>
                      <a:pt x="325" y="84"/>
                    </a:lnTo>
                    <a:close/>
                    <a:moveTo>
                      <a:pt x="325" y="1"/>
                    </a:moveTo>
                    <a:cubicBezTo>
                      <a:pt x="305" y="1"/>
                      <a:pt x="305" y="1"/>
                      <a:pt x="284" y="21"/>
                    </a:cubicBezTo>
                    <a:lnTo>
                      <a:pt x="22" y="105"/>
                    </a:lnTo>
                    <a:lnTo>
                      <a:pt x="1" y="131"/>
                    </a:lnTo>
                    <a:lnTo>
                      <a:pt x="1" y="152"/>
                    </a:lnTo>
                    <a:lnTo>
                      <a:pt x="1" y="173"/>
                    </a:lnTo>
                    <a:lnTo>
                      <a:pt x="22" y="173"/>
                    </a:lnTo>
                    <a:lnTo>
                      <a:pt x="43" y="194"/>
                    </a:lnTo>
                    <a:lnTo>
                      <a:pt x="456" y="194"/>
                    </a:lnTo>
                    <a:lnTo>
                      <a:pt x="697" y="84"/>
                    </a:lnTo>
                    <a:lnTo>
                      <a:pt x="718" y="84"/>
                    </a:lnTo>
                    <a:lnTo>
                      <a:pt x="739" y="63"/>
                    </a:lnTo>
                    <a:lnTo>
                      <a:pt x="739" y="42"/>
                    </a:lnTo>
                    <a:lnTo>
                      <a:pt x="718" y="21"/>
                    </a:lnTo>
                    <a:lnTo>
                      <a:pt x="655" y="21"/>
                    </a:lnTo>
                    <a:lnTo>
                      <a:pt x="32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 name="Google Shape;1041;p38"/>
              <p:cNvSpPr/>
              <p:nvPr/>
            </p:nvSpPr>
            <p:spPr>
              <a:xfrm>
                <a:off x="3478935" y="2584145"/>
                <a:ext cx="96235" cy="17398"/>
              </a:xfrm>
              <a:custGeom>
                <a:rect b="b" l="l" r="r" t="t"/>
                <a:pathLst>
                  <a:path extrusionOk="0" h="111" w="614">
                    <a:moveTo>
                      <a:pt x="242" y="0"/>
                    </a:moveTo>
                    <a:lnTo>
                      <a:pt x="1" y="110"/>
                    </a:lnTo>
                    <a:lnTo>
                      <a:pt x="373" y="110"/>
                    </a:lnTo>
                    <a:lnTo>
                      <a:pt x="613" y="21"/>
                    </a:lnTo>
                    <a:lnTo>
                      <a:pt x="61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 name="Google Shape;1042;p38"/>
              <p:cNvSpPr/>
              <p:nvPr/>
            </p:nvSpPr>
            <p:spPr>
              <a:xfrm>
                <a:off x="3469061" y="2577562"/>
                <a:ext cx="116768" cy="30563"/>
              </a:xfrm>
              <a:custGeom>
                <a:rect b="b" l="l" r="r" t="t"/>
                <a:pathLst>
                  <a:path extrusionOk="0" h="195" w="745">
                    <a:moveTo>
                      <a:pt x="457" y="84"/>
                    </a:moveTo>
                    <a:lnTo>
                      <a:pt x="415" y="105"/>
                    </a:lnTo>
                    <a:lnTo>
                      <a:pt x="305" y="105"/>
                    </a:lnTo>
                    <a:lnTo>
                      <a:pt x="352" y="84"/>
                    </a:lnTo>
                    <a:close/>
                    <a:moveTo>
                      <a:pt x="352" y="0"/>
                    </a:moveTo>
                    <a:cubicBezTo>
                      <a:pt x="326" y="0"/>
                      <a:pt x="305" y="0"/>
                      <a:pt x="284" y="21"/>
                    </a:cubicBezTo>
                    <a:lnTo>
                      <a:pt x="43" y="105"/>
                    </a:lnTo>
                    <a:lnTo>
                      <a:pt x="22" y="105"/>
                    </a:lnTo>
                    <a:lnTo>
                      <a:pt x="22" y="131"/>
                    </a:lnTo>
                    <a:lnTo>
                      <a:pt x="1" y="131"/>
                    </a:lnTo>
                    <a:lnTo>
                      <a:pt x="1" y="152"/>
                    </a:lnTo>
                    <a:lnTo>
                      <a:pt x="22" y="173"/>
                    </a:lnTo>
                    <a:lnTo>
                      <a:pt x="43" y="194"/>
                    </a:lnTo>
                    <a:lnTo>
                      <a:pt x="415" y="194"/>
                    </a:lnTo>
                    <a:cubicBezTo>
                      <a:pt x="436" y="194"/>
                      <a:pt x="436" y="194"/>
                      <a:pt x="483" y="173"/>
                    </a:cubicBezTo>
                    <a:lnTo>
                      <a:pt x="718" y="84"/>
                    </a:lnTo>
                    <a:lnTo>
                      <a:pt x="745" y="84"/>
                    </a:lnTo>
                    <a:lnTo>
                      <a:pt x="745" y="63"/>
                    </a:lnTo>
                    <a:lnTo>
                      <a:pt x="745" y="42"/>
                    </a:lnTo>
                    <a:lnTo>
                      <a:pt x="745" y="21"/>
                    </a:lnTo>
                    <a:lnTo>
                      <a:pt x="697" y="21"/>
                    </a:lnTo>
                    <a:lnTo>
                      <a:pt x="697"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 name="Google Shape;1043;p38"/>
              <p:cNvSpPr/>
              <p:nvPr/>
            </p:nvSpPr>
            <p:spPr>
              <a:xfrm>
                <a:off x="3424862" y="2604677"/>
                <a:ext cx="99370" cy="17398"/>
              </a:xfrm>
              <a:custGeom>
                <a:rect b="b" l="l" r="r" t="t"/>
                <a:pathLst>
                  <a:path extrusionOk="0" h="111" w="634">
                    <a:moveTo>
                      <a:pt x="262" y="0"/>
                    </a:moveTo>
                    <a:lnTo>
                      <a:pt x="21" y="89"/>
                    </a:lnTo>
                    <a:cubicBezTo>
                      <a:pt x="0" y="89"/>
                      <a:pt x="21" y="110"/>
                      <a:pt x="21" y="110"/>
                    </a:cubicBezTo>
                    <a:lnTo>
                      <a:pt x="346" y="110"/>
                    </a:lnTo>
                    <a:cubicBezTo>
                      <a:pt x="372" y="110"/>
                      <a:pt x="372" y="110"/>
                      <a:pt x="393" y="89"/>
                    </a:cubicBezTo>
                    <a:lnTo>
                      <a:pt x="634"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 name="Google Shape;1044;p38"/>
              <p:cNvSpPr/>
              <p:nvPr/>
            </p:nvSpPr>
            <p:spPr>
              <a:xfrm>
                <a:off x="3417339" y="2598094"/>
                <a:ext cx="116768" cy="30563"/>
              </a:xfrm>
              <a:custGeom>
                <a:rect b="b" l="l" r="r" t="t"/>
                <a:pathLst>
                  <a:path extrusionOk="0" h="195" w="745">
                    <a:moveTo>
                      <a:pt x="441" y="84"/>
                    </a:moveTo>
                    <a:lnTo>
                      <a:pt x="394" y="105"/>
                    </a:lnTo>
                    <a:lnTo>
                      <a:pt x="289" y="105"/>
                    </a:lnTo>
                    <a:lnTo>
                      <a:pt x="331" y="84"/>
                    </a:lnTo>
                    <a:close/>
                    <a:moveTo>
                      <a:pt x="263" y="0"/>
                    </a:moveTo>
                    <a:lnTo>
                      <a:pt x="27" y="105"/>
                    </a:lnTo>
                    <a:lnTo>
                      <a:pt x="1" y="105"/>
                    </a:lnTo>
                    <a:lnTo>
                      <a:pt x="1" y="131"/>
                    </a:lnTo>
                    <a:lnTo>
                      <a:pt x="1" y="152"/>
                    </a:lnTo>
                    <a:lnTo>
                      <a:pt x="1" y="173"/>
                    </a:lnTo>
                    <a:lnTo>
                      <a:pt x="69" y="173"/>
                    </a:lnTo>
                    <a:lnTo>
                      <a:pt x="394" y="194"/>
                    </a:lnTo>
                    <a:cubicBezTo>
                      <a:pt x="420" y="194"/>
                      <a:pt x="441" y="194"/>
                      <a:pt x="462" y="173"/>
                    </a:cubicBezTo>
                    <a:lnTo>
                      <a:pt x="703" y="84"/>
                    </a:lnTo>
                    <a:lnTo>
                      <a:pt x="724" y="84"/>
                    </a:lnTo>
                    <a:lnTo>
                      <a:pt x="724" y="63"/>
                    </a:lnTo>
                    <a:lnTo>
                      <a:pt x="745" y="63"/>
                    </a:lnTo>
                    <a:lnTo>
                      <a:pt x="745" y="42"/>
                    </a:lnTo>
                    <a:lnTo>
                      <a:pt x="745" y="21"/>
                    </a:lnTo>
                    <a:lnTo>
                      <a:pt x="724" y="21"/>
                    </a:lnTo>
                    <a:lnTo>
                      <a:pt x="703"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 name="Google Shape;1045;p38"/>
              <p:cNvSpPr/>
              <p:nvPr/>
            </p:nvSpPr>
            <p:spPr>
              <a:xfrm>
                <a:off x="3373139" y="2625209"/>
                <a:ext cx="96079" cy="14106"/>
              </a:xfrm>
              <a:custGeom>
                <a:rect b="b" l="l" r="r" t="t"/>
                <a:pathLst>
                  <a:path extrusionOk="0" h="90" w="613">
                    <a:moveTo>
                      <a:pt x="241" y="0"/>
                    </a:moveTo>
                    <a:lnTo>
                      <a:pt x="0" y="89"/>
                    </a:lnTo>
                    <a:lnTo>
                      <a:pt x="372" y="89"/>
                    </a:lnTo>
                    <a:lnTo>
                      <a:pt x="61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 name="Google Shape;1046;p38"/>
              <p:cNvSpPr/>
              <p:nvPr/>
            </p:nvSpPr>
            <p:spPr>
              <a:xfrm>
                <a:off x="3363265" y="2618627"/>
                <a:ext cx="119902" cy="27272"/>
              </a:xfrm>
              <a:custGeom>
                <a:rect b="b" l="l" r="r" t="t"/>
                <a:pathLst>
                  <a:path extrusionOk="0" h="174" w="765">
                    <a:moveTo>
                      <a:pt x="283" y="0"/>
                    </a:moveTo>
                    <a:lnTo>
                      <a:pt x="42" y="84"/>
                    </a:lnTo>
                    <a:lnTo>
                      <a:pt x="21" y="105"/>
                    </a:lnTo>
                    <a:lnTo>
                      <a:pt x="0" y="131"/>
                    </a:lnTo>
                    <a:lnTo>
                      <a:pt x="21" y="152"/>
                    </a:lnTo>
                    <a:lnTo>
                      <a:pt x="21" y="173"/>
                    </a:lnTo>
                    <a:lnTo>
                      <a:pt x="477" y="173"/>
                    </a:lnTo>
                    <a:lnTo>
                      <a:pt x="718" y="84"/>
                    </a:lnTo>
                    <a:lnTo>
                      <a:pt x="739" y="63"/>
                    </a:lnTo>
                    <a:lnTo>
                      <a:pt x="765" y="63"/>
                    </a:lnTo>
                    <a:lnTo>
                      <a:pt x="765" y="42"/>
                    </a:lnTo>
                    <a:lnTo>
                      <a:pt x="739" y="21"/>
                    </a:lnTo>
                    <a:lnTo>
                      <a:pt x="718"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 name="Google Shape;1047;p38"/>
              <p:cNvSpPr/>
              <p:nvPr/>
            </p:nvSpPr>
            <p:spPr>
              <a:xfrm>
                <a:off x="4091298" y="2383995"/>
                <a:ext cx="92944" cy="18808"/>
              </a:xfrm>
              <a:custGeom>
                <a:rect b="b" l="l" r="r" t="t"/>
                <a:pathLst>
                  <a:path extrusionOk="0" h="120" w="593">
                    <a:moveTo>
                      <a:pt x="269" y="1"/>
                    </a:moveTo>
                    <a:cubicBezTo>
                      <a:pt x="262" y="1"/>
                      <a:pt x="262" y="10"/>
                      <a:pt x="262" y="10"/>
                    </a:cubicBezTo>
                    <a:lnTo>
                      <a:pt x="0" y="99"/>
                    </a:lnTo>
                    <a:lnTo>
                      <a:pt x="309" y="120"/>
                    </a:lnTo>
                    <a:lnTo>
                      <a:pt x="330" y="120"/>
                    </a:lnTo>
                    <a:lnTo>
                      <a:pt x="571" y="31"/>
                    </a:lnTo>
                    <a:cubicBezTo>
                      <a:pt x="592" y="10"/>
                      <a:pt x="592" y="10"/>
                      <a:pt x="571" y="10"/>
                    </a:cubicBezTo>
                    <a:lnTo>
                      <a:pt x="283" y="10"/>
                    </a:lnTo>
                    <a:cubicBezTo>
                      <a:pt x="276" y="3"/>
                      <a:pt x="272" y="1"/>
                      <a:pt x="269"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 name="Google Shape;1048;p38"/>
              <p:cNvSpPr/>
              <p:nvPr/>
            </p:nvSpPr>
            <p:spPr>
              <a:xfrm>
                <a:off x="4081424" y="2377412"/>
                <a:ext cx="112692" cy="31974"/>
              </a:xfrm>
              <a:custGeom>
                <a:rect b="b" l="l" r="r" t="t"/>
                <a:pathLst>
                  <a:path extrusionOk="0" h="204" w="719">
                    <a:moveTo>
                      <a:pt x="346" y="73"/>
                    </a:moveTo>
                    <a:lnTo>
                      <a:pt x="435" y="99"/>
                    </a:lnTo>
                    <a:lnTo>
                      <a:pt x="372" y="120"/>
                    </a:lnTo>
                    <a:lnTo>
                      <a:pt x="262" y="120"/>
                    </a:lnTo>
                    <a:lnTo>
                      <a:pt x="346" y="73"/>
                    </a:lnTo>
                    <a:close/>
                    <a:moveTo>
                      <a:pt x="314" y="1"/>
                    </a:moveTo>
                    <a:cubicBezTo>
                      <a:pt x="307" y="1"/>
                      <a:pt x="297" y="3"/>
                      <a:pt x="283" y="10"/>
                    </a:cubicBezTo>
                    <a:lnTo>
                      <a:pt x="43" y="99"/>
                    </a:lnTo>
                    <a:lnTo>
                      <a:pt x="22" y="99"/>
                    </a:lnTo>
                    <a:lnTo>
                      <a:pt x="22" y="120"/>
                    </a:lnTo>
                    <a:lnTo>
                      <a:pt x="1" y="120"/>
                    </a:lnTo>
                    <a:lnTo>
                      <a:pt x="1" y="141"/>
                    </a:lnTo>
                    <a:lnTo>
                      <a:pt x="22" y="162"/>
                    </a:lnTo>
                    <a:lnTo>
                      <a:pt x="22" y="183"/>
                    </a:lnTo>
                    <a:lnTo>
                      <a:pt x="63" y="183"/>
                    </a:lnTo>
                    <a:lnTo>
                      <a:pt x="372" y="204"/>
                    </a:lnTo>
                    <a:cubicBezTo>
                      <a:pt x="393" y="204"/>
                      <a:pt x="393" y="204"/>
                      <a:pt x="435" y="183"/>
                    </a:cubicBezTo>
                    <a:lnTo>
                      <a:pt x="676" y="99"/>
                    </a:lnTo>
                    <a:lnTo>
                      <a:pt x="697" y="99"/>
                    </a:lnTo>
                    <a:lnTo>
                      <a:pt x="697" y="73"/>
                    </a:lnTo>
                    <a:lnTo>
                      <a:pt x="718" y="52"/>
                    </a:lnTo>
                    <a:lnTo>
                      <a:pt x="697" y="31"/>
                    </a:lnTo>
                    <a:lnTo>
                      <a:pt x="676" y="31"/>
                    </a:lnTo>
                    <a:lnTo>
                      <a:pt x="655" y="10"/>
                    </a:lnTo>
                    <a:lnTo>
                      <a:pt x="346" y="10"/>
                    </a:lnTo>
                    <a:cubicBezTo>
                      <a:pt x="332" y="10"/>
                      <a:pt x="328" y="1"/>
                      <a:pt x="31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 name="Google Shape;1049;p38"/>
              <p:cNvSpPr/>
              <p:nvPr/>
            </p:nvSpPr>
            <p:spPr>
              <a:xfrm>
                <a:off x="4037068" y="2404527"/>
                <a:ext cx="92160" cy="18808"/>
              </a:xfrm>
              <a:custGeom>
                <a:rect b="b" l="l" r="r" t="t"/>
                <a:pathLst>
                  <a:path extrusionOk="0" h="120" w="588">
                    <a:moveTo>
                      <a:pt x="269" y="1"/>
                    </a:moveTo>
                    <a:cubicBezTo>
                      <a:pt x="263" y="1"/>
                      <a:pt x="263" y="10"/>
                      <a:pt x="263" y="10"/>
                    </a:cubicBezTo>
                    <a:lnTo>
                      <a:pt x="1" y="99"/>
                    </a:lnTo>
                    <a:lnTo>
                      <a:pt x="305" y="120"/>
                    </a:lnTo>
                    <a:lnTo>
                      <a:pt x="326" y="120"/>
                    </a:lnTo>
                    <a:lnTo>
                      <a:pt x="587" y="10"/>
                    </a:lnTo>
                    <a:lnTo>
                      <a:pt x="284" y="10"/>
                    </a:lnTo>
                    <a:cubicBezTo>
                      <a:pt x="277" y="3"/>
                      <a:pt x="272" y="1"/>
                      <a:pt x="269"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 name="Google Shape;1050;p38"/>
              <p:cNvSpPr/>
              <p:nvPr/>
            </p:nvSpPr>
            <p:spPr>
              <a:xfrm>
                <a:off x="4026410" y="2397945"/>
                <a:ext cx="113476" cy="31974"/>
              </a:xfrm>
              <a:custGeom>
                <a:rect b="b" l="l" r="r" t="t"/>
                <a:pathLst>
                  <a:path extrusionOk="0" h="204" w="724">
                    <a:moveTo>
                      <a:pt x="352" y="73"/>
                    </a:moveTo>
                    <a:lnTo>
                      <a:pt x="435" y="99"/>
                    </a:lnTo>
                    <a:lnTo>
                      <a:pt x="373" y="120"/>
                    </a:lnTo>
                    <a:lnTo>
                      <a:pt x="284" y="120"/>
                    </a:lnTo>
                    <a:lnTo>
                      <a:pt x="352" y="73"/>
                    </a:lnTo>
                    <a:close/>
                    <a:moveTo>
                      <a:pt x="317" y="1"/>
                    </a:moveTo>
                    <a:cubicBezTo>
                      <a:pt x="310" y="1"/>
                      <a:pt x="299" y="3"/>
                      <a:pt x="284" y="10"/>
                    </a:cubicBezTo>
                    <a:lnTo>
                      <a:pt x="43" y="99"/>
                    </a:lnTo>
                    <a:lnTo>
                      <a:pt x="22" y="120"/>
                    </a:lnTo>
                    <a:lnTo>
                      <a:pt x="1" y="120"/>
                    </a:lnTo>
                    <a:lnTo>
                      <a:pt x="1" y="141"/>
                    </a:lnTo>
                    <a:lnTo>
                      <a:pt x="22" y="162"/>
                    </a:lnTo>
                    <a:lnTo>
                      <a:pt x="22" y="183"/>
                    </a:lnTo>
                    <a:lnTo>
                      <a:pt x="69" y="183"/>
                    </a:lnTo>
                    <a:lnTo>
                      <a:pt x="373" y="204"/>
                    </a:lnTo>
                    <a:cubicBezTo>
                      <a:pt x="394" y="204"/>
                      <a:pt x="394" y="204"/>
                      <a:pt x="435" y="183"/>
                    </a:cubicBezTo>
                    <a:lnTo>
                      <a:pt x="676" y="99"/>
                    </a:lnTo>
                    <a:lnTo>
                      <a:pt x="697" y="99"/>
                    </a:lnTo>
                    <a:lnTo>
                      <a:pt x="723" y="73"/>
                    </a:lnTo>
                    <a:lnTo>
                      <a:pt x="723" y="52"/>
                    </a:lnTo>
                    <a:lnTo>
                      <a:pt x="697" y="31"/>
                    </a:lnTo>
                    <a:lnTo>
                      <a:pt x="676" y="31"/>
                    </a:lnTo>
                    <a:lnTo>
                      <a:pt x="676" y="10"/>
                    </a:lnTo>
                    <a:lnTo>
                      <a:pt x="352" y="10"/>
                    </a:lnTo>
                    <a:cubicBezTo>
                      <a:pt x="338" y="10"/>
                      <a:pt x="333" y="1"/>
                      <a:pt x="31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 name="Google Shape;1051;p38"/>
              <p:cNvSpPr/>
              <p:nvPr/>
            </p:nvSpPr>
            <p:spPr>
              <a:xfrm>
                <a:off x="3982054" y="2423179"/>
                <a:ext cx="92160" cy="20689"/>
              </a:xfrm>
              <a:custGeom>
                <a:rect b="b" l="l" r="r" t="t"/>
                <a:pathLst>
                  <a:path extrusionOk="0" h="132" w="588">
                    <a:moveTo>
                      <a:pt x="284" y="1"/>
                    </a:moveTo>
                    <a:cubicBezTo>
                      <a:pt x="263" y="1"/>
                      <a:pt x="263" y="22"/>
                      <a:pt x="263" y="22"/>
                    </a:cubicBezTo>
                    <a:lnTo>
                      <a:pt x="1" y="111"/>
                    </a:lnTo>
                    <a:lnTo>
                      <a:pt x="22" y="111"/>
                    </a:lnTo>
                    <a:lnTo>
                      <a:pt x="305" y="132"/>
                    </a:lnTo>
                    <a:lnTo>
                      <a:pt x="326" y="132"/>
                    </a:lnTo>
                    <a:lnTo>
                      <a:pt x="587" y="22"/>
                    </a:lnTo>
                    <a:lnTo>
                      <a:pt x="284"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 name="Google Shape;1052;p38"/>
              <p:cNvSpPr/>
              <p:nvPr/>
            </p:nvSpPr>
            <p:spPr>
              <a:xfrm>
                <a:off x="3971396" y="2418477"/>
                <a:ext cx="113476" cy="31974"/>
              </a:xfrm>
              <a:custGeom>
                <a:rect b="b" l="l" r="r" t="t"/>
                <a:pathLst>
                  <a:path extrusionOk="0" h="204" w="724">
                    <a:moveTo>
                      <a:pt x="352" y="73"/>
                    </a:moveTo>
                    <a:lnTo>
                      <a:pt x="441" y="99"/>
                    </a:lnTo>
                    <a:lnTo>
                      <a:pt x="373" y="120"/>
                    </a:lnTo>
                    <a:lnTo>
                      <a:pt x="289" y="120"/>
                    </a:lnTo>
                    <a:lnTo>
                      <a:pt x="352" y="73"/>
                    </a:lnTo>
                    <a:close/>
                    <a:moveTo>
                      <a:pt x="319" y="1"/>
                    </a:moveTo>
                    <a:cubicBezTo>
                      <a:pt x="312" y="1"/>
                      <a:pt x="303" y="3"/>
                      <a:pt x="289" y="10"/>
                    </a:cubicBezTo>
                    <a:lnTo>
                      <a:pt x="48" y="99"/>
                    </a:lnTo>
                    <a:lnTo>
                      <a:pt x="27" y="120"/>
                    </a:lnTo>
                    <a:lnTo>
                      <a:pt x="1" y="120"/>
                    </a:lnTo>
                    <a:lnTo>
                      <a:pt x="1" y="141"/>
                    </a:lnTo>
                    <a:lnTo>
                      <a:pt x="1" y="162"/>
                    </a:lnTo>
                    <a:lnTo>
                      <a:pt x="27" y="162"/>
                    </a:lnTo>
                    <a:lnTo>
                      <a:pt x="27" y="183"/>
                    </a:lnTo>
                    <a:lnTo>
                      <a:pt x="69" y="183"/>
                    </a:lnTo>
                    <a:lnTo>
                      <a:pt x="373" y="204"/>
                    </a:lnTo>
                    <a:cubicBezTo>
                      <a:pt x="394" y="204"/>
                      <a:pt x="420" y="204"/>
                      <a:pt x="441" y="183"/>
                    </a:cubicBezTo>
                    <a:lnTo>
                      <a:pt x="682" y="99"/>
                    </a:lnTo>
                    <a:lnTo>
                      <a:pt x="703" y="99"/>
                    </a:lnTo>
                    <a:lnTo>
                      <a:pt x="703" y="73"/>
                    </a:lnTo>
                    <a:lnTo>
                      <a:pt x="724" y="73"/>
                    </a:lnTo>
                    <a:lnTo>
                      <a:pt x="724" y="52"/>
                    </a:lnTo>
                    <a:lnTo>
                      <a:pt x="703" y="31"/>
                    </a:lnTo>
                    <a:lnTo>
                      <a:pt x="682" y="10"/>
                    </a:lnTo>
                    <a:lnTo>
                      <a:pt x="352" y="10"/>
                    </a:lnTo>
                    <a:cubicBezTo>
                      <a:pt x="338" y="10"/>
                      <a:pt x="333" y="1"/>
                      <a:pt x="31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 name="Google Shape;1053;p38"/>
              <p:cNvSpPr/>
              <p:nvPr/>
            </p:nvSpPr>
            <p:spPr>
              <a:xfrm>
                <a:off x="3927197" y="2443711"/>
                <a:ext cx="92787" cy="20689"/>
              </a:xfrm>
              <a:custGeom>
                <a:rect b="b" l="l" r="r" t="t"/>
                <a:pathLst>
                  <a:path extrusionOk="0" h="132" w="592">
                    <a:moveTo>
                      <a:pt x="283" y="1"/>
                    </a:moveTo>
                    <a:cubicBezTo>
                      <a:pt x="283" y="1"/>
                      <a:pt x="262" y="1"/>
                      <a:pt x="262" y="22"/>
                    </a:cubicBezTo>
                    <a:lnTo>
                      <a:pt x="0" y="111"/>
                    </a:lnTo>
                    <a:lnTo>
                      <a:pt x="21" y="111"/>
                    </a:lnTo>
                    <a:lnTo>
                      <a:pt x="330" y="132"/>
                    </a:lnTo>
                    <a:cubicBezTo>
                      <a:pt x="330" y="132"/>
                      <a:pt x="351" y="132"/>
                      <a:pt x="351" y="111"/>
                    </a:cubicBezTo>
                    <a:lnTo>
                      <a:pt x="592" y="22"/>
                    </a:lnTo>
                    <a:lnTo>
                      <a:pt x="28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 name="Google Shape;1054;p38"/>
              <p:cNvSpPr/>
              <p:nvPr/>
            </p:nvSpPr>
            <p:spPr>
              <a:xfrm>
                <a:off x="3917322" y="2437128"/>
                <a:ext cx="112536" cy="33855"/>
              </a:xfrm>
              <a:custGeom>
                <a:rect b="b" l="l" r="r" t="t"/>
                <a:pathLst>
                  <a:path extrusionOk="0" h="216" w="718">
                    <a:moveTo>
                      <a:pt x="346" y="85"/>
                    </a:moveTo>
                    <a:lnTo>
                      <a:pt x="435" y="111"/>
                    </a:lnTo>
                    <a:lnTo>
                      <a:pt x="393" y="132"/>
                    </a:lnTo>
                    <a:lnTo>
                      <a:pt x="283" y="132"/>
                    </a:lnTo>
                    <a:lnTo>
                      <a:pt x="346" y="85"/>
                    </a:lnTo>
                    <a:close/>
                    <a:moveTo>
                      <a:pt x="346" y="1"/>
                    </a:moveTo>
                    <a:cubicBezTo>
                      <a:pt x="325" y="1"/>
                      <a:pt x="325" y="1"/>
                      <a:pt x="283" y="22"/>
                    </a:cubicBezTo>
                    <a:lnTo>
                      <a:pt x="42" y="111"/>
                    </a:lnTo>
                    <a:lnTo>
                      <a:pt x="21" y="111"/>
                    </a:lnTo>
                    <a:lnTo>
                      <a:pt x="21" y="132"/>
                    </a:lnTo>
                    <a:lnTo>
                      <a:pt x="0" y="132"/>
                    </a:lnTo>
                    <a:lnTo>
                      <a:pt x="0" y="153"/>
                    </a:lnTo>
                    <a:lnTo>
                      <a:pt x="21" y="174"/>
                    </a:lnTo>
                    <a:lnTo>
                      <a:pt x="42" y="195"/>
                    </a:lnTo>
                    <a:lnTo>
                      <a:pt x="84" y="195"/>
                    </a:lnTo>
                    <a:lnTo>
                      <a:pt x="372" y="216"/>
                    </a:lnTo>
                    <a:cubicBezTo>
                      <a:pt x="393" y="216"/>
                      <a:pt x="414" y="216"/>
                      <a:pt x="435" y="195"/>
                    </a:cubicBezTo>
                    <a:lnTo>
                      <a:pt x="697" y="111"/>
                    </a:lnTo>
                    <a:lnTo>
                      <a:pt x="718" y="85"/>
                    </a:lnTo>
                    <a:lnTo>
                      <a:pt x="718" y="64"/>
                    </a:lnTo>
                    <a:lnTo>
                      <a:pt x="718" y="43"/>
                    </a:lnTo>
                    <a:lnTo>
                      <a:pt x="697" y="43"/>
                    </a:lnTo>
                    <a:lnTo>
                      <a:pt x="697" y="22"/>
                    </a:lnTo>
                    <a:lnTo>
                      <a:pt x="655" y="22"/>
                    </a:lnTo>
                    <a:lnTo>
                      <a:pt x="34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 name="Google Shape;1055;p38"/>
              <p:cNvSpPr/>
              <p:nvPr/>
            </p:nvSpPr>
            <p:spPr>
              <a:xfrm>
                <a:off x="3876258" y="2464243"/>
                <a:ext cx="88712" cy="17398"/>
              </a:xfrm>
              <a:custGeom>
                <a:rect b="b" l="l" r="r" t="t"/>
                <a:pathLst>
                  <a:path extrusionOk="0" h="111" w="566">
                    <a:moveTo>
                      <a:pt x="262" y="1"/>
                    </a:moveTo>
                    <a:cubicBezTo>
                      <a:pt x="262" y="1"/>
                      <a:pt x="241" y="1"/>
                      <a:pt x="241" y="22"/>
                    </a:cubicBezTo>
                    <a:lnTo>
                      <a:pt x="0" y="111"/>
                    </a:lnTo>
                    <a:lnTo>
                      <a:pt x="325" y="111"/>
                    </a:lnTo>
                    <a:lnTo>
                      <a:pt x="566" y="22"/>
                    </a:lnTo>
                    <a:lnTo>
                      <a:pt x="262"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 name="Google Shape;1056;p38"/>
              <p:cNvSpPr/>
              <p:nvPr/>
            </p:nvSpPr>
            <p:spPr>
              <a:xfrm>
                <a:off x="3862309" y="2457660"/>
                <a:ext cx="116768" cy="31974"/>
              </a:xfrm>
              <a:custGeom>
                <a:rect b="b" l="l" r="r" t="t"/>
                <a:pathLst>
                  <a:path extrusionOk="0" h="204" w="745">
                    <a:moveTo>
                      <a:pt x="461" y="85"/>
                    </a:moveTo>
                    <a:lnTo>
                      <a:pt x="393" y="132"/>
                    </a:lnTo>
                    <a:lnTo>
                      <a:pt x="283" y="111"/>
                    </a:lnTo>
                    <a:lnTo>
                      <a:pt x="351" y="85"/>
                    </a:lnTo>
                    <a:close/>
                    <a:moveTo>
                      <a:pt x="351" y="1"/>
                    </a:moveTo>
                    <a:cubicBezTo>
                      <a:pt x="330" y="1"/>
                      <a:pt x="330" y="1"/>
                      <a:pt x="304" y="22"/>
                    </a:cubicBezTo>
                    <a:lnTo>
                      <a:pt x="42" y="111"/>
                    </a:lnTo>
                    <a:lnTo>
                      <a:pt x="21" y="111"/>
                    </a:lnTo>
                    <a:lnTo>
                      <a:pt x="21" y="132"/>
                    </a:lnTo>
                    <a:lnTo>
                      <a:pt x="0" y="153"/>
                    </a:lnTo>
                    <a:lnTo>
                      <a:pt x="21" y="153"/>
                    </a:lnTo>
                    <a:lnTo>
                      <a:pt x="21" y="174"/>
                    </a:lnTo>
                    <a:lnTo>
                      <a:pt x="42" y="195"/>
                    </a:lnTo>
                    <a:lnTo>
                      <a:pt x="393" y="195"/>
                    </a:lnTo>
                    <a:cubicBezTo>
                      <a:pt x="407" y="195"/>
                      <a:pt x="412" y="204"/>
                      <a:pt x="427" y="204"/>
                    </a:cubicBezTo>
                    <a:cubicBezTo>
                      <a:pt x="435" y="204"/>
                      <a:pt x="446" y="202"/>
                      <a:pt x="461" y="195"/>
                    </a:cubicBezTo>
                    <a:lnTo>
                      <a:pt x="697" y="111"/>
                    </a:lnTo>
                    <a:lnTo>
                      <a:pt x="723" y="85"/>
                    </a:lnTo>
                    <a:lnTo>
                      <a:pt x="744" y="64"/>
                    </a:lnTo>
                    <a:lnTo>
                      <a:pt x="723" y="43"/>
                    </a:lnTo>
                    <a:lnTo>
                      <a:pt x="697" y="22"/>
                    </a:lnTo>
                    <a:lnTo>
                      <a:pt x="655" y="22"/>
                    </a:lnTo>
                    <a:lnTo>
                      <a:pt x="351"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 name="Google Shape;1057;p38"/>
              <p:cNvSpPr/>
              <p:nvPr/>
            </p:nvSpPr>
            <p:spPr>
              <a:xfrm>
                <a:off x="3821244" y="2484775"/>
                <a:ext cx="92944" cy="17398"/>
              </a:xfrm>
              <a:custGeom>
                <a:rect b="b" l="l" r="r" t="t"/>
                <a:pathLst>
                  <a:path extrusionOk="0" h="111" w="593">
                    <a:moveTo>
                      <a:pt x="241" y="1"/>
                    </a:moveTo>
                    <a:lnTo>
                      <a:pt x="1" y="111"/>
                    </a:lnTo>
                    <a:lnTo>
                      <a:pt x="351" y="111"/>
                    </a:lnTo>
                    <a:lnTo>
                      <a:pt x="592" y="22"/>
                    </a:lnTo>
                    <a:lnTo>
                      <a:pt x="262"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 name="Google Shape;1058;p38"/>
              <p:cNvSpPr/>
              <p:nvPr/>
            </p:nvSpPr>
            <p:spPr>
              <a:xfrm>
                <a:off x="3811370" y="2478193"/>
                <a:ext cx="112692" cy="30563"/>
              </a:xfrm>
              <a:custGeom>
                <a:rect b="b" l="l" r="r" t="t"/>
                <a:pathLst>
                  <a:path extrusionOk="0" h="195" w="719">
                    <a:moveTo>
                      <a:pt x="435" y="85"/>
                    </a:moveTo>
                    <a:lnTo>
                      <a:pt x="367" y="111"/>
                    </a:lnTo>
                    <a:lnTo>
                      <a:pt x="283" y="111"/>
                    </a:lnTo>
                    <a:lnTo>
                      <a:pt x="346" y="85"/>
                    </a:lnTo>
                    <a:close/>
                    <a:moveTo>
                      <a:pt x="346" y="1"/>
                    </a:moveTo>
                    <a:cubicBezTo>
                      <a:pt x="325" y="1"/>
                      <a:pt x="304" y="1"/>
                      <a:pt x="283" y="22"/>
                    </a:cubicBezTo>
                    <a:lnTo>
                      <a:pt x="22" y="111"/>
                    </a:lnTo>
                    <a:lnTo>
                      <a:pt x="1" y="132"/>
                    </a:lnTo>
                    <a:lnTo>
                      <a:pt x="1" y="153"/>
                    </a:lnTo>
                    <a:lnTo>
                      <a:pt x="1" y="174"/>
                    </a:lnTo>
                    <a:lnTo>
                      <a:pt x="22" y="174"/>
                    </a:lnTo>
                    <a:lnTo>
                      <a:pt x="43" y="195"/>
                    </a:lnTo>
                    <a:lnTo>
                      <a:pt x="435" y="195"/>
                    </a:lnTo>
                    <a:lnTo>
                      <a:pt x="676" y="111"/>
                    </a:lnTo>
                    <a:lnTo>
                      <a:pt x="697" y="85"/>
                    </a:lnTo>
                    <a:lnTo>
                      <a:pt x="718" y="85"/>
                    </a:lnTo>
                    <a:lnTo>
                      <a:pt x="718" y="64"/>
                    </a:lnTo>
                    <a:lnTo>
                      <a:pt x="718" y="43"/>
                    </a:lnTo>
                    <a:lnTo>
                      <a:pt x="697" y="22"/>
                    </a:lnTo>
                    <a:lnTo>
                      <a:pt x="655" y="22"/>
                    </a:lnTo>
                    <a:lnTo>
                      <a:pt x="34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 name="Google Shape;1059;p38"/>
              <p:cNvSpPr/>
              <p:nvPr/>
            </p:nvSpPr>
            <p:spPr>
              <a:xfrm>
                <a:off x="3766230" y="2505308"/>
                <a:ext cx="92944" cy="17398"/>
              </a:xfrm>
              <a:custGeom>
                <a:rect b="b" l="l" r="r" t="t"/>
                <a:pathLst>
                  <a:path extrusionOk="0" h="111" w="593">
                    <a:moveTo>
                      <a:pt x="263" y="1"/>
                    </a:moveTo>
                    <a:lnTo>
                      <a:pt x="1" y="111"/>
                    </a:lnTo>
                    <a:lnTo>
                      <a:pt x="352" y="111"/>
                    </a:lnTo>
                    <a:lnTo>
                      <a:pt x="592" y="22"/>
                    </a:lnTo>
                    <a:lnTo>
                      <a:pt x="289"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 name="Google Shape;1060;p38"/>
              <p:cNvSpPr/>
              <p:nvPr/>
            </p:nvSpPr>
            <p:spPr>
              <a:xfrm>
                <a:off x="3756356" y="2498725"/>
                <a:ext cx="116768" cy="30563"/>
              </a:xfrm>
              <a:custGeom>
                <a:rect b="b" l="l" r="r" t="t"/>
                <a:pathLst>
                  <a:path extrusionOk="0" h="195" w="745">
                    <a:moveTo>
                      <a:pt x="435" y="84"/>
                    </a:moveTo>
                    <a:lnTo>
                      <a:pt x="394" y="111"/>
                    </a:lnTo>
                    <a:lnTo>
                      <a:pt x="284" y="111"/>
                    </a:lnTo>
                    <a:lnTo>
                      <a:pt x="352" y="84"/>
                    </a:lnTo>
                    <a:close/>
                    <a:moveTo>
                      <a:pt x="352" y="1"/>
                    </a:moveTo>
                    <a:cubicBezTo>
                      <a:pt x="326" y="1"/>
                      <a:pt x="326" y="1"/>
                      <a:pt x="284" y="22"/>
                    </a:cubicBezTo>
                    <a:lnTo>
                      <a:pt x="43" y="111"/>
                    </a:lnTo>
                    <a:lnTo>
                      <a:pt x="22" y="111"/>
                    </a:lnTo>
                    <a:lnTo>
                      <a:pt x="1" y="132"/>
                    </a:lnTo>
                    <a:lnTo>
                      <a:pt x="1" y="153"/>
                    </a:lnTo>
                    <a:lnTo>
                      <a:pt x="22" y="174"/>
                    </a:lnTo>
                    <a:lnTo>
                      <a:pt x="43" y="174"/>
                    </a:lnTo>
                    <a:lnTo>
                      <a:pt x="64" y="194"/>
                    </a:lnTo>
                    <a:lnTo>
                      <a:pt x="456" y="194"/>
                    </a:lnTo>
                    <a:lnTo>
                      <a:pt x="697" y="84"/>
                    </a:lnTo>
                    <a:lnTo>
                      <a:pt x="718" y="84"/>
                    </a:lnTo>
                    <a:lnTo>
                      <a:pt x="718" y="64"/>
                    </a:lnTo>
                    <a:lnTo>
                      <a:pt x="744" y="64"/>
                    </a:lnTo>
                    <a:lnTo>
                      <a:pt x="718" y="43"/>
                    </a:lnTo>
                    <a:lnTo>
                      <a:pt x="697" y="22"/>
                    </a:lnTo>
                    <a:lnTo>
                      <a:pt x="655" y="22"/>
                    </a:lnTo>
                    <a:lnTo>
                      <a:pt x="35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 name="Google Shape;1061;p38"/>
              <p:cNvSpPr/>
              <p:nvPr/>
            </p:nvSpPr>
            <p:spPr>
              <a:xfrm>
                <a:off x="3715291" y="2525840"/>
                <a:ext cx="92160" cy="17398"/>
              </a:xfrm>
              <a:custGeom>
                <a:rect b="b" l="l" r="r" t="t"/>
                <a:pathLst>
                  <a:path extrusionOk="0" h="111" w="588">
                    <a:moveTo>
                      <a:pt x="242" y="1"/>
                    </a:moveTo>
                    <a:lnTo>
                      <a:pt x="1" y="90"/>
                    </a:lnTo>
                    <a:lnTo>
                      <a:pt x="1" y="111"/>
                    </a:lnTo>
                    <a:lnTo>
                      <a:pt x="352" y="111"/>
                    </a:lnTo>
                    <a:lnTo>
                      <a:pt x="588" y="21"/>
                    </a:lnTo>
                    <a:lnTo>
                      <a:pt x="588"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 name="Google Shape;1062;p38"/>
              <p:cNvSpPr/>
              <p:nvPr/>
            </p:nvSpPr>
            <p:spPr>
              <a:xfrm>
                <a:off x="3704633" y="2519257"/>
                <a:ext cx="113476" cy="30563"/>
              </a:xfrm>
              <a:custGeom>
                <a:rect b="b" l="l" r="r" t="t"/>
                <a:pathLst>
                  <a:path extrusionOk="0" h="195" w="724">
                    <a:moveTo>
                      <a:pt x="441" y="84"/>
                    </a:moveTo>
                    <a:lnTo>
                      <a:pt x="394" y="111"/>
                    </a:lnTo>
                    <a:lnTo>
                      <a:pt x="289" y="111"/>
                    </a:lnTo>
                    <a:lnTo>
                      <a:pt x="331" y="84"/>
                    </a:lnTo>
                    <a:close/>
                    <a:moveTo>
                      <a:pt x="289" y="1"/>
                    </a:moveTo>
                    <a:lnTo>
                      <a:pt x="27" y="111"/>
                    </a:lnTo>
                    <a:lnTo>
                      <a:pt x="1" y="111"/>
                    </a:lnTo>
                    <a:lnTo>
                      <a:pt x="1" y="132"/>
                    </a:lnTo>
                    <a:lnTo>
                      <a:pt x="1" y="153"/>
                    </a:lnTo>
                    <a:lnTo>
                      <a:pt x="1" y="173"/>
                    </a:lnTo>
                    <a:lnTo>
                      <a:pt x="48" y="173"/>
                    </a:lnTo>
                    <a:lnTo>
                      <a:pt x="69" y="194"/>
                    </a:lnTo>
                    <a:lnTo>
                      <a:pt x="373" y="194"/>
                    </a:lnTo>
                    <a:cubicBezTo>
                      <a:pt x="394" y="194"/>
                      <a:pt x="420" y="194"/>
                      <a:pt x="441" y="173"/>
                    </a:cubicBezTo>
                    <a:lnTo>
                      <a:pt x="682" y="84"/>
                    </a:lnTo>
                    <a:lnTo>
                      <a:pt x="703" y="84"/>
                    </a:lnTo>
                    <a:lnTo>
                      <a:pt x="724" y="63"/>
                    </a:lnTo>
                    <a:lnTo>
                      <a:pt x="724" y="43"/>
                    </a:lnTo>
                    <a:lnTo>
                      <a:pt x="703" y="22"/>
                    </a:lnTo>
                    <a:lnTo>
                      <a:pt x="682" y="22"/>
                    </a:lnTo>
                    <a:lnTo>
                      <a:pt x="656"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 name="Google Shape;1063;p38"/>
              <p:cNvSpPr/>
              <p:nvPr/>
            </p:nvSpPr>
            <p:spPr>
              <a:xfrm>
                <a:off x="3660434" y="2546372"/>
                <a:ext cx="92787" cy="17398"/>
              </a:xfrm>
              <a:custGeom>
                <a:rect b="b" l="l" r="r" t="t"/>
                <a:pathLst>
                  <a:path extrusionOk="0" h="111" w="592">
                    <a:moveTo>
                      <a:pt x="241" y="0"/>
                    </a:moveTo>
                    <a:lnTo>
                      <a:pt x="0" y="89"/>
                    </a:lnTo>
                    <a:lnTo>
                      <a:pt x="21" y="89"/>
                    </a:lnTo>
                    <a:lnTo>
                      <a:pt x="330" y="110"/>
                    </a:lnTo>
                    <a:cubicBezTo>
                      <a:pt x="351" y="110"/>
                      <a:pt x="351" y="110"/>
                      <a:pt x="351" y="89"/>
                    </a:cubicBezTo>
                    <a:lnTo>
                      <a:pt x="592"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 name="Google Shape;1064;p38"/>
              <p:cNvSpPr/>
              <p:nvPr/>
            </p:nvSpPr>
            <p:spPr>
              <a:xfrm>
                <a:off x="3650560" y="2539789"/>
                <a:ext cx="115827" cy="30563"/>
              </a:xfrm>
              <a:custGeom>
                <a:rect b="b" l="l" r="r" t="t"/>
                <a:pathLst>
                  <a:path extrusionOk="0" h="195" w="739">
                    <a:moveTo>
                      <a:pt x="435" y="84"/>
                    </a:moveTo>
                    <a:lnTo>
                      <a:pt x="393" y="111"/>
                    </a:lnTo>
                    <a:lnTo>
                      <a:pt x="304" y="111"/>
                    </a:lnTo>
                    <a:lnTo>
                      <a:pt x="346" y="84"/>
                    </a:lnTo>
                    <a:close/>
                    <a:moveTo>
                      <a:pt x="283" y="1"/>
                    </a:moveTo>
                    <a:lnTo>
                      <a:pt x="42" y="111"/>
                    </a:lnTo>
                    <a:lnTo>
                      <a:pt x="21" y="111"/>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39" y="42"/>
                    </a:lnTo>
                    <a:lnTo>
                      <a:pt x="718" y="42"/>
                    </a:lnTo>
                    <a:lnTo>
                      <a:pt x="718" y="22"/>
                    </a:lnTo>
                    <a:lnTo>
                      <a:pt x="697" y="22"/>
                    </a:lnTo>
                    <a:lnTo>
                      <a:pt x="697"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 name="Google Shape;1065;p38"/>
              <p:cNvSpPr/>
              <p:nvPr/>
            </p:nvSpPr>
            <p:spPr>
              <a:xfrm>
                <a:off x="3609495" y="2566904"/>
                <a:ext cx="92003" cy="14106"/>
              </a:xfrm>
              <a:custGeom>
                <a:rect b="b" l="l" r="r" t="t"/>
                <a:pathLst>
                  <a:path extrusionOk="0" h="90" w="587">
                    <a:moveTo>
                      <a:pt x="241" y="0"/>
                    </a:moveTo>
                    <a:lnTo>
                      <a:pt x="0" y="89"/>
                    </a:lnTo>
                    <a:lnTo>
                      <a:pt x="346" y="89"/>
                    </a:lnTo>
                    <a:lnTo>
                      <a:pt x="587"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 name="Google Shape;1066;p38"/>
              <p:cNvSpPr/>
              <p:nvPr/>
            </p:nvSpPr>
            <p:spPr>
              <a:xfrm>
                <a:off x="3598837" y="2560321"/>
                <a:ext cx="113476" cy="27272"/>
              </a:xfrm>
              <a:custGeom>
                <a:rect b="b" l="l" r="r" t="t"/>
                <a:pathLst>
                  <a:path extrusionOk="0" h="174" w="724">
                    <a:moveTo>
                      <a:pt x="262" y="0"/>
                    </a:moveTo>
                    <a:lnTo>
                      <a:pt x="21" y="84"/>
                    </a:lnTo>
                    <a:lnTo>
                      <a:pt x="21" y="110"/>
                    </a:lnTo>
                    <a:lnTo>
                      <a:pt x="0" y="110"/>
                    </a:lnTo>
                    <a:lnTo>
                      <a:pt x="0" y="131"/>
                    </a:lnTo>
                    <a:lnTo>
                      <a:pt x="0" y="152"/>
                    </a:lnTo>
                    <a:lnTo>
                      <a:pt x="21" y="173"/>
                    </a:lnTo>
                    <a:lnTo>
                      <a:pt x="461" y="173"/>
                    </a:lnTo>
                    <a:lnTo>
                      <a:pt x="702" y="84"/>
                    </a:lnTo>
                    <a:lnTo>
                      <a:pt x="702" y="63"/>
                    </a:lnTo>
                    <a:lnTo>
                      <a:pt x="723" y="63"/>
                    </a:lnTo>
                    <a:lnTo>
                      <a:pt x="723" y="42"/>
                    </a:lnTo>
                    <a:lnTo>
                      <a:pt x="723" y="21"/>
                    </a:lnTo>
                    <a:lnTo>
                      <a:pt x="702"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 name="Google Shape;1067;p38"/>
              <p:cNvSpPr/>
              <p:nvPr/>
            </p:nvSpPr>
            <p:spPr>
              <a:xfrm>
                <a:off x="3554482" y="2584145"/>
                <a:ext cx="96235" cy="17398"/>
              </a:xfrm>
              <a:custGeom>
                <a:rect b="b" l="l" r="r" t="t"/>
                <a:pathLst>
                  <a:path extrusionOk="0" h="111" w="614">
                    <a:moveTo>
                      <a:pt x="283" y="0"/>
                    </a:moveTo>
                    <a:cubicBezTo>
                      <a:pt x="262" y="0"/>
                      <a:pt x="262" y="0"/>
                      <a:pt x="262" y="21"/>
                    </a:cubicBezTo>
                    <a:lnTo>
                      <a:pt x="1" y="110"/>
                    </a:lnTo>
                    <a:lnTo>
                      <a:pt x="372" y="110"/>
                    </a:lnTo>
                    <a:lnTo>
                      <a:pt x="613" y="21"/>
                    </a:lnTo>
                    <a:lnTo>
                      <a:pt x="592" y="21"/>
                    </a:lnTo>
                    <a:lnTo>
                      <a:pt x="28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 name="Google Shape;1068;p38"/>
              <p:cNvSpPr/>
              <p:nvPr/>
            </p:nvSpPr>
            <p:spPr>
              <a:xfrm>
                <a:off x="3544607" y="2577562"/>
                <a:ext cx="115984" cy="30563"/>
              </a:xfrm>
              <a:custGeom>
                <a:rect b="b" l="l" r="r" t="t"/>
                <a:pathLst>
                  <a:path extrusionOk="0" h="195" w="740">
                    <a:moveTo>
                      <a:pt x="435" y="84"/>
                    </a:moveTo>
                    <a:lnTo>
                      <a:pt x="414" y="105"/>
                    </a:lnTo>
                    <a:lnTo>
                      <a:pt x="304" y="105"/>
                    </a:lnTo>
                    <a:lnTo>
                      <a:pt x="346" y="84"/>
                    </a:lnTo>
                    <a:close/>
                    <a:moveTo>
                      <a:pt x="346" y="0"/>
                    </a:moveTo>
                    <a:cubicBezTo>
                      <a:pt x="325" y="0"/>
                      <a:pt x="304" y="0"/>
                      <a:pt x="283" y="21"/>
                    </a:cubicBezTo>
                    <a:lnTo>
                      <a:pt x="43" y="105"/>
                    </a:lnTo>
                    <a:lnTo>
                      <a:pt x="22" y="105"/>
                    </a:lnTo>
                    <a:lnTo>
                      <a:pt x="22" y="131"/>
                    </a:lnTo>
                    <a:lnTo>
                      <a:pt x="1" y="131"/>
                    </a:lnTo>
                    <a:lnTo>
                      <a:pt x="1" y="152"/>
                    </a:lnTo>
                    <a:lnTo>
                      <a:pt x="22" y="173"/>
                    </a:lnTo>
                    <a:lnTo>
                      <a:pt x="43" y="173"/>
                    </a:lnTo>
                    <a:lnTo>
                      <a:pt x="43" y="194"/>
                    </a:lnTo>
                    <a:lnTo>
                      <a:pt x="456" y="194"/>
                    </a:lnTo>
                    <a:lnTo>
                      <a:pt x="697" y="84"/>
                    </a:lnTo>
                    <a:lnTo>
                      <a:pt x="718" y="84"/>
                    </a:lnTo>
                    <a:lnTo>
                      <a:pt x="739" y="63"/>
                    </a:lnTo>
                    <a:lnTo>
                      <a:pt x="739" y="42"/>
                    </a:lnTo>
                    <a:lnTo>
                      <a:pt x="718" y="21"/>
                    </a:lnTo>
                    <a:lnTo>
                      <a:pt x="676" y="21"/>
                    </a:lnTo>
                    <a:lnTo>
                      <a:pt x="34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 name="Google Shape;1069;p38"/>
              <p:cNvSpPr/>
              <p:nvPr/>
            </p:nvSpPr>
            <p:spPr>
              <a:xfrm>
                <a:off x="3503543" y="2604677"/>
                <a:ext cx="95452" cy="17398"/>
              </a:xfrm>
              <a:custGeom>
                <a:rect b="b" l="l" r="r" t="t"/>
                <a:pathLst>
                  <a:path extrusionOk="0" h="111" w="609">
                    <a:moveTo>
                      <a:pt x="237" y="0"/>
                    </a:moveTo>
                    <a:lnTo>
                      <a:pt x="1" y="110"/>
                    </a:lnTo>
                    <a:lnTo>
                      <a:pt x="367" y="110"/>
                    </a:lnTo>
                    <a:lnTo>
                      <a:pt x="608"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 name="Google Shape;1070;p38"/>
              <p:cNvSpPr/>
              <p:nvPr/>
            </p:nvSpPr>
            <p:spPr>
              <a:xfrm>
                <a:off x="3492885" y="2598094"/>
                <a:ext cx="116768" cy="30563"/>
              </a:xfrm>
              <a:custGeom>
                <a:rect b="b" l="l" r="r" t="t"/>
                <a:pathLst>
                  <a:path extrusionOk="0" h="195" w="745">
                    <a:moveTo>
                      <a:pt x="435" y="84"/>
                    </a:moveTo>
                    <a:lnTo>
                      <a:pt x="394" y="105"/>
                    </a:lnTo>
                    <a:lnTo>
                      <a:pt x="305" y="105"/>
                    </a:lnTo>
                    <a:lnTo>
                      <a:pt x="352" y="84"/>
                    </a:lnTo>
                    <a:close/>
                    <a:moveTo>
                      <a:pt x="352" y="0"/>
                    </a:moveTo>
                    <a:cubicBezTo>
                      <a:pt x="331" y="0"/>
                      <a:pt x="305" y="0"/>
                      <a:pt x="284" y="21"/>
                    </a:cubicBezTo>
                    <a:lnTo>
                      <a:pt x="43" y="105"/>
                    </a:lnTo>
                    <a:lnTo>
                      <a:pt x="22" y="105"/>
                    </a:lnTo>
                    <a:lnTo>
                      <a:pt x="1" y="131"/>
                    </a:lnTo>
                    <a:lnTo>
                      <a:pt x="1" y="152"/>
                    </a:lnTo>
                    <a:lnTo>
                      <a:pt x="22" y="173"/>
                    </a:lnTo>
                    <a:lnTo>
                      <a:pt x="43" y="173"/>
                    </a:lnTo>
                    <a:lnTo>
                      <a:pt x="69" y="194"/>
                    </a:lnTo>
                    <a:lnTo>
                      <a:pt x="394" y="194"/>
                    </a:lnTo>
                    <a:cubicBezTo>
                      <a:pt x="414" y="194"/>
                      <a:pt x="435" y="194"/>
                      <a:pt x="462" y="173"/>
                    </a:cubicBezTo>
                    <a:lnTo>
                      <a:pt x="697" y="84"/>
                    </a:lnTo>
                    <a:lnTo>
                      <a:pt x="723" y="84"/>
                    </a:lnTo>
                    <a:lnTo>
                      <a:pt x="744" y="63"/>
                    </a:lnTo>
                    <a:lnTo>
                      <a:pt x="744" y="42"/>
                    </a:lnTo>
                    <a:lnTo>
                      <a:pt x="723" y="21"/>
                    </a:lnTo>
                    <a:lnTo>
                      <a:pt x="697" y="21"/>
                    </a:lnTo>
                    <a:lnTo>
                      <a:pt x="67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 name="Google Shape;1071;p38"/>
              <p:cNvSpPr/>
              <p:nvPr/>
            </p:nvSpPr>
            <p:spPr>
              <a:xfrm>
                <a:off x="3451820" y="2625209"/>
                <a:ext cx="92944" cy="14106"/>
              </a:xfrm>
              <a:custGeom>
                <a:rect b="b" l="l" r="r" t="t"/>
                <a:pathLst>
                  <a:path extrusionOk="0" h="90" w="593">
                    <a:moveTo>
                      <a:pt x="242" y="0"/>
                    </a:moveTo>
                    <a:lnTo>
                      <a:pt x="1" y="89"/>
                    </a:lnTo>
                    <a:lnTo>
                      <a:pt x="373" y="89"/>
                    </a:lnTo>
                    <a:lnTo>
                      <a:pt x="59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 name="Google Shape;1072;p38"/>
              <p:cNvSpPr/>
              <p:nvPr/>
            </p:nvSpPr>
            <p:spPr>
              <a:xfrm>
                <a:off x="3442103" y="2618627"/>
                <a:ext cx="115827" cy="27272"/>
              </a:xfrm>
              <a:custGeom>
                <a:rect b="b" l="l" r="r" t="t"/>
                <a:pathLst>
                  <a:path extrusionOk="0" h="174" w="739">
                    <a:moveTo>
                      <a:pt x="262" y="0"/>
                    </a:moveTo>
                    <a:lnTo>
                      <a:pt x="21" y="105"/>
                    </a:lnTo>
                    <a:lnTo>
                      <a:pt x="0" y="105"/>
                    </a:lnTo>
                    <a:lnTo>
                      <a:pt x="0" y="131"/>
                    </a:lnTo>
                    <a:lnTo>
                      <a:pt x="0" y="152"/>
                    </a:lnTo>
                    <a:lnTo>
                      <a:pt x="21" y="173"/>
                    </a:lnTo>
                    <a:lnTo>
                      <a:pt x="456" y="173"/>
                    </a:lnTo>
                    <a:lnTo>
                      <a:pt x="697" y="84"/>
                    </a:lnTo>
                    <a:lnTo>
                      <a:pt x="718" y="84"/>
                    </a:lnTo>
                    <a:lnTo>
                      <a:pt x="718" y="63"/>
                    </a:lnTo>
                    <a:lnTo>
                      <a:pt x="738" y="42"/>
                    </a:lnTo>
                    <a:lnTo>
                      <a:pt x="718" y="21"/>
                    </a:lnTo>
                    <a:lnTo>
                      <a:pt x="697"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 name="Google Shape;1073;p38"/>
              <p:cNvSpPr/>
              <p:nvPr/>
            </p:nvSpPr>
            <p:spPr>
              <a:xfrm>
                <a:off x="3950864" y="2375688"/>
                <a:ext cx="92944" cy="20689"/>
              </a:xfrm>
              <a:custGeom>
                <a:rect b="b" l="l" r="r" t="t"/>
                <a:pathLst>
                  <a:path extrusionOk="0" h="132" w="593">
                    <a:moveTo>
                      <a:pt x="263" y="0"/>
                    </a:moveTo>
                    <a:lnTo>
                      <a:pt x="1" y="110"/>
                    </a:lnTo>
                    <a:lnTo>
                      <a:pt x="310" y="131"/>
                    </a:lnTo>
                    <a:lnTo>
                      <a:pt x="352" y="131"/>
                    </a:lnTo>
                    <a:lnTo>
                      <a:pt x="593" y="21"/>
                    </a:lnTo>
                    <a:lnTo>
                      <a:pt x="289"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 name="Google Shape;1074;p38"/>
              <p:cNvSpPr/>
              <p:nvPr/>
            </p:nvSpPr>
            <p:spPr>
              <a:xfrm>
                <a:off x="3941146" y="2368322"/>
                <a:ext cx="112536" cy="34482"/>
              </a:xfrm>
              <a:custGeom>
                <a:rect b="b" l="l" r="r" t="t"/>
                <a:pathLst>
                  <a:path extrusionOk="0" h="220" w="718">
                    <a:moveTo>
                      <a:pt x="456" y="89"/>
                    </a:moveTo>
                    <a:lnTo>
                      <a:pt x="372" y="131"/>
                    </a:lnTo>
                    <a:lnTo>
                      <a:pt x="262" y="110"/>
                    </a:lnTo>
                    <a:lnTo>
                      <a:pt x="351" y="89"/>
                    </a:lnTo>
                    <a:close/>
                    <a:moveTo>
                      <a:pt x="351" y="0"/>
                    </a:moveTo>
                    <a:cubicBezTo>
                      <a:pt x="325" y="0"/>
                      <a:pt x="304" y="0"/>
                      <a:pt x="283" y="26"/>
                    </a:cubicBezTo>
                    <a:lnTo>
                      <a:pt x="21" y="110"/>
                    </a:lnTo>
                    <a:lnTo>
                      <a:pt x="0" y="110"/>
                    </a:lnTo>
                    <a:lnTo>
                      <a:pt x="0" y="131"/>
                    </a:lnTo>
                    <a:lnTo>
                      <a:pt x="0" y="157"/>
                    </a:lnTo>
                    <a:lnTo>
                      <a:pt x="0" y="178"/>
                    </a:lnTo>
                    <a:lnTo>
                      <a:pt x="21" y="178"/>
                    </a:lnTo>
                    <a:lnTo>
                      <a:pt x="21" y="199"/>
                    </a:lnTo>
                    <a:lnTo>
                      <a:pt x="63" y="199"/>
                    </a:lnTo>
                    <a:lnTo>
                      <a:pt x="372" y="220"/>
                    </a:lnTo>
                    <a:cubicBezTo>
                      <a:pt x="393" y="220"/>
                      <a:pt x="414" y="220"/>
                      <a:pt x="435" y="199"/>
                    </a:cubicBezTo>
                    <a:lnTo>
                      <a:pt x="697" y="110"/>
                    </a:lnTo>
                    <a:lnTo>
                      <a:pt x="718" y="110"/>
                    </a:lnTo>
                    <a:lnTo>
                      <a:pt x="718" y="89"/>
                    </a:lnTo>
                    <a:lnTo>
                      <a:pt x="718" y="68"/>
                    </a:lnTo>
                    <a:lnTo>
                      <a:pt x="718" y="47"/>
                    </a:lnTo>
                    <a:lnTo>
                      <a:pt x="697" y="26"/>
                    </a:lnTo>
                    <a:lnTo>
                      <a:pt x="655" y="26"/>
                    </a:lnTo>
                    <a:lnTo>
                      <a:pt x="351"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 name="Google Shape;1075;p38"/>
              <p:cNvSpPr/>
              <p:nvPr/>
            </p:nvSpPr>
            <p:spPr>
              <a:xfrm>
                <a:off x="3893499" y="2396221"/>
                <a:ext cx="95295" cy="20689"/>
              </a:xfrm>
              <a:custGeom>
                <a:rect b="b" l="l" r="r" t="t"/>
                <a:pathLst>
                  <a:path extrusionOk="0" h="132" w="608">
                    <a:moveTo>
                      <a:pt x="262" y="0"/>
                    </a:moveTo>
                    <a:lnTo>
                      <a:pt x="0" y="110"/>
                    </a:lnTo>
                    <a:lnTo>
                      <a:pt x="21" y="110"/>
                    </a:lnTo>
                    <a:lnTo>
                      <a:pt x="325" y="131"/>
                    </a:lnTo>
                    <a:lnTo>
                      <a:pt x="346" y="131"/>
                    </a:lnTo>
                    <a:lnTo>
                      <a:pt x="608" y="21"/>
                    </a:lnTo>
                    <a:lnTo>
                      <a:pt x="28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 name="Google Shape;1076;p38"/>
              <p:cNvSpPr/>
              <p:nvPr/>
            </p:nvSpPr>
            <p:spPr>
              <a:xfrm>
                <a:off x="3882841" y="2388697"/>
                <a:ext cx="116611" cy="34638"/>
              </a:xfrm>
              <a:custGeom>
                <a:rect b="b" l="l" r="r" t="t"/>
                <a:pathLst>
                  <a:path extrusionOk="0" h="221" w="744">
                    <a:moveTo>
                      <a:pt x="351" y="90"/>
                    </a:moveTo>
                    <a:lnTo>
                      <a:pt x="482" y="111"/>
                    </a:lnTo>
                    <a:lnTo>
                      <a:pt x="393" y="132"/>
                    </a:lnTo>
                    <a:lnTo>
                      <a:pt x="283" y="132"/>
                    </a:lnTo>
                    <a:lnTo>
                      <a:pt x="351" y="90"/>
                    </a:lnTo>
                    <a:close/>
                    <a:moveTo>
                      <a:pt x="372" y="1"/>
                    </a:moveTo>
                    <a:cubicBezTo>
                      <a:pt x="351" y="1"/>
                      <a:pt x="330" y="1"/>
                      <a:pt x="304" y="27"/>
                    </a:cubicBezTo>
                    <a:lnTo>
                      <a:pt x="42" y="111"/>
                    </a:lnTo>
                    <a:lnTo>
                      <a:pt x="21" y="132"/>
                    </a:lnTo>
                    <a:lnTo>
                      <a:pt x="0" y="132"/>
                    </a:lnTo>
                    <a:lnTo>
                      <a:pt x="0" y="158"/>
                    </a:lnTo>
                    <a:lnTo>
                      <a:pt x="0" y="179"/>
                    </a:lnTo>
                    <a:lnTo>
                      <a:pt x="21" y="179"/>
                    </a:lnTo>
                    <a:lnTo>
                      <a:pt x="42" y="200"/>
                    </a:lnTo>
                    <a:lnTo>
                      <a:pt x="68" y="200"/>
                    </a:lnTo>
                    <a:lnTo>
                      <a:pt x="393" y="221"/>
                    </a:lnTo>
                    <a:cubicBezTo>
                      <a:pt x="414" y="221"/>
                      <a:pt x="414" y="221"/>
                      <a:pt x="461" y="200"/>
                    </a:cubicBezTo>
                    <a:lnTo>
                      <a:pt x="723" y="111"/>
                    </a:lnTo>
                    <a:lnTo>
                      <a:pt x="744" y="90"/>
                    </a:lnTo>
                    <a:lnTo>
                      <a:pt x="744" y="69"/>
                    </a:lnTo>
                    <a:lnTo>
                      <a:pt x="723" y="48"/>
                    </a:lnTo>
                    <a:lnTo>
                      <a:pt x="723" y="27"/>
                    </a:lnTo>
                    <a:lnTo>
                      <a:pt x="676" y="27"/>
                    </a:lnTo>
                    <a:lnTo>
                      <a:pt x="37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 name="Google Shape;1077;p38"/>
              <p:cNvSpPr/>
              <p:nvPr/>
            </p:nvSpPr>
            <p:spPr>
              <a:xfrm>
                <a:off x="3838485" y="2416753"/>
                <a:ext cx="96235" cy="20532"/>
              </a:xfrm>
              <a:custGeom>
                <a:rect b="b" l="l" r="r" t="t"/>
                <a:pathLst>
                  <a:path extrusionOk="0" h="131" w="614">
                    <a:moveTo>
                      <a:pt x="283" y="0"/>
                    </a:moveTo>
                    <a:lnTo>
                      <a:pt x="262" y="21"/>
                    </a:lnTo>
                    <a:lnTo>
                      <a:pt x="1" y="110"/>
                    </a:lnTo>
                    <a:lnTo>
                      <a:pt x="325" y="131"/>
                    </a:lnTo>
                    <a:lnTo>
                      <a:pt x="351" y="131"/>
                    </a:lnTo>
                    <a:lnTo>
                      <a:pt x="613" y="21"/>
                    </a:lnTo>
                    <a:lnTo>
                      <a:pt x="28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 name="Google Shape;1078;p38"/>
              <p:cNvSpPr/>
              <p:nvPr/>
            </p:nvSpPr>
            <p:spPr>
              <a:xfrm>
                <a:off x="3827827" y="2410327"/>
                <a:ext cx="116768" cy="33541"/>
              </a:xfrm>
              <a:custGeom>
                <a:rect b="b" l="l" r="r" t="t"/>
                <a:pathLst>
                  <a:path extrusionOk="0" h="214" w="745">
                    <a:moveTo>
                      <a:pt x="351" y="83"/>
                    </a:moveTo>
                    <a:lnTo>
                      <a:pt x="461" y="104"/>
                    </a:lnTo>
                    <a:lnTo>
                      <a:pt x="393" y="125"/>
                    </a:lnTo>
                    <a:lnTo>
                      <a:pt x="288" y="125"/>
                    </a:lnTo>
                    <a:lnTo>
                      <a:pt x="351" y="83"/>
                    </a:lnTo>
                    <a:close/>
                    <a:moveTo>
                      <a:pt x="328" y="0"/>
                    </a:moveTo>
                    <a:cubicBezTo>
                      <a:pt x="320" y="0"/>
                      <a:pt x="309" y="7"/>
                      <a:pt x="288" y="20"/>
                    </a:cubicBezTo>
                    <a:lnTo>
                      <a:pt x="48" y="104"/>
                    </a:lnTo>
                    <a:lnTo>
                      <a:pt x="27" y="125"/>
                    </a:lnTo>
                    <a:lnTo>
                      <a:pt x="0" y="125"/>
                    </a:lnTo>
                    <a:lnTo>
                      <a:pt x="0" y="151"/>
                    </a:lnTo>
                    <a:lnTo>
                      <a:pt x="0" y="172"/>
                    </a:lnTo>
                    <a:lnTo>
                      <a:pt x="27" y="193"/>
                    </a:lnTo>
                    <a:lnTo>
                      <a:pt x="69" y="193"/>
                    </a:lnTo>
                    <a:lnTo>
                      <a:pt x="393" y="214"/>
                    </a:lnTo>
                    <a:cubicBezTo>
                      <a:pt x="419" y="214"/>
                      <a:pt x="419" y="214"/>
                      <a:pt x="461" y="193"/>
                    </a:cubicBezTo>
                    <a:lnTo>
                      <a:pt x="702" y="104"/>
                    </a:lnTo>
                    <a:lnTo>
                      <a:pt x="723" y="104"/>
                    </a:lnTo>
                    <a:lnTo>
                      <a:pt x="723" y="83"/>
                    </a:lnTo>
                    <a:lnTo>
                      <a:pt x="744" y="83"/>
                    </a:lnTo>
                    <a:lnTo>
                      <a:pt x="744" y="62"/>
                    </a:lnTo>
                    <a:lnTo>
                      <a:pt x="723" y="41"/>
                    </a:lnTo>
                    <a:lnTo>
                      <a:pt x="702" y="20"/>
                    </a:lnTo>
                    <a:lnTo>
                      <a:pt x="351" y="20"/>
                    </a:lnTo>
                    <a:cubicBezTo>
                      <a:pt x="341" y="7"/>
                      <a:pt x="336" y="0"/>
                      <a:pt x="32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 name="Google Shape;1079;p38"/>
              <p:cNvSpPr/>
              <p:nvPr/>
            </p:nvSpPr>
            <p:spPr>
              <a:xfrm>
                <a:off x="3520000" y="2440420"/>
                <a:ext cx="359707" cy="116768"/>
              </a:xfrm>
              <a:custGeom>
                <a:rect b="b" l="l" r="r" t="t"/>
                <a:pathLst>
                  <a:path extrusionOk="0" h="745" w="2295">
                    <a:moveTo>
                      <a:pt x="1943" y="1"/>
                    </a:moveTo>
                    <a:lnTo>
                      <a:pt x="1" y="718"/>
                    </a:lnTo>
                    <a:lnTo>
                      <a:pt x="351" y="745"/>
                    </a:lnTo>
                    <a:lnTo>
                      <a:pt x="372" y="745"/>
                    </a:lnTo>
                    <a:lnTo>
                      <a:pt x="2294"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 name="Google Shape;1080;p38"/>
              <p:cNvSpPr/>
              <p:nvPr/>
            </p:nvSpPr>
            <p:spPr>
              <a:xfrm>
                <a:off x="3510126" y="2432113"/>
                <a:ext cx="379455" cy="131657"/>
              </a:xfrm>
              <a:custGeom>
                <a:rect b="b" l="l" r="r" t="t"/>
                <a:pathLst>
                  <a:path extrusionOk="0" h="840" w="2421">
                    <a:moveTo>
                      <a:pt x="2137" y="96"/>
                    </a:moveTo>
                    <a:lnTo>
                      <a:pt x="414" y="750"/>
                    </a:lnTo>
                    <a:lnTo>
                      <a:pt x="284" y="750"/>
                    </a:lnTo>
                    <a:lnTo>
                      <a:pt x="2027" y="96"/>
                    </a:lnTo>
                    <a:close/>
                    <a:moveTo>
                      <a:pt x="1995" y="0"/>
                    </a:moveTo>
                    <a:cubicBezTo>
                      <a:pt x="1988" y="0"/>
                      <a:pt x="1979" y="3"/>
                      <a:pt x="1965" y="12"/>
                    </a:cubicBezTo>
                    <a:lnTo>
                      <a:pt x="22" y="750"/>
                    </a:lnTo>
                    <a:lnTo>
                      <a:pt x="1" y="750"/>
                    </a:lnTo>
                    <a:lnTo>
                      <a:pt x="1" y="771"/>
                    </a:lnTo>
                    <a:lnTo>
                      <a:pt x="1" y="798"/>
                    </a:lnTo>
                    <a:lnTo>
                      <a:pt x="22" y="818"/>
                    </a:lnTo>
                    <a:lnTo>
                      <a:pt x="64" y="818"/>
                    </a:lnTo>
                    <a:lnTo>
                      <a:pt x="414" y="839"/>
                    </a:lnTo>
                    <a:cubicBezTo>
                      <a:pt x="435" y="839"/>
                      <a:pt x="435" y="839"/>
                      <a:pt x="456" y="818"/>
                    </a:cubicBezTo>
                    <a:lnTo>
                      <a:pt x="2378" y="96"/>
                    </a:lnTo>
                    <a:lnTo>
                      <a:pt x="2399" y="96"/>
                    </a:lnTo>
                    <a:lnTo>
                      <a:pt x="2420" y="75"/>
                    </a:lnTo>
                    <a:lnTo>
                      <a:pt x="2420" y="54"/>
                    </a:lnTo>
                    <a:lnTo>
                      <a:pt x="2420" y="33"/>
                    </a:lnTo>
                    <a:lnTo>
                      <a:pt x="2399" y="33"/>
                    </a:lnTo>
                    <a:lnTo>
                      <a:pt x="2378" y="12"/>
                    </a:lnTo>
                    <a:lnTo>
                      <a:pt x="2027" y="12"/>
                    </a:lnTo>
                    <a:cubicBezTo>
                      <a:pt x="2013" y="12"/>
                      <a:pt x="2009" y="0"/>
                      <a:pt x="19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 name="Google Shape;1081;p38"/>
              <p:cNvSpPr/>
              <p:nvPr/>
            </p:nvSpPr>
            <p:spPr>
              <a:xfrm>
                <a:off x="3455112" y="2563613"/>
                <a:ext cx="99527" cy="17398"/>
              </a:xfrm>
              <a:custGeom>
                <a:rect b="b" l="l" r="r" t="t"/>
                <a:pathLst>
                  <a:path extrusionOk="0" h="111" w="635">
                    <a:moveTo>
                      <a:pt x="242" y="0"/>
                    </a:moveTo>
                    <a:lnTo>
                      <a:pt x="1" y="89"/>
                    </a:lnTo>
                    <a:lnTo>
                      <a:pt x="1" y="110"/>
                    </a:lnTo>
                    <a:lnTo>
                      <a:pt x="373" y="110"/>
                    </a:lnTo>
                    <a:lnTo>
                      <a:pt x="635"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 name="Google Shape;1082;p38"/>
              <p:cNvSpPr/>
              <p:nvPr/>
            </p:nvSpPr>
            <p:spPr>
              <a:xfrm>
                <a:off x="3445394" y="2557030"/>
                <a:ext cx="119902" cy="30563"/>
              </a:xfrm>
              <a:custGeom>
                <a:rect b="b" l="l" r="r" t="t"/>
                <a:pathLst>
                  <a:path extrusionOk="0" h="195" w="765">
                    <a:moveTo>
                      <a:pt x="456" y="84"/>
                    </a:moveTo>
                    <a:lnTo>
                      <a:pt x="414" y="105"/>
                    </a:lnTo>
                    <a:lnTo>
                      <a:pt x="283" y="105"/>
                    </a:lnTo>
                    <a:lnTo>
                      <a:pt x="346" y="84"/>
                    </a:lnTo>
                    <a:close/>
                    <a:moveTo>
                      <a:pt x="283" y="1"/>
                    </a:moveTo>
                    <a:lnTo>
                      <a:pt x="21" y="105"/>
                    </a:lnTo>
                    <a:lnTo>
                      <a:pt x="0" y="105"/>
                    </a:lnTo>
                    <a:lnTo>
                      <a:pt x="0" y="131"/>
                    </a:lnTo>
                    <a:lnTo>
                      <a:pt x="0" y="152"/>
                    </a:lnTo>
                    <a:lnTo>
                      <a:pt x="21" y="173"/>
                    </a:lnTo>
                    <a:lnTo>
                      <a:pt x="63" y="173"/>
                    </a:lnTo>
                    <a:lnTo>
                      <a:pt x="414" y="194"/>
                    </a:lnTo>
                    <a:cubicBezTo>
                      <a:pt x="435" y="194"/>
                      <a:pt x="435" y="194"/>
                      <a:pt x="477" y="173"/>
                    </a:cubicBezTo>
                    <a:lnTo>
                      <a:pt x="717" y="84"/>
                    </a:lnTo>
                    <a:lnTo>
                      <a:pt x="738" y="84"/>
                    </a:lnTo>
                    <a:lnTo>
                      <a:pt x="738" y="63"/>
                    </a:lnTo>
                    <a:lnTo>
                      <a:pt x="765" y="63"/>
                    </a:lnTo>
                    <a:lnTo>
                      <a:pt x="765" y="42"/>
                    </a:lnTo>
                    <a:lnTo>
                      <a:pt x="738" y="21"/>
                    </a:lnTo>
                    <a:lnTo>
                      <a:pt x="717" y="21"/>
                    </a:lnTo>
                    <a:lnTo>
                      <a:pt x="717"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 name="Google Shape;1083;p38"/>
              <p:cNvSpPr/>
              <p:nvPr/>
            </p:nvSpPr>
            <p:spPr>
              <a:xfrm>
                <a:off x="3401038" y="2584145"/>
                <a:ext cx="98586" cy="17398"/>
              </a:xfrm>
              <a:custGeom>
                <a:rect b="b" l="l" r="r" t="t"/>
                <a:pathLst>
                  <a:path extrusionOk="0" h="111" w="629">
                    <a:moveTo>
                      <a:pt x="262" y="0"/>
                    </a:moveTo>
                    <a:lnTo>
                      <a:pt x="0" y="89"/>
                    </a:lnTo>
                    <a:lnTo>
                      <a:pt x="21" y="89"/>
                    </a:lnTo>
                    <a:lnTo>
                      <a:pt x="346" y="110"/>
                    </a:lnTo>
                    <a:cubicBezTo>
                      <a:pt x="367" y="110"/>
                      <a:pt x="367" y="110"/>
                      <a:pt x="393" y="89"/>
                    </a:cubicBezTo>
                    <a:lnTo>
                      <a:pt x="629"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 name="Google Shape;1084;p38"/>
              <p:cNvSpPr/>
              <p:nvPr/>
            </p:nvSpPr>
            <p:spPr>
              <a:xfrm>
                <a:off x="3390380" y="2577562"/>
                <a:ext cx="119902" cy="30563"/>
              </a:xfrm>
              <a:custGeom>
                <a:rect b="b" l="l" r="r" t="t"/>
                <a:pathLst>
                  <a:path extrusionOk="0" h="195" w="765">
                    <a:moveTo>
                      <a:pt x="482" y="84"/>
                    </a:moveTo>
                    <a:lnTo>
                      <a:pt x="414" y="105"/>
                    </a:lnTo>
                    <a:lnTo>
                      <a:pt x="304" y="105"/>
                    </a:lnTo>
                    <a:lnTo>
                      <a:pt x="351" y="84"/>
                    </a:lnTo>
                    <a:close/>
                    <a:moveTo>
                      <a:pt x="283" y="0"/>
                    </a:moveTo>
                    <a:lnTo>
                      <a:pt x="42" y="105"/>
                    </a:lnTo>
                    <a:lnTo>
                      <a:pt x="21" y="105"/>
                    </a:lnTo>
                    <a:lnTo>
                      <a:pt x="0" y="131"/>
                    </a:lnTo>
                    <a:lnTo>
                      <a:pt x="0" y="152"/>
                    </a:lnTo>
                    <a:lnTo>
                      <a:pt x="21" y="173"/>
                    </a:lnTo>
                    <a:lnTo>
                      <a:pt x="89" y="173"/>
                    </a:lnTo>
                    <a:lnTo>
                      <a:pt x="414" y="194"/>
                    </a:lnTo>
                    <a:cubicBezTo>
                      <a:pt x="435" y="194"/>
                      <a:pt x="461" y="194"/>
                      <a:pt x="482" y="173"/>
                    </a:cubicBezTo>
                    <a:lnTo>
                      <a:pt x="723" y="84"/>
                    </a:lnTo>
                    <a:lnTo>
                      <a:pt x="744" y="84"/>
                    </a:lnTo>
                    <a:lnTo>
                      <a:pt x="765" y="63"/>
                    </a:lnTo>
                    <a:lnTo>
                      <a:pt x="765" y="42"/>
                    </a:lnTo>
                    <a:lnTo>
                      <a:pt x="765" y="21"/>
                    </a:lnTo>
                    <a:lnTo>
                      <a:pt x="744" y="21"/>
                    </a:lnTo>
                    <a:lnTo>
                      <a:pt x="74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 name="Google Shape;1085;p38"/>
              <p:cNvSpPr/>
              <p:nvPr/>
            </p:nvSpPr>
            <p:spPr>
              <a:xfrm>
                <a:off x="3349316" y="2604677"/>
                <a:ext cx="96235" cy="14106"/>
              </a:xfrm>
              <a:custGeom>
                <a:rect b="b" l="l" r="r" t="t"/>
                <a:pathLst>
                  <a:path extrusionOk="0" h="90" w="614">
                    <a:moveTo>
                      <a:pt x="241" y="0"/>
                    </a:moveTo>
                    <a:lnTo>
                      <a:pt x="0" y="89"/>
                    </a:lnTo>
                    <a:lnTo>
                      <a:pt x="372" y="89"/>
                    </a:lnTo>
                    <a:lnTo>
                      <a:pt x="613"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 name="Google Shape;1086;p38"/>
              <p:cNvSpPr/>
              <p:nvPr/>
            </p:nvSpPr>
            <p:spPr>
              <a:xfrm>
                <a:off x="3335366" y="2598094"/>
                <a:ext cx="119902" cy="28683"/>
              </a:xfrm>
              <a:custGeom>
                <a:rect b="b" l="l" r="r" t="t"/>
                <a:pathLst>
                  <a:path extrusionOk="0" h="183" w="765">
                    <a:moveTo>
                      <a:pt x="482" y="84"/>
                    </a:moveTo>
                    <a:lnTo>
                      <a:pt x="440" y="105"/>
                    </a:lnTo>
                    <a:lnTo>
                      <a:pt x="309" y="105"/>
                    </a:lnTo>
                    <a:lnTo>
                      <a:pt x="351" y="84"/>
                    </a:lnTo>
                    <a:close/>
                    <a:moveTo>
                      <a:pt x="288" y="0"/>
                    </a:moveTo>
                    <a:lnTo>
                      <a:pt x="47" y="105"/>
                    </a:lnTo>
                    <a:lnTo>
                      <a:pt x="26" y="105"/>
                    </a:lnTo>
                    <a:lnTo>
                      <a:pt x="26" y="131"/>
                    </a:lnTo>
                    <a:lnTo>
                      <a:pt x="0" y="152"/>
                    </a:lnTo>
                    <a:lnTo>
                      <a:pt x="26" y="152"/>
                    </a:lnTo>
                    <a:lnTo>
                      <a:pt x="26" y="173"/>
                    </a:lnTo>
                    <a:lnTo>
                      <a:pt x="440" y="173"/>
                    </a:lnTo>
                    <a:cubicBezTo>
                      <a:pt x="454" y="173"/>
                      <a:pt x="459" y="183"/>
                      <a:pt x="473" y="183"/>
                    </a:cubicBezTo>
                    <a:cubicBezTo>
                      <a:pt x="480" y="183"/>
                      <a:pt x="489" y="180"/>
                      <a:pt x="503" y="173"/>
                    </a:cubicBezTo>
                    <a:lnTo>
                      <a:pt x="744" y="84"/>
                    </a:lnTo>
                    <a:lnTo>
                      <a:pt x="765" y="63"/>
                    </a:lnTo>
                    <a:lnTo>
                      <a:pt x="765" y="42"/>
                    </a:lnTo>
                    <a:lnTo>
                      <a:pt x="765" y="21"/>
                    </a:lnTo>
                    <a:lnTo>
                      <a:pt x="74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 name="Google Shape;1087;p38"/>
              <p:cNvSpPr/>
              <p:nvPr/>
            </p:nvSpPr>
            <p:spPr>
              <a:xfrm>
                <a:off x="3294302" y="2625209"/>
                <a:ext cx="99527" cy="14106"/>
              </a:xfrm>
              <a:custGeom>
                <a:rect b="b" l="l" r="r" t="t"/>
                <a:pathLst>
                  <a:path extrusionOk="0" h="90" w="635">
                    <a:moveTo>
                      <a:pt x="241" y="0"/>
                    </a:moveTo>
                    <a:lnTo>
                      <a:pt x="0" y="89"/>
                    </a:lnTo>
                    <a:lnTo>
                      <a:pt x="393" y="89"/>
                    </a:lnTo>
                    <a:lnTo>
                      <a:pt x="634" y="0"/>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 name="Google Shape;1088;p38"/>
              <p:cNvSpPr/>
              <p:nvPr/>
            </p:nvSpPr>
            <p:spPr>
              <a:xfrm>
                <a:off x="3284428" y="2618627"/>
                <a:ext cx="120059" cy="27272"/>
              </a:xfrm>
              <a:custGeom>
                <a:rect b="b" l="l" r="r" t="t"/>
                <a:pathLst>
                  <a:path extrusionOk="0" h="174" w="766">
                    <a:moveTo>
                      <a:pt x="283" y="0"/>
                    </a:moveTo>
                    <a:lnTo>
                      <a:pt x="22" y="84"/>
                    </a:lnTo>
                    <a:lnTo>
                      <a:pt x="22" y="105"/>
                    </a:lnTo>
                    <a:lnTo>
                      <a:pt x="1" y="105"/>
                    </a:lnTo>
                    <a:lnTo>
                      <a:pt x="1" y="131"/>
                    </a:lnTo>
                    <a:lnTo>
                      <a:pt x="1" y="152"/>
                    </a:lnTo>
                    <a:lnTo>
                      <a:pt x="22" y="173"/>
                    </a:lnTo>
                    <a:lnTo>
                      <a:pt x="482" y="173"/>
                    </a:lnTo>
                    <a:lnTo>
                      <a:pt x="718" y="84"/>
                    </a:lnTo>
                    <a:lnTo>
                      <a:pt x="744" y="63"/>
                    </a:lnTo>
                    <a:lnTo>
                      <a:pt x="765" y="42"/>
                    </a:lnTo>
                    <a:lnTo>
                      <a:pt x="765" y="21"/>
                    </a:lnTo>
                    <a:lnTo>
                      <a:pt x="744"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 name="Google Shape;1089;p38"/>
              <p:cNvSpPr/>
              <p:nvPr/>
            </p:nvSpPr>
            <p:spPr>
              <a:xfrm>
                <a:off x="3216248" y="2450294"/>
                <a:ext cx="496066" cy="102818"/>
              </a:xfrm>
              <a:custGeom>
                <a:rect b="b" l="l" r="r" t="t"/>
                <a:pathLst>
                  <a:path extrusionOk="0" h="656" w="3165">
                    <a:moveTo>
                      <a:pt x="1635" y="1"/>
                    </a:moveTo>
                    <a:lnTo>
                      <a:pt x="1" y="634"/>
                    </a:lnTo>
                    <a:lnTo>
                      <a:pt x="22" y="634"/>
                    </a:lnTo>
                    <a:lnTo>
                      <a:pt x="1572" y="655"/>
                    </a:lnTo>
                    <a:lnTo>
                      <a:pt x="1593" y="655"/>
                    </a:lnTo>
                    <a:lnTo>
                      <a:pt x="3164" y="69"/>
                    </a:lnTo>
                    <a:lnTo>
                      <a:pt x="1656" y="1"/>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 name="Google Shape;1090;p38"/>
              <p:cNvSpPr/>
              <p:nvPr/>
            </p:nvSpPr>
            <p:spPr>
              <a:xfrm>
                <a:off x="3205590" y="2443711"/>
                <a:ext cx="519733" cy="119275"/>
              </a:xfrm>
              <a:custGeom>
                <a:rect b="b" l="l" r="r" t="t"/>
                <a:pathLst>
                  <a:path extrusionOk="0" h="761" w="3316">
                    <a:moveTo>
                      <a:pt x="1724" y="90"/>
                    </a:moveTo>
                    <a:lnTo>
                      <a:pt x="3033" y="132"/>
                    </a:lnTo>
                    <a:lnTo>
                      <a:pt x="1640" y="676"/>
                    </a:lnTo>
                    <a:cubicBezTo>
                      <a:pt x="1661" y="655"/>
                      <a:pt x="1640" y="655"/>
                      <a:pt x="1640" y="655"/>
                    </a:cubicBezTo>
                    <a:lnTo>
                      <a:pt x="284" y="635"/>
                    </a:lnTo>
                    <a:lnTo>
                      <a:pt x="1724" y="90"/>
                    </a:lnTo>
                    <a:close/>
                    <a:moveTo>
                      <a:pt x="1745" y="1"/>
                    </a:moveTo>
                    <a:cubicBezTo>
                      <a:pt x="1703" y="1"/>
                      <a:pt x="1703" y="1"/>
                      <a:pt x="1661" y="22"/>
                    </a:cubicBezTo>
                    <a:lnTo>
                      <a:pt x="43" y="635"/>
                    </a:lnTo>
                    <a:lnTo>
                      <a:pt x="22" y="655"/>
                    </a:lnTo>
                    <a:lnTo>
                      <a:pt x="1" y="655"/>
                    </a:lnTo>
                    <a:lnTo>
                      <a:pt x="1" y="676"/>
                    </a:lnTo>
                    <a:lnTo>
                      <a:pt x="1" y="697"/>
                    </a:lnTo>
                    <a:lnTo>
                      <a:pt x="22" y="697"/>
                    </a:lnTo>
                    <a:lnTo>
                      <a:pt x="22" y="724"/>
                    </a:lnTo>
                    <a:lnTo>
                      <a:pt x="69" y="724"/>
                    </a:lnTo>
                    <a:lnTo>
                      <a:pt x="1640" y="744"/>
                    </a:lnTo>
                    <a:cubicBezTo>
                      <a:pt x="1650" y="755"/>
                      <a:pt x="1656" y="760"/>
                      <a:pt x="1664" y="760"/>
                    </a:cubicBezTo>
                    <a:cubicBezTo>
                      <a:pt x="1671" y="760"/>
                      <a:pt x="1682" y="755"/>
                      <a:pt x="1703" y="744"/>
                    </a:cubicBezTo>
                    <a:lnTo>
                      <a:pt x="3274" y="153"/>
                    </a:lnTo>
                    <a:lnTo>
                      <a:pt x="3295" y="132"/>
                    </a:lnTo>
                    <a:lnTo>
                      <a:pt x="3316" y="111"/>
                    </a:lnTo>
                    <a:lnTo>
                      <a:pt x="3295" y="90"/>
                    </a:lnTo>
                    <a:lnTo>
                      <a:pt x="3274" y="69"/>
                    </a:lnTo>
                    <a:lnTo>
                      <a:pt x="3232" y="69"/>
                    </a:lnTo>
                    <a:lnTo>
                      <a:pt x="1745"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 name="Google Shape;1091;p38"/>
              <p:cNvSpPr/>
              <p:nvPr/>
            </p:nvSpPr>
            <p:spPr>
              <a:xfrm>
                <a:off x="3749773" y="1711605"/>
                <a:ext cx="1176453" cy="975205"/>
              </a:xfrm>
              <a:custGeom>
                <a:rect b="b" l="l" r="r" t="t"/>
                <a:pathLst>
                  <a:path extrusionOk="0" h="6222" w="7506">
                    <a:moveTo>
                      <a:pt x="7306" y="1"/>
                    </a:moveTo>
                    <a:lnTo>
                      <a:pt x="2593" y="1226"/>
                    </a:lnTo>
                    <a:cubicBezTo>
                      <a:pt x="2530" y="1226"/>
                      <a:pt x="2441" y="1310"/>
                      <a:pt x="2399" y="1399"/>
                    </a:cubicBezTo>
                    <a:lnTo>
                      <a:pt x="22" y="5960"/>
                    </a:lnTo>
                    <a:cubicBezTo>
                      <a:pt x="1" y="5981"/>
                      <a:pt x="1" y="6023"/>
                      <a:pt x="22" y="6023"/>
                    </a:cubicBezTo>
                    <a:lnTo>
                      <a:pt x="195" y="6222"/>
                    </a:lnTo>
                    <a:lnTo>
                      <a:pt x="498" y="5918"/>
                    </a:lnTo>
                    <a:lnTo>
                      <a:pt x="498" y="5850"/>
                    </a:lnTo>
                    <a:lnTo>
                      <a:pt x="4342" y="4431"/>
                    </a:lnTo>
                    <a:cubicBezTo>
                      <a:pt x="4384" y="4410"/>
                      <a:pt x="4452" y="4347"/>
                      <a:pt x="4494" y="4300"/>
                    </a:cubicBezTo>
                    <a:lnTo>
                      <a:pt x="7024" y="524"/>
                    </a:lnTo>
                    <a:lnTo>
                      <a:pt x="7092" y="571"/>
                    </a:lnTo>
                    <a:lnTo>
                      <a:pt x="7505" y="241"/>
                    </a:lnTo>
                    <a:lnTo>
                      <a:pt x="7333" y="1"/>
                    </a:lnTo>
                    <a:close/>
                  </a:path>
                </a:pathLst>
              </a:custGeom>
              <a:solidFill>
                <a:schemeClr val="accen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 name="Google Shape;1092;p38"/>
              <p:cNvSpPr/>
              <p:nvPr/>
            </p:nvSpPr>
            <p:spPr>
              <a:xfrm>
                <a:off x="3742406" y="1701731"/>
                <a:ext cx="1190402" cy="991662"/>
              </a:xfrm>
              <a:custGeom>
                <a:rect b="b" l="l" r="r" t="t"/>
                <a:pathLst>
                  <a:path extrusionOk="0" h="6327" w="7595">
                    <a:moveTo>
                      <a:pt x="7332" y="111"/>
                    </a:moveTo>
                    <a:lnTo>
                      <a:pt x="7463" y="283"/>
                    </a:lnTo>
                    <a:lnTo>
                      <a:pt x="7139" y="566"/>
                    </a:lnTo>
                    <a:lnTo>
                      <a:pt x="7092" y="545"/>
                    </a:lnTo>
                    <a:lnTo>
                      <a:pt x="7029" y="545"/>
                    </a:lnTo>
                    <a:lnTo>
                      <a:pt x="4499" y="4342"/>
                    </a:lnTo>
                    <a:cubicBezTo>
                      <a:pt x="4452" y="4384"/>
                      <a:pt x="4389" y="4431"/>
                      <a:pt x="4368" y="4431"/>
                    </a:cubicBezTo>
                    <a:lnTo>
                      <a:pt x="524" y="5871"/>
                    </a:lnTo>
                    <a:lnTo>
                      <a:pt x="483" y="5934"/>
                    </a:lnTo>
                    <a:lnTo>
                      <a:pt x="504" y="5955"/>
                    </a:lnTo>
                    <a:lnTo>
                      <a:pt x="242" y="6217"/>
                    </a:lnTo>
                    <a:lnTo>
                      <a:pt x="111" y="6044"/>
                    </a:lnTo>
                    <a:lnTo>
                      <a:pt x="2488" y="1483"/>
                    </a:lnTo>
                    <a:cubicBezTo>
                      <a:pt x="2509" y="1441"/>
                      <a:pt x="2535" y="1420"/>
                      <a:pt x="2577" y="1373"/>
                    </a:cubicBezTo>
                    <a:cubicBezTo>
                      <a:pt x="2598" y="1352"/>
                      <a:pt x="2640" y="1331"/>
                      <a:pt x="2640" y="1331"/>
                    </a:cubicBezTo>
                    <a:lnTo>
                      <a:pt x="7332" y="111"/>
                    </a:lnTo>
                    <a:close/>
                    <a:moveTo>
                      <a:pt x="7332" y="1"/>
                    </a:moveTo>
                    <a:lnTo>
                      <a:pt x="2619" y="1221"/>
                    </a:lnTo>
                    <a:cubicBezTo>
                      <a:pt x="2577" y="1242"/>
                      <a:pt x="2535" y="1268"/>
                      <a:pt x="2488" y="1310"/>
                    </a:cubicBezTo>
                    <a:cubicBezTo>
                      <a:pt x="2467" y="1352"/>
                      <a:pt x="2425" y="1399"/>
                      <a:pt x="2405" y="1441"/>
                    </a:cubicBezTo>
                    <a:lnTo>
                      <a:pt x="22" y="6002"/>
                    </a:lnTo>
                    <a:cubicBezTo>
                      <a:pt x="1" y="6023"/>
                      <a:pt x="1" y="6044"/>
                      <a:pt x="1" y="6065"/>
                    </a:cubicBezTo>
                    <a:cubicBezTo>
                      <a:pt x="1" y="6078"/>
                      <a:pt x="8" y="6099"/>
                      <a:pt x="24" y="6115"/>
                    </a:cubicBezTo>
                    <a:lnTo>
                      <a:pt x="24" y="6115"/>
                    </a:lnTo>
                    <a:lnTo>
                      <a:pt x="221" y="6327"/>
                    </a:lnTo>
                    <a:lnTo>
                      <a:pt x="284" y="6327"/>
                    </a:lnTo>
                    <a:lnTo>
                      <a:pt x="593" y="6002"/>
                    </a:lnTo>
                    <a:lnTo>
                      <a:pt x="614" y="5955"/>
                    </a:lnTo>
                    <a:lnTo>
                      <a:pt x="4410" y="4541"/>
                    </a:lnTo>
                    <a:cubicBezTo>
                      <a:pt x="4473" y="4515"/>
                      <a:pt x="4541" y="4452"/>
                      <a:pt x="4583" y="4384"/>
                    </a:cubicBezTo>
                    <a:lnTo>
                      <a:pt x="7071" y="655"/>
                    </a:lnTo>
                    <a:lnTo>
                      <a:pt x="7118" y="676"/>
                    </a:lnTo>
                    <a:lnTo>
                      <a:pt x="7181" y="676"/>
                    </a:lnTo>
                    <a:lnTo>
                      <a:pt x="7573" y="352"/>
                    </a:lnTo>
                    <a:lnTo>
                      <a:pt x="7594" y="263"/>
                    </a:lnTo>
                    <a:lnTo>
                      <a:pt x="7421" y="43"/>
                    </a:lnTo>
                    <a:lnTo>
                      <a:pt x="7421" y="64"/>
                    </a:lnTo>
                    <a:cubicBezTo>
                      <a:pt x="7421" y="43"/>
                      <a:pt x="7421" y="43"/>
                      <a:pt x="7401" y="22"/>
                    </a:cubicBezTo>
                    <a:cubicBezTo>
                      <a:pt x="7401" y="22"/>
                      <a:pt x="7380" y="1"/>
                      <a:pt x="735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 name="Google Shape;1093;p38"/>
              <p:cNvSpPr/>
              <p:nvPr/>
            </p:nvSpPr>
            <p:spPr>
              <a:xfrm>
                <a:off x="3777515" y="1745460"/>
                <a:ext cx="1148554" cy="942291"/>
              </a:xfrm>
              <a:custGeom>
                <a:rect b="b" l="l" r="r" t="t"/>
                <a:pathLst>
                  <a:path extrusionOk="0" h="6012" w="7328">
                    <a:moveTo>
                      <a:pt x="7301" y="0"/>
                    </a:moveTo>
                    <a:cubicBezTo>
                      <a:pt x="7297" y="0"/>
                      <a:pt x="7292" y="2"/>
                      <a:pt x="7287" y="4"/>
                    </a:cubicBezTo>
                    <a:lnTo>
                      <a:pt x="2615" y="1204"/>
                    </a:lnTo>
                    <a:cubicBezTo>
                      <a:pt x="2547" y="1225"/>
                      <a:pt x="2484" y="1314"/>
                      <a:pt x="2442" y="1382"/>
                    </a:cubicBezTo>
                    <a:lnTo>
                      <a:pt x="18" y="5938"/>
                    </a:lnTo>
                    <a:cubicBezTo>
                      <a:pt x="1" y="5976"/>
                      <a:pt x="11" y="6012"/>
                      <a:pt x="53" y="6012"/>
                    </a:cubicBezTo>
                    <a:cubicBezTo>
                      <a:pt x="63" y="6012"/>
                      <a:pt x="73" y="6010"/>
                      <a:pt x="86" y="6006"/>
                    </a:cubicBezTo>
                    <a:lnTo>
                      <a:pt x="4317" y="4414"/>
                    </a:lnTo>
                    <a:cubicBezTo>
                      <a:pt x="4359" y="4414"/>
                      <a:pt x="4427" y="4346"/>
                      <a:pt x="4448" y="4304"/>
                    </a:cubicBezTo>
                    <a:lnTo>
                      <a:pt x="7287" y="114"/>
                    </a:lnTo>
                    <a:cubicBezTo>
                      <a:pt x="7323" y="55"/>
                      <a:pt x="7328" y="0"/>
                      <a:pt x="7301"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 name="Google Shape;1094;p38"/>
              <p:cNvSpPr/>
              <p:nvPr/>
            </p:nvSpPr>
            <p:spPr>
              <a:xfrm>
                <a:off x="3770305" y="1736996"/>
                <a:ext cx="1162503" cy="956397"/>
              </a:xfrm>
              <a:custGeom>
                <a:rect b="b" l="l" r="r" t="t"/>
                <a:pathLst>
                  <a:path extrusionOk="0" h="6102" w="7417">
                    <a:moveTo>
                      <a:pt x="7285" y="127"/>
                    </a:moveTo>
                    <a:lnTo>
                      <a:pt x="7264" y="147"/>
                    </a:lnTo>
                    <a:lnTo>
                      <a:pt x="4452" y="4316"/>
                    </a:lnTo>
                    <a:cubicBezTo>
                      <a:pt x="4426" y="4358"/>
                      <a:pt x="4363" y="4421"/>
                      <a:pt x="4342" y="4421"/>
                    </a:cubicBezTo>
                    <a:lnTo>
                      <a:pt x="132" y="5992"/>
                    </a:lnTo>
                    <a:lnTo>
                      <a:pt x="2530" y="1478"/>
                    </a:lnTo>
                    <a:cubicBezTo>
                      <a:pt x="2551" y="1436"/>
                      <a:pt x="2572" y="1389"/>
                      <a:pt x="2593" y="1368"/>
                    </a:cubicBezTo>
                    <a:cubicBezTo>
                      <a:pt x="2640" y="1347"/>
                      <a:pt x="2661" y="1326"/>
                      <a:pt x="2682" y="1326"/>
                    </a:cubicBezTo>
                    <a:lnTo>
                      <a:pt x="7285" y="127"/>
                    </a:lnTo>
                    <a:close/>
                    <a:moveTo>
                      <a:pt x="7342" y="1"/>
                    </a:moveTo>
                    <a:cubicBezTo>
                      <a:pt x="7331" y="1"/>
                      <a:pt x="7319" y="6"/>
                      <a:pt x="7306" y="17"/>
                    </a:cubicBezTo>
                    <a:lnTo>
                      <a:pt x="2661" y="1216"/>
                    </a:lnTo>
                    <a:cubicBezTo>
                      <a:pt x="2619" y="1237"/>
                      <a:pt x="2572" y="1258"/>
                      <a:pt x="2530" y="1305"/>
                    </a:cubicBezTo>
                    <a:cubicBezTo>
                      <a:pt x="2488" y="1326"/>
                      <a:pt x="2462" y="1368"/>
                      <a:pt x="2420" y="1410"/>
                    </a:cubicBezTo>
                    <a:lnTo>
                      <a:pt x="22" y="5971"/>
                    </a:lnTo>
                    <a:cubicBezTo>
                      <a:pt x="22" y="5971"/>
                      <a:pt x="22" y="5992"/>
                      <a:pt x="1" y="6018"/>
                    </a:cubicBezTo>
                    <a:cubicBezTo>
                      <a:pt x="1" y="6039"/>
                      <a:pt x="1" y="6060"/>
                      <a:pt x="22" y="6081"/>
                    </a:cubicBezTo>
                    <a:cubicBezTo>
                      <a:pt x="43" y="6102"/>
                      <a:pt x="64" y="6102"/>
                      <a:pt x="85" y="6102"/>
                    </a:cubicBezTo>
                    <a:lnTo>
                      <a:pt x="132" y="6102"/>
                    </a:lnTo>
                    <a:lnTo>
                      <a:pt x="4384" y="4531"/>
                    </a:lnTo>
                    <a:cubicBezTo>
                      <a:pt x="4452" y="4510"/>
                      <a:pt x="4494" y="4447"/>
                      <a:pt x="4536" y="4379"/>
                    </a:cubicBezTo>
                    <a:lnTo>
                      <a:pt x="7374" y="189"/>
                    </a:lnTo>
                    <a:cubicBezTo>
                      <a:pt x="7395" y="147"/>
                      <a:pt x="7416" y="127"/>
                      <a:pt x="7416" y="79"/>
                    </a:cubicBezTo>
                    <a:cubicBezTo>
                      <a:pt x="7416" y="58"/>
                      <a:pt x="7395" y="38"/>
                      <a:pt x="7374" y="17"/>
                    </a:cubicBezTo>
                    <a:cubicBezTo>
                      <a:pt x="7364" y="6"/>
                      <a:pt x="7353" y="1"/>
                      <a:pt x="734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 name="Google Shape;1095;p38"/>
              <p:cNvSpPr/>
              <p:nvPr/>
            </p:nvSpPr>
            <p:spPr>
              <a:xfrm>
                <a:off x="4262766" y="1982442"/>
                <a:ext cx="294819" cy="285101"/>
              </a:xfrm>
              <a:custGeom>
                <a:rect b="b" l="l" r="r" t="t"/>
                <a:pathLst>
                  <a:path extrusionOk="0" h="1819" w="1881">
                    <a:moveTo>
                      <a:pt x="1620" y="0"/>
                    </a:moveTo>
                    <a:cubicBezTo>
                      <a:pt x="1581" y="0"/>
                      <a:pt x="1535" y="7"/>
                      <a:pt x="1483" y="22"/>
                    </a:cubicBezTo>
                    <a:cubicBezTo>
                      <a:pt x="1111" y="132"/>
                      <a:pt x="525" y="655"/>
                      <a:pt x="237" y="1153"/>
                    </a:cubicBezTo>
                    <a:cubicBezTo>
                      <a:pt x="1" y="1555"/>
                      <a:pt x="24" y="1818"/>
                      <a:pt x="254" y="1818"/>
                    </a:cubicBezTo>
                    <a:cubicBezTo>
                      <a:pt x="299" y="1818"/>
                      <a:pt x="353" y="1808"/>
                      <a:pt x="415" y="1786"/>
                    </a:cubicBezTo>
                    <a:cubicBezTo>
                      <a:pt x="787" y="1677"/>
                      <a:pt x="1310" y="1200"/>
                      <a:pt x="1593" y="718"/>
                    </a:cubicBezTo>
                    <a:cubicBezTo>
                      <a:pt x="1875" y="300"/>
                      <a:pt x="1880" y="0"/>
                      <a:pt x="1620"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 name="Google Shape;1096;p38"/>
              <p:cNvSpPr/>
              <p:nvPr/>
            </p:nvSpPr>
            <p:spPr>
              <a:xfrm>
                <a:off x="4258691" y="1972568"/>
                <a:ext cx="298110" cy="303909"/>
              </a:xfrm>
              <a:custGeom>
                <a:rect b="b" l="l" r="r" t="t"/>
                <a:pathLst>
                  <a:path extrusionOk="0" h="1939" w="1902">
                    <a:moveTo>
                      <a:pt x="1645" y="111"/>
                    </a:moveTo>
                    <a:cubicBezTo>
                      <a:pt x="1678" y="111"/>
                      <a:pt x="1705" y="116"/>
                      <a:pt x="1729" y="127"/>
                    </a:cubicBezTo>
                    <a:cubicBezTo>
                      <a:pt x="1750" y="147"/>
                      <a:pt x="1771" y="168"/>
                      <a:pt x="1771" y="216"/>
                    </a:cubicBezTo>
                    <a:cubicBezTo>
                      <a:pt x="1792" y="326"/>
                      <a:pt x="1729" y="519"/>
                      <a:pt x="1572" y="760"/>
                    </a:cubicBezTo>
                    <a:cubicBezTo>
                      <a:pt x="1289" y="1216"/>
                      <a:pt x="765" y="1698"/>
                      <a:pt x="420" y="1808"/>
                    </a:cubicBezTo>
                    <a:cubicBezTo>
                      <a:pt x="331" y="1829"/>
                      <a:pt x="263" y="1829"/>
                      <a:pt x="221" y="1829"/>
                    </a:cubicBezTo>
                    <a:cubicBezTo>
                      <a:pt x="179" y="1808"/>
                      <a:pt x="158" y="1787"/>
                      <a:pt x="158" y="1740"/>
                    </a:cubicBezTo>
                    <a:cubicBezTo>
                      <a:pt x="132" y="1656"/>
                      <a:pt x="158" y="1478"/>
                      <a:pt x="310" y="1242"/>
                    </a:cubicBezTo>
                    <a:cubicBezTo>
                      <a:pt x="462" y="1001"/>
                      <a:pt x="655" y="739"/>
                      <a:pt x="896" y="540"/>
                    </a:cubicBezTo>
                    <a:cubicBezTo>
                      <a:pt x="1116" y="326"/>
                      <a:pt x="1357" y="168"/>
                      <a:pt x="1530" y="127"/>
                    </a:cubicBezTo>
                    <a:cubicBezTo>
                      <a:pt x="1574" y="116"/>
                      <a:pt x="1612" y="111"/>
                      <a:pt x="1645" y="111"/>
                    </a:cubicBezTo>
                    <a:close/>
                    <a:moveTo>
                      <a:pt x="1640" y="1"/>
                    </a:moveTo>
                    <a:cubicBezTo>
                      <a:pt x="1597" y="1"/>
                      <a:pt x="1554" y="6"/>
                      <a:pt x="1509" y="17"/>
                    </a:cubicBezTo>
                    <a:cubicBezTo>
                      <a:pt x="1289" y="85"/>
                      <a:pt x="1048" y="257"/>
                      <a:pt x="813" y="456"/>
                    </a:cubicBezTo>
                    <a:cubicBezTo>
                      <a:pt x="593" y="671"/>
                      <a:pt x="373" y="933"/>
                      <a:pt x="221" y="1195"/>
                    </a:cubicBezTo>
                    <a:cubicBezTo>
                      <a:pt x="69" y="1436"/>
                      <a:pt x="1" y="1635"/>
                      <a:pt x="48" y="1787"/>
                    </a:cubicBezTo>
                    <a:cubicBezTo>
                      <a:pt x="69" y="1849"/>
                      <a:pt x="111" y="1918"/>
                      <a:pt x="200" y="1939"/>
                    </a:cubicBezTo>
                    <a:cubicBezTo>
                      <a:pt x="263" y="1939"/>
                      <a:pt x="352" y="1939"/>
                      <a:pt x="441" y="1918"/>
                    </a:cubicBezTo>
                    <a:cubicBezTo>
                      <a:pt x="833" y="1787"/>
                      <a:pt x="1357" y="1305"/>
                      <a:pt x="1661" y="823"/>
                    </a:cubicBezTo>
                    <a:cubicBezTo>
                      <a:pt x="1834" y="561"/>
                      <a:pt x="1902" y="367"/>
                      <a:pt x="1881" y="195"/>
                    </a:cubicBezTo>
                    <a:cubicBezTo>
                      <a:pt x="1881" y="127"/>
                      <a:pt x="1834" y="64"/>
                      <a:pt x="1771" y="17"/>
                    </a:cubicBezTo>
                    <a:cubicBezTo>
                      <a:pt x="1726" y="6"/>
                      <a:pt x="1683" y="1"/>
                      <a:pt x="164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 name="Google Shape;1097;p38"/>
              <p:cNvSpPr/>
              <p:nvPr/>
            </p:nvSpPr>
            <p:spPr>
              <a:xfrm>
                <a:off x="2384770" y="1599226"/>
                <a:ext cx="622395" cy="1022853"/>
              </a:xfrm>
              <a:custGeom>
                <a:rect b="b" l="l" r="r" t="t"/>
                <a:pathLst>
                  <a:path extrusionOk="0" h="6526" w="3971">
                    <a:moveTo>
                      <a:pt x="1551" y="0"/>
                    </a:moveTo>
                    <a:lnTo>
                      <a:pt x="1" y="414"/>
                    </a:lnTo>
                    <a:lnTo>
                      <a:pt x="2117" y="6525"/>
                    </a:lnTo>
                    <a:cubicBezTo>
                      <a:pt x="2991" y="6174"/>
                      <a:pt x="3971" y="5981"/>
                      <a:pt x="3971" y="5981"/>
                    </a:cubicBezTo>
                    <a:lnTo>
                      <a:pt x="1551" y="0"/>
                    </a:ln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 name="Google Shape;1098;p38"/>
              <p:cNvSpPr/>
              <p:nvPr/>
            </p:nvSpPr>
            <p:spPr>
              <a:xfrm>
                <a:off x="2375053" y="1588412"/>
                <a:ext cx="639479" cy="1043542"/>
              </a:xfrm>
              <a:custGeom>
                <a:rect b="b" l="l" r="r" t="t"/>
                <a:pathLst>
                  <a:path extrusionOk="0" h="6658" w="4080">
                    <a:moveTo>
                      <a:pt x="1571" y="132"/>
                    </a:moveTo>
                    <a:lnTo>
                      <a:pt x="3970" y="6002"/>
                    </a:lnTo>
                    <a:cubicBezTo>
                      <a:pt x="3902" y="6023"/>
                      <a:pt x="3032" y="6201"/>
                      <a:pt x="2226" y="6526"/>
                    </a:cubicBezTo>
                    <a:lnTo>
                      <a:pt x="131" y="504"/>
                    </a:lnTo>
                    <a:lnTo>
                      <a:pt x="1571" y="132"/>
                    </a:lnTo>
                    <a:close/>
                    <a:moveTo>
                      <a:pt x="1592" y="1"/>
                    </a:moveTo>
                    <a:lnTo>
                      <a:pt x="42" y="420"/>
                    </a:lnTo>
                    <a:lnTo>
                      <a:pt x="0" y="483"/>
                    </a:lnTo>
                    <a:lnTo>
                      <a:pt x="2137" y="6615"/>
                    </a:lnTo>
                    <a:lnTo>
                      <a:pt x="2200" y="6657"/>
                    </a:lnTo>
                    <a:cubicBezTo>
                      <a:pt x="3053" y="6311"/>
                      <a:pt x="4033" y="6092"/>
                      <a:pt x="4033" y="6092"/>
                    </a:cubicBezTo>
                    <a:lnTo>
                      <a:pt x="4080" y="6023"/>
                    </a:lnTo>
                    <a:lnTo>
                      <a:pt x="1655" y="48"/>
                    </a:lnTo>
                    <a:lnTo>
                      <a:pt x="1592"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 name="Google Shape;1099;p38"/>
              <p:cNvSpPr/>
              <p:nvPr/>
            </p:nvSpPr>
            <p:spPr>
              <a:xfrm>
                <a:off x="2768143" y="1551579"/>
                <a:ext cx="352340" cy="698098"/>
              </a:xfrm>
              <a:custGeom>
                <a:rect b="b" l="l" r="r" t="t"/>
                <a:pathLst>
                  <a:path extrusionOk="0" h="4454" w="2248">
                    <a:moveTo>
                      <a:pt x="1" y="0"/>
                    </a:moveTo>
                    <a:cubicBezTo>
                      <a:pt x="1" y="0"/>
                      <a:pt x="42" y="1069"/>
                      <a:pt x="283" y="1786"/>
                    </a:cubicBezTo>
                    <a:cubicBezTo>
                      <a:pt x="503" y="2530"/>
                      <a:pt x="1441" y="4363"/>
                      <a:pt x="1441" y="4363"/>
                    </a:cubicBezTo>
                    <a:cubicBezTo>
                      <a:pt x="1441" y="4363"/>
                      <a:pt x="1601" y="4454"/>
                      <a:pt x="1754" y="4454"/>
                    </a:cubicBezTo>
                    <a:cubicBezTo>
                      <a:pt x="1812" y="4454"/>
                      <a:pt x="1870" y="4441"/>
                      <a:pt x="1917" y="4405"/>
                    </a:cubicBezTo>
                    <a:cubicBezTo>
                      <a:pt x="2095" y="4274"/>
                      <a:pt x="2247" y="4101"/>
                      <a:pt x="2137" y="3619"/>
                    </a:cubicBezTo>
                    <a:cubicBezTo>
                      <a:pt x="2027" y="3116"/>
                      <a:pt x="1896" y="2813"/>
                      <a:pt x="1896" y="2813"/>
                    </a:cubicBezTo>
                    <a:cubicBezTo>
                      <a:pt x="1896" y="2813"/>
                      <a:pt x="1854" y="2682"/>
                      <a:pt x="1744" y="2619"/>
                    </a:cubicBezTo>
                    <a:cubicBezTo>
                      <a:pt x="1695" y="2588"/>
                      <a:pt x="1646" y="2580"/>
                      <a:pt x="1606" y="2580"/>
                    </a:cubicBezTo>
                    <a:cubicBezTo>
                      <a:pt x="1558" y="2580"/>
                      <a:pt x="1525" y="2593"/>
                      <a:pt x="1525" y="2593"/>
                    </a:cubicBezTo>
                    <a:cubicBezTo>
                      <a:pt x="1525" y="2593"/>
                      <a:pt x="1352" y="870"/>
                      <a:pt x="1179" y="435"/>
                    </a:cubicBezTo>
                    <a:cubicBezTo>
                      <a:pt x="980" y="0"/>
                      <a:pt x="393" y="21"/>
                      <a:pt x="1"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 name="Google Shape;1100;p38"/>
              <p:cNvSpPr/>
              <p:nvPr/>
            </p:nvSpPr>
            <p:spPr>
              <a:xfrm>
                <a:off x="2757486" y="1540921"/>
                <a:ext cx="362998" cy="717533"/>
              </a:xfrm>
              <a:custGeom>
                <a:rect b="b" l="l" r="r" t="t"/>
                <a:pathLst>
                  <a:path extrusionOk="0" h="4578" w="2316">
                    <a:moveTo>
                      <a:pt x="131" y="110"/>
                    </a:moveTo>
                    <a:lnTo>
                      <a:pt x="131" y="110"/>
                    </a:lnTo>
                    <a:cubicBezTo>
                      <a:pt x="309" y="131"/>
                      <a:pt x="524" y="131"/>
                      <a:pt x="723" y="173"/>
                    </a:cubicBezTo>
                    <a:cubicBezTo>
                      <a:pt x="938" y="220"/>
                      <a:pt x="1116" y="330"/>
                      <a:pt x="1179" y="524"/>
                    </a:cubicBezTo>
                    <a:cubicBezTo>
                      <a:pt x="1268" y="723"/>
                      <a:pt x="1357" y="1268"/>
                      <a:pt x="1420" y="1744"/>
                    </a:cubicBezTo>
                    <a:cubicBezTo>
                      <a:pt x="1488" y="2247"/>
                      <a:pt x="1530" y="2687"/>
                      <a:pt x="1530" y="2687"/>
                    </a:cubicBezTo>
                    <a:lnTo>
                      <a:pt x="1619" y="2729"/>
                    </a:lnTo>
                    <a:cubicBezTo>
                      <a:pt x="1619" y="2729"/>
                      <a:pt x="1656" y="2710"/>
                      <a:pt x="1707" y="2710"/>
                    </a:cubicBezTo>
                    <a:cubicBezTo>
                      <a:pt x="1733" y="2710"/>
                      <a:pt x="1762" y="2715"/>
                      <a:pt x="1792" y="2729"/>
                    </a:cubicBezTo>
                    <a:cubicBezTo>
                      <a:pt x="1854" y="2792"/>
                      <a:pt x="1902" y="2901"/>
                      <a:pt x="1902" y="2901"/>
                    </a:cubicBezTo>
                    <a:cubicBezTo>
                      <a:pt x="1902" y="2901"/>
                      <a:pt x="2053" y="3210"/>
                      <a:pt x="2142" y="3687"/>
                    </a:cubicBezTo>
                    <a:cubicBezTo>
                      <a:pt x="2205" y="3928"/>
                      <a:pt x="2184" y="4080"/>
                      <a:pt x="2142" y="4190"/>
                    </a:cubicBezTo>
                    <a:cubicBezTo>
                      <a:pt x="2095" y="4300"/>
                      <a:pt x="2032" y="4363"/>
                      <a:pt x="1943" y="4431"/>
                    </a:cubicBezTo>
                    <a:cubicBezTo>
                      <a:pt x="1907" y="4455"/>
                      <a:pt x="1861" y="4465"/>
                      <a:pt x="1811" y="4465"/>
                    </a:cubicBezTo>
                    <a:cubicBezTo>
                      <a:pt x="1776" y="4465"/>
                      <a:pt x="1739" y="4460"/>
                      <a:pt x="1703" y="4452"/>
                    </a:cubicBezTo>
                    <a:cubicBezTo>
                      <a:pt x="1619" y="4431"/>
                      <a:pt x="1551" y="4389"/>
                      <a:pt x="1551" y="4389"/>
                    </a:cubicBezTo>
                    <a:cubicBezTo>
                      <a:pt x="1551" y="4363"/>
                      <a:pt x="1310" y="3928"/>
                      <a:pt x="1069" y="3383"/>
                    </a:cubicBezTo>
                    <a:cubicBezTo>
                      <a:pt x="807" y="2839"/>
                      <a:pt x="503" y="2205"/>
                      <a:pt x="393" y="1854"/>
                    </a:cubicBezTo>
                    <a:cubicBezTo>
                      <a:pt x="179" y="1179"/>
                      <a:pt x="131" y="220"/>
                      <a:pt x="131" y="110"/>
                    </a:cubicBezTo>
                    <a:close/>
                    <a:moveTo>
                      <a:pt x="69" y="0"/>
                    </a:moveTo>
                    <a:lnTo>
                      <a:pt x="1" y="68"/>
                    </a:lnTo>
                    <a:cubicBezTo>
                      <a:pt x="1" y="68"/>
                      <a:pt x="69" y="1137"/>
                      <a:pt x="283" y="1875"/>
                    </a:cubicBezTo>
                    <a:cubicBezTo>
                      <a:pt x="414" y="2247"/>
                      <a:pt x="702" y="2881"/>
                      <a:pt x="964" y="3425"/>
                    </a:cubicBezTo>
                    <a:cubicBezTo>
                      <a:pt x="1226" y="3996"/>
                      <a:pt x="1462" y="4452"/>
                      <a:pt x="1462" y="4452"/>
                    </a:cubicBezTo>
                    <a:lnTo>
                      <a:pt x="1488" y="4473"/>
                    </a:lnTo>
                    <a:cubicBezTo>
                      <a:pt x="1488" y="4473"/>
                      <a:pt x="1551" y="4520"/>
                      <a:pt x="1661" y="4541"/>
                    </a:cubicBezTo>
                    <a:cubicBezTo>
                      <a:pt x="1716" y="4562"/>
                      <a:pt x="1776" y="4577"/>
                      <a:pt x="1836" y="4577"/>
                    </a:cubicBezTo>
                    <a:cubicBezTo>
                      <a:pt x="1896" y="4577"/>
                      <a:pt x="1956" y="4562"/>
                      <a:pt x="2011" y="4520"/>
                    </a:cubicBezTo>
                    <a:cubicBezTo>
                      <a:pt x="2095" y="4452"/>
                      <a:pt x="2184" y="4363"/>
                      <a:pt x="2247" y="4232"/>
                    </a:cubicBezTo>
                    <a:cubicBezTo>
                      <a:pt x="2294" y="4101"/>
                      <a:pt x="2315" y="3928"/>
                      <a:pt x="2247" y="3666"/>
                    </a:cubicBezTo>
                    <a:cubicBezTo>
                      <a:pt x="2142" y="3184"/>
                      <a:pt x="2011" y="2881"/>
                      <a:pt x="2011" y="2881"/>
                    </a:cubicBezTo>
                    <a:cubicBezTo>
                      <a:pt x="2011" y="2881"/>
                      <a:pt x="1964" y="2729"/>
                      <a:pt x="1833" y="2640"/>
                    </a:cubicBezTo>
                    <a:cubicBezTo>
                      <a:pt x="1798" y="2613"/>
                      <a:pt x="1764" y="2605"/>
                      <a:pt x="1735" y="2605"/>
                    </a:cubicBezTo>
                    <a:cubicBezTo>
                      <a:pt x="1696" y="2605"/>
                      <a:pt x="1664" y="2619"/>
                      <a:pt x="1640" y="2619"/>
                    </a:cubicBezTo>
                    <a:cubicBezTo>
                      <a:pt x="1640" y="2598"/>
                      <a:pt x="1593" y="2205"/>
                      <a:pt x="1530" y="1744"/>
                    </a:cubicBezTo>
                    <a:cubicBezTo>
                      <a:pt x="1462" y="1247"/>
                      <a:pt x="1378" y="723"/>
                      <a:pt x="1289" y="482"/>
                    </a:cubicBezTo>
                    <a:cubicBezTo>
                      <a:pt x="1179" y="241"/>
                      <a:pt x="964" y="131"/>
                      <a:pt x="744" y="68"/>
                    </a:cubicBezTo>
                    <a:cubicBezTo>
                      <a:pt x="503" y="21"/>
                      <a:pt x="262" y="21"/>
                      <a:pt x="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 name="Google Shape;1101;p38"/>
              <p:cNvSpPr/>
              <p:nvPr/>
            </p:nvSpPr>
            <p:spPr>
              <a:xfrm>
                <a:off x="3150576" y="2057204"/>
                <a:ext cx="602646" cy="352184"/>
              </a:xfrm>
              <a:custGeom>
                <a:rect b="b" l="l" r="r" t="t"/>
                <a:pathLst>
                  <a:path extrusionOk="0" h="2247" w="3845">
                    <a:moveTo>
                      <a:pt x="1116" y="0"/>
                    </a:moveTo>
                    <a:cubicBezTo>
                      <a:pt x="834" y="0"/>
                      <a:pt x="289" y="461"/>
                      <a:pt x="179" y="744"/>
                    </a:cubicBezTo>
                    <a:cubicBezTo>
                      <a:pt x="69" y="1048"/>
                      <a:pt x="1" y="1592"/>
                      <a:pt x="158" y="1901"/>
                    </a:cubicBezTo>
                    <a:cubicBezTo>
                      <a:pt x="237" y="2048"/>
                      <a:pt x="368" y="2083"/>
                      <a:pt x="476" y="2083"/>
                    </a:cubicBezTo>
                    <a:cubicBezTo>
                      <a:pt x="576" y="2083"/>
                      <a:pt x="656" y="2053"/>
                      <a:pt x="656" y="2053"/>
                    </a:cubicBezTo>
                    <a:cubicBezTo>
                      <a:pt x="917" y="2116"/>
                      <a:pt x="986" y="2116"/>
                      <a:pt x="1179" y="2142"/>
                    </a:cubicBezTo>
                    <a:cubicBezTo>
                      <a:pt x="1399" y="2163"/>
                      <a:pt x="2143" y="2205"/>
                      <a:pt x="2405" y="2205"/>
                    </a:cubicBezTo>
                    <a:cubicBezTo>
                      <a:pt x="2646" y="2184"/>
                      <a:pt x="2578" y="2247"/>
                      <a:pt x="2949" y="1681"/>
                    </a:cubicBezTo>
                    <a:cubicBezTo>
                      <a:pt x="3321" y="1116"/>
                      <a:pt x="3583" y="1027"/>
                      <a:pt x="3714" y="765"/>
                    </a:cubicBezTo>
                    <a:cubicBezTo>
                      <a:pt x="3845" y="482"/>
                      <a:pt x="3646" y="262"/>
                      <a:pt x="3342" y="152"/>
                    </a:cubicBezTo>
                    <a:cubicBezTo>
                      <a:pt x="3059" y="68"/>
                      <a:pt x="1399" y="0"/>
                      <a:pt x="1116"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 name="Google Shape;1102;p38"/>
              <p:cNvSpPr/>
              <p:nvPr/>
            </p:nvSpPr>
            <p:spPr>
              <a:xfrm>
                <a:off x="3150576" y="2050621"/>
                <a:ext cx="599355" cy="360020"/>
              </a:xfrm>
              <a:custGeom>
                <a:rect b="b" l="l" r="r" t="t"/>
                <a:pathLst>
                  <a:path extrusionOk="0" h="2297" w="3824">
                    <a:moveTo>
                      <a:pt x="1116" y="110"/>
                    </a:moveTo>
                    <a:cubicBezTo>
                      <a:pt x="1247" y="110"/>
                      <a:pt x="1750" y="131"/>
                      <a:pt x="2227" y="152"/>
                    </a:cubicBezTo>
                    <a:cubicBezTo>
                      <a:pt x="2468" y="152"/>
                      <a:pt x="2708" y="173"/>
                      <a:pt x="2907" y="194"/>
                    </a:cubicBezTo>
                    <a:cubicBezTo>
                      <a:pt x="3122" y="220"/>
                      <a:pt x="3274" y="241"/>
                      <a:pt x="3342" y="262"/>
                    </a:cubicBezTo>
                    <a:cubicBezTo>
                      <a:pt x="3473" y="304"/>
                      <a:pt x="3583" y="372"/>
                      <a:pt x="3646" y="456"/>
                    </a:cubicBezTo>
                    <a:cubicBezTo>
                      <a:pt x="3714" y="545"/>
                      <a:pt x="3714" y="655"/>
                      <a:pt x="3667" y="786"/>
                    </a:cubicBezTo>
                    <a:cubicBezTo>
                      <a:pt x="3604" y="896"/>
                      <a:pt x="3515" y="980"/>
                      <a:pt x="3384" y="1111"/>
                    </a:cubicBezTo>
                    <a:cubicBezTo>
                      <a:pt x="3253" y="1242"/>
                      <a:pt x="3101" y="1399"/>
                      <a:pt x="2907" y="1702"/>
                    </a:cubicBezTo>
                    <a:cubicBezTo>
                      <a:pt x="2729" y="1985"/>
                      <a:pt x="2646" y="2116"/>
                      <a:pt x="2598" y="2158"/>
                    </a:cubicBezTo>
                    <a:cubicBezTo>
                      <a:pt x="2557" y="2184"/>
                      <a:pt x="2557" y="2184"/>
                      <a:pt x="2536" y="2184"/>
                    </a:cubicBezTo>
                    <a:lnTo>
                      <a:pt x="2384" y="2184"/>
                    </a:lnTo>
                    <a:cubicBezTo>
                      <a:pt x="2345" y="2188"/>
                      <a:pt x="2290" y="2189"/>
                      <a:pt x="2224" y="2189"/>
                    </a:cubicBezTo>
                    <a:cubicBezTo>
                      <a:pt x="1914" y="2189"/>
                      <a:pt x="1365" y="2154"/>
                      <a:pt x="1205" y="2137"/>
                    </a:cubicBezTo>
                    <a:cubicBezTo>
                      <a:pt x="986" y="2116"/>
                      <a:pt x="944" y="2116"/>
                      <a:pt x="682" y="2053"/>
                    </a:cubicBezTo>
                    <a:lnTo>
                      <a:pt x="635" y="2053"/>
                    </a:lnTo>
                    <a:cubicBezTo>
                      <a:pt x="635" y="2053"/>
                      <a:pt x="572" y="2074"/>
                      <a:pt x="462" y="2074"/>
                    </a:cubicBezTo>
                    <a:cubicBezTo>
                      <a:pt x="373" y="2074"/>
                      <a:pt x="263" y="2027"/>
                      <a:pt x="200" y="1922"/>
                    </a:cubicBezTo>
                    <a:cubicBezTo>
                      <a:pt x="132" y="1791"/>
                      <a:pt x="111" y="1571"/>
                      <a:pt x="111" y="1372"/>
                    </a:cubicBezTo>
                    <a:cubicBezTo>
                      <a:pt x="132" y="1158"/>
                      <a:pt x="179" y="959"/>
                      <a:pt x="242" y="807"/>
                    </a:cubicBezTo>
                    <a:cubicBezTo>
                      <a:pt x="289" y="697"/>
                      <a:pt x="441" y="503"/>
                      <a:pt x="614" y="351"/>
                    </a:cubicBezTo>
                    <a:cubicBezTo>
                      <a:pt x="813" y="220"/>
                      <a:pt x="1006" y="110"/>
                      <a:pt x="1116" y="110"/>
                    </a:cubicBezTo>
                    <a:close/>
                    <a:moveTo>
                      <a:pt x="1116" y="0"/>
                    </a:moveTo>
                    <a:cubicBezTo>
                      <a:pt x="944" y="0"/>
                      <a:pt x="745" y="131"/>
                      <a:pt x="551" y="283"/>
                    </a:cubicBezTo>
                    <a:cubicBezTo>
                      <a:pt x="373" y="435"/>
                      <a:pt x="200" y="613"/>
                      <a:pt x="132" y="786"/>
                    </a:cubicBezTo>
                    <a:cubicBezTo>
                      <a:pt x="69" y="917"/>
                      <a:pt x="27" y="1137"/>
                      <a:pt x="27" y="1351"/>
                    </a:cubicBezTo>
                    <a:cubicBezTo>
                      <a:pt x="1" y="1571"/>
                      <a:pt x="27" y="1791"/>
                      <a:pt x="111" y="1964"/>
                    </a:cubicBezTo>
                    <a:cubicBezTo>
                      <a:pt x="200" y="2116"/>
                      <a:pt x="331" y="2184"/>
                      <a:pt x="462" y="2184"/>
                    </a:cubicBezTo>
                    <a:cubicBezTo>
                      <a:pt x="572" y="2184"/>
                      <a:pt x="635" y="2158"/>
                      <a:pt x="656" y="2158"/>
                    </a:cubicBezTo>
                    <a:cubicBezTo>
                      <a:pt x="917" y="2205"/>
                      <a:pt x="986" y="2226"/>
                      <a:pt x="1179" y="2247"/>
                    </a:cubicBezTo>
                    <a:cubicBezTo>
                      <a:pt x="1354" y="2264"/>
                      <a:pt x="1856" y="2297"/>
                      <a:pt x="2188" y="2297"/>
                    </a:cubicBezTo>
                    <a:cubicBezTo>
                      <a:pt x="2275" y="2297"/>
                      <a:pt x="2350" y="2294"/>
                      <a:pt x="2405" y="2289"/>
                    </a:cubicBezTo>
                    <a:lnTo>
                      <a:pt x="2536" y="2289"/>
                    </a:lnTo>
                    <a:cubicBezTo>
                      <a:pt x="2578" y="2289"/>
                      <a:pt x="2619" y="2268"/>
                      <a:pt x="2667" y="2226"/>
                    </a:cubicBezTo>
                    <a:cubicBezTo>
                      <a:pt x="2729" y="2158"/>
                      <a:pt x="2818" y="2027"/>
                      <a:pt x="2991" y="1744"/>
                    </a:cubicBezTo>
                    <a:cubicBezTo>
                      <a:pt x="3169" y="1461"/>
                      <a:pt x="3342" y="1310"/>
                      <a:pt x="3452" y="1179"/>
                    </a:cubicBezTo>
                    <a:cubicBezTo>
                      <a:pt x="3583" y="1069"/>
                      <a:pt x="3693" y="959"/>
                      <a:pt x="3756" y="828"/>
                    </a:cubicBezTo>
                    <a:cubicBezTo>
                      <a:pt x="3824" y="676"/>
                      <a:pt x="3824" y="524"/>
                      <a:pt x="3735" y="393"/>
                    </a:cubicBezTo>
                    <a:cubicBezTo>
                      <a:pt x="3646" y="283"/>
                      <a:pt x="3515" y="194"/>
                      <a:pt x="3363" y="152"/>
                    </a:cubicBezTo>
                    <a:cubicBezTo>
                      <a:pt x="3274" y="131"/>
                      <a:pt x="3122" y="110"/>
                      <a:pt x="2928" y="89"/>
                    </a:cubicBezTo>
                    <a:cubicBezTo>
                      <a:pt x="2729" y="63"/>
                      <a:pt x="2468" y="42"/>
                      <a:pt x="2227" y="42"/>
                    </a:cubicBezTo>
                    <a:cubicBezTo>
                      <a:pt x="1750" y="21"/>
                      <a:pt x="1268" y="0"/>
                      <a:pt x="111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 name="Google Shape;1103;p38"/>
              <p:cNvSpPr/>
              <p:nvPr/>
            </p:nvSpPr>
            <p:spPr>
              <a:xfrm>
                <a:off x="2938828" y="1950311"/>
                <a:ext cx="462368" cy="496693"/>
              </a:xfrm>
              <a:custGeom>
                <a:rect b="b" l="l" r="r" t="t"/>
                <a:pathLst>
                  <a:path extrusionOk="0" h="3169" w="2950">
                    <a:moveTo>
                      <a:pt x="1044" y="1"/>
                    </a:moveTo>
                    <a:cubicBezTo>
                      <a:pt x="1016" y="1"/>
                      <a:pt x="996" y="3"/>
                      <a:pt x="985" y="7"/>
                    </a:cubicBezTo>
                    <a:cubicBezTo>
                      <a:pt x="854" y="49"/>
                      <a:pt x="593" y="159"/>
                      <a:pt x="305" y="619"/>
                    </a:cubicBezTo>
                    <a:cubicBezTo>
                      <a:pt x="1" y="1054"/>
                      <a:pt x="43" y="1882"/>
                      <a:pt x="331" y="2405"/>
                    </a:cubicBezTo>
                    <a:cubicBezTo>
                      <a:pt x="614" y="2955"/>
                      <a:pt x="959" y="2997"/>
                      <a:pt x="1352" y="3107"/>
                    </a:cubicBezTo>
                    <a:cubicBezTo>
                      <a:pt x="1513" y="3149"/>
                      <a:pt x="1651" y="3168"/>
                      <a:pt x="1764" y="3168"/>
                    </a:cubicBezTo>
                    <a:cubicBezTo>
                      <a:pt x="1946" y="3168"/>
                      <a:pt x="2065" y="3119"/>
                      <a:pt x="2117" y="3039"/>
                    </a:cubicBezTo>
                    <a:cubicBezTo>
                      <a:pt x="2206" y="2908"/>
                      <a:pt x="2268" y="2756"/>
                      <a:pt x="2268" y="2756"/>
                    </a:cubicBezTo>
                    <a:lnTo>
                      <a:pt x="2268" y="2756"/>
                    </a:lnTo>
                    <a:cubicBezTo>
                      <a:pt x="2268" y="2756"/>
                      <a:pt x="2218" y="2782"/>
                      <a:pt x="2148" y="2782"/>
                    </a:cubicBezTo>
                    <a:cubicBezTo>
                      <a:pt x="2088" y="2782"/>
                      <a:pt x="2014" y="2763"/>
                      <a:pt x="1944" y="2693"/>
                    </a:cubicBezTo>
                    <a:cubicBezTo>
                      <a:pt x="1813" y="2536"/>
                      <a:pt x="1420" y="2321"/>
                      <a:pt x="1724" y="1515"/>
                    </a:cubicBezTo>
                    <a:cubicBezTo>
                      <a:pt x="2018" y="722"/>
                      <a:pt x="2644" y="703"/>
                      <a:pt x="2704" y="703"/>
                    </a:cubicBezTo>
                    <a:cubicBezTo>
                      <a:pt x="2707" y="703"/>
                      <a:pt x="2708" y="703"/>
                      <a:pt x="2708" y="703"/>
                    </a:cubicBezTo>
                    <a:cubicBezTo>
                      <a:pt x="2949" y="703"/>
                      <a:pt x="2881" y="289"/>
                      <a:pt x="2488" y="206"/>
                    </a:cubicBezTo>
                    <a:cubicBezTo>
                      <a:pt x="2290" y="163"/>
                      <a:pt x="1308" y="1"/>
                      <a:pt x="1044"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 name="Google Shape;1104;p38"/>
              <p:cNvSpPr/>
              <p:nvPr/>
            </p:nvSpPr>
            <p:spPr>
              <a:xfrm>
                <a:off x="2945410" y="1941378"/>
                <a:ext cx="448419" cy="514404"/>
              </a:xfrm>
              <a:custGeom>
                <a:rect b="b" l="l" r="r" t="t"/>
                <a:pathLst>
                  <a:path extrusionOk="0" h="3282" w="2861">
                    <a:moveTo>
                      <a:pt x="1027" y="106"/>
                    </a:moveTo>
                    <a:cubicBezTo>
                      <a:pt x="1048" y="106"/>
                      <a:pt x="1116" y="106"/>
                      <a:pt x="1179" y="132"/>
                    </a:cubicBezTo>
                    <a:cubicBezTo>
                      <a:pt x="1310" y="132"/>
                      <a:pt x="1467" y="153"/>
                      <a:pt x="1640" y="174"/>
                    </a:cubicBezTo>
                    <a:cubicBezTo>
                      <a:pt x="1965" y="237"/>
                      <a:pt x="2336" y="305"/>
                      <a:pt x="2446" y="326"/>
                    </a:cubicBezTo>
                    <a:cubicBezTo>
                      <a:pt x="2619" y="367"/>
                      <a:pt x="2729" y="477"/>
                      <a:pt x="2750" y="566"/>
                    </a:cubicBezTo>
                    <a:cubicBezTo>
                      <a:pt x="2776" y="608"/>
                      <a:pt x="2750" y="655"/>
                      <a:pt x="2750" y="676"/>
                    </a:cubicBezTo>
                    <a:cubicBezTo>
                      <a:pt x="2729" y="697"/>
                      <a:pt x="2708" y="718"/>
                      <a:pt x="2666" y="718"/>
                    </a:cubicBezTo>
                    <a:cubicBezTo>
                      <a:pt x="2666" y="718"/>
                      <a:pt x="2653" y="717"/>
                      <a:pt x="2629" y="717"/>
                    </a:cubicBezTo>
                    <a:cubicBezTo>
                      <a:pt x="2565" y="717"/>
                      <a:pt x="2429" y="728"/>
                      <a:pt x="2274" y="807"/>
                    </a:cubicBezTo>
                    <a:cubicBezTo>
                      <a:pt x="2054" y="917"/>
                      <a:pt x="1792" y="1132"/>
                      <a:pt x="1640" y="1546"/>
                    </a:cubicBezTo>
                    <a:cubicBezTo>
                      <a:pt x="1488" y="1965"/>
                      <a:pt x="1509" y="2227"/>
                      <a:pt x="1572" y="2420"/>
                    </a:cubicBezTo>
                    <a:cubicBezTo>
                      <a:pt x="1661" y="2619"/>
                      <a:pt x="1813" y="2724"/>
                      <a:pt x="1881" y="2792"/>
                    </a:cubicBezTo>
                    <a:cubicBezTo>
                      <a:pt x="1944" y="2881"/>
                      <a:pt x="2054" y="2902"/>
                      <a:pt x="2122" y="2902"/>
                    </a:cubicBezTo>
                    <a:cubicBezTo>
                      <a:pt x="2096" y="2944"/>
                      <a:pt x="2075" y="2986"/>
                      <a:pt x="2033" y="3075"/>
                    </a:cubicBezTo>
                    <a:cubicBezTo>
                      <a:pt x="1991" y="3117"/>
                      <a:pt x="1923" y="3164"/>
                      <a:pt x="1813" y="3164"/>
                    </a:cubicBezTo>
                    <a:cubicBezTo>
                      <a:pt x="1778" y="3169"/>
                      <a:pt x="1742" y="3172"/>
                      <a:pt x="1705" y="3172"/>
                    </a:cubicBezTo>
                    <a:cubicBezTo>
                      <a:pt x="1599" y="3172"/>
                      <a:pt x="1479" y="3152"/>
                      <a:pt x="1336" y="3117"/>
                    </a:cubicBezTo>
                    <a:cubicBezTo>
                      <a:pt x="1137" y="3054"/>
                      <a:pt x="943" y="3012"/>
                      <a:pt x="786" y="2923"/>
                    </a:cubicBezTo>
                    <a:cubicBezTo>
                      <a:pt x="613" y="2834"/>
                      <a:pt x="462" y="2703"/>
                      <a:pt x="331" y="2441"/>
                    </a:cubicBezTo>
                    <a:cubicBezTo>
                      <a:pt x="200" y="2200"/>
                      <a:pt x="111" y="1855"/>
                      <a:pt x="111" y="1546"/>
                    </a:cubicBezTo>
                    <a:cubicBezTo>
                      <a:pt x="90" y="1221"/>
                      <a:pt x="179" y="917"/>
                      <a:pt x="310" y="697"/>
                    </a:cubicBezTo>
                    <a:cubicBezTo>
                      <a:pt x="593" y="263"/>
                      <a:pt x="854" y="153"/>
                      <a:pt x="943" y="106"/>
                    </a:cubicBezTo>
                    <a:close/>
                    <a:moveTo>
                      <a:pt x="1027" y="1"/>
                    </a:moveTo>
                    <a:cubicBezTo>
                      <a:pt x="985" y="1"/>
                      <a:pt x="943" y="1"/>
                      <a:pt x="917" y="22"/>
                    </a:cubicBezTo>
                    <a:cubicBezTo>
                      <a:pt x="786" y="43"/>
                      <a:pt x="524" y="195"/>
                      <a:pt x="221" y="655"/>
                    </a:cubicBezTo>
                    <a:cubicBezTo>
                      <a:pt x="69" y="870"/>
                      <a:pt x="1" y="1200"/>
                      <a:pt x="1" y="1546"/>
                    </a:cubicBezTo>
                    <a:cubicBezTo>
                      <a:pt x="1" y="1876"/>
                      <a:pt x="90" y="2227"/>
                      <a:pt x="242" y="2509"/>
                    </a:cubicBezTo>
                    <a:cubicBezTo>
                      <a:pt x="373" y="2771"/>
                      <a:pt x="551" y="2923"/>
                      <a:pt x="723" y="3033"/>
                    </a:cubicBezTo>
                    <a:cubicBezTo>
                      <a:pt x="917" y="3117"/>
                      <a:pt x="1116" y="3164"/>
                      <a:pt x="1310" y="3206"/>
                    </a:cubicBezTo>
                    <a:cubicBezTo>
                      <a:pt x="1460" y="3257"/>
                      <a:pt x="1595" y="3282"/>
                      <a:pt x="1709" y="3282"/>
                    </a:cubicBezTo>
                    <a:cubicBezTo>
                      <a:pt x="1746" y="3282"/>
                      <a:pt x="1780" y="3279"/>
                      <a:pt x="1813" y="3274"/>
                    </a:cubicBezTo>
                    <a:cubicBezTo>
                      <a:pt x="1944" y="3274"/>
                      <a:pt x="2054" y="3206"/>
                      <a:pt x="2122" y="3117"/>
                    </a:cubicBezTo>
                    <a:cubicBezTo>
                      <a:pt x="2205" y="2986"/>
                      <a:pt x="2274" y="2834"/>
                      <a:pt x="2274" y="2834"/>
                    </a:cubicBezTo>
                    <a:lnTo>
                      <a:pt x="2205" y="2771"/>
                    </a:lnTo>
                    <a:cubicBezTo>
                      <a:pt x="2205" y="2771"/>
                      <a:pt x="2164" y="2771"/>
                      <a:pt x="2122" y="2792"/>
                    </a:cubicBezTo>
                    <a:cubicBezTo>
                      <a:pt x="2054" y="2792"/>
                      <a:pt x="2012" y="2792"/>
                      <a:pt x="1944" y="2724"/>
                    </a:cubicBezTo>
                    <a:cubicBezTo>
                      <a:pt x="1881" y="2640"/>
                      <a:pt x="1750" y="2551"/>
                      <a:pt x="1682" y="2378"/>
                    </a:cubicBezTo>
                    <a:cubicBezTo>
                      <a:pt x="1619" y="2227"/>
                      <a:pt x="1598" y="1986"/>
                      <a:pt x="1750" y="1572"/>
                    </a:cubicBezTo>
                    <a:cubicBezTo>
                      <a:pt x="1881" y="1179"/>
                      <a:pt x="2122" y="1001"/>
                      <a:pt x="2315" y="917"/>
                    </a:cubicBezTo>
                    <a:cubicBezTo>
                      <a:pt x="2460" y="838"/>
                      <a:pt x="2579" y="827"/>
                      <a:pt x="2634" y="827"/>
                    </a:cubicBezTo>
                    <a:cubicBezTo>
                      <a:pt x="2655" y="827"/>
                      <a:pt x="2666" y="828"/>
                      <a:pt x="2666" y="828"/>
                    </a:cubicBezTo>
                    <a:cubicBezTo>
                      <a:pt x="2750" y="828"/>
                      <a:pt x="2797" y="786"/>
                      <a:pt x="2839" y="718"/>
                    </a:cubicBezTo>
                    <a:cubicBezTo>
                      <a:pt x="2860" y="676"/>
                      <a:pt x="2860" y="608"/>
                      <a:pt x="2860" y="525"/>
                    </a:cubicBezTo>
                    <a:cubicBezTo>
                      <a:pt x="2818" y="394"/>
                      <a:pt x="2687" y="263"/>
                      <a:pt x="2467" y="216"/>
                    </a:cubicBezTo>
                    <a:cubicBezTo>
                      <a:pt x="2336" y="195"/>
                      <a:pt x="1991" y="132"/>
                      <a:pt x="1661" y="85"/>
                    </a:cubicBezTo>
                    <a:cubicBezTo>
                      <a:pt x="1488" y="64"/>
                      <a:pt x="1310" y="22"/>
                      <a:pt x="1179" y="22"/>
                    </a:cubicBezTo>
                    <a:cubicBezTo>
                      <a:pt x="1116" y="22"/>
                      <a:pt x="1074" y="1"/>
                      <a:pt x="102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 name="Google Shape;1105;p38"/>
              <p:cNvSpPr/>
              <p:nvPr/>
            </p:nvSpPr>
            <p:spPr>
              <a:xfrm>
                <a:off x="2268316" y="1379955"/>
                <a:ext cx="359707" cy="301872"/>
              </a:xfrm>
              <a:custGeom>
                <a:rect b="b" l="l" r="r" t="t"/>
                <a:pathLst>
                  <a:path extrusionOk="0" h="1926" w="2295">
                    <a:moveTo>
                      <a:pt x="1812" y="1"/>
                    </a:moveTo>
                    <a:lnTo>
                      <a:pt x="110" y="69"/>
                    </a:lnTo>
                    <a:lnTo>
                      <a:pt x="0" y="1530"/>
                    </a:lnTo>
                    <a:cubicBezTo>
                      <a:pt x="0" y="1530"/>
                      <a:pt x="658" y="1926"/>
                      <a:pt x="1305" y="1926"/>
                    </a:cubicBezTo>
                    <a:cubicBezTo>
                      <a:pt x="1336" y="1926"/>
                      <a:pt x="1368" y="1925"/>
                      <a:pt x="1399" y="1923"/>
                    </a:cubicBezTo>
                    <a:cubicBezTo>
                      <a:pt x="2074" y="1881"/>
                      <a:pt x="2294" y="1462"/>
                      <a:pt x="2294" y="1462"/>
                    </a:cubicBezTo>
                    <a:lnTo>
                      <a:pt x="1812" y="1"/>
                    </a:ln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 name="Google Shape;1106;p38"/>
              <p:cNvSpPr/>
              <p:nvPr/>
            </p:nvSpPr>
            <p:spPr>
              <a:xfrm>
                <a:off x="2261734" y="1373372"/>
                <a:ext cx="376007" cy="315664"/>
              </a:xfrm>
              <a:custGeom>
                <a:rect b="b" l="l" r="r" t="t"/>
                <a:pathLst>
                  <a:path extrusionOk="0" h="2014" w="2399">
                    <a:moveTo>
                      <a:pt x="1812" y="111"/>
                    </a:moveTo>
                    <a:lnTo>
                      <a:pt x="2294" y="1483"/>
                    </a:lnTo>
                    <a:cubicBezTo>
                      <a:pt x="2268" y="1504"/>
                      <a:pt x="2247" y="1572"/>
                      <a:pt x="2116" y="1682"/>
                    </a:cubicBezTo>
                    <a:cubicBezTo>
                      <a:pt x="1985" y="1766"/>
                      <a:pt x="1770" y="1897"/>
                      <a:pt x="1441" y="1923"/>
                    </a:cubicBezTo>
                    <a:cubicBezTo>
                      <a:pt x="1409" y="1925"/>
                      <a:pt x="1376" y="1926"/>
                      <a:pt x="1344" y="1926"/>
                    </a:cubicBezTo>
                    <a:cubicBezTo>
                      <a:pt x="742" y="1926"/>
                      <a:pt x="150" y="1571"/>
                      <a:pt x="110" y="1551"/>
                    </a:cubicBezTo>
                    <a:lnTo>
                      <a:pt x="199" y="153"/>
                    </a:lnTo>
                    <a:lnTo>
                      <a:pt x="1812" y="111"/>
                    </a:lnTo>
                    <a:close/>
                    <a:moveTo>
                      <a:pt x="1854" y="1"/>
                    </a:moveTo>
                    <a:lnTo>
                      <a:pt x="152" y="43"/>
                    </a:lnTo>
                    <a:lnTo>
                      <a:pt x="110" y="111"/>
                    </a:lnTo>
                    <a:lnTo>
                      <a:pt x="0" y="1572"/>
                    </a:lnTo>
                    <a:lnTo>
                      <a:pt x="21" y="1614"/>
                    </a:lnTo>
                    <a:cubicBezTo>
                      <a:pt x="21" y="1614"/>
                      <a:pt x="648" y="2013"/>
                      <a:pt x="1297" y="2013"/>
                    </a:cubicBezTo>
                    <a:cubicBezTo>
                      <a:pt x="1345" y="2013"/>
                      <a:pt x="1393" y="2011"/>
                      <a:pt x="1441" y="2007"/>
                    </a:cubicBezTo>
                    <a:cubicBezTo>
                      <a:pt x="1791" y="1986"/>
                      <a:pt x="2032" y="1876"/>
                      <a:pt x="2184" y="1766"/>
                    </a:cubicBezTo>
                    <a:cubicBezTo>
                      <a:pt x="2336" y="1635"/>
                      <a:pt x="2399" y="1530"/>
                      <a:pt x="2399" y="1530"/>
                    </a:cubicBezTo>
                    <a:lnTo>
                      <a:pt x="2399" y="1483"/>
                    </a:lnTo>
                    <a:lnTo>
                      <a:pt x="1901" y="43"/>
                    </a:lnTo>
                    <a:lnTo>
                      <a:pt x="1854"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 name="Google Shape;1107;p38"/>
              <p:cNvSpPr/>
              <p:nvPr/>
            </p:nvSpPr>
            <p:spPr>
              <a:xfrm>
                <a:off x="2182896" y="1431677"/>
                <a:ext cx="102818" cy="136516"/>
              </a:xfrm>
              <a:custGeom>
                <a:rect b="b" l="l" r="r" t="t"/>
                <a:pathLst>
                  <a:path extrusionOk="0" h="871" w="656">
                    <a:moveTo>
                      <a:pt x="482" y="1"/>
                    </a:moveTo>
                    <a:cubicBezTo>
                      <a:pt x="414" y="1"/>
                      <a:pt x="221" y="22"/>
                      <a:pt x="153" y="85"/>
                    </a:cubicBezTo>
                    <a:cubicBezTo>
                      <a:pt x="69" y="174"/>
                      <a:pt x="1" y="325"/>
                      <a:pt x="111" y="545"/>
                    </a:cubicBezTo>
                    <a:cubicBezTo>
                      <a:pt x="221" y="765"/>
                      <a:pt x="545" y="870"/>
                      <a:pt x="545" y="870"/>
                    </a:cubicBezTo>
                    <a:lnTo>
                      <a:pt x="655" y="43"/>
                    </a:lnTo>
                    <a:cubicBezTo>
                      <a:pt x="655" y="43"/>
                      <a:pt x="545" y="1"/>
                      <a:pt x="48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 name="Google Shape;1108;p38"/>
              <p:cNvSpPr/>
              <p:nvPr/>
            </p:nvSpPr>
            <p:spPr>
              <a:xfrm>
                <a:off x="2176313" y="1421020"/>
                <a:ext cx="116768" cy="154541"/>
              </a:xfrm>
              <a:custGeom>
                <a:rect b="b" l="l" r="r" t="t"/>
                <a:pathLst>
                  <a:path extrusionOk="0" h="986" w="745">
                    <a:moveTo>
                      <a:pt x="524" y="111"/>
                    </a:moveTo>
                    <a:cubicBezTo>
                      <a:pt x="545" y="111"/>
                      <a:pt x="587" y="132"/>
                      <a:pt x="614" y="132"/>
                    </a:cubicBezTo>
                    <a:cubicBezTo>
                      <a:pt x="634" y="132"/>
                      <a:pt x="634" y="132"/>
                      <a:pt x="634" y="153"/>
                    </a:cubicBezTo>
                    <a:lnTo>
                      <a:pt x="545" y="875"/>
                    </a:lnTo>
                    <a:cubicBezTo>
                      <a:pt x="524" y="854"/>
                      <a:pt x="504" y="854"/>
                      <a:pt x="435" y="807"/>
                    </a:cubicBezTo>
                    <a:cubicBezTo>
                      <a:pt x="352" y="765"/>
                      <a:pt x="242" y="676"/>
                      <a:pt x="195" y="592"/>
                    </a:cubicBezTo>
                    <a:cubicBezTo>
                      <a:pt x="111" y="393"/>
                      <a:pt x="174" y="262"/>
                      <a:pt x="221" y="200"/>
                    </a:cubicBezTo>
                    <a:cubicBezTo>
                      <a:pt x="242" y="179"/>
                      <a:pt x="305" y="153"/>
                      <a:pt x="373" y="132"/>
                    </a:cubicBezTo>
                    <a:cubicBezTo>
                      <a:pt x="435" y="111"/>
                      <a:pt x="504" y="111"/>
                      <a:pt x="524" y="111"/>
                    </a:cubicBezTo>
                    <a:close/>
                    <a:moveTo>
                      <a:pt x="524" y="1"/>
                    </a:moveTo>
                    <a:cubicBezTo>
                      <a:pt x="483" y="1"/>
                      <a:pt x="415" y="22"/>
                      <a:pt x="352" y="22"/>
                    </a:cubicBezTo>
                    <a:cubicBezTo>
                      <a:pt x="284" y="48"/>
                      <a:pt x="195" y="69"/>
                      <a:pt x="153" y="132"/>
                    </a:cubicBezTo>
                    <a:cubicBezTo>
                      <a:pt x="64" y="221"/>
                      <a:pt x="1" y="393"/>
                      <a:pt x="111" y="634"/>
                    </a:cubicBezTo>
                    <a:cubicBezTo>
                      <a:pt x="153" y="765"/>
                      <a:pt x="284" y="854"/>
                      <a:pt x="394" y="917"/>
                    </a:cubicBezTo>
                    <a:cubicBezTo>
                      <a:pt x="483" y="964"/>
                      <a:pt x="566" y="985"/>
                      <a:pt x="566" y="985"/>
                    </a:cubicBezTo>
                    <a:lnTo>
                      <a:pt x="634" y="938"/>
                    </a:lnTo>
                    <a:lnTo>
                      <a:pt x="744" y="111"/>
                    </a:lnTo>
                    <a:lnTo>
                      <a:pt x="718" y="69"/>
                    </a:lnTo>
                    <a:cubicBezTo>
                      <a:pt x="718" y="69"/>
                      <a:pt x="697" y="48"/>
                      <a:pt x="655" y="48"/>
                    </a:cubicBezTo>
                    <a:cubicBezTo>
                      <a:pt x="614" y="22"/>
                      <a:pt x="566" y="1"/>
                      <a:pt x="52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 name="Google Shape;1109;p38"/>
              <p:cNvSpPr/>
              <p:nvPr/>
            </p:nvSpPr>
            <p:spPr>
              <a:xfrm>
                <a:off x="2173022" y="1572111"/>
                <a:ext cx="642927" cy="1504656"/>
              </a:xfrm>
              <a:custGeom>
                <a:rect b="b" l="l" r="r" t="t"/>
                <a:pathLst>
                  <a:path extrusionOk="0" h="9600" w="4102">
                    <a:moveTo>
                      <a:pt x="477" y="0"/>
                    </a:moveTo>
                    <a:lnTo>
                      <a:pt x="22" y="131"/>
                    </a:lnTo>
                    <a:cubicBezTo>
                      <a:pt x="22" y="131"/>
                      <a:pt x="64" y="2771"/>
                      <a:pt x="43" y="3488"/>
                    </a:cubicBezTo>
                    <a:cubicBezTo>
                      <a:pt x="1" y="4211"/>
                      <a:pt x="242" y="6939"/>
                      <a:pt x="263" y="7568"/>
                    </a:cubicBezTo>
                    <a:cubicBezTo>
                      <a:pt x="305" y="8201"/>
                      <a:pt x="216" y="8201"/>
                      <a:pt x="305" y="8552"/>
                    </a:cubicBezTo>
                    <a:cubicBezTo>
                      <a:pt x="373" y="8924"/>
                      <a:pt x="566" y="9296"/>
                      <a:pt x="676" y="9448"/>
                    </a:cubicBezTo>
                    <a:cubicBezTo>
                      <a:pt x="765" y="9599"/>
                      <a:pt x="938" y="9599"/>
                      <a:pt x="938" y="9599"/>
                    </a:cubicBezTo>
                    <a:cubicBezTo>
                      <a:pt x="938" y="9599"/>
                      <a:pt x="1132" y="9469"/>
                      <a:pt x="1352" y="9055"/>
                    </a:cubicBezTo>
                    <a:cubicBezTo>
                      <a:pt x="1551" y="8662"/>
                      <a:pt x="1551" y="8379"/>
                      <a:pt x="1834" y="8007"/>
                    </a:cubicBezTo>
                    <a:cubicBezTo>
                      <a:pt x="2117" y="7636"/>
                      <a:pt x="2729" y="7243"/>
                      <a:pt x="3206" y="7002"/>
                    </a:cubicBezTo>
                    <a:cubicBezTo>
                      <a:pt x="3688" y="6740"/>
                      <a:pt x="4101" y="6677"/>
                      <a:pt x="4101" y="6677"/>
                    </a:cubicBezTo>
                    <a:lnTo>
                      <a:pt x="1441" y="435"/>
                    </a:lnTo>
                    <a:cubicBezTo>
                      <a:pt x="1441" y="435"/>
                      <a:pt x="1132" y="304"/>
                      <a:pt x="959" y="236"/>
                    </a:cubicBezTo>
                    <a:cubicBezTo>
                      <a:pt x="807" y="152"/>
                      <a:pt x="477" y="0"/>
                      <a:pt x="477"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 name="Google Shape;1110;p38"/>
              <p:cNvSpPr/>
              <p:nvPr/>
            </p:nvSpPr>
            <p:spPr>
              <a:xfrm>
                <a:off x="2165655" y="1561454"/>
                <a:ext cx="656876" cy="1521897"/>
              </a:xfrm>
              <a:custGeom>
                <a:rect b="b" l="l" r="r" t="t"/>
                <a:pathLst>
                  <a:path extrusionOk="0" h="9710" w="4191">
                    <a:moveTo>
                      <a:pt x="503" y="110"/>
                    </a:moveTo>
                    <a:cubicBezTo>
                      <a:pt x="524" y="131"/>
                      <a:pt x="833" y="262"/>
                      <a:pt x="985" y="351"/>
                    </a:cubicBezTo>
                    <a:cubicBezTo>
                      <a:pt x="1137" y="435"/>
                      <a:pt x="1420" y="545"/>
                      <a:pt x="1441" y="545"/>
                    </a:cubicBezTo>
                    <a:lnTo>
                      <a:pt x="4085" y="6719"/>
                    </a:lnTo>
                    <a:cubicBezTo>
                      <a:pt x="4017" y="6719"/>
                      <a:pt x="3693" y="6787"/>
                      <a:pt x="3232" y="7007"/>
                    </a:cubicBezTo>
                    <a:cubicBezTo>
                      <a:pt x="2729" y="7269"/>
                      <a:pt x="2143" y="7662"/>
                      <a:pt x="1834" y="8055"/>
                    </a:cubicBezTo>
                    <a:cubicBezTo>
                      <a:pt x="1682" y="8227"/>
                      <a:pt x="1619" y="8400"/>
                      <a:pt x="1551" y="8578"/>
                    </a:cubicBezTo>
                    <a:cubicBezTo>
                      <a:pt x="1488" y="8751"/>
                      <a:pt x="1441" y="8903"/>
                      <a:pt x="1336" y="9102"/>
                    </a:cubicBezTo>
                    <a:cubicBezTo>
                      <a:pt x="1247" y="9296"/>
                      <a:pt x="1137" y="9427"/>
                      <a:pt x="1074" y="9516"/>
                    </a:cubicBezTo>
                    <a:cubicBezTo>
                      <a:pt x="1006" y="9578"/>
                      <a:pt x="985" y="9599"/>
                      <a:pt x="964" y="9599"/>
                    </a:cubicBezTo>
                    <a:cubicBezTo>
                      <a:pt x="964" y="9599"/>
                      <a:pt x="854" y="9599"/>
                      <a:pt x="765" y="9495"/>
                    </a:cubicBezTo>
                    <a:cubicBezTo>
                      <a:pt x="655" y="9338"/>
                      <a:pt x="462" y="8971"/>
                      <a:pt x="393" y="8620"/>
                    </a:cubicBezTo>
                    <a:cubicBezTo>
                      <a:pt x="352" y="8447"/>
                      <a:pt x="352" y="8358"/>
                      <a:pt x="373" y="8227"/>
                    </a:cubicBezTo>
                    <a:cubicBezTo>
                      <a:pt x="373" y="8117"/>
                      <a:pt x="393" y="7945"/>
                      <a:pt x="373" y="7636"/>
                    </a:cubicBezTo>
                    <a:cubicBezTo>
                      <a:pt x="352" y="7311"/>
                      <a:pt x="289" y="6483"/>
                      <a:pt x="221" y="5630"/>
                    </a:cubicBezTo>
                    <a:cubicBezTo>
                      <a:pt x="158" y="4781"/>
                      <a:pt x="111" y="3907"/>
                      <a:pt x="132" y="3556"/>
                    </a:cubicBezTo>
                    <a:cubicBezTo>
                      <a:pt x="179" y="2839"/>
                      <a:pt x="111" y="304"/>
                      <a:pt x="111" y="241"/>
                    </a:cubicBezTo>
                    <a:lnTo>
                      <a:pt x="503" y="110"/>
                    </a:lnTo>
                    <a:close/>
                    <a:moveTo>
                      <a:pt x="503" y="0"/>
                    </a:moveTo>
                    <a:lnTo>
                      <a:pt x="48" y="152"/>
                    </a:lnTo>
                    <a:lnTo>
                      <a:pt x="1" y="199"/>
                    </a:lnTo>
                    <a:cubicBezTo>
                      <a:pt x="1" y="199"/>
                      <a:pt x="69" y="2860"/>
                      <a:pt x="27" y="3556"/>
                    </a:cubicBezTo>
                    <a:cubicBezTo>
                      <a:pt x="1" y="3928"/>
                      <a:pt x="69" y="4781"/>
                      <a:pt x="111" y="5630"/>
                    </a:cubicBezTo>
                    <a:cubicBezTo>
                      <a:pt x="179" y="6483"/>
                      <a:pt x="242" y="7311"/>
                      <a:pt x="263" y="7636"/>
                    </a:cubicBezTo>
                    <a:cubicBezTo>
                      <a:pt x="289" y="7945"/>
                      <a:pt x="263" y="8117"/>
                      <a:pt x="263" y="8227"/>
                    </a:cubicBezTo>
                    <a:cubicBezTo>
                      <a:pt x="263" y="8358"/>
                      <a:pt x="263" y="8447"/>
                      <a:pt x="289" y="8641"/>
                    </a:cubicBezTo>
                    <a:cubicBezTo>
                      <a:pt x="352" y="9013"/>
                      <a:pt x="572" y="9385"/>
                      <a:pt x="682" y="9537"/>
                    </a:cubicBezTo>
                    <a:cubicBezTo>
                      <a:pt x="786" y="9709"/>
                      <a:pt x="985" y="9709"/>
                      <a:pt x="985" y="9709"/>
                    </a:cubicBezTo>
                    <a:lnTo>
                      <a:pt x="1006" y="9709"/>
                    </a:lnTo>
                    <a:cubicBezTo>
                      <a:pt x="1006" y="9709"/>
                      <a:pt x="1074" y="9667"/>
                      <a:pt x="1137" y="9578"/>
                    </a:cubicBezTo>
                    <a:cubicBezTo>
                      <a:pt x="1226" y="9495"/>
                      <a:pt x="1336" y="9364"/>
                      <a:pt x="1441" y="9165"/>
                    </a:cubicBezTo>
                    <a:cubicBezTo>
                      <a:pt x="1551" y="8945"/>
                      <a:pt x="1598" y="8772"/>
                      <a:pt x="1661" y="8599"/>
                    </a:cubicBezTo>
                    <a:cubicBezTo>
                      <a:pt x="1703" y="8447"/>
                      <a:pt x="1771" y="8290"/>
                      <a:pt x="1923" y="8117"/>
                    </a:cubicBezTo>
                    <a:cubicBezTo>
                      <a:pt x="2205" y="7746"/>
                      <a:pt x="2797" y="7353"/>
                      <a:pt x="3274" y="7112"/>
                    </a:cubicBezTo>
                    <a:cubicBezTo>
                      <a:pt x="3756" y="6876"/>
                      <a:pt x="4148" y="6787"/>
                      <a:pt x="4148" y="6787"/>
                    </a:cubicBezTo>
                    <a:lnTo>
                      <a:pt x="4190" y="6719"/>
                    </a:lnTo>
                    <a:lnTo>
                      <a:pt x="1530" y="482"/>
                    </a:lnTo>
                    <a:lnTo>
                      <a:pt x="1509" y="461"/>
                    </a:lnTo>
                    <a:cubicBezTo>
                      <a:pt x="1509" y="461"/>
                      <a:pt x="1179" y="330"/>
                      <a:pt x="1027" y="241"/>
                    </a:cubicBezTo>
                    <a:cubicBezTo>
                      <a:pt x="875" y="173"/>
                      <a:pt x="551" y="0"/>
                      <a:pt x="55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 name="Google Shape;1111;p38"/>
              <p:cNvSpPr/>
              <p:nvPr/>
            </p:nvSpPr>
            <p:spPr>
              <a:xfrm>
                <a:off x="2604042" y="1517098"/>
                <a:ext cx="595123" cy="1046676"/>
              </a:xfrm>
              <a:custGeom>
                <a:rect b="b" l="l" r="r" t="t"/>
                <a:pathLst>
                  <a:path extrusionOk="0" h="6678" w="3797">
                    <a:moveTo>
                      <a:pt x="194" y="0"/>
                    </a:moveTo>
                    <a:cubicBezTo>
                      <a:pt x="63" y="0"/>
                      <a:pt x="21" y="89"/>
                      <a:pt x="0" y="194"/>
                    </a:cubicBezTo>
                    <a:cubicBezTo>
                      <a:pt x="0" y="304"/>
                      <a:pt x="42" y="503"/>
                      <a:pt x="42" y="503"/>
                    </a:cubicBezTo>
                    <a:lnTo>
                      <a:pt x="42" y="545"/>
                    </a:lnTo>
                    <a:lnTo>
                      <a:pt x="2399" y="6677"/>
                    </a:lnTo>
                    <a:cubicBezTo>
                      <a:pt x="2399" y="6677"/>
                      <a:pt x="2661" y="6677"/>
                      <a:pt x="3074" y="6567"/>
                    </a:cubicBezTo>
                    <a:cubicBezTo>
                      <a:pt x="3556" y="6437"/>
                      <a:pt x="3797" y="6154"/>
                      <a:pt x="3797" y="6154"/>
                    </a:cubicBezTo>
                    <a:cubicBezTo>
                      <a:pt x="3797" y="6154"/>
                      <a:pt x="2357" y="3336"/>
                      <a:pt x="1917" y="2289"/>
                    </a:cubicBezTo>
                    <a:cubicBezTo>
                      <a:pt x="1482" y="1242"/>
                      <a:pt x="1089" y="220"/>
                      <a:pt x="1089" y="220"/>
                    </a:cubicBezTo>
                    <a:cubicBezTo>
                      <a:pt x="1089" y="220"/>
                      <a:pt x="325" y="0"/>
                      <a:pt x="194"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 name="Google Shape;1112;p38"/>
              <p:cNvSpPr/>
              <p:nvPr/>
            </p:nvSpPr>
            <p:spPr>
              <a:xfrm>
                <a:off x="2596676" y="1508791"/>
                <a:ext cx="609072" cy="1061723"/>
              </a:xfrm>
              <a:custGeom>
                <a:rect b="b" l="l" r="r" t="t"/>
                <a:pathLst>
                  <a:path extrusionOk="0" h="6774" w="3886">
                    <a:moveTo>
                      <a:pt x="241" y="95"/>
                    </a:moveTo>
                    <a:cubicBezTo>
                      <a:pt x="262" y="95"/>
                      <a:pt x="351" y="116"/>
                      <a:pt x="440" y="142"/>
                    </a:cubicBezTo>
                    <a:cubicBezTo>
                      <a:pt x="524" y="163"/>
                      <a:pt x="613" y="184"/>
                      <a:pt x="723" y="205"/>
                    </a:cubicBezTo>
                    <a:cubicBezTo>
                      <a:pt x="917" y="273"/>
                      <a:pt x="1074" y="315"/>
                      <a:pt x="1095" y="315"/>
                    </a:cubicBezTo>
                    <a:cubicBezTo>
                      <a:pt x="1095" y="336"/>
                      <a:pt x="1487" y="1321"/>
                      <a:pt x="1922" y="2368"/>
                    </a:cubicBezTo>
                    <a:cubicBezTo>
                      <a:pt x="2357" y="3415"/>
                      <a:pt x="3755" y="6139"/>
                      <a:pt x="3776" y="6207"/>
                    </a:cubicBezTo>
                    <a:cubicBezTo>
                      <a:pt x="3755" y="6228"/>
                      <a:pt x="3561" y="6448"/>
                      <a:pt x="3100" y="6579"/>
                    </a:cubicBezTo>
                    <a:cubicBezTo>
                      <a:pt x="2848" y="6653"/>
                      <a:pt x="2669" y="6665"/>
                      <a:pt x="2571" y="6665"/>
                    </a:cubicBezTo>
                    <a:cubicBezTo>
                      <a:pt x="2524" y="6665"/>
                      <a:pt x="2496" y="6662"/>
                      <a:pt x="2488" y="6662"/>
                    </a:cubicBezTo>
                    <a:lnTo>
                      <a:pt x="157" y="577"/>
                    </a:lnTo>
                    <a:lnTo>
                      <a:pt x="157" y="556"/>
                    </a:lnTo>
                    <a:lnTo>
                      <a:pt x="157" y="535"/>
                    </a:lnTo>
                    <a:cubicBezTo>
                      <a:pt x="157" y="535"/>
                      <a:pt x="131" y="488"/>
                      <a:pt x="110" y="425"/>
                    </a:cubicBezTo>
                    <a:lnTo>
                      <a:pt x="110" y="273"/>
                    </a:lnTo>
                    <a:cubicBezTo>
                      <a:pt x="110" y="226"/>
                      <a:pt x="131" y="184"/>
                      <a:pt x="157" y="142"/>
                    </a:cubicBezTo>
                    <a:cubicBezTo>
                      <a:pt x="178" y="116"/>
                      <a:pt x="199" y="116"/>
                      <a:pt x="241" y="95"/>
                    </a:cubicBezTo>
                    <a:close/>
                    <a:moveTo>
                      <a:pt x="292" y="0"/>
                    </a:moveTo>
                    <a:cubicBezTo>
                      <a:pt x="272" y="0"/>
                      <a:pt x="255" y="4"/>
                      <a:pt x="241" y="11"/>
                    </a:cubicBezTo>
                    <a:cubicBezTo>
                      <a:pt x="178" y="11"/>
                      <a:pt x="110" y="32"/>
                      <a:pt x="68" y="74"/>
                    </a:cubicBezTo>
                    <a:cubicBezTo>
                      <a:pt x="26" y="142"/>
                      <a:pt x="26" y="184"/>
                      <a:pt x="0" y="247"/>
                    </a:cubicBezTo>
                    <a:cubicBezTo>
                      <a:pt x="0" y="315"/>
                      <a:pt x="0" y="404"/>
                      <a:pt x="26" y="446"/>
                    </a:cubicBezTo>
                    <a:cubicBezTo>
                      <a:pt x="26" y="509"/>
                      <a:pt x="47" y="556"/>
                      <a:pt x="47" y="556"/>
                    </a:cubicBezTo>
                    <a:lnTo>
                      <a:pt x="47" y="598"/>
                    </a:lnTo>
                    <a:lnTo>
                      <a:pt x="47" y="619"/>
                    </a:lnTo>
                    <a:lnTo>
                      <a:pt x="2404" y="6751"/>
                    </a:lnTo>
                    <a:lnTo>
                      <a:pt x="2446" y="6772"/>
                    </a:lnTo>
                    <a:cubicBezTo>
                      <a:pt x="2446" y="6772"/>
                      <a:pt x="2461" y="6774"/>
                      <a:pt x="2491" y="6774"/>
                    </a:cubicBezTo>
                    <a:cubicBezTo>
                      <a:pt x="2583" y="6774"/>
                      <a:pt x="2813" y="6762"/>
                      <a:pt x="3142" y="6662"/>
                    </a:cubicBezTo>
                    <a:cubicBezTo>
                      <a:pt x="3645" y="6531"/>
                      <a:pt x="3886" y="6249"/>
                      <a:pt x="3886" y="6249"/>
                    </a:cubicBezTo>
                    <a:lnTo>
                      <a:pt x="3886" y="6186"/>
                    </a:lnTo>
                    <a:cubicBezTo>
                      <a:pt x="3886" y="6186"/>
                      <a:pt x="2446" y="3368"/>
                      <a:pt x="2011" y="2321"/>
                    </a:cubicBezTo>
                    <a:cubicBezTo>
                      <a:pt x="1597" y="1274"/>
                      <a:pt x="1178" y="247"/>
                      <a:pt x="1178" y="247"/>
                    </a:cubicBezTo>
                    <a:lnTo>
                      <a:pt x="1136" y="226"/>
                    </a:lnTo>
                    <a:cubicBezTo>
                      <a:pt x="1136" y="226"/>
                      <a:pt x="964" y="163"/>
                      <a:pt x="744" y="95"/>
                    </a:cubicBezTo>
                    <a:cubicBezTo>
                      <a:pt x="655" y="74"/>
                      <a:pt x="550" y="53"/>
                      <a:pt x="461" y="32"/>
                    </a:cubicBezTo>
                    <a:cubicBezTo>
                      <a:pt x="399" y="18"/>
                      <a:pt x="339" y="0"/>
                      <a:pt x="29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 name="Google Shape;1113;p38"/>
              <p:cNvSpPr/>
              <p:nvPr/>
            </p:nvSpPr>
            <p:spPr>
              <a:xfrm>
                <a:off x="2108290" y="1424311"/>
                <a:ext cx="273503" cy="342466"/>
              </a:xfrm>
              <a:custGeom>
                <a:rect b="b" l="l" r="r" t="t"/>
                <a:pathLst>
                  <a:path extrusionOk="0" h="2185" w="1745">
                    <a:moveTo>
                      <a:pt x="1110" y="1"/>
                    </a:moveTo>
                    <a:cubicBezTo>
                      <a:pt x="1110" y="1"/>
                      <a:pt x="718" y="48"/>
                      <a:pt x="629" y="90"/>
                    </a:cubicBezTo>
                    <a:cubicBezTo>
                      <a:pt x="545" y="132"/>
                      <a:pt x="367" y="241"/>
                      <a:pt x="194" y="482"/>
                    </a:cubicBezTo>
                    <a:cubicBezTo>
                      <a:pt x="0" y="723"/>
                      <a:pt x="42" y="765"/>
                      <a:pt x="105" y="896"/>
                    </a:cubicBezTo>
                    <a:cubicBezTo>
                      <a:pt x="173" y="1027"/>
                      <a:pt x="1199" y="2184"/>
                      <a:pt x="1199" y="2184"/>
                    </a:cubicBezTo>
                    <a:lnTo>
                      <a:pt x="1744" y="1247"/>
                    </a:lnTo>
                    <a:cubicBezTo>
                      <a:pt x="1744" y="1247"/>
                      <a:pt x="1048" y="765"/>
                      <a:pt x="828" y="634"/>
                    </a:cubicBezTo>
                    <a:cubicBezTo>
                      <a:pt x="608" y="524"/>
                      <a:pt x="566" y="310"/>
                      <a:pt x="676" y="200"/>
                    </a:cubicBezTo>
                    <a:cubicBezTo>
                      <a:pt x="786" y="90"/>
                      <a:pt x="1131" y="90"/>
                      <a:pt x="1131" y="90"/>
                    </a:cubicBezTo>
                    <a:lnTo>
                      <a:pt x="1110" y="1"/>
                    </a:ln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 name="Google Shape;1114;p38"/>
              <p:cNvSpPr/>
              <p:nvPr/>
            </p:nvSpPr>
            <p:spPr>
              <a:xfrm>
                <a:off x="2108290" y="1417728"/>
                <a:ext cx="279929" cy="355632"/>
              </a:xfrm>
              <a:custGeom>
                <a:rect b="b" l="l" r="r" t="t"/>
                <a:pathLst>
                  <a:path extrusionOk="0" h="2269" w="1786">
                    <a:moveTo>
                      <a:pt x="667" y="172"/>
                    </a:moveTo>
                    <a:cubicBezTo>
                      <a:pt x="653" y="179"/>
                      <a:pt x="640" y="188"/>
                      <a:pt x="629" y="200"/>
                    </a:cubicBezTo>
                    <a:cubicBezTo>
                      <a:pt x="566" y="263"/>
                      <a:pt x="545" y="373"/>
                      <a:pt x="566" y="482"/>
                    </a:cubicBezTo>
                    <a:cubicBezTo>
                      <a:pt x="608" y="566"/>
                      <a:pt x="676" y="655"/>
                      <a:pt x="786" y="723"/>
                    </a:cubicBezTo>
                    <a:cubicBezTo>
                      <a:pt x="1000" y="854"/>
                      <a:pt x="1613" y="1268"/>
                      <a:pt x="1676" y="1289"/>
                    </a:cubicBezTo>
                    <a:lnTo>
                      <a:pt x="1199" y="2137"/>
                    </a:lnTo>
                    <a:cubicBezTo>
                      <a:pt x="1152" y="2095"/>
                      <a:pt x="958" y="1876"/>
                      <a:pt x="718" y="1593"/>
                    </a:cubicBezTo>
                    <a:cubicBezTo>
                      <a:pt x="587" y="1441"/>
                      <a:pt x="456" y="1289"/>
                      <a:pt x="346" y="1158"/>
                    </a:cubicBezTo>
                    <a:cubicBezTo>
                      <a:pt x="304" y="1090"/>
                      <a:pt x="262" y="1048"/>
                      <a:pt x="215" y="1006"/>
                    </a:cubicBezTo>
                    <a:cubicBezTo>
                      <a:pt x="194" y="959"/>
                      <a:pt x="173" y="917"/>
                      <a:pt x="173" y="917"/>
                    </a:cubicBezTo>
                    <a:cubicBezTo>
                      <a:pt x="131" y="854"/>
                      <a:pt x="105" y="807"/>
                      <a:pt x="105" y="786"/>
                    </a:cubicBezTo>
                    <a:cubicBezTo>
                      <a:pt x="105" y="744"/>
                      <a:pt x="152" y="676"/>
                      <a:pt x="236" y="566"/>
                    </a:cubicBezTo>
                    <a:cubicBezTo>
                      <a:pt x="414" y="331"/>
                      <a:pt x="587" y="221"/>
                      <a:pt x="655" y="174"/>
                    </a:cubicBezTo>
                    <a:cubicBezTo>
                      <a:pt x="658" y="174"/>
                      <a:pt x="662" y="173"/>
                      <a:pt x="667" y="172"/>
                    </a:cubicBezTo>
                    <a:close/>
                    <a:moveTo>
                      <a:pt x="1110" y="1"/>
                    </a:moveTo>
                    <a:cubicBezTo>
                      <a:pt x="1110" y="1"/>
                      <a:pt x="1000" y="1"/>
                      <a:pt x="890" y="22"/>
                    </a:cubicBezTo>
                    <a:cubicBezTo>
                      <a:pt x="849" y="22"/>
                      <a:pt x="786" y="43"/>
                      <a:pt x="739" y="43"/>
                    </a:cubicBezTo>
                    <a:cubicBezTo>
                      <a:pt x="676" y="43"/>
                      <a:pt x="655" y="69"/>
                      <a:pt x="608" y="90"/>
                    </a:cubicBezTo>
                    <a:cubicBezTo>
                      <a:pt x="524" y="132"/>
                      <a:pt x="346" y="263"/>
                      <a:pt x="152" y="503"/>
                    </a:cubicBezTo>
                    <a:cubicBezTo>
                      <a:pt x="63" y="613"/>
                      <a:pt x="21" y="697"/>
                      <a:pt x="0" y="765"/>
                    </a:cubicBezTo>
                    <a:cubicBezTo>
                      <a:pt x="0" y="854"/>
                      <a:pt x="42" y="896"/>
                      <a:pt x="63" y="959"/>
                    </a:cubicBezTo>
                    <a:cubicBezTo>
                      <a:pt x="84" y="985"/>
                      <a:pt x="105" y="1027"/>
                      <a:pt x="131" y="1069"/>
                    </a:cubicBezTo>
                    <a:cubicBezTo>
                      <a:pt x="173" y="1116"/>
                      <a:pt x="215" y="1158"/>
                      <a:pt x="283" y="1221"/>
                    </a:cubicBezTo>
                    <a:cubicBezTo>
                      <a:pt x="367" y="1352"/>
                      <a:pt x="498" y="1509"/>
                      <a:pt x="655" y="1661"/>
                    </a:cubicBezTo>
                    <a:cubicBezTo>
                      <a:pt x="917" y="1985"/>
                      <a:pt x="1152" y="2268"/>
                      <a:pt x="1152" y="2268"/>
                    </a:cubicBezTo>
                    <a:lnTo>
                      <a:pt x="1241" y="2268"/>
                    </a:lnTo>
                    <a:lnTo>
                      <a:pt x="1786" y="1310"/>
                    </a:lnTo>
                    <a:lnTo>
                      <a:pt x="1765" y="1247"/>
                    </a:lnTo>
                    <a:cubicBezTo>
                      <a:pt x="1765" y="1247"/>
                      <a:pt x="1068" y="765"/>
                      <a:pt x="849" y="634"/>
                    </a:cubicBezTo>
                    <a:cubicBezTo>
                      <a:pt x="739" y="592"/>
                      <a:pt x="697" y="503"/>
                      <a:pt x="676" y="435"/>
                    </a:cubicBezTo>
                    <a:cubicBezTo>
                      <a:pt x="655" y="373"/>
                      <a:pt x="676" y="304"/>
                      <a:pt x="718" y="283"/>
                    </a:cubicBezTo>
                    <a:cubicBezTo>
                      <a:pt x="739" y="242"/>
                      <a:pt x="849" y="200"/>
                      <a:pt x="958" y="200"/>
                    </a:cubicBezTo>
                    <a:cubicBezTo>
                      <a:pt x="988" y="191"/>
                      <a:pt x="1017" y="188"/>
                      <a:pt x="1043" y="188"/>
                    </a:cubicBezTo>
                    <a:cubicBezTo>
                      <a:pt x="1094" y="188"/>
                      <a:pt x="1131" y="200"/>
                      <a:pt x="1131" y="200"/>
                    </a:cubicBezTo>
                    <a:lnTo>
                      <a:pt x="1178" y="132"/>
                    </a:lnTo>
                    <a:lnTo>
                      <a:pt x="1178" y="43"/>
                    </a:lnTo>
                    <a:lnTo>
                      <a:pt x="1110"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 name="Google Shape;1115;p38"/>
              <p:cNvSpPr/>
              <p:nvPr/>
            </p:nvSpPr>
            <p:spPr>
              <a:xfrm>
                <a:off x="2549342" y="1396256"/>
                <a:ext cx="177894" cy="209555"/>
              </a:xfrm>
              <a:custGeom>
                <a:rect b="b" l="l" r="r" t="t"/>
                <a:pathLst>
                  <a:path extrusionOk="0" h="1337" w="1135">
                    <a:moveTo>
                      <a:pt x="428" y="1286"/>
                    </a:moveTo>
                    <a:cubicBezTo>
                      <a:pt x="467" y="1328"/>
                      <a:pt x="522" y="1337"/>
                      <a:pt x="522" y="1337"/>
                    </a:cubicBezTo>
                    <a:cubicBezTo>
                      <a:pt x="522" y="1337"/>
                      <a:pt x="475" y="1322"/>
                      <a:pt x="428" y="1286"/>
                    </a:cubicBezTo>
                    <a:close/>
                    <a:moveTo>
                      <a:pt x="132" y="1"/>
                    </a:moveTo>
                    <a:cubicBezTo>
                      <a:pt x="71" y="1"/>
                      <a:pt x="0" y="169"/>
                      <a:pt x="19" y="269"/>
                    </a:cubicBezTo>
                    <a:cubicBezTo>
                      <a:pt x="40" y="379"/>
                      <a:pt x="328" y="1075"/>
                      <a:pt x="349" y="1185"/>
                    </a:cubicBezTo>
                    <a:cubicBezTo>
                      <a:pt x="366" y="1229"/>
                      <a:pt x="397" y="1262"/>
                      <a:pt x="428" y="1286"/>
                    </a:cubicBezTo>
                    <a:lnTo>
                      <a:pt x="428" y="1286"/>
                    </a:lnTo>
                    <a:cubicBezTo>
                      <a:pt x="407" y="1263"/>
                      <a:pt x="391" y="1231"/>
                      <a:pt x="391" y="1185"/>
                    </a:cubicBezTo>
                    <a:cubicBezTo>
                      <a:pt x="406" y="1110"/>
                      <a:pt x="462" y="1076"/>
                      <a:pt x="531" y="1076"/>
                    </a:cubicBezTo>
                    <a:cubicBezTo>
                      <a:pt x="563" y="1076"/>
                      <a:pt x="598" y="1083"/>
                      <a:pt x="632" y="1096"/>
                    </a:cubicBezTo>
                    <a:cubicBezTo>
                      <a:pt x="742" y="1143"/>
                      <a:pt x="1135" y="1337"/>
                      <a:pt x="1135" y="1337"/>
                    </a:cubicBezTo>
                    <a:cubicBezTo>
                      <a:pt x="1135" y="1337"/>
                      <a:pt x="894" y="661"/>
                      <a:pt x="805" y="530"/>
                    </a:cubicBezTo>
                    <a:cubicBezTo>
                      <a:pt x="721" y="400"/>
                      <a:pt x="239" y="49"/>
                      <a:pt x="150" y="7"/>
                    </a:cubicBezTo>
                    <a:cubicBezTo>
                      <a:pt x="144" y="3"/>
                      <a:pt x="138" y="1"/>
                      <a:pt x="132" y="1"/>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 name="Google Shape;1116;p38"/>
              <p:cNvSpPr/>
              <p:nvPr/>
            </p:nvSpPr>
            <p:spPr>
              <a:xfrm>
                <a:off x="2542445" y="1388262"/>
                <a:ext cx="194665" cy="225071"/>
              </a:xfrm>
              <a:custGeom>
                <a:rect b="b" l="l" r="r" t="t"/>
                <a:pathLst>
                  <a:path extrusionOk="0" h="1436" w="1242">
                    <a:moveTo>
                      <a:pt x="173" y="100"/>
                    </a:moveTo>
                    <a:cubicBezTo>
                      <a:pt x="194" y="100"/>
                      <a:pt x="241" y="147"/>
                      <a:pt x="304" y="189"/>
                    </a:cubicBezTo>
                    <a:cubicBezTo>
                      <a:pt x="346" y="210"/>
                      <a:pt x="414" y="278"/>
                      <a:pt x="503" y="320"/>
                    </a:cubicBezTo>
                    <a:cubicBezTo>
                      <a:pt x="566" y="388"/>
                      <a:pt x="634" y="451"/>
                      <a:pt x="697" y="492"/>
                    </a:cubicBezTo>
                    <a:cubicBezTo>
                      <a:pt x="765" y="540"/>
                      <a:pt x="807" y="581"/>
                      <a:pt x="807" y="602"/>
                    </a:cubicBezTo>
                    <a:cubicBezTo>
                      <a:pt x="828" y="650"/>
                      <a:pt x="849" y="712"/>
                      <a:pt x="896" y="780"/>
                    </a:cubicBezTo>
                    <a:cubicBezTo>
                      <a:pt x="938" y="864"/>
                      <a:pt x="959" y="953"/>
                      <a:pt x="1001" y="1063"/>
                    </a:cubicBezTo>
                    <a:cubicBezTo>
                      <a:pt x="1048" y="1173"/>
                      <a:pt x="1069" y="1215"/>
                      <a:pt x="1090" y="1278"/>
                    </a:cubicBezTo>
                    <a:cubicBezTo>
                      <a:pt x="980" y="1236"/>
                      <a:pt x="765" y="1147"/>
                      <a:pt x="676" y="1105"/>
                    </a:cubicBezTo>
                    <a:cubicBezTo>
                      <a:pt x="646" y="1090"/>
                      <a:pt x="604" y="1076"/>
                      <a:pt x="559" y="1076"/>
                    </a:cubicBezTo>
                    <a:cubicBezTo>
                      <a:pt x="540" y="1076"/>
                      <a:pt x="522" y="1078"/>
                      <a:pt x="503" y="1084"/>
                    </a:cubicBezTo>
                    <a:cubicBezTo>
                      <a:pt x="456" y="1105"/>
                      <a:pt x="456" y="1147"/>
                      <a:pt x="435" y="1173"/>
                    </a:cubicBezTo>
                    <a:cubicBezTo>
                      <a:pt x="414" y="1147"/>
                      <a:pt x="414" y="1105"/>
                      <a:pt x="393" y="1042"/>
                    </a:cubicBezTo>
                    <a:cubicBezTo>
                      <a:pt x="346" y="974"/>
                      <a:pt x="325" y="864"/>
                      <a:pt x="283" y="754"/>
                    </a:cubicBezTo>
                    <a:cubicBezTo>
                      <a:pt x="241" y="670"/>
                      <a:pt x="194" y="561"/>
                      <a:pt x="173" y="471"/>
                    </a:cubicBezTo>
                    <a:cubicBezTo>
                      <a:pt x="152" y="409"/>
                      <a:pt x="131" y="320"/>
                      <a:pt x="110" y="320"/>
                    </a:cubicBezTo>
                    <a:cubicBezTo>
                      <a:pt x="110" y="278"/>
                      <a:pt x="131" y="210"/>
                      <a:pt x="152" y="147"/>
                    </a:cubicBezTo>
                    <a:cubicBezTo>
                      <a:pt x="152" y="126"/>
                      <a:pt x="173" y="126"/>
                      <a:pt x="173" y="100"/>
                    </a:cubicBezTo>
                    <a:close/>
                    <a:moveTo>
                      <a:pt x="171" y="0"/>
                    </a:moveTo>
                    <a:cubicBezTo>
                      <a:pt x="152" y="0"/>
                      <a:pt x="131" y="5"/>
                      <a:pt x="110" y="16"/>
                    </a:cubicBezTo>
                    <a:cubicBezTo>
                      <a:pt x="84" y="37"/>
                      <a:pt x="63" y="79"/>
                      <a:pt x="42" y="100"/>
                    </a:cubicBezTo>
                    <a:cubicBezTo>
                      <a:pt x="21" y="168"/>
                      <a:pt x="0" y="257"/>
                      <a:pt x="21" y="320"/>
                    </a:cubicBezTo>
                    <a:cubicBezTo>
                      <a:pt x="21" y="362"/>
                      <a:pt x="42" y="430"/>
                      <a:pt x="63" y="519"/>
                    </a:cubicBezTo>
                    <a:cubicBezTo>
                      <a:pt x="110" y="602"/>
                      <a:pt x="131" y="691"/>
                      <a:pt x="173" y="801"/>
                    </a:cubicBezTo>
                    <a:cubicBezTo>
                      <a:pt x="215" y="911"/>
                      <a:pt x="262" y="995"/>
                      <a:pt x="283" y="1084"/>
                    </a:cubicBezTo>
                    <a:cubicBezTo>
                      <a:pt x="325" y="1173"/>
                      <a:pt x="346" y="1236"/>
                      <a:pt x="346" y="1257"/>
                    </a:cubicBezTo>
                    <a:cubicBezTo>
                      <a:pt x="372" y="1325"/>
                      <a:pt x="393" y="1304"/>
                      <a:pt x="435" y="1325"/>
                    </a:cubicBezTo>
                    <a:cubicBezTo>
                      <a:pt x="456" y="1346"/>
                      <a:pt x="456" y="1388"/>
                      <a:pt x="477" y="1409"/>
                    </a:cubicBezTo>
                    <a:cubicBezTo>
                      <a:pt x="524" y="1435"/>
                      <a:pt x="545" y="1435"/>
                      <a:pt x="545" y="1435"/>
                    </a:cubicBezTo>
                    <a:lnTo>
                      <a:pt x="566" y="1435"/>
                    </a:lnTo>
                    <a:lnTo>
                      <a:pt x="587" y="1346"/>
                    </a:lnTo>
                    <a:cubicBezTo>
                      <a:pt x="587" y="1346"/>
                      <a:pt x="545" y="1304"/>
                      <a:pt x="503" y="1278"/>
                    </a:cubicBezTo>
                    <a:lnTo>
                      <a:pt x="503" y="1257"/>
                    </a:lnTo>
                    <a:cubicBezTo>
                      <a:pt x="503" y="1215"/>
                      <a:pt x="524" y="1194"/>
                      <a:pt x="545" y="1194"/>
                    </a:cubicBezTo>
                    <a:cubicBezTo>
                      <a:pt x="552" y="1187"/>
                      <a:pt x="559" y="1185"/>
                      <a:pt x="568" y="1185"/>
                    </a:cubicBezTo>
                    <a:cubicBezTo>
                      <a:pt x="585" y="1185"/>
                      <a:pt x="610" y="1194"/>
                      <a:pt x="655" y="1194"/>
                    </a:cubicBezTo>
                    <a:cubicBezTo>
                      <a:pt x="739" y="1236"/>
                      <a:pt x="1158" y="1435"/>
                      <a:pt x="1158" y="1435"/>
                    </a:cubicBezTo>
                    <a:lnTo>
                      <a:pt x="1242" y="1367"/>
                    </a:lnTo>
                    <a:cubicBezTo>
                      <a:pt x="1242" y="1367"/>
                      <a:pt x="1179" y="1194"/>
                      <a:pt x="1111" y="1016"/>
                    </a:cubicBezTo>
                    <a:cubicBezTo>
                      <a:pt x="1069" y="932"/>
                      <a:pt x="1027" y="822"/>
                      <a:pt x="1001" y="733"/>
                    </a:cubicBezTo>
                    <a:cubicBezTo>
                      <a:pt x="959" y="670"/>
                      <a:pt x="938" y="602"/>
                      <a:pt x="896" y="561"/>
                    </a:cubicBezTo>
                    <a:cubicBezTo>
                      <a:pt x="870" y="519"/>
                      <a:pt x="828" y="471"/>
                      <a:pt x="765" y="409"/>
                    </a:cubicBezTo>
                    <a:cubicBezTo>
                      <a:pt x="697" y="362"/>
                      <a:pt x="634" y="299"/>
                      <a:pt x="566" y="257"/>
                    </a:cubicBezTo>
                    <a:cubicBezTo>
                      <a:pt x="477" y="189"/>
                      <a:pt x="414" y="126"/>
                      <a:pt x="346" y="100"/>
                    </a:cubicBezTo>
                    <a:cubicBezTo>
                      <a:pt x="304" y="58"/>
                      <a:pt x="262" y="16"/>
                      <a:pt x="215" y="16"/>
                    </a:cubicBezTo>
                    <a:cubicBezTo>
                      <a:pt x="205" y="5"/>
                      <a:pt x="189" y="0"/>
                      <a:pt x="1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 name="Google Shape;1117;p38"/>
              <p:cNvSpPr/>
              <p:nvPr/>
            </p:nvSpPr>
            <p:spPr>
              <a:xfrm>
                <a:off x="3653851" y="2085103"/>
                <a:ext cx="256262" cy="246387"/>
              </a:xfrm>
              <a:custGeom>
                <a:rect b="b" l="l" r="r" t="t"/>
                <a:pathLst>
                  <a:path extrusionOk="0" h="1572" w="1635">
                    <a:moveTo>
                      <a:pt x="173" y="0"/>
                    </a:moveTo>
                    <a:cubicBezTo>
                      <a:pt x="173" y="0"/>
                      <a:pt x="0" y="215"/>
                      <a:pt x="63" y="435"/>
                    </a:cubicBezTo>
                    <a:cubicBezTo>
                      <a:pt x="110" y="676"/>
                      <a:pt x="283" y="917"/>
                      <a:pt x="634" y="1152"/>
                    </a:cubicBezTo>
                    <a:cubicBezTo>
                      <a:pt x="906" y="1354"/>
                      <a:pt x="1197" y="1571"/>
                      <a:pt x="1348" y="1571"/>
                    </a:cubicBezTo>
                    <a:cubicBezTo>
                      <a:pt x="1378" y="1571"/>
                      <a:pt x="1402" y="1563"/>
                      <a:pt x="1419" y="1545"/>
                    </a:cubicBezTo>
                    <a:cubicBezTo>
                      <a:pt x="1529" y="1440"/>
                      <a:pt x="1634" y="1022"/>
                      <a:pt x="1372" y="697"/>
                    </a:cubicBezTo>
                    <a:cubicBezTo>
                      <a:pt x="1089" y="367"/>
                      <a:pt x="456" y="42"/>
                      <a:pt x="173"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 name="Google Shape;1118;p38"/>
              <p:cNvSpPr/>
              <p:nvPr/>
            </p:nvSpPr>
            <p:spPr>
              <a:xfrm>
                <a:off x="3657143" y="2077736"/>
                <a:ext cx="246387" cy="262531"/>
              </a:xfrm>
              <a:custGeom>
                <a:rect b="b" l="l" r="r" t="t"/>
                <a:pathLst>
                  <a:path extrusionOk="0" h="1675" w="1572">
                    <a:moveTo>
                      <a:pt x="173" y="0"/>
                    </a:moveTo>
                    <a:lnTo>
                      <a:pt x="110" y="21"/>
                    </a:lnTo>
                    <a:cubicBezTo>
                      <a:pt x="110" y="21"/>
                      <a:pt x="89" y="47"/>
                      <a:pt x="68" y="89"/>
                    </a:cubicBezTo>
                    <a:lnTo>
                      <a:pt x="110" y="89"/>
                    </a:lnTo>
                    <a:lnTo>
                      <a:pt x="199" y="110"/>
                    </a:lnTo>
                    <a:cubicBezTo>
                      <a:pt x="330" y="131"/>
                      <a:pt x="524" y="220"/>
                      <a:pt x="744" y="330"/>
                    </a:cubicBezTo>
                    <a:cubicBezTo>
                      <a:pt x="959" y="461"/>
                      <a:pt x="1178" y="634"/>
                      <a:pt x="1309" y="786"/>
                    </a:cubicBezTo>
                    <a:cubicBezTo>
                      <a:pt x="1440" y="938"/>
                      <a:pt x="1482" y="1095"/>
                      <a:pt x="1461" y="1247"/>
                    </a:cubicBezTo>
                    <a:cubicBezTo>
                      <a:pt x="1461" y="1398"/>
                      <a:pt x="1398" y="1529"/>
                      <a:pt x="1377" y="1550"/>
                    </a:cubicBezTo>
                    <a:cubicBezTo>
                      <a:pt x="1351" y="1571"/>
                      <a:pt x="1330" y="1571"/>
                      <a:pt x="1288" y="1571"/>
                    </a:cubicBezTo>
                    <a:cubicBezTo>
                      <a:pt x="1247" y="1550"/>
                      <a:pt x="1178" y="1529"/>
                      <a:pt x="1116" y="1487"/>
                    </a:cubicBezTo>
                    <a:cubicBezTo>
                      <a:pt x="985" y="1398"/>
                      <a:pt x="807" y="1288"/>
                      <a:pt x="634" y="1158"/>
                    </a:cubicBezTo>
                    <a:cubicBezTo>
                      <a:pt x="330" y="938"/>
                      <a:pt x="152" y="723"/>
                      <a:pt x="110" y="524"/>
                    </a:cubicBezTo>
                    <a:lnTo>
                      <a:pt x="89" y="524"/>
                    </a:lnTo>
                    <a:cubicBezTo>
                      <a:pt x="68" y="545"/>
                      <a:pt x="42" y="571"/>
                      <a:pt x="0" y="571"/>
                    </a:cubicBezTo>
                    <a:cubicBezTo>
                      <a:pt x="89" y="807"/>
                      <a:pt x="262" y="1027"/>
                      <a:pt x="566" y="1247"/>
                    </a:cubicBezTo>
                    <a:cubicBezTo>
                      <a:pt x="744" y="1357"/>
                      <a:pt x="917" y="1487"/>
                      <a:pt x="1068" y="1571"/>
                    </a:cubicBezTo>
                    <a:cubicBezTo>
                      <a:pt x="1137" y="1618"/>
                      <a:pt x="1199" y="1660"/>
                      <a:pt x="1267" y="1660"/>
                    </a:cubicBezTo>
                    <a:cubicBezTo>
                      <a:pt x="1294" y="1669"/>
                      <a:pt x="1320" y="1674"/>
                      <a:pt x="1346" y="1674"/>
                    </a:cubicBezTo>
                    <a:cubicBezTo>
                      <a:pt x="1382" y="1674"/>
                      <a:pt x="1416" y="1664"/>
                      <a:pt x="1440" y="1639"/>
                    </a:cubicBezTo>
                    <a:cubicBezTo>
                      <a:pt x="1508" y="1571"/>
                      <a:pt x="1571" y="1419"/>
                      <a:pt x="1571" y="1268"/>
                    </a:cubicBezTo>
                    <a:cubicBezTo>
                      <a:pt x="1571" y="1095"/>
                      <a:pt x="1550" y="896"/>
                      <a:pt x="1398" y="723"/>
                    </a:cubicBezTo>
                    <a:cubicBezTo>
                      <a:pt x="1247" y="545"/>
                      <a:pt x="1027" y="372"/>
                      <a:pt x="786" y="241"/>
                    </a:cubicBezTo>
                    <a:cubicBezTo>
                      <a:pt x="545" y="110"/>
                      <a:pt x="330" y="21"/>
                      <a:pt x="17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 name="Google Shape;1119;p38"/>
              <p:cNvSpPr/>
              <p:nvPr/>
            </p:nvSpPr>
            <p:spPr>
              <a:xfrm>
                <a:off x="3622661" y="2124443"/>
                <a:ext cx="277578" cy="272092"/>
              </a:xfrm>
              <a:custGeom>
                <a:rect b="b" l="l" r="r" t="t"/>
                <a:pathLst>
                  <a:path extrusionOk="0" h="1736" w="1771">
                    <a:moveTo>
                      <a:pt x="441" y="0"/>
                    </a:moveTo>
                    <a:cubicBezTo>
                      <a:pt x="325" y="0"/>
                      <a:pt x="200" y="105"/>
                      <a:pt x="89" y="273"/>
                    </a:cubicBezTo>
                    <a:cubicBezTo>
                      <a:pt x="89" y="273"/>
                      <a:pt x="0" y="357"/>
                      <a:pt x="26" y="446"/>
                    </a:cubicBezTo>
                    <a:cubicBezTo>
                      <a:pt x="68" y="556"/>
                      <a:pt x="220" y="577"/>
                      <a:pt x="524" y="839"/>
                    </a:cubicBezTo>
                    <a:cubicBezTo>
                      <a:pt x="854" y="1121"/>
                      <a:pt x="1006" y="1603"/>
                      <a:pt x="1205" y="1713"/>
                    </a:cubicBezTo>
                    <a:cubicBezTo>
                      <a:pt x="1240" y="1729"/>
                      <a:pt x="1278" y="1735"/>
                      <a:pt x="1317" y="1735"/>
                    </a:cubicBezTo>
                    <a:cubicBezTo>
                      <a:pt x="1488" y="1735"/>
                      <a:pt x="1673" y="1604"/>
                      <a:pt x="1728" y="1514"/>
                    </a:cubicBezTo>
                    <a:cubicBezTo>
                      <a:pt x="1770" y="1404"/>
                      <a:pt x="1770" y="1032"/>
                      <a:pt x="1419" y="666"/>
                    </a:cubicBezTo>
                    <a:cubicBezTo>
                      <a:pt x="1074" y="294"/>
                      <a:pt x="655" y="53"/>
                      <a:pt x="503" y="11"/>
                    </a:cubicBezTo>
                    <a:cubicBezTo>
                      <a:pt x="483" y="4"/>
                      <a:pt x="462" y="0"/>
                      <a:pt x="441"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 name="Google Shape;1120;p38"/>
              <p:cNvSpPr/>
              <p:nvPr/>
            </p:nvSpPr>
            <p:spPr>
              <a:xfrm>
                <a:off x="3619370" y="2115509"/>
                <a:ext cx="287452" cy="289960"/>
              </a:xfrm>
              <a:custGeom>
                <a:rect b="b" l="l" r="r" t="t"/>
                <a:pathLst>
                  <a:path extrusionOk="0" h="1850" w="1834">
                    <a:moveTo>
                      <a:pt x="461" y="0"/>
                    </a:moveTo>
                    <a:cubicBezTo>
                      <a:pt x="461" y="42"/>
                      <a:pt x="461" y="68"/>
                      <a:pt x="440" y="110"/>
                    </a:cubicBezTo>
                    <a:lnTo>
                      <a:pt x="524" y="110"/>
                    </a:lnTo>
                    <a:cubicBezTo>
                      <a:pt x="571" y="131"/>
                      <a:pt x="723" y="199"/>
                      <a:pt x="875" y="330"/>
                    </a:cubicBezTo>
                    <a:cubicBezTo>
                      <a:pt x="1048" y="435"/>
                      <a:pt x="1247" y="592"/>
                      <a:pt x="1419" y="765"/>
                    </a:cubicBezTo>
                    <a:cubicBezTo>
                      <a:pt x="1571" y="937"/>
                      <a:pt x="1660" y="1116"/>
                      <a:pt x="1702" y="1246"/>
                    </a:cubicBezTo>
                    <a:cubicBezTo>
                      <a:pt x="1723" y="1398"/>
                      <a:pt x="1702" y="1508"/>
                      <a:pt x="1681" y="1550"/>
                    </a:cubicBezTo>
                    <a:cubicBezTo>
                      <a:pt x="1681" y="1592"/>
                      <a:pt x="1592" y="1660"/>
                      <a:pt x="1508" y="1702"/>
                    </a:cubicBezTo>
                    <a:cubicBezTo>
                      <a:pt x="1456" y="1727"/>
                      <a:pt x="1397" y="1737"/>
                      <a:pt x="1344" y="1737"/>
                    </a:cubicBezTo>
                    <a:cubicBezTo>
                      <a:pt x="1307" y="1737"/>
                      <a:pt x="1273" y="1732"/>
                      <a:pt x="1247" y="1723"/>
                    </a:cubicBezTo>
                    <a:cubicBezTo>
                      <a:pt x="1179" y="1681"/>
                      <a:pt x="1095" y="1529"/>
                      <a:pt x="985" y="1377"/>
                    </a:cubicBezTo>
                    <a:cubicBezTo>
                      <a:pt x="875" y="1199"/>
                      <a:pt x="765" y="1006"/>
                      <a:pt x="592" y="875"/>
                    </a:cubicBezTo>
                    <a:cubicBezTo>
                      <a:pt x="440" y="723"/>
                      <a:pt x="309" y="655"/>
                      <a:pt x="220" y="592"/>
                    </a:cubicBezTo>
                    <a:cubicBezTo>
                      <a:pt x="152" y="545"/>
                      <a:pt x="110" y="524"/>
                      <a:pt x="110" y="482"/>
                    </a:cubicBezTo>
                    <a:cubicBezTo>
                      <a:pt x="89" y="461"/>
                      <a:pt x="89" y="461"/>
                      <a:pt x="110" y="435"/>
                    </a:cubicBezTo>
                    <a:lnTo>
                      <a:pt x="110" y="435"/>
                    </a:lnTo>
                    <a:cubicBezTo>
                      <a:pt x="68" y="461"/>
                      <a:pt x="47" y="482"/>
                      <a:pt x="0" y="503"/>
                    </a:cubicBezTo>
                    <a:lnTo>
                      <a:pt x="0" y="524"/>
                    </a:lnTo>
                    <a:cubicBezTo>
                      <a:pt x="21" y="592"/>
                      <a:pt x="89" y="634"/>
                      <a:pt x="178" y="676"/>
                    </a:cubicBezTo>
                    <a:cubicBezTo>
                      <a:pt x="241" y="744"/>
                      <a:pt x="372" y="807"/>
                      <a:pt x="524" y="937"/>
                    </a:cubicBezTo>
                    <a:cubicBezTo>
                      <a:pt x="676" y="1068"/>
                      <a:pt x="786" y="1267"/>
                      <a:pt x="896" y="1419"/>
                    </a:cubicBezTo>
                    <a:cubicBezTo>
                      <a:pt x="1006" y="1592"/>
                      <a:pt x="1069" y="1744"/>
                      <a:pt x="1200" y="1812"/>
                    </a:cubicBezTo>
                    <a:cubicBezTo>
                      <a:pt x="1246" y="1838"/>
                      <a:pt x="1295" y="1850"/>
                      <a:pt x="1346" y="1850"/>
                    </a:cubicBezTo>
                    <a:cubicBezTo>
                      <a:pt x="1415" y="1850"/>
                      <a:pt x="1486" y="1828"/>
                      <a:pt x="1550" y="1791"/>
                    </a:cubicBezTo>
                    <a:cubicBezTo>
                      <a:pt x="1660" y="1744"/>
                      <a:pt x="1749" y="1681"/>
                      <a:pt x="1791" y="1592"/>
                    </a:cubicBezTo>
                    <a:cubicBezTo>
                      <a:pt x="1833" y="1508"/>
                      <a:pt x="1833" y="1398"/>
                      <a:pt x="1791" y="1220"/>
                    </a:cubicBezTo>
                    <a:cubicBezTo>
                      <a:pt x="1770" y="1068"/>
                      <a:pt x="1660" y="875"/>
                      <a:pt x="1488" y="697"/>
                    </a:cubicBezTo>
                    <a:cubicBezTo>
                      <a:pt x="1309" y="503"/>
                      <a:pt x="1116" y="351"/>
                      <a:pt x="938" y="241"/>
                    </a:cubicBezTo>
                    <a:cubicBezTo>
                      <a:pt x="765" y="110"/>
                      <a:pt x="634" y="42"/>
                      <a:pt x="545" y="21"/>
                    </a:cubicBezTo>
                    <a:cubicBezTo>
                      <a:pt x="524" y="0"/>
                      <a:pt x="482" y="0"/>
                      <a:pt x="46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 name="Google Shape;1121;p38"/>
              <p:cNvSpPr/>
              <p:nvPr/>
            </p:nvSpPr>
            <p:spPr>
              <a:xfrm>
                <a:off x="3249946" y="2286193"/>
                <a:ext cx="318642" cy="213630"/>
              </a:xfrm>
              <a:custGeom>
                <a:rect b="b" l="l" r="r" t="t"/>
                <a:pathLst>
                  <a:path extrusionOk="0" h="1363" w="2033">
                    <a:moveTo>
                      <a:pt x="765" y="0"/>
                    </a:moveTo>
                    <a:cubicBezTo>
                      <a:pt x="262" y="27"/>
                      <a:pt x="200" y="0"/>
                      <a:pt x="90" y="262"/>
                    </a:cubicBezTo>
                    <a:cubicBezTo>
                      <a:pt x="1" y="503"/>
                      <a:pt x="111" y="550"/>
                      <a:pt x="310" y="744"/>
                    </a:cubicBezTo>
                    <a:cubicBezTo>
                      <a:pt x="503" y="943"/>
                      <a:pt x="807" y="985"/>
                      <a:pt x="1137" y="1158"/>
                    </a:cubicBezTo>
                    <a:cubicBezTo>
                      <a:pt x="1340" y="1269"/>
                      <a:pt x="1589" y="1362"/>
                      <a:pt x="1762" y="1362"/>
                    </a:cubicBezTo>
                    <a:cubicBezTo>
                      <a:pt x="1865" y="1362"/>
                      <a:pt x="1941" y="1329"/>
                      <a:pt x="1964" y="1247"/>
                    </a:cubicBezTo>
                    <a:cubicBezTo>
                      <a:pt x="2033" y="1048"/>
                      <a:pt x="2012" y="854"/>
                      <a:pt x="1771" y="702"/>
                    </a:cubicBezTo>
                    <a:cubicBezTo>
                      <a:pt x="1551" y="571"/>
                      <a:pt x="1509" y="440"/>
                      <a:pt x="1441" y="241"/>
                    </a:cubicBezTo>
                    <a:cubicBezTo>
                      <a:pt x="1441" y="241"/>
                      <a:pt x="1247" y="0"/>
                      <a:pt x="765"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 name="Google Shape;1122;p38"/>
              <p:cNvSpPr/>
              <p:nvPr/>
            </p:nvSpPr>
            <p:spPr>
              <a:xfrm>
                <a:off x="3257313" y="2323966"/>
                <a:ext cx="314567" cy="184791"/>
              </a:xfrm>
              <a:custGeom>
                <a:rect b="b" l="l" r="r" t="t"/>
                <a:pathLst>
                  <a:path extrusionOk="0" h="1179" w="2007">
                    <a:moveTo>
                      <a:pt x="1441" y="0"/>
                    </a:moveTo>
                    <a:cubicBezTo>
                      <a:pt x="1415" y="68"/>
                      <a:pt x="1394" y="110"/>
                      <a:pt x="1394" y="152"/>
                    </a:cubicBezTo>
                    <a:cubicBezTo>
                      <a:pt x="1415" y="199"/>
                      <a:pt x="1441" y="241"/>
                      <a:pt x="1462" y="283"/>
                    </a:cubicBezTo>
                    <a:cubicBezTo>
                      <a:pt x="1504" y="372"/>
                      <a:pt x="1572" y="440"/>
                      <a:pt x="1703" y="503"/>
                    </a:cubicBezTo>
                    <a:cubicBezTo>
                      <a:pt x="1808" y="571"/>
                      <a:pt x="1855" y="655"/>
                      <a:pt x="1876" y="723"/>
                    </a:cubicBezTo>
                    <a:cubicBezTo>
                      <a:pt x="1897" y="807"/>
                      <a:pt x="1897" y="896"/>
                      <a:pt x="1876" y="1006"/>
                    </a:cubicBezTo>
                    <a:cubicBezTo>
                      <a:pt x="1855" y="1027"/>
                      <a:pt x="1834" y="1048"/>
                      <a:pt x="1787" y="1069"/>
                    </a:cubicBezTo>
                    <a:lnTo>
                      <a:pt x="1614" y="1069"/>
                    </a:lnTo>
                    <a:cubicBezTo>
                      <a:pt x="1462" y="1048"/>
                      <a:pt x="1284" y="964"/>
                      <a:pt x="1111" y="875"/>
                    </a:cubicBezTo>
                    <a:cubicBezTo>
                      <a:pt x="786" y="702"/>
                      <a:pt x="477" y="634"/>
                      <a:pt x="305" y="461"/>
                    </a:cubicBezTo>
                    <a:cubicBezTo>
                      <a:pt x="263" y="414"/>
                      <a:pt x="215" y="372"/>
                      <a:pt x="174" y="351"/>
                    </a:cubicBezTo>
                    <a:lnTo>
                      <a:pt x="1" y="309"/>
                    </a:lnTo>
                    <a:lnTo>
                      <a:pt x="1" y="309"/>
                    </a:lnTo>
                    <a:cubicBezTo>
                      <a:pt x="43" y="393"/>
                      <a:pt x="132" y="440"/>
                      <a:pt x="215" y="524"/>
                    </a:cubicBezTo>
                    <a:cubicBezTo>
                      <a:pt x="435" y="744"/>
                      <a:pt x="739" y="807"/>
                      <a:pt x="1069" y="964"/>
                    </a:cubicBezTo>
                    <a:cubicBezTo>
                      <a:pt x="1242" y="1069"/>
                      <a:pt x="1415" y="1137"/>
                      <a:pt x="1593" y="1179"/>
                    </a:cubicBezTo>
                    <a:cubicBezTo>
                      <a:pt x="1677" y="1179"/>
                      <a:pt x="1745" y="1179"/>
                      <a:pt x="1808" y="1158"/>
                    </a:cubicBezTo>
                    <a:cubicBezTo>
                      <a:pt x="1876" y="1158"/>
                      <a:pt x="1938" y="1095"/>
                      <a:pt x="1965" y="1027"/>
                    </a:cubicBezTo>
                    <a:cubicBezTo>
                      <a:pt x="2007" y="917"/>
                      <a:pt x="2007" y="807"/>
                      <a:pt x="1986" y="702"/>
                    </a:cubicBezTo>
                    <a:cubicBezTo>
                      <a:pt x="1965" y="592"/>
                      <a:pt x="1876" y="503"/>
                      <a:pt x="1745" y="414"/>
                    </a:cubicBezTo>
                    <a:cubicBezTo>
                      <a:pt x="1635" y="351"/>
                      <a:pt x="1593" y="283"/>
                      <a:pt x="1546" y="220"/>
                    </a:cubicBezTo>
                    <a:cubicBezTo>
                      <a:pt x="1504" y="152"/>
                      <a:pt x="1483" y="89"/>
                      <a:pt x="144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 name="Google Shape;1123;p38"/>
              <p:cNvSpPr/>
              <p:nvPr/>
            </p:nvSpPr>
            <p:spPr>
              <a:xfrm>
                <a:off x="3557773" y="2162843"/>
                <a:ext cx="294819" cy="287139"/>
              </a:xfrm>
              <a:custGeom>
                <a:rect b="b" l="l" r="r" t="t"/>
                <a:pathLst>
                  <a:path extrusionOk="0" h="1832" w="1881">
                    <a:moveTo>
                      <a:pt x="522" y="1"/>
                    </a:moveTo>
                    <a:cubicBezTo>
                      <a:pt x="515" y="1"/>
                      <a:pt x="509" y="1"/>
                      <a:pt x="503" y="2"/>
                    </a:cubicBezTo>
                    <a:cubicBezTo>
                      <a:pt x="372" y="2"/>
                      <a:pt x="131" y="201"/>
                      <a:pt x="48" y="442"/>
                    </a:cubicBezTo>
                    <a:cubicBezTo>
                      <a:pt x="48" y="442"/>
                      <a:pt x="0" y="552"/>
                      <a:pt x="110" y="656"/>
                    </a:cubicBezTo>
                    <a:cubicBezTo>
                      <a:pt x="199" y="766"/>
                      <a:pt x="372" y="814"/>
                      <a:pt x="702" y="1096"/>
                    </a:cubicBezTo>
                    <a:cubicBezTo>
                      <a:pt x="1027" y="1358"/>
                      <a:pt x="1226" y="1772"/>
                      <a:pt x="1420" y="1814"/>
                    </a:cubicBezTo>
                    <a:cubicBezTo>
                      <a:pt x="1458" y="1826"/>
                      <a:pt x="1498" y="1832"/>
                      <a:pt x="1537" y="1832"/>
                    </a:cubicBezTo>
                    <a:cubicBezTo>
                      <a:pt x="1717" y="1832"/>
                      <a:pt x="1881" y="1705"/>
                      <a:pt x="1881" y="1489"/>
                    </a:cubicBezTo>
                    <a:cubicBezTo>
                      <a:pt x="1881" y="1227"/>
                      <a:pt x="1723" y="918"/>
                      <a:pt x="1441" y="594"/>
                    </a:cubicBezTo>
                    <a:cubicBezTo>
                      <a:pt x="1148" y="256"/>
                      <a:pt x="691" y="1"/>
                      <a:pt x="522"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 name="Google Shape;1124;p38"/>
              <p:cNvSpPr/>
              <p:nvPr/>
            </p:nvSpPr>
            <p:spPr>
              <a:xfrm>
                <a:off x="3565139" y="2163000"/>
                <a:ext cx="297326" cy="294975"/>
              </a:xfrm>
              <a:custGeom>
                <a:rect b="b" l="l" r="r" t="t"/>
                <a:pathLst>
                  <a:path extrusionOk="0" h="1882" w="1897">
                    <a:moveTo>
                      <a:pt x="655" y="1"/>
                    </a:moveTo>
                    <a:cubicBezTo>
                      <a:pt x="629" y="27"/>
                      <a:pt x="587" y="48"/>
                      <a:pt x="545" y="69"/>
                    </a:cubicBezTo>
                    <a:cubicBezTo>
                      <a:pt x="566" y="69"/>
                      <a:pt x="587" y="69"/>
                      <a:pt x="608" y="90"/>
                    </a:cubicBezTo>
                    <a:cubicBezTo>
                      <a:pt x="676" y="111"/>
                      <a:pt x="760" y="158"/>
                      <a:pt x="849" y="200"/>
                    </a:cubicBezTo>
                    <a:cubicBezTo>
                      <a:pt x="1001" y="310"/>
                      <a:pt x="1200" y="462"/>
                      <a:pt x="1352" y="614"/>
                    </a:cubicBezTo>
                    <a:cubicBezTo>
                      <a:pt x="1635" y="964"/>
                      <a:pt x="1765" y="1247"/>
                      <a:pt x="1786" y="1488"/>
                    </a:cubicBezTo>
                    <a:cubicBezTo>
                      <a:pt x="1786" y="1619"/>
                      <a:pt x="1745" y="1682"/>
                      <a:pt x="1655" y="1729"/>
                    </a:cubicBezTo>
                    <a:cubicBezTo>
                      <a:pt x="1609" y="1760"/>
                      <a:pt x="1538" y="1779"/>
                      <a:pt x="1468" y="1779"/>
                    </a:cubicBezTo>
                    <a:cubicBezTo>
                      <a:pt x="1443" y="1779"/>
                      <a:pt x="1417" y="1776"/>
                      <a:pt x="1394" y="1771"/>
                    </a:cubicBezTo>
                    <a:cubicBezTo>
                      <a:pt x="1310" y="1750"/>
                      <a:pt x="1221" y="1640"/>
                      <a:pt x="1111" y="1509"/>
                    </a:cubicBezTo>
                    <a:cubicBezTo>
                      <a:pt x="980" y="1357"/>
                      <a:pt x="849" y="1179"/>
                      <a:pt x="676" y="1048"/>
                    </a:cubicBezTo>
                    <a:cubicBezTo>
                      <a:pt x="346" y="765"/>
                      <a:pt x="173" y="724"/>
                      <a:pt x="84" y="614"/>
                    </a:cubicBezTo>
                    <a:cubicBezTo>
                      <a:pt x="63" y="593"/>
                      <a:pt x="63" y="572"/>
                      <a:pt x="43" y="551"/>
                    </a:cubicBezTo>
                    <a:cubicBezTo>
                      <a:pt x="22" y="572"/>
                      <a:pt x="1" y="614"/>
                      <a:pt x="1" y="655"/>
                    </a:cubicBezTo>
                    <a:cubicBezTo>
                      <a:pt x="1" y="682"/>
                      <a:pt x="1" y="682"/>
                      <a:pt x="22" y="682"/>
                    </a:cubicBezTo>
                    <a:cubicBezTo>
                      <a:pt x="132" y="813"/>
                      <a:pt x="283" y="854"/>
                      <a:pt x="608" y="1116"/>
                    </a:cubicBezTo>
                    <a:cubicBezTo>
                      <a:pt x="786" y="1247"/>
                      <a:pt x="917" y="1420"/>
                      <a:pt x="1022" y="1572"/>
                    </a:cubicBezTo>
                    <a:cubicBezTo>
                      <a:pt x="1132" y="1703"/>
                      <a:pt x="1242" y="1834"/>
                      <a:pt x="1373" y="1860"/>
                    </a:cubicBezTo>
                    <a:cubicBezTo>
                      <a:pt x="1411" y="1875"/>
                      <a:pt x="1452" y="1881"/>
                      <a:pt x="1494" y="1881"/>
                    </a:cubicBezTo>
                    <a:cubicBezTo>
                      <a:pt x="1571" y="1881"/>
                      <a:pt x="1652" y="1857"/>
                      <a:pt x="1724" y="1813"/>
                    </a:cubicBezTo>
                    <a:cubicBezTo>
                      <a:pt x="1807" y="1750"/>
                      <a:pt x="1896" y="1640"/>
                      <a:pt x="1875" y="1488"/>
                    </a:cubicBezTo>
                    <a:cubicBezTo>
                      <a:pt x="1875" y="1226"/>
                      <a:pt x="1745" y="896"/>
                      <a:pt x="1441" y="551"/>
                    </a:cubicBezTo>
                    <a:cubicBezTo>
                      <a:pt x="1263" y="373"/>
                      <a:pt x="1069" y="221"/>
                      <a:pt x="891" y="111"/>
                    </a:cubicBezTo>
                    <a:cubicBezTo>
                      <a:pt x="807" y="69"/>
                      <a:pt x="718" y="27"/>
                      <a:pt x="65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 name="Google Shape;1125;p38"/>
              <p:cNvSpPr/>
              <p:nvPr/>
            </p:nvSpPr>
            <p:spPr>
              <a:xfrm>
                <a:off x="3503543" y="2220992"/>
                <a:ext cx="300148" cy="291057"/>
              </a:xfrm>
              <a:custGeom>
                <a:rect b="b" l="l" r="r" t="t"/>
                <a:pathLst>
                  <a:path extrusionOk="0" h="1857" w="1915">
                    <a:moveTo>
                      <a:pt x="440" y="0"/>
                    </a:moveTo>
                    <a:cubicBezTo>
                      <a:pt x="424" y="0"/>
                      <a:pt x="409" y="1"/>
                      <a:pt x="394" y="3"/>
                    </a:cubicBezTo>
                    <a:cubicBezTo>
                      <a:pt x="174" y="24"/>
                      <a:pt x="1" y="484"/>
                      <a:pt x="43" y="746"/>
                    </a:cubicBezTo>
                    <a:cubicBezTo>
                      <a:pt x="85" y="987"/>
                      <a:pt x="305" y="1139"/>
                      <a:pt x="305" y="1139"/>
                    </a:cubicBezTo>
                    <a:cubicBezTo>
                      <a:pt x="305" y="1139"/>
                      <a:pt x="587" y="1160"/>
                      <a:pt x="786" y="1270"/>
                    </a:cubicBezTo>
                    <a:cubicBezTo>
                      <a:pt x="1001" y="1380"/>
                      <a:pt x="1200" y="1773"/>
                      <a:pt x="1462" y="1836"/>
                    </a:cubicBezTo>
                    <a:cubicBezTo>
                      <a:pt x="1501" y="1850"/>
                      <a:pt x="1539" y="1857"/>
                      <a:pt x="1576" y="1857"/>
                    </a:cubicBezTo>
                    <a:cubicBezTo>
                      <a:pt x="1766" y="1857"/>
                      <a:pt x="1914" y="1673"/>
                      <a:pt x="1897" y="1401"/>
                    </a:cubicBezTo>
                    <a:cubicBezTo>
                      <a:pt x="1897" y="1071"/>
                      <a:pt x="1546" y="594"/>
                      <a:pt x="1242" y="354"/>
                    </a:cubicBezTo>
                    <a:cubicBezTo>
                      <a:pt x="959" y="129"/>
                      <a:pt x="654" y="0"/>
                      <a:pt x="440"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 name="Google Shape;1126;p38"/>
              <p:cNvSpPr/>
              <p:nvPr/>
            </p:nvSpPr>
            <p:spPr>
              <a:xfrm>
                <a:off x="3527366" y="2214722"/>
                <a:ext cx="284161" cy="307201"/>
              </a:xfrm>
              <a:custGeom>
                <a:rect b="b" l="l" r="r" t="t"/>
                <a:pathLst>
                  <a:path extrusionOk="0" h="1960" w="1813">
                    <a:moveTo>
                      <a:pt x="456" y="1"/>
                    </a:moveTo>
                    <a:cubicBezTo>
                      <a:pt x="414" y="43"/>
                      <a:pt x="393" y="64"/>
                      <a:pt x="373" y="111"/>
                    </a:cubicBezTo>
                    <a:cubicBezTo>
                      <a:pt x="566" y="132"/>
                      <a:pt x="807" y="242"/>
                      <a:pt x="1048" y="435"/>
                    </a:cubicBezTo>
                    <a:cubicBezTo>
                      <a:pt x="1200" y="566"/>
                      <a:pt x="1352" y="744"/>
                      <a:pt x="1483" y="917"/>
                    </a:cubicBezTo>
                    <a:cubicBezTo>
                      <a:pt x="1614" y="1090"/>
                      <a:pt x="1703" y="1289"/>
                      <a:pt x="1703" y="1441"/>
                    </a:cubicBezTo>
                    <a:cubicBezTo>
                      <a:pt x="1703" y="1593"/>
                      <a:pt x="1656" y="1703"/>
                      <a:pt x="1593" y="1766"/>
                    </a:cubicBezTo>
                    <a:cubicBezTo>
                      <a:pt x="1528" y="1815"/>
                      <a:pt x="1467" y="1850"/>
                      <a:pt x="1396" y="1850"/>
                    </a:cubicBezTo>
                    <a:cubicBezTo>
                      <a:pt x="1369" y="1850"/>
                      <a:pt x="1340" y="1845"/>
                      <a:pt x="1310" y="1834"/>
                    </a:cubicBezTo>
                    <a:cubicBezTo>
                      <a:pt x="1221" y="1813"/>
                      <a:pt x="1111" y="1703"/>
                      <a:pt x="1001" y="1572"/>
                    </a:cubicBezTo>
                    <a:cubicBezTo>
                      <a:pt x="896" y="1462"/>
                      <a:pt x="786" y="1331"/>
                      <a:pt x="676" y="1268"/>
                    </a:cubicBezTo>
                    <a:cubicBezTo>
                      <a:pt x="456" y="1158"/>
                      <a:pt x="215" y="1137"/>
                      <a:pt x="194" y="1137"/>
                    </a:cubicBezTo>
                    <a:lnTo>
                      <a:pt x="22" y="1111"/>
                    </a:lnTo>
                    <a:lnTo>
                      <a:pt x="1" y="1111"/>
                    </a:lnTo>
                    <a:cubicBezTo>
                      <a:pt x="64" y="1179"/>
                      <a:pt x="132" y="1221"/>
                      <a:pt x="132" y="1221"/>
                    </a:cubicBezTo>
                    <a:lnTo>
                      <a:pt x="153" y="1221"/>
                    </a:lnTo>
                    <a:cubicBezTo>
                      <a:pt x="153" y="1221"/>
                      <a:pt x="414" y="1242"/>
                      <a:pt x="608" y="1352"/>
                    </a:cubicBezTo>
                    <a:cubicBezTo>
                      <a:pt x="697" y="1399"/>
                      <a:pt x="807" y="1530"/>
                      <a:pt x="917" y="1635"/>
                    </a:cubicBezTo>
                    <a:cubicBezTo>
                      <a:pt x="1027" y="1766"/>
                      <a:pt x="1132" y="1896"/>
                      <a:pt x="1289" y="1944"/>
                    </a:cubicBezTo>
                    <a:cubicBezTo>
                      <a:pt x="1324" y="1955"/>
                      <a:pt x="1360" y="1960"/>
                      <a:pt x="1396" y="1960"/>
                    </a:cubicBezTo>
                    <a:cubicBezTo>
                      <a:pt x="1496" y="1960"/>
                      <a:pt x="1594" y="1920"/>
                      <a:pt x="1656" y="1855"/>
                    </a:cubicBezTo>
                    <a:cubicBezTo>
                      <a:pt x="1745" y="1766"/>
                      <a:pt x="1813" y="1614"/>
                      <a:pt x="1813" y="1441"/>
                    </a:cubicBezTo>
                    <a:cubicBezTo>
                      <a:pt x="1787" y="1268"/>
                      <a:pt x="1703" y="1048"/>
                      <a:pt x="1572" y="849"/>
                    </a:cubicBezTo>
                    <a:cubicBezTo>
                      <a:pt x="1441" y="655"/>
                      <a:pt x="1263" y="483"/>
                      <a:pt x="1111" y="352"/>
                    </a:cubicBezTo>
                    <a:cubicBezTo>
                      <a:pt x="896" y="174"/>
                      <a:pt x="655" y="64"/>
                      <a:pt x="45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 name="Google Shape;1127;p38"/>
              <p:cNvSpPr/>
              <p:nvPr/>
            </p:nvSpPr>
            <p:spPr>
              <a:xfrm>
                <a:off x="1742158" y="1589509"/>
                <a:ext cx="509859" cy="933200"/>
              </a:xfrm>
              <a:custGeom>
                <a:rect b="b" l="l" r="r" t="t"/>
                <a:pathLst>
                  <a:path extrusionOk="0" h="5954" w="3253">
                    <a:moveTo>
                      <a:pt x="2583" y="1"/>
                    </a:moveTo>
                    <a:cubicBezTo>
                      <a:pt x="2546" y="1"/>
                      <a:pt x="2507" y="6"/>
                      <a:pt x="2467" y="20"/>
                    </a:cubicBezTo>
                    <a:cubicBezTo>
                      <a:pt x="2268" y="83"/>
                      <a:pt x="1592" y="151"/>
                      <a:pt x="1393" y="455"/>
                    </a:cubicBezTo>
                    <a:cubicBezTo>
                      <a:pt x="1221" y="759"/>
                      <a:pt x="131" y="3901"/>
                      <a:pt x="63" y="4314"/>
                    </a:cubicBezTo>
                    <a:cubicBezTo>
                      <a:pt x="0" y="4754"/>
                      <a:pt x="42" y="4775"/>
                      <a:pt x="152" y="5079"/>
                    </a:cubicBezTo>
                    <a:cubicBezTo>
                      <a:pt x="283" y="5388"/>
                      <a:pt x="1090" y="5954"/>
                      <a:pt x="1090" y="5954"/>
                    </a:cubicBezTo>
                    <a:cubicBezTo>
                      <a:pt x="1090" y="5954"/>
                      <a:pt x="1242" y="4969"/>
                      <a:pt x="1812" y="4273"/>
                    </a:cubicBezTo>
                    <a:cubicBezTo>
                      <a:pt x="2289" y="3703"/>
                      <a:pt x="2751" y="3658"/>
                      <a:pt x="2884" y="3658"/>
                    </a:cubicBezTo>
                    <a:cubicBezTo>
                      <a:pt x="2909" y="3658"/>
                      <a:pt x="2923" y="3660"/>
                      <a:pt x="2923" y="3660"/>
                    </a:cubicBezTo>
                    <a:cubicBezTo>
                      <a:pt x="2923" y="3660"/>
                      <a:pt x="3253" y="1523"/>
                      <a:pt x="3185" y="1282"/>
                    </a:cubicBezTo>
                    <a:cubicBezTo>
                      <a:pt x="3143" y="1041"/>
                      <a:pt x="2834" y="83"/>
                      <a:pt x="2834" y="83"/>
                    </a:cubicBezTo>
                    <a:cubicBezTo>
                      <a:pt x="2834" y="83"/>
                      <a:pt x="2725" y="1"/>
                      <a:pt x="2583"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 name="Google Shape;1128;p38"/>
              <p:cNvSpPr/>
              <p:nvPr/>
            </p:nvSpPr>
            <p:spPr>
              <a:xfrm>
                <a:off x="1734792" y="1579478"/>
                <a:ext cx="517226" cy="949814"/>
              </a:xfrm>
              <a:custGeom>
                <a:rect b="b" l="l" r="r" t="t"/>
                <a:pathLst>
                  <a:path extrusionOk="0" h="6060" w="3300">
                    <a:moveTo>
                      <a:pt x="2636" y="106"/>
                    </a:moveTo>
                    <a:cubicBezTo>
                      <a:pt x="2756" y="106"/>
                      <a:pt x="2839" y="189"/>
                      <a:pt x="2839" y="189"/>
                    </a:cubicBezTo>
                    <a:cubicBezTo>
                      <a:pt x="2860" y="215"/>
                      <a:pt x="2928" y="430"/>
                      <a:pt x="2991" y="671"/>
                    </a:cubicBezTo>
                    <a:cubicBezTo>
                      <a:pt x="3080" y="953"/>
                      <a:pt x="3169" y="1262"/>
                      <a:pt x="3190" y="1367"/>
                    </a:cubicBezTo>
                    <a:lnTo>
                      <a:pt x="3190" y="1524"/>
                    </a:lnTo>
                    <a:cubicBezTo>
                      <a:pt x="3190" y="1587"/>
                      <a:pt x="3190" y="1697"/>
                      <a:pt x="3169" y="1807"/>
                    </a:cubicBezTo>
                    <a:cubicBezTo>
                      <a:pt x="3142" y="2048"/>
                      <a:pt x="3101" y="2331"/>
                      <a:pt x="3080" y="2614"/>
                    </a:cubicBezTo>
                    <a:cubicBezTo>
                      <a:pt x="2991" y="3158"/>
                      <a:pt x="2928" y="3661"/>
                      <a:pt x="2928" y="3682"/>
                    </a:cubicBezTo>
                    <a:cubicBezTo>
                      <a:pt x="2909" y="3682"/>
                      <a:pt x="2884" y="3679"/>
                      <a:pt x="2849" y="3679"/>
                    </a:cubicBezTo>
                    <a:cubicBezTo>
                      <a:pt x="2795" y="3679"/>
                      <a:pt x="2717" y="3686"/>
                      <a:pt x="2598" y="3724"/>
                    </a:cubicBezTo>
                    <a:cubicBezTo>
                      <a:pt x="2383" y="3792"/>
                      <a:pt x="2095" y="3965"/>
                      <a:pt x="1812" y="4316"/>
                    </a:cubicBezTo>
                    <a:cubicBezTo>
                      <a:pt x="1268" y="4970"/>
                      <a:pt x="1137" y="5798"/>
                      <a:pt x="1116" y="5929"/>
                    </a:cubicBezTo>
                    <a:cubicBezTo>
                      <a:pt x="1074" y="5887"/>
                      <a:pt x="943" y="5798"/>
                      <a:pt x="765" y="5646"/>
                    </a:cubicBezTo>
                    <a:cubicBezTo>
                      <a:pt x="655" y="5557"/>
                      <a:pt x="550" y="5473"/>
                      <a:pt x="440" y="5363"/>
                    </a:cubicBezTo>
                    <a:cubicBezTo>
                      <a:pt x="351" y="5274"/>
                      <a:pt x="288" y="5190"/>
                      <a:pt x="262" y="5122"/>
                    </a:cubicBezTo>
                    <a:cubicBezTo>
                      <a:pt x="131" y="4818"/>
                      <a:pt x="110" y="4818"/>
                      <a:pt x="157" y="4405"/>
                    </a:cubicBezTo>
                    <a:cubicBezTo>
                      <a:pt x="178" y="4295"/>
                      <a:pt x="262" y="4012"/>
                      <a:pt x="372" y="3661"/>
                    </a:cubicBezTo>
                    <a:cubicBezTo>
                      <a:pt x="482" y="3289"/>
                      <a:pt x="634" y="2854"/>
                      <a:pt x="786" y="2415"/>
                    </a:cubicBezTo>
                    <a:cubicBezTo>
                      <a:pt x="943" y="1980"/>
                      <a:pt x="1095" y="1545"/>
                      <a:pt x="1226" y="1215"/>
                    </a:cubicBezTo>
                    <a:cubicBezTo>
                      <a:pt x="1289" y="1043"/>
                      <a:pt x="1336" y="891"/>
                      <a:pt x="1399" y="781"/>
                    </a:cubicBezTo>
                    <a:cubicBezTo>
                      <a:pt x="1440" y="650"/>
                      <a:pt x="1488" y="582"/>
                      <a:pt x="1488" y="540"/>
                    </a:cubicBezTo>
                    <a:cubicBezTo>
                      <a:pt x="1571" y="409"/>
                      <a:pt x="1791" y="320"/>
                      <a:pt x="1990" y="257"/>
                    </a:cubicBezTo>
                    <a:cubicBezTo>
                      <a:pt x="2205" y="189"/>
                      <a:pt x="2425" y="168"/>
                      <a:pt x="2535" y="126"/>
                    </a:cubicBezTo>
                    <a:cubicBezTo>
                      <a:pt x="2571" y="112"/>
                      <a:pt x="2605" y="106"/>
                      <a:pt x="2636" y="106"/>
                    </a:cubicBezTo>
                    <a:close/>
                    <a:moveTo>
                      <a:pt x="2607" y="1"/>
                    </a:moveTo>
                    <a:cubicBezTo>
                      <a:pt x="2569" y="1"/>
                      <a:pt x="2529" y="5"/>
                      <a:pt x="2488" y="16"/>
                    </a:cubicBezTo>
                    <a:cubicBezTo>
                      <a:pt x="2404" y="58"/>
                      <a:pt x="2184" y="84"/>
                      <a:pt x="1964" y="147"/>
                    </a:cubicBezTo>
                    <a:cubicBezTo>
                      <a:pt x="1749" y="215"/>
                      <a:pt x="1509" y="299"/>
                      <a:pt x="1399" y="498"/>
                    </a:cubicBezTo>
                    <a:cubicBezTo>
                      <a:pt x="1378" y="540"/>
                      <a:pt x="1336" y="608"/>
                      <a:pt x="1289" y="739"/>
                    </a:cubicBezTo>
                    <a:cubicBezTo>
                      <a:pt x="1247" y="844"/>
                      <a:pt x="1179" y="1001"/>
                      <a:pt x="1116" y="1173"/>
                    </a:cubicBezTo>
                    <a:cubicBezTo>
                      <a:pt x="985" y="1524"/>
                      <a:pt x="833" y="1959"/>
                      <a:pt x="681" y="2394"/>
                    </a:cubicBezTo>
                    <a:cubicBezTo>
                      <a:pt x="524" y="2834"/>
                      <a:pt x="372" y="3268"/>
                      <a:pt x="262" y="3619"/>
                    </a:cubicBezTo>
                    <a:cubicBezTo>
                      <a:pt x="157" y="3986"/>
                      <a:pt x="68" y="4248"/>
                      <a:pt x="68" y="4378"/>
                    </a:cubicBezTo>
                    <a:cubicBezTo>
                      <a:pt x="0" y="4818"/>
                      <a:pt x="27" y="4860"/>
                      <a:pt x="157" y="5164"/>
                    </a:cubicBezTo>
                    <a:cubicBezTo>
                      <a:pt x="199" y="5253"/>
                      <a:pt x="262" y="5342"/>
                      <a:pt x="372" y="5452"/>
                    </a:cubicBezTo>
                    <a:cubicBezTo>
                      <a:pt x="461" y="5536"/>
                      <a:pt x="592" y="5646"/>
                      <a:pt x="702" y="5735"/>
                    </a:cubicBezTo>
                    <a:cubicBezTo>
                      <a:pt x="917" y="5929"/>
                      <a:pt x="1116" y="6059"/>
                      <a:pt x="1116" y="6059"/>
                    </a:cubicBezTo>
                    <a:lnTo>
                      <a:pt x="1205" y="6039"/>
                    </a:lnTo>
                    <a:cubicBezTo>
                      <a:pt x="1205" y="6039"/>
                      <a:pt x="1336" y="5059"/>
                      <a:pt x="1901" y="4378"/>
                    </a:cubicBezTo>
                    <a:cubicBezTo>
                      <a:pt x="2163" y="4033"/>
                      <a:pt x="2446" y="3902"/>
                      <a:pt x="2645" y="3834"/>
                    </a:cubicBezTo>
                    <a:cubicBezTo>
                      <a:pt x="2761" y="3796"/>
                      <a:pt x="2847" y="3789"/>
                      <a:pt x="2898" y="3789"/>
                    </a:cubicBezTo>
                    <a:cubicBezTo>
                      <a:pt x="2931" y="3789"/>
                      <a:pt x="2949" y="3792"/>
                      <a:pt x="2949" y="3792"/>
                    </a:cubicBezTo>
                    <a:lnTo>
                      <a:pt x="3012" y="3750"/>
                    </a:lnTo>
                    <a:cubicBezTo>
                      <a:pt x="3012" y="3750"/>
                      <a:pt x="3101" y="3200"/>
                      <a:pt x="3169" y="2635"/>
                    </a:cubicBezTo>
                    <a:cubicBezTo>
                      <a:pt x="3211" y="2352"/>
                      <a:pt x="3252" y="2069"/>
                      <a:pt x="3273" y="1828"/>
                    </a:cubicBezTo>
                    <a:cubicBezTo>
                      <a:pt x="3273" y="1718"/>
                      <a:pt x="3300" y="1608"/>
                      <a:pt x="3300" y="1524"/>
                    </a:cubicBezTo>
                    <a:lnTo>
                      <a:pt x="3300" y="1346"/>
                    </a:lnTo>
                    <a:cubicBezTo>
                      <a:pt x="3273" y="1215"/>
                      <a:pt x="3190" y="912"/>
                      <a:pt x="3101" y="650"/>
                    </a:cubicBezTo>
                    <a:cubicBezTo>
                      <a:pt x="3012" y="388"/>
                      <a:pt x="2949" y="147"/>
                      <a:pt x="2949" y="147"/>
                    </a:cubicBezTo>
                    <a:lnTo>
                      <a:pt x="2928" y="105"/>
                    </a:lnTo>
                    <a:cubicBezTo>
                      <a:pt x="2928" y="105"/>
                      <a:pt x="2791" y="1"/>
                      <a:pt x="260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 name="Google Shape;1129;p38"/>
              <p:cNvSpPr/>
              <p:nvPr/>
            </p:nvSpPr>
            <p:spPr>
              <a:xfrm>
                <a:off x="1994971" y="2179300"/>
                <a:ext cx="790571" cy="507508"/>
              </a:xfrm>
              <a:custGeom>
                <a:rect b="b" l="l" r="r" t="t"/>
                <a:pathLst>
                  <a:path extrusionOk="0" h="3238" w="5044">
                    <a:moveTo>
                      <a:pt x="1562" y="1"/>
                    </a:moveTo>
                    <a:cubicBezTo>
                      <a:pt x="1232" y="1"/>
                      <a:pt x="807" y="104"/>
                      <a:pt x="524" y="551"/>
                    </a:cubicBezTo>
                    <a:cubicBezTo>
                      <a:pt x="0" y="1384"/>
                      <a:pt x="393" y="2494"/>
                      <a:pt x="393" y="2494"/>
                    </a:cubicBezTo>
                    <a:cubicBezTo>
                      <a:pt x="566" y="2714"/>
                      <a:pt x="1399" y="2934"/>
                      <a:pt x="2184" y="3086"/>
                    </a:cubicBezTo>
                    <a:cubicBezTo>
                      <a:pt x="2949" y="3238"/>
                      <a:pt x="3294" y="3238"/>
                      <a:pt x="3294" y="3238"/>
                    </a:cubicBezTo>
                    <a:cubicBezTo>
                      <a:pt x="3294" y="3238"/>
                      <a:pt x="4080" y="3217"/>
                      <a:pt x="4562" y="2473"/>
                    </a:cubicBezTo>
                    <a:cubicBezTo>
                      <a:pt x="5044" y="1756"/>
                      <a:pt x="4541" y="944"/>
                      <a:pt x="4541" y="944"/>
                    </a:cubicBezTo>
                    <a:lnTo>
                      <a:pt x="2053" y="75"/>
                    </a:lnTo>
                    <a:cubicBezTo>
                      <a:pt x="2053" y="75"/>
                      <a:pt x="1842" y="1"/>
                      <a:pt x="1562"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 name="Google Shape;1130;p38"/>
              <p:cNvSpPr/>
              <p:nvPr/>
            </p:nvSpPr>
            <p:spPr>
              <a:xfrm>
                <a:off x="1985097" y="2173188"/>
                <a:ext cx="810320" cy="520203"/>
              </a:xfrm>
              <a:custGeom>
                <a:rect b="b" l="l" r="r" t="t"/>
                <a:pathLst>
                  <a:path extrusionOk="0" h="3319" w="5170">
                    <a:moveTo>
                      <a:pt x="1673" y="110"/>
                    </a:moveTo>
                    <a:cubicBezTo>
                      <a:pt x="1918" y="110"/>
                      <a:pt x="2095" y="156"/>
                      <a:pt x="2095" y="156"/>
                    </a:cubicBezTo>
                    <a:lnTo>
                      <a:pt x="4557" y="1009"/>
                    </a:lnTo>
                    <a:cubicBezTo>
                      <a:pt x="4583" y="1051"/>
                      <a:pt x="5018" y="1795"/>
                      <a:pt x="4583" y="2491"/>
                    </a:cubicBezTo>
                    <a:cubicBezTo>
                      <a:pt x="4122" y="3209"/>
                      <a:pt x="3357" y="3209"/>
                      <a:pt x="3357" y="3209"/>
                    </a:cubicBezTo>
                    <a:cubicBezTo>
                      <a:pt x="3357" y="3209"/>
                      <a:pt x="3033" y="3209"/>
                      <a:pt x="2247" y="3078"/>
                    </a:cubicBezTo>
                    <a:cubicBezTo>
                      <a:pt x="1875" y="2994"/>
                      <a:pt x="1462" y="2905"/>
                      <a:pt x="1132" y="2816"/>
                    </a:cubicBezTo>
                    <a:cubicBezTo>
                      <a:pt x="980" y="2753"/>
                      <a:pt x="828" y="2711"/>
                      <a:pt x="718" y="2643"/>
                    </a:cubicBezTo>
                    <a:cubicBezTo>
                      <a:pt x="608" y="2601"/>
                      <a:pt x="524" y="2554"/>
                      <a:pt x="498" y="2512"/>
                    </a:cubicBezTo>
                    <a:cubicBezTo>
                      <a:pt x="477" y="2491"/>
                      <a:pt x="132" y="1423"/>
                      <a:pt x="629" y="638"/>
                    </a:cubicBezTo>
                    <a:cubicBezTo>
                      <a:pt x="891" y="224"/>
                      <a:pt x="1242" y="114"/>
                      <a:pt x="1545" y="114"/>
                    </a:cubicBezTo>
                    <a:cubicBezTo>
                      <a:pt x="1590" y="111"/>
                      <a:pt x="1632" y="110"/>
                      <a:pt x="1673" y="110"/>
                    </a:cubicBezTo>
                    <a:close/>
                    <a:moveTo>
                      <a:pt x="1653" y="1"/>
                    </a:moveTo>
                    <a:cubicBezTo>
                      <a:pt x="1618" y="1"/>
                      <a:pt x="1582" y="2"/>
                      <a:pt x="1545" y="4"/>
                    </a:cubicBezTo>
                    <a:cubicBezTo>
                      <a:pt x="1221" y="25"/>
                      <a:pt x="807" y="135"/>
                      <a:pt x="545" y="569"/>
                    </a:cubicBezTo>
                    <a:cubicBezTo>
                      <a:pt x="1" y="1423"/>
                      <a:pt x="393" y="2554"/>
                      <a:pt x="393" y="2554"/>
                    </a:cubicBezTo>
                    <a:lnTo>
                      <a:pt x="414" y="2580"/>
                    </a:lnTo>
                    <a:cubicBezTo>
                      <a:pt x="456" y="2643"/>
                      <a:pt x="545" y="2685"/>
                      <a:pt x="676" y="2753"/>
                    </a:cubicBezTo>
                    <a:cubicBezTo>
                      <a:pt x="786" y="2795"/>
                      <a:pt x="938" y="2863"/>
                      <a:pt x="1111" y="2905"/>
                    </a:cubicBezTo>
                    <a:cubicBezTo>
                      <a:pt x="1441" y="3015"/>
                      <a:pt x="1854" y="3104"/>
                      <a:pt x="2226" y="3167"/>
                    </a:cubicBezTo>
                    <a:cubicBezTo>
                      <a:pt x="3012" y="3319"/>
                      <a:pt x="3357" y="3319"/>
                      <a:pt x="3357" y="3319"/>
                    </a:cubicBezTo>
                    <a:cubicBezTo>
                      <a:pt x="3357" y="3319"/>
                      <a:pt x="4190" y="3298"/>
                      <a:pt x="4667" y="2554"/>
                    </a:cubicBezTo>
                    <a:cubicBezTo>
                      <a:pt x="5169" y="1795"/>
                      <a:pt x="4646" y="941"/>
                      <a:pt x="4646" y="941"/>
                    </a:cubicBezTo>
                    <a:lnTo>
                      <a:pt x="4625" y="920"/>
                    </a:lnTo>
                    <a:lnTo>
                      <a:pt x="2137" y="67"/>
                    </a:lnTo>
                    <a:cubicBezTo>
                      <a:pt x="2137" y="67"/>
                      <a:pt x="1930" y="1"/>
                      <a:pt x="165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 name="Google Shape;1131;p38"/>
              <p:cNvSpPr/>
              <p:nvPr/>
            </p:nvSpPr>
            <p:spPr>
              <a:xfrm>
                <a:off x="1830870" y="2073818"/>
                <a:ext cx="506568" cy="555782"/>
              </a:xfrm>
              <a:custGeom>
                <a:rect b="b" l="l" r="r" t="t"/>
                <a:pathLst>
                  <a:path extrusionOk="0" h="3546" w="3232">
                    <a:moveTo>
                      <a:pt x="2225" y="0"/>
                    </a:moveTo>
                    <a:cubicBezTo>
                      <a:pt x="1963" y="0"/>
                      <a:pt x="995" y="300"/>
                      <a:pt x="524" y="1120"/>
                    </a:cubicBezTo>
                    <a:cubicBezTo>
                      <a:pt x="0" y="1989"/>
                      <a:pt x="152" y="2733"/>
                      <a:pt x="220" y="2864"/>
                    </a:cubicBezTo>
                    <a:cubicBezTo>
                      <a:pt x="283" y="2974"/>
                      <a:pt x="854" y="3408"/>
                      <a:pt x="1136" y="3518"/>
                    </a:cubicBezTo>
                    <a:cubicBezTo>
                      <a:pt x="1182" y="3537"/>
                      <a:pt x="1230" y="3545"/>
                      <a:pt x="1278" y="3545"/>
                    </a:cubicBezTo>
                    <a:cubicBezTo>
                      <a:pt x="1508" y="3545"/>
                      <a:pt x="1744" y="3366"/>
                      <a:pt x="1744" y="3366"/>
                    </a:cubicBezTo>
                    <a:lnTo>
                      <a:pt x="1461" y="3188"/>
                    </a:lnTo>
                    <a:cubicBezTo>
                      <a:pt x="1461" y="3188"/>
                      <a:pt x="1288" y="2429"/>
                      <a:pt x="1770" y="1685"/>
                    </a:cubicBezTo>
                    <a:cubicBezTo>
                      <a:pt x="2247" y="963"/>
                      <a:pt x="2378" y="942"/>
                      <a:pt x="2598" y="832"/>
                    </a:cubicBezTo>
                    <a:cubicBezTo>
                      <a:pt x="2708" y="790"/>
                      <a:pt x="2854" y="779"/>
                      <a:pt x="2973" y="779"/>
                    </a:cubicBezTo>
                    <a:cubicBezTo>
                      <a:pt x="3092" y="779"/>
                      <a:pt x="3184" y="790"/>
                      <a:pt x="3184" y="790"/>
                    </a:cubicBezTo>
                    <a:cubicBezTo>
                      <a:pt x="3184" y="790"/>
                      <a:pt x="3231" y="680"/>
                      <a:pt x="3121" y="486"/>
                    </a:cubicBezTo>
                    <a:cubicBezTo>
                      <a:pt x="3011" y="308"/>
                      <a:pt x="2446" y="72"/>
                      <a:pt x="2268" y="4"/>
                    </a:cubicBezTo>
                    <a:cubicBezTo>
                      <a:pt x="2257" y="2"/>
                      <a:pt x="2242" y="0"/>
                      <a:pt x="2225"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 name="Google Shape;1132;p38"/>
              <p:cNvSpPr/>
              <p:nvPr/>
            </p:nvSpPr>
            <p:spPr>
              <a:xfrm>
                <a:off x="1844819" y="2067862"/>
                <a:ext cx="495910" cy="569418"/>
              </a:xfrm>
              <a:custGeom>
                <a:rect b="b" l="l" r="r" t="t"/>
                <a:pathLst>
                  <a:path extrusionOk="0" h="3633" w="3164">
                    <a:moveTo>
                      <a:pt x="2131" y="99"/>
                    </a:moveTo>
                    <a:cubicBezTo>
                      <a:pt x="2151" y="99"/>
                      <a:pt x="2165" y="110"/>
                      <a:pt x="2179" y="110"/>
                    </a:cubicBezTo>
                    <a:cubicBezTo>
                      <a:pt x="2247" y="131"/>
                      <a:pt x="2440" y="194"/>
                      <a:pt x="2619" y="283"/>
                    </a:cubicBezTo>
                    <a:cubicBezTo>
                      <a:pt x="2770" y="372"/>
                      <a:pt x="2943" y="477"/>
                      <a:pt x="2990" y="566"/>
                    </a:cubicBezTo>
                    <a:cubicBezTo>
                      <a:pt x="3032" y="655"/>
                      <a:pt x="3053" y="697"/>
                      <a:pt x="3053" y="739"/>
                    </a:cubicBezTo>
                    <a:lnTo>
                      <a:pt x="3053" y="765"/>
                    </a:lnTo>
                    <a:lnTo>
                      <a:pt x="2880" y="765"/>
                    </a:lnTo>
                    <a:cubicBezTo>
                      <a:pt x="2749" y="765"/>
                      <a:pt x="2598" y="786"/>
                      <a:pt x="2488" y="828"/>
                    </a:cubicBezTo>
                    <a:cubicBezTo>
                      <a:pt x="2378" y="870"/>
                      <a:pt x="2289" y="917"/>
                      <a:pt x="2158" y="1027"/>
                    </a:cubicBezTo>
                    <a:cubicBezTo>
                      <a:pt x="2027" y="1132"/>
                      <a:pt x="1875" y="1331"/>
                      <a:pt x="1634" y="1702"/>
                    </a:cubicBezTo>
                    <a:cubicBezTo>
                      <a:pt x="1131" y="2467"/>
                      <a:pt x="1330" y="3226"/>
                      <a:pt x="1330" y="3226"/>
                    </a:cubicBezTo>
                    <a:lnTo>
                      <a:pt x="1351" y="3273"/>
                    </a:lnTo>
                    <a:lnTo>
                      <a:pt x="1571" y="3404"/>
                    </a:lnTo>
                    <a:cubicBezTo>
                      <a:pt x="1524" y="3425"/>
                      <a:pt x="1503" y="3446"/>
                      <a:pt x="1440" y="3467"/>
                    </a:cubicBezTo>
                    <a:cubicBezTo>
                      <a:pt x="1362" y="3501"/>
                      <a:pt x="1263" y="3532"/>
                      <a:pt x="1172" y="3532"/>
                    </a:cubicBezTo>
                    <a:cubicBezTo>
                      <a:pt x="1136" y="3532"/>
                      <a:pt x="1100" y="3526"/>
                      <a:pt x="1068" y="3514"/>
                    </a:cubicBezTo>
                    <a:cubicBezTo>
                      <a:pt x="937" y="3467"/>
                      <a:pt x="718" y="3336"/>
                      <a:pt x="545" y="3184"/>
                    </a:cubicBezTo>
                    <a:cubicBezTo>
                      <a:pt x="456" y="3122"/>
                      <a:pt x="372" y="3053"/>
                      <a:pt x="304" y="2991"/>
                    </a:cubicBezTo>
                    <a:cubicBezTo>
                      <a:pt x="241" y="2943"/>
                      <a:pt x="194" y="2881"/>
                      <a:pt x="173" y="2881"/>
                    </a:cubicBezTo>
                    <a:cubicBezTo>
                      <a:pt x="173" y="2860"/>
                      <a:pt x="152" y="2792"/>
                      <a:pt x="131" y="2682"/>
                    </a:cubicBezTo>
                    <a:cubicBezTo>
                      <a:pt x="110" y="2598"/>
                      <a:pt x="110" y="2467"/>
                      <a:pt x="110" y="2310"/>
                    </a:cubicBezTo>
                    <a:cubicBezTo>
                      <a:pt x="131" y="2006"/>
                      <a:pt x="215" y="1613"/>
                      <a:pt x="477" y="1179"/>
                    </a:cubicBezTo>
                    <a:cubicBezTo>
                      <a:pt x="718" y="765"/>
                      <a:pt x="1110" y="477"/>
                      <a:pt x="1461" y="304"/>
                    </a:cubicBezTo>
                    <a:cubicBezTo>
                      <a:pt x="1634" y="215"/>
                      <a:pt x="1786" y="152"/>
                      <a:pt x="1917" y="131"/>
                    </a:cubicBezTo>
                    <a:cubicBezTo>
                      <a:pt x="1985" y="110"/>
                      <a:pt x="2048" y="110"/>
                      <a:pt x="2095" y="110"/>
                    </a:cubicBezTo>
                    <a:cubicBezTo>
                      <a:pt x="2109" y="102"/>
                      <a:pt x="2120" y="99"/>
                      <a:pt x="2131" y="99"/>
                    </a:cubicBezTo>
                    <a:close/>
                    <a:moveTo>
                      <a:pt x="2074" y="0"/>
                    </a:moveTo>
                    <a:cubicBezTo>
                      <a:pt x="2027" y="0"/>
                      <a:pt x="1964" y="0"/>
                      <a:pt x="1896" y="21"/>
                    </a:cubicBezTo>
                    <a:cubicBezTo>
                      <a:pt x="1765" y="63"/>
                      <a:pt x="1592" y="110"/>
                      <a:pt x="1419" y="194"/>
                    </a:cubicBezTo>
                    <a:cubicBezTo>
                      <a:pt x="1047" y="372"/>
                      <a:pt x="655" y="676"/>
                      <a:pt x="393" y="1132"/>
                    </a:cubicBezTo>
                    <a:cubicBezTo>
                      <a:pt x="131" y="1571"/>
                      <a:pt x="21" y="1985"/>
                      <a:pt x="0" y="2310"/>
                    </a:cubicBezTo>
                    <a:cubicBezTo>
                      <a:pt x="0" y="2467"/>
                      <a:pt x="0" y="2598"/>
                      <a:pt x="21" y="2703"/>
                    </a:cubicBezTo>
                    <a:cubicBezTo>
                      <a:pt x="42" y="2813"/>
                      <a:pt x="63" y="2881"/>
                      <a:pt x="84" y="2923"/>
                    </a:cubicBezTo>
                    <a:cubicBezTo>
                      <a:pt x="110" y="2964"/>
                      <a:pt x="173" y="3012"/>
                      <a:pt x="241" y="3074"/>
                    </a:cubicBezTo>
                    <a:cubicBezTo>
                      <a:pt x="304" y="3142"/>
                      <a:pt x="393" y="3205"/>
                      <a:pt x="477" y="3273"/>
                    </a:cubicBezTo>
                    <a:cubicBezTo>
                      <a:pt x="655" y="3425"/>
                      <a:pt x="869" y="3556"/>
                      <a:pt x="1027" y="3598"/>
                    </a:cubicBezTo>
                    <a:cubicBezTo>
                      <a:pt x="1082" y="3623"/>
                      <a:pt x="1140" y="3632"/>
                      <a:pt x="1198" y="3632"/>
                    </a:cubicBezTo>
                    <a:cubicBezTo>
                      <a:pt x="1299" y="3632"/>
                      <a:pt x="1399" y="3604"/>
                      <a:pt x="1482" y="3577"/>
                    </a:cubicBezTo>
                    <a:cubicBezTo>
                      <a:pt x="1613" y="3514"/>
                      <a:pt x="1702" y="3446"/>
                      <a:pt x="1702" y="3446"/>
                    </a:cubicBezTo>
                    <a:lnTo>
                      <a:pt x="1702" y="3357"/>
                    </a:lnTo>
                    <a:lnTo>
                      <a:pt x="1440" y="3184"/>
                    </a:lnTo>
                    <a:cubicBezTo>
                      <a:pt x="1419" y="3163"/>
                      <a:pt x="1262" y="2467"/>
                      <a:pt x="1723" y="1765"/>
                    </a:cubicBezTo>
                    <a:cubicBezTo>
                      <a:pt x="1964" y="1393"/>
                      <a:pt x="2116" y="1200"/>
                      <a:pt x="2226" y="1111"/>
                    </a:cubicBezTo>
                    <a:cubicBezTo>
                      <a:pt x="2336" y="1001"/>
                      <a:pt x="2420" y="980"/>
                      <a:pt x="2530" y="938"/>
                    </a:cubicBezTo>
                    <a:cubicBezTo>
                      <a:pt x="2619" y="896"/>
                      <a:pt x="2770" y="870"/>
                      <a:pt x="2880" y="870"/>
                    </a:cubicBezTo>
                    <a:lnTo>
                      <a:pt x="3095" y="870"/>
                    </a:lnTo>
                    <a:lnTo>
                      <a:pt x="3142" y="849"/>
                    </a:lnTo>
                    <a:cubicBezTo>
                      <a:pt x="3142" y="849"/>
                      <a:pt x="3163" y="807"/>
                      <a:pt x="3163" y="739"/>
                    </a:cubicBezTo>
                    <a:cubicBezTo>
                      <a:pt x="3163" y="676"/>
                      <a:pt x="3142" y="608"/>
                      <a:pt x="3074" y="503"/>
                    </a:cubicBezTo>
                    <a:cubicBezTo>
                      <a:pt x="3011" y="393"/>
                      <a:pt x="2833" y="283"/>
                      <a:pt x="2660" y="194"/>
                    </a:cubicBezTo>
                    <a:cubicBezTo>
                      <a:pt x="2488" y="110"/>
                      <a:pt x="2289" y="21"/>
                      <a:pt x="220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 name="Google Shape;1133;p38"/>
              <p:cNvSpPr/>
              <p:nvPr/>
            </p:nvSpPr>
            <p:spPr>
              <a:xfrm>
                <a:off x="2473482" y="2249361"/>
                <a:ext cx="582114" cy="473496"/>
              </a:xfrm>
              <a:custGeom>
                <a:rect b="b" l="l" r="r" t="t"/>
                <a:pathLst>
                  <a:path extrusionOk="0" h="3021" w="3714">
                    <a:moveTo>
                      <a:pt x="3246" y="1"/>
                    </a:moveTo>
                    <a:cubicBezTo>
                      <a:pt x="3130" y="1"/>
                      <a:pt x="2975" y="41"/>
                      <a:pt x="2750" y="131"/>
                    </a:cubicBezTo>
                    <a:cubicBezTo>
                      <a:pt x="2252" y="303"/>
                      <a:pt x="1420" y="497"/>
                      <a:pt x="1116" y="497"/>
                    </a:cubicBezTo>
                    <a:cubicBezTo>
                      <a:pt x="1116" y="497"/>
                      <a:pt x="440" y="1199"/>
                      <a:pt x="220" y="1634"/>
                    </a:cubicBezTo>
                    <a:cubicBezTo>
                      <a:pt x="1" y="2047"/>
                      <a:pt x="27" y="2356"/>
                      <a:pt x="90" y="2550"/>
                    </a:cubicBezTo>
                    <a:cubicBezTo>
                      <a:pt x="131" y="2749"/>
                      <a:pt x="262" y="2770"/>
                      <a:pt x="482" y="2901"/>
                    </a:cubicBezTo>
                    <a:cubicBezTo>
                      <a:pt x="611" y="2965"/>
                      <a:pt x="748" y="3021"/>
                      <a:pt x="899" y="3021"/>
                    </a:cubicBezTo>
                    <a:cubicBezTo>
                      <a:pt x="1006" y="3021"/>
                      <a:pt x="1121" y="2993"/>
                      <a:pt x="1247" y="2922"/>
                    </a:cubicBezTo>
                    <a:cubicBezTo>
                      <a:pt x="1551" y="2749"/>
                      <a:pt x="2226" y="2356"/>
                      <a:pt x="2404" y="2288"/>
                    </a:cubicBezTo>
                    <a:cubicBezTo>
                      <a:pt x="2556" y="2225"/>
                      <a:pt x="3080" y="1675"/>
                      <a:pt x="3300" y="1262"/>
                    </a:cubicBezTo>
                    <a:cubicBezTo>
                      <a:pt x="3515" y="827"/>
                      <a:pt x="3714" y="366"/>
                      <a:pt x="3562" y="173"/>
                    </a:cubicBezTo>
                    <a:cubicBezTo>
                      <a:pt x="3475" y="63"/>
                      <a:pt x="3390" y="1"/>
                      <a:pt x="3246"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 name="Google Shape;1134;p38"/>
              <p:cNvSpPr/>
              <p:nvPr/>
            </p:nvSpPr>
            <p:spPr>
              <a:xfrm>
                <a:off x="2490723" y="2241837"/>
                <a:ext cx="564873" cy="490424"/>
              </a:xfrm>
              <a:custGeom>
                <a:rect b="b" l="l" r="r" t="t"/>
                <a:pathLst>
                  <a:path extrusionOk="0" h="3129" w="3604">
                    <a:moveTo>
                      <a:pt x="3122" y="1"/>
                    </a:moveTo>
                    <a:cubicBezTo>
                      <a:pt x="2991" y="1"/>
                      <a:pt x="2839" y="48"/>
                      <a:pt x="2619" y="111"/>
                    </a:cubicBezTo>
                    <a:cubicBezTo>
                      <a:pt x="2378" y="221"/>
                      <a:pt x="2032" y="310"/>
                      <a:pt x="1723" y="372"/>
                    </a:cubicBezTo>
                    <a:cubicBezTo>
                      <a:pt x="1488" y="440"/>
                      <a:pt x="1247" y="482"/>
                      <a:pt x="1095" y="482"/>
                    </a:cubicBezTo>
                    <a:lnTo>
                      <a:pt x="1310" y="571"/>
                    </a:lnTo>
                    <a:cubicBezTo>
                      <a:pt x="1441" y="545"/>
                      <a:pt x="1593" y="524"/>
                      <a:pt x="1771" y="482"/>
                    </a:cubicBezTo>
                    <a:cubicBezTo>
                      <a:pt x="2074" y="414"/>
                      <a:pt x="2404" y="310"/>
                      <a:pt x="2666" y="221"/>
                    </a:cubicBezTo>
                    <a:cubicBezTo>
                      <a:pt x="2862" y="147"/>
                      <a:pt x="3003" y="105"/>
                      <a:pt x="3105" y="105"/>
                    </a:cubicBezTo>
                    <a:cubicBezTo>
                      <a:pt x="3126" y="105"/>
                      <a:pt x="3146" y="107"/>
                      <a:pt x="3164" y="111"/>
                    </a:cubicBezTo>
                    <a:cubicBezTo>
                      <a:pt x="3274" y="111"/>
                      <a:pt x="3342" y="152"/>
                      <a:pt x="3405" y="262"/>
                    </a:cubicBezTo>
                    <a:cubicBezTo>
                      <a:pt x="3473" y="330"/>
                      <a:pt x="3473" y="482"/>
                      <a:pt x="3405" y="655"/>
                    </a:cubicBezTo>
                    <a:cubicBezTo>
                      <a:pt x="3363" y="854"/>
                      <a:pt x="3253" y="1069"/>
                      <a:pt x="3143" y="1289"/>
                    </a:cubicBezTo>
                    <a:cubicBezTo>
                      <a:pt x="3033" y="1488"/>
                      <a:pt x="2860" y="1723"/>
                      <a:pt x="2687" y="1923"/>
                    </a:cubicBezTo>
                    <a:cubicBezTo>
                      <a:pt x="2598" y="2012"/>
                      <a:pt x="2509" y="2095"/>
                      <a:pt x="2425" y="2163"/>
                    </a:cubicBezTo>
                    <a:cubicBezTo>
                      <a:pt x="2357" y="2226"/>
                      <a:pt x="2294" y="2273"/>
                      <a:pt x="2273" y="2294"/>
                    </a:cubicBezTo>
                    <a:cubicBezTo>
                      <a:pt x="2184" y="2315"/>
                      <a:pt x="1964" y="2446"/>
                      <a:pt x="1750" y="2556"/>
                    </a:cubicBezTo>
                    <a:cubicBezTo>
                      <a:pt x="1509" y="2687"/>
                      <a:pt x="1268" y="2839"/>
                      <a:pt x="1116" y="2928"/>
                    </a:cubicBezTo>
                    <a:cubicBezTo>
                      <a:pt x="991" y="2989"/>
                      <a:pt x="885" y="3015"/>
                      <a:pt x="789" y="3015"/>
                    </a:cubicBezTo>
                    <a:cubicBezTo>
                      <a:pt x="646" y="3015"/>
                      <a:pt x="525" y="2959"/>
                      <a:pt x="393" y="2881"/>
                    </a:cubicBezTo>
                    <a:cubicBezTo>
                      <a:pt x="283" y="2818"/>
                      <a:pt x="200" y="2797"/>
                      <a:pt x="131" y="2750"/>
                    </a:cubicBezTo>
                    <a:lnTo>
                      <a:pt x="1" y="2771"/>
                    </a:lnTo>
                    <a:cubicBezTo>
                      <a:pt x="21" y="2797"/>
                      <a:pt x="48" y="2818"/>
                      <a:pt x="90" y="2839"/>
                    </a:cubicBezTo>
                    <a:cubicBezTo>
                      <a:pt x="152" y="2881"/>
                      <a:pt x="241" y="2928"/>
                      <a:pt x="330" y="2991"/>
                    </a:cubicBezTo>
                    <a:cubicBezTo>
                      <a:pt x="470" y="3067"/>
                      <a:pt x="616" y="3128"/>
                      <a:pt x="778" y="3128"/>
                    </a:cubicBezTo>
                    <a:cubicBezTo>
                      <a:pt x="895" y="3128"/>
                      <a:pt x="1021" y="3096"/>
                      <a:pt x="1158" y="3012"/>
                    </a:cubicBezTo>
                    <a:cubicBezTo>
                      <a:pt x="1310" y="2928"/>
                      <a:pt x="1572" y="2771"/>
                      <a:pt x="1792" y="2666"/>
                    </a:cubicBezTo>
                    <a:cubicBezTo>
                      <a:pt x="2032" y="2535"/>
                      <a:pt x="2226" y="2425"/>
                      <a:pt x="2315" y="2378"/>
                    </a:cubicBezTo>
                    <a:cubicBezTo>
                      <a:pt x="2357" y="2357"/>
                      <a:pt x="2425" y="2315"/>
                      <a:pt x="2488" y="2247"/>
                    </a:cubicBezTo>
                    <a:cubicBezTo>
                      <a:pt x="2577" y="2184"/>
                      <a:pt x="2666" y="2095"/>
                      <a:pt x="2750" y="1985"/>
                    </a:cubicBezTo>
                    <a:cubicBezTo>
                      <a:pt x="2928" y="1792"/>
                      <a:pt x="3122" y="1551"/>
                      <a:pt x="3232" y="1331"/>
                    </a:cubicBezTo>
                    <a:cubicBezTo>
                      <a:pt x="3342" y="1116"/>
                      <a:pt x="3452" y="896"/>
                      <a:pt x="3514" y="702"/>
                    </a:cubicBezTo>
                    <a:cubicBezTo>
                      <a:pt x="3583" y="503"/>
                      <a:pt x="3604" y="310"/>
                      <a:pt x="3494" y="200"/>
                    </a:cubicBezTo>
                    <a:cubicBezTo>
                      <a:pt x="3405" y="90"/>
                      <a:pt x="3321" y="22"/>
                      <a:pt x="319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 name="Google Shape;1135;p38"/>
              <p:cNvSpPr/>
              <p:nvPr/>
            </p:nvSpPr>
            <p:spPr>
              <a:xfrm>
                <a:off x="2891337" y="2239486"/>
                <a:ext cx="320993" cy="216921"/>
              </a:xfrm>
              <a:custGeom>
                <a:rect b="b" l="l" r="r" t="t"/>
                <a:pathLst>
                  <a:path extrusionOk="0" h="1384" w="2048">
                    <a:moveTo>
                      <a:pt x="1031" y="0"/>
                    </a:moveTo>
                    <a:cubicBezTo>
                      <a:pt x="723" y="0"/>
                      <a:pt x="285" y="108"/>
                      <a:pt x="194" y="126"/>
                    </a:cubicBezTo>
                    <a:cubicBezTo>
                      <a:pt x="84" y="167"/>
                      <a:pt x="21" y="215"/>
                      <a:pt x="0" y="387"/>
                    </a:cubicBezTo>
                    <a:cubicBezTo>
                      <a:pt x="0" y="387"/>
                      <a:pt x="152" y="560"/>
                      <a:pt x="346" y="717"/>
                    </a:cubicBezTo>
                    <a:cubicBezTo>
                      <a:pt x="545" y="869"/>
                      <a:pt x="1027" y="1152"/>
                      <a:pt x="1288" y="1283"/>
                    </a:cubicBezTo>
                    <a:cubicBezTo>
                      <a:pt x="1434" y="1340"/>
                      <a:pt x="1575" y="1384"/>
                      <a:pt x="1691" y="1384"/>
                    </a:cubicBezTo>
                    <a:cubicBezTo>
                      <a:pt x="1801" y="1384"/>
                      <a:pt x="1890" y="1345"/>
                      <a:pt x="1943" y="1241"/>
                    </a:cubicBezTo>
                    <a:cubicBezTo>
                      <a:pt x="2048" y="1042"/>
                      <a:pt x="1896" y="869"/>
                      <a:pt x="1681" y="607"/>
                    </a:cubicBezTo>
                    <a:cubicBezTo>
                      <a:pt x="1461" y="325"/>
                      <a:pt x="1482" y="84"/>
                      <a:pt x="1199" y="16"/>
                    </a:cubicBezTo>
                    <a:cubicBezTo>
                      <a:pt x="1151" y="5"/>
                      <a:pt x="1094" y="0"/>
                      <a:pt x="1031" y="0"/>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 name="Google Shape;1136;p38"/>
              <p:cNvSpPr/>
              <p:nvPr/>
            </p:nvSpPr>
            <p:spPr>
              <a:xfrm>
                <a:off x="2883814" y="2231963"/>
                <a:ext cx="328517" cy="232438"/>
              </a:xfrm>
              <a:custGeom>
                <a:rect b="b" l="l" r="r" t="t"/>
                <a:pathLst>
                  <a:path extrusionOk="0" h="1483" w="2096">
                    <a:moveTo>
                      <a:pt x="1048" y="1"/>
                    </a:moveTo>
                    <a:cubicBezTo>
                      <a:pt x="944" y="1"/>
                      <a:pt x="787" y="1"/>
                      <a:pt x="656" y="22"/>
                    </a:cubicBezTo>
                    <a:cubicBezTo>
                      <a:pt x="462" y="64"/>
                      <a:pt x="289" y="111"/>
                      <a:pt x="221" y="132"/>
                    </a:cubicBezTo>
                    <a:cubicBezTo>
                      <a:pt x="158" y="153"/>
                      <a:pt x="111" y="174"/>
                      <a:pt x="69" y="215"/>
                    </a:cubicBezTo>
                    <a:cubicBezTo>
                      <a:pt x="48" y="242"/>
                      <a:pt x="27" y="284"/>
                      <a:pt x="1" y="325"/>
                    </a:cubicBezTo>
                    <a:lnTo>
                      <a:pt x="158" y="284"/>
                    </a:lnTo>
                    <a:cubicBezTo>
                      <a:pt x="179" y="263"/>
                      <a:pt x="200" y="242"/>
                      <a:pt x="242" y="242"/>
                    </a:cubicBezTo>
                    <a:cubicBezTo>
                      <a:pt x="310" y="215"/>
                      <a:pt x="483" y="174"/>
                      <a:pt x="682" y="132"/>
                    </a:cubicBezTo>
                    <a:cubicBezTo>
                      <a:pt x="818" y="117"/>
                      <a:pt x="976" y="100"/>
                      <a:pt x="1097" y="100"/>
                    </a:cubicBezTo>
                    <a:cubicBezTo>
                      <a:pt x="1149" y="100"/>
                      <a:pt x="1194" y="103"/>
                      <a:pt x="1226" y="111"/>
                    </a:cubicBezTo>
                    <a:cubicBezTo>
                      <a:pt x="1357" y="153"/>
                      <a:pt x="1399" y="215"/>
                      <a:pt x="1467" y="304"/>
                    </a:cubicBezTo>
                    <a:cubicBezTo>
                      <a:pt x="1509" y="414"/>
                      <a:pt x="1572" y="545"/>
                      <a:pt x="1682" y="676"/>
                    </a:cubicBezTo>
                    <a:cubicBezTo>
                      <a:pt x="1792" y="828"/>
                      <a:pt x="1881" y="917"/>
                      <a:pt x="1923" y="1027"/>
                    </a:cubicBezTo>
                    <a:cubicBezTo>
                      <a:pt x="1965" y="1111"/>
                      <a:pt x="1991" y="1179"/>
                      <a:pt x="1944" y="1263"/>
                    </a:cubicBezTo>
                    <a:cubicBezTo>
                      <a:pt x="1881" y="1352"/>
                      <a:pt x="1813" y="1373"/>
                      <a:pt x="1729" y="1373"/>
                    </a:cubicBezTo>
                    <a:cubicBezTo>
                      <a:pt x="1619" y="1373"/>
                      <a:pt x="1488" y="1331"/>
                      <a:pt x="1357" y="1263"/>
                    </a:cubicBezTo>
                    <a:cubicBezTo>
                      <a:pt x="1096" y="1158"/>
                      <a:pt x="614" y="870"/>
                      <a:pt x="441" y="718"/>
                    </a:cubicBezTo>
                    <a:cubicBezTo>
                      <a:pt x="242" y="587"/>
                      <a:pt x="111" y="435"/>
                      <a:pt x="111" y="414"/>
                    </a:cubicBezTo>
                    <a:cubicBezTo>
                      <a:pt x="90" y="456"/>
                      <a:pt x="69" y="477"/>
                      <a:pt x="48" y="524"/>
                    </a:cubicBezTo>
                    <a:cubicBezTo>
                      <a:pt x="111" y="587"/>
                      <a:pt x="221" y="697"/>
                      <a:pt x="373" y="807"/>
                    </a:cubicBezTo>
                    <a:cubicBezTo>
                      <a:pt x="572" y="959"/>
                      <a:pt x="1048" y="1242"/>
                      <a:pt x="1310" y="1373"/>
                    </a:cubicBezTo>
                    <a:cubicBezTo>
                      <a:pt x="1467" y="1441"/>
                      <a:pt x="1598" y="1483"/>
                      <a:pt x="1729" y="1483"/>
                    </a:cubicBezTo>
                    <a:cubicBezTo>
                      <a:pt x="1834" y="1483"/>
                      <a:pt x="1965" y="1441"/>
                      <a:pt x="2033" y="1310"/>
                    </a:cubicBezTo>
                    <a:cubicBezTo>
                      <a:pt x="2096" y="1200"/>
                      <a:pt x="2075" y="1069"/>
                      <a:pt x="2033" y="959"/>
                    </a:cubicBezTo>
                    <a:cubicBezTo>
                      <a:pt x="1965" y="849"/>
                      <a:pt x="1881" y="739"/>
                      <a:pt x="1771" y="608"/>
                    </a:cubicBezTo>
                    <a:cubicBezTo>
                      <a:pt x="1661" y="477"/>
                      <a:pt x="1619" y="373"/>
                      <a:pt x="1551" y="263"/>
                    </a:cubicBezTo>
                    <a:cubicBezTo>
                      <a:pt x="1488" y="153"/>
                      <a:pt x="1399" y="43"/>
                      <a:pt x="1247" y="22"/>
                    </a:cubicBezTo>
                    <a:cubicBezTo>
                      <a:pt x="1205" y="1"/>
                      <a:pt x="1137" y="1"/>
                      <a:pt x="104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 name="Google Shape;1137;p38"/>
              <p:cNvSpPr/>
              <p:nvPr/>
            </p:nvSpPr>
            <p:spPr>
              <a:xfrm>
                <a:off x="2801841" y="2288544"/>
                <a:ext cx="397323" cy="214100"/>
              </a:xfrm>
              <a:custGeom>
                <a:rect b="b" l="l" r="r" t="t"/>
                <a:pathLst>
                  <a:path extrusionOk="0" h="1366" w="2535">
                    <a:moveTo>
                      <a:pt x="748" y="1"/>
                    </a:moveTo>
                    <a:cubicBezTo>
                      <a:pt x="597" y="1"/>
                      <a:pt x="473" y="15"/>
                      <a:pt x="419" y="53"/>
                    </a:cubicBezTo>
                    <a:cubicBezTo>
                      <a:pt x="288" y="163"/>
                      <a:pt x="110" y="336"/>
                      <a:pt x="68" y="509"/>
                    </a:cubicBezTo>
                    <a:cubicBezTo>
                      <a:pt x="68" y="509"/>
                      <a:pt x="0" y="666"/>
                      <a:pt x="47" y="687"/>
                    </a:cubicBezTo>
                    <a:cubicBezTo>
                      <a:pt x="110" y="708"/>
                      <a:pt x="550" y="771"/>
                      <a:pt x="896" y="860"/>
                    </a:cubicBezTo>
                    <a:cubicBezTo>
                      <a:pt x="1268" y="928"/>
                      <a:pt x="1467" y="1033"/>
                      <a:pt x="1681" y="1164"/>
                    </a:cubicBezTo>
                    <a:cubicBezTo>
                      <a:pt x="1880" y="1282"/>
                      <a:pt x="1989" y="1366"/>
                      <a:pt x="2119" y="1366"/>
                    </a:cubicBezTo>
                    <a:cubicBezTo>
                      <a:pt x="2134" y="1366"/>
                      <a:pt x="2148" y="1365"/>
                      <a:pt x="2163" y="1363"/>
                    </a:cubicBezTo>
                    <a:cubicBezTo>
                      <a:pt x="2294" y="1363"/>
                      <a:pt x="2514" y="1274"/>
                      <a:pt x="2535" y="1101"/>
                    </a:cubicBezTo>
                    <a:cubicBezTo>
                      <a:pt x="2535" y="902"/>
                      <a:pt x="2336" y="750"/>
                      <a:pt x="2142" y="509"/>
                    </a:cubicBezTo>
                    <a:cubicBezTo>
                      <a:pt x="1922" y="294"/>
                      <a:pt x="1859" y="95"/>
                      <a:pt x="1571" y="74"/>
                    </a:cubicBezTo>
                    <a:cubicBezTo>
                      <a:pt x="1389" y="47"/>
                      <a:pt x="1024" y="1"/>
                      <a:pt x="748"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 name="Google Shape;1138;p38"/>
              <p:cNvSpPr/>
              <p:nvPr/>
            </p:nvSpPr>
            <p:spPr>
              <a:xfrm>
                <a:off x="2815791" y="2279610"/>
                <a:ext cx="389957" cy="232438"/>
              </a:xfrm>
              <a:custGeom>
                <a:rect b="b" l="l" r="r" t="t"/>
                <a:pathLst>
                  <a:path extrusionOk="0" h="1483" w="2488">
                    <a:moveTo>
                      <a:pt x="503" y="0"/>
                    </a:moveTo>
                    <a:cubicBezTo>
                      <a:pt x="414" y="21"/>
                      <a:pt x="351" y="21"/>
                      <a:pt x="304" y="69"/>
                    </a:cubicBezTo>
                    <a:cubicBezTo>
                      <a:pt x="283" y="69"/>
                      <a:pt x="283" y="69"/>
                      <a:pt x="262" y="89"/>
                    </a:cubicBezTo>
                    <a:lnTo>
                      <a:pt x="503" y="0"/>
                    </a:lnTo>
                    <a:close/>
                    <a:moveTo>
                      <a:pt x="592" y="0"/>
                    </a:moveTo>
                    <a:cubicBezTo>
                      <a:pt x="566" y="21"/>
                      <a:pt x="566" y="69"/>
                      <a:pt x="545" y="110"/>
                    </a:cubicBezTo>
                    <a:lnTo>
                      <a:pt x="854" y="110"/>
                    </a:lnTo>
                    <a:cubicBezTo>
                      <a:pt x="1069" y="131"/>
                      <a:pt x="1331" y="152"/>
                      <a:pt x="1461" y="173"/>
                    </a:cubicBezTo>
                    <a:cubicBezTo>
                      <a:pt x="1592" y="199"/>
                      <a:pt x="1681" y="241"/>
                      <a:pt x="1744" y="304"/>
                    </a:cubicBezTo>
                    <a:cubicBezTo>
                      <a:pt x="1833" y="393"/>
                      <a:pt x="1901" y="482"/>
                      <a:pt x="2006" y="613"/>
                    </a:cubicBezTo>
                    <a:cubicBezTo>
                      <a:pt x="2116" y="723"/>
                      <a:pt x="2205" y="828"/>
                      <a:pt x="2294" y="917"/>
                    </a:cubicBezTo>
                    <a:cubicBezTo>
                      <a:pt x="2357" y="1006"/>
                      <a:pt x="2378" y="1069"/>
                      <a:pt x="2378" y="1158"/>
                    </a:cubicBezTo>
                    <a:cubicBezTo>
                      <a:pt x="2378" y="1221"/>
                      <a:pt x="2336" y="1268"/>
                      <a:pt x="2268" y="1310"/>
                    </a:cubicBezTo>
                    <a:cubicBezTo>
                      <a:pt x="2205" y="1352"/>
                      <a:pt x="2116" y="1378"/>
                      <a:pt x="2053" y="1378"/>
                    </a:cubicBezTo>
                    <a:cubicBezTo>
                      <a:pt x="2006" y="1378"/>
                      <a:pt x="1943" y="1352"/>
                      <a:pt x="1875" y="1331"/>
                    </a:cubicBezTo>
                    <a:cubicBezTo>
                      <a:pt x="1812" y="1289"/>
                      <a:pt x="1723" y="1247"/>
                      <a:pt x="1613" y="1179"/>
                    </a:cubicBezTo>
                    <a:cubicBezTo>
                      <a:pt x="1399" y="1048"/>
                      <a:pt x="1179" y="938"/>
                      <a:pt x="828" y="854"/>
                    </a:cubicBezTo>
                    <a:cubicBezTo>
                      <a:pt x="655" y="807"/>
                      <a:pt x="461" y="786"/>
                      <a:pt x="283" y="765"/>
                    </a:cubicBezTo>
                    <a:cubicBezTo>
                      <a:pt x="220" y="744"/>
                      <a:pt x="131" y="723"/>
                      <a:pt x="89" y="723"/>
                    </a:cubicBezTo>
                    <a:lnTo>
                      <a:pt x="68" y="723"/>
                    </a:lnTo>
                    <a:cubicBezTo>
                      <a:pt x="42" y="744"/>
                      <a:pt x="21" y="765"/>
                      <a:pt x="0" y="807"/>
                    </a:cubicBezTo>
                    <a:cubicBezTo>
                      <a:pt x="21" y="807"/>
                      <a:pt x="42" y="807"/>
                      <a:pt x="68" y="828"/>
                    </a:cubicBezTo>
                    <a:cubicBezTo>
                      <a:pt x="110" y="828"/>
                      <a:pt x="199" y="854"/>
                      <a:pt x="262" y="854"/>
                    </a:cubicBezTo>
                    <a:cubicBezTo>
                      <a:pt x="435" y="896"/>
                      <a:pt x="634" y="917"/>
                      <a:pt x="807" y="959"/>
                    </a:cubicBezTo>
                    <a:cubicBezTo>
                      <a:pt x="1158" y="1027"/>
                      <a:pt x="1351" y="1137"/>
                      <a:pt x="1571" y="1268"/>
                    </a:cubicBezTo>
                    <a:cubicBezTo>
                      <a:pt x="1681" y="1331"/>
                      <a:pt x="1744" y="1378"/>
                      <a:pt x="1833" y="1420"/>
                    </a:cubicBezTo>
                    <a:cubicBezTo>
                      <a:pt x="1922" y="1462"/>
                      <a:pt x="1985" y="1482"/>
                      <a:pt x="2074" y="1482"/>
                    </a:cubicBezTo>
                    <a:cubicBezTo>
                      <a:pt x="2137" y="1462"/>
                      <a:pt x="2247" y="1441"/>
                      <a:pt x="2336" y="1399"/>
                    </a:cubicBezTo>
                    <a:cubicBezTo>
                      <a:pt x="2399" y="1352"/>
                      <a:pt x="2488" y="1268"/>
                      <a:pt x="2488" y="1158"/>
                    </a:cubicBezTo>
                    <a:cubicBezTo>
                      <a:pt x="2488" y="1048"/>
                      <a:pt x="2446" y="938"/>
                      <a:pt x="2357" y="854"/>
                    </a:cubicBezTo>
                    <a:cubicBezTo>
                      <a:pt x="2294" y="744"/>
                      <a:pt x="2184" y="655"/>
                      <a:pt x="2095" y="545"/>
                    </a:cubicBezTo>
                    <a:cubicBezTo>
                      <a:pt x="1985" y="414"/>
                      <a:pt x="1922" y="330"/>
                      <a:pt x="1833" y="241"/>
                    </a:cubicBezTo>
                    <a:cubicBezTo>
                      <a:pt x="1744" y="152"/>
                      <a:pt x="1639" y="89"/>
                      <a:pt x="1482" y="69"/>
                    </a:cubicBezTo>
                    <a:cubicBezTo>
                      <a:pt x="1351" y="42"/>
                      <a:pt x="1090" y="21"/>
                      <a:pt x="8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 name="Google Shape;1139;p38"/>
              <p:cNvSpPr/>
              <p:nvPr/>
            </p:nvSpPr>
            <p:spPr>
              <a:xfrm>
                <a:off x="2740245" y="2351395"/>
                <a:ext cx="421304" cy="242939"/>
              </a:xfrm>
              <a:custGeom>
                <a:rect b="b" l="l" r="r" t="t"/>
                <a:pathLst>
                  <a:path extrusionOk="0" h="1550" w="2688">
                    <a:moveTo>
                      <a:pt x="1147" y="1"/>
                    </a:moveTo>
                    <a:cubicBezTo>
                      <a:pt x="1014" y="1"/>
                      <a:pt x="898" y="9"/>
                      <a:pt x="833" y="24"/>
                    </a:cubicBezTo>
                    <a:cubicBezTo>
                      <a:pt x="634" y="45"/>
                      <a:pt x="372" y="134"/>
                      <a:pt x="372" y="134"/>
                    </a:cubicBezTo>
                    <a:cubicBezTo>
                      <a:pt x="372" y="134"/>
                      <a:pt x="220" y="155"/>
                      <a:pt x="158" y="307"/>
                    </a:cubicBezTo>
                    <a:cubicBezTo>
                      <a:pt x="69" y="480"/>
                      <a:pt x="1" y="873"/>
                      <a:pt x="69" y="962"/>
                    </a:cubicBezTo>
                    <a:cubicBezTo>
                      <a:pt x="83" y="1001"/>
                      <a:pt x="118" y="1015"/>
                      <a:pt x="166" y="1015"/>
                    </a:cubicBezTo>
                    <a:cubicBezTo>
                      <a:pt x="253" y="1015"/>
                      <a:pt x="385" y="968"/>
                      <a:pt x="524" y="941"/>
                    </a:cubicBezTo>
                    <a:cubicBezTo>
                      <a:pt x="627" y="912"/>
                      <a:pt x="788" y="899"/>
                      <a:pt x="951" y="899"/>
                    </a:cubicBezTo>
                    <a:cubicBezTo>
                      <a:pt x="1171" y="899"/>
                      <a:pt x="1392" y="922"/>
                      <a:pt x="1467" y="962"/>
                    </a:cubicBezTo>
                    <a:cubicBezTo>
                      <a:pt x="1595" y="1023"/>
                      <a:pt x="2222" y="1549"/>
                      <a:pt x="2329" y="1549"/>
                    </a:cubicBezTo>
                    <a:cubicBezTo>
                      <a:pt x="2332" y="1549"/>
                      <a:pt x="2334" y="1549"/>
                      <a:pt x="2336" y="1548"/>
                    </a:cubicBezTo>
                    <a:cubicBezTo>
                      <a:pt x="2446" y="1527"/>
                      <a:pt x="2598" y="1417"/>
                      <a:pt x="2645" y="1182"/>
                    </a:cubicBezTo>
                    <a:cubicBezTo>
                      <a:pt x="2687" y="962"/>
                      <a:pt x="2619" y="894"/>
                      <a:pt x="2446" y="763"/>
                    </a:cubicBezTo>
                    <a:cubicBezTo>
                      <a:pt x="2252" y="611"/>
                      <a:pt x="2074" y="176"/>
                      <a:pt x="1881" y="87"/>
                    </a:cubicBezTo>
                    <a:cubicBezTo>
                      <a:pt x="1748" y="31"/>
                      <a:pt x="1413" y="1"/>
                      <a:pt x="1147"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 name="Google Shape;1140;p38"/>
              <p:cNvSpPr/>
              <p:nvPr/>
            </p:nvSpPr>
            <p:spPr>
              <a:xfrm>
                <a:off x="2785384" y="2344498"/>
                <a:ext cx="379455" cy="258299"/>
              </a:xfrm>
              <a:custGeom>
                <a:rect b="b" l="l" r="r" t="t"/>
                <a:pathLst>
                  <a:path extrusionOk="0" h="1648" w="2421">
                    <a:moveTo>
                      <a:pt x="524" y="0"/>
                    </a:moveTo>
                    <a:cubicBezTo>
                      <a:pt x="477" y="47"/>
                      <a:pt x="435" y="89"/>
                      <a:pt x="393" y="152"/>
                    </a:cubicBezTo>
                    <a:cubicBezTo>
                      <a:pt x="435" y="131"/>
                      <a:pt x="498" y="110"/>
                      <a:pt x="545" y="110"/>
                    </a:cubicBezTo>
                    <a:cubicBezTo>
                      <a:pt x="601" y="110"/>
                      <a:pt x="717" y="101"/>
                      <a:pt x="854" y="101"/>
                    </a:cubicBezTo>
                    <a:cubicBezTo>
                      <a:pt x="922" y="101"/>
                      <a:pt x="996" y="103"/>
                      <a:pt x="1069" y="110"/>
                    </a:cubicBezTo>
                    <a:cubicBezTo>
                      <a:pt x="1284" y="110"/>
                      <a:pt x="1504" y="152"/>
                      <a:pt x="1572" y="199"/>
                    </a:cubicBezTo>
                    <a:cubicBezTo>
                      <a:pt x="1655" y="220"/>
                      <a:pt x="1744" y="351"/>
                      <a:pt x="1833" y="482"/>
                    </a:cubicBezTo>
                    <a:cubicBezTo>
                      <a:pt x="1917" y="613"/>
                      <a:pt x="2006" y="765"/>
                      <a:pt x="2116" y="854"/>
                    </a:cubicBezTo>
                    <a:cubicBezTo>
                      <a:pt x="2226" y="917"/>
                      <a:pt x="2268" y="964"/>
                      <a:pt x="2289" y="1006"/>
                    </a:cubicBezTo>
                    <a:cubicBezTo>
                      <a:pt x="2310" y="1048"/>
                      <a:pt x="2310" y="1116"/>
                      <a:pt x="2289" y="1226"/>
                    </a:cubicBezTo>
                    <a:cubicBezTo>
                      <a:pt x="2268" y="1419"/>
                      <a:pt x="2116" y="1529"/>
                      <a:pt x="2048" y="1550"/>
                    </a:cubicBezTo>
                    <a:cubicBezTo>
                      <a:pt x="2048" y="1550"/>
                      <a:pt x="2048" y="1529"/>
                      <a:pt x="2027" y="1529"/>
                    </a:cubicBezTo>
                    <a:cubicBezTo>
                      <a:pt x="2006" y="1508"/>
                      <a:pt x="1964" y="1508"/>
                      <a:pt x="1917" y="1461"/>
                    </a:cubicBezTo>
                    <a:cubicBezTo>
                      <a:pt x="1854" y="1419"/>
                      <a:pt x="1744" y="1357"/>
                      <a:pt x="1655" y="1288"/>
                    </a:cubicBezTo>
                    <a:cubicBezTo>
                      <a:pt x="1572" y="1226"/>
                      <a:pt x="1462" y="1137"/>
                      <a:pt x="1373" y="1095"/>
                    </a:cubicBezTo>
                    <a:cubicBezTo>
                      <a:pt x="1310" y="1027"/>
                      <a:pt x="1242" y="985"/>
                      <a:pt x="1200" y="964"/>
                    </a:cubicBezTo>
                    <a:cubicBezTo>
                      <a:pt x="1153" y="938"/>
                      <a:pt x="1090" y="917"/>
                      <a:pt x="1022" y="917"/>
                    </a:cubicBezTo>
                    <a:cubicBezTo>
                      <a:pt x="938" y="896"/>
                      <a:pt x="849" y="896"/>
                      <a:pt x="739" y="896"/>
                    </a:cubicBezTo>
                    <a:cubicBezTo>
                      <a:pt x="688" y="890"/>
                      <a:pt x="635" y="887"/>
                      <a:pt x="583" y="887"/>
                    </a:cubicBezTo>
                    <a:cubicBezTo>
                      <a:pt x="455" y="887"/>
                      <a:pt x="329" y="902"/>
                      <a:pt x="236" y="917"/>
                    </a:cubicBezTo>
                    <a:cubicBezTo>
                      <a:pt x="152" y="938"/>
                      <a:pt x="63" y="964"/>
                      <a:pt x="1" y="985"/>
                    </a:cubicBezTo>
                    <a:lnTo>
                      <a:pt x="1" y="1095"/>
                    </a:lnTo>
                    <a:cubicBezTo>
                      <a:pt x="84" y="1068"/>
                      <a:pt x="173" y="1048"/>
                      <a:pt x="262" y="1027"/>
                    </a:cubicBezTo>
                    <a:cubicBezTo>
                      <a:pt x="336" y="1012"/>
                      <a:pt x="458" y="997"/>
                      <a:pt x="583" y="997"/>
                    </a:cubicBezTo>
                    <a:cubicBezTo>
                      <a:pt x="635" y="997"/>
                      <a:pt x="688" y="1000"/>
                      <a:pt x="739" y="1006"/>
                    </a:cubicBezTo>
                    <a:lnTo>
                      <a:pt x="1001" y="1006"/>
                    </a:lnTo>
                    <a:cubicBezTo>
                      <a:pt x="1069" y="1027"/>
                      <a:pt x="1132" y="1048"/>
                      <a:pt x="1153" y="1048"/>
                    </a:cubicBezTo>
                    <a:cubicBezTo>
                      <a:pt x="1179" y="1068"/>
                      <a:pt x="1242" y="1116"/>
                      <a:pt x="1331" y="1158"/>
                    </a:cubicBezTo>
                    <a:cubicBezTo>
                      <a:pt x="1394" y="1226"/>
                      <a:pt x="1504" y="1309"/>
                      <a:pt x="1593" y="1377"/>
                    </a:cubicBezTo>
                    <a:cubicBezTo>
                      <a:pt x="1703" y="1440"/>
                      <a:pt x="1786" y="1508"/>
                      <a:pt x="1875" y="1571"/>
                    </a:cubicBezTo>
                    <a:cubicBezTo>
                      <a:pt x="1896" y="1592"/>
                      <a:pt x="1938" y="1618"/>
                      <a:pt x="1985" y="1618"/>
                    </a:cubicBezTo>
                    <a:cubicBezTo>
                      <a:pt x="2000" y="1633"/>
                      <a:pt x="2015" y="1648"/>
                      <a:pt x="2037" y="1648"/>
                    </a:cubicBezTo>
                    <a:cubicBezTo>
                      <a:pt x="2046" y="1648"/>
                      <a:pt x="2057" y="1645"/>
                      <a:pt x="2069" y="1639"/>
                    </a:cubicBezTo>
                    <a:cubicBezTo>
                      <a:pt x="2200" y="1618"/>
                      <a:pt x="2357" y="1487"/>
                      <a:pt x="2399" y="1247"/>
                    </a:cubicBezTo>
                    <a:cubicBezTo>
                      <a:pt x="2420" y="1137"/>
                      <a:pt x="2420" y="1048"/>
                      <a:pt x="2378" y="964"/>
                    </a:cubicBezTo>
                    <a:cubicBezTo>
                      <a:pt x="2357" y="896"/>
                      <a:pt x="2289" y="833"/>
                      <a:pt x="2179" y="765"/>
                    </a:cubicBezTo>
                    <a:cubicBezTo>
                      <a:pt x="2116" y="702"/>
                      <a:pt x="2006" y="545"/>
                      <a:pt x="1917" y="414"/>
                    </a:cubicBezTo>
                    <a:cubicBezTo>
                      <a:pt x="1833" y="283"/>
                      <a:pt x="1744" y="152"/>
                      <a:pt x="1614" y="89"/>
                    </a:cubicBezTo>
                    <a:cubicBezTo>
                      <a:pt x="1504" y="47"/>
                      <a:pt x="1284" y="21"/>
                      <a:pt x="10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 name="Google Shape;1141;p38"/>
              <p:cNvSpPr/>
              <p:nvPr/>
            </p:nvSpPr>
            <p:spPr>
              <a:xfrm>
                <a:off x="2706547" y="2447002"/>
                <a:ext cx="417229" cy="210338"/>
              </a:xfrm>
              <a:custGeom>
                <a:rect b="b" l="l" r="r" t="t"/>
                <a:pathLst>
                  <a:path extrusionOk="0" h="1342" w="2662">
                    <a:moveTo>
                      <a:pt x="959" y="1"/>
                    </a:moveTo>
                    <a:cubicBezTo>
                      <a:pt x="765" y="1"/>
                      <a:pt x="216" y="263"/>
                      <a:pt x="216" y="263"/>
                    </a:cubicBezTo>
                    <a:cubicBezTo>
                      <a:pt x="216" y="263"/>
                      <a:pt x="1" y="854"/>
                      <a:pt x="195" y="1027"/>
                    </a:cubicBezTo>
                    <a:cubicBezTo>
                      <a:pt x="294" y="1127"/>
                      <a:pt x="404" y="1159"/>
                      <a:pt x="508" y="1159"/>
                    </a:cubicBezTo>
                    <a:cubicBezTo>
                      <a:pt x="612" y="1159"/>
                      <a:pt x="710" y="1127"/>
                      <a:pt x="786" y="1095"/>
                    </a:cubicBezTo>
                    <a:cubicBezTo>
                      <a:pt x="938" y="1027"/>
                      <a:pt x="1310" y="1006"/>
                      <a:pt x="1441" y="1006"/>
                    </a:cubicBezTo>
                    <a:cubicBezTo>
                      <a:pt x="1454" y="1005"/>
                      <a:pt x="1466" y="1004"/>
                      <a:pt x="1478" y="1004"/>
                    </a:cubicBezTo>
                    <a:cubicBezTo>
                      <a:pt x="1604" y="1004"/>
                      <a:pt x="1667" y="1102"/>
                      <a:pt x="1787" y="1179"/>
                    </a:cubicBezTo>
                    <a:cubicBezTo>
                      <a:pt x="1895" y="1241"/>
                      <a:pt x="2156" y="1342"/>
                      <a:pt x="2343" y="1342"/>
                    </a:cubicBezTo>
                    <a:cubicBezTo>
                      <a:pt x="2427" y="1342"/>
                      <a:pt x="2496" y="1322"/>
                      <a:pt x="2530" y="1268"/>
                    </a:cubicBezTo>
                    <a:cubicBezTo>
                      <a:pt x="2619" y="1069"/>
                      <a:pt x="2661" y="833"/>
                      <a:pt x="2467" y="655"/>
                    </a:cubicBezTo>
                    <a:cubicBezTo>
                      <a:pt x="2247" y="483"/>
                      <a:pt x="1986" y="179"/>
                      <a:pt x="1855" y="111"/>
                    </a:cubicBezTo>
                    <a:cubicBezTo>
                      <a:pt x="1724" y="48"/>
                      <a:pt x="1158" y="1"/>
                      <a:pt x="959"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 name="Google Shape;1142;p38"/>
              <p:cNvSpPr/>
              <p:nvPr/>
            </p:nvSpPr>
            <p:spPr>
              <a:xfrm>
                <a:off x="2774726" y="2437128"/>
                <a:ext cx="349049" cy="229303"/>
              </a:xfrm>
              <a:custGeom>
                <a:rect b="b" l="l" r="r" t="t"/>
                <a:pathLst>
                  <a:path extrusionOk="0" h="1463" w="2227">
                    <a:moveTo>
                      <a:pt x="524" y="1"/>
                    </a:moveTo>
                    <a:cubicBezTo>
                      <a:pt x="414" y="22"/>
                      <a:pt x="262" y="64"/>
                      <a:pt x="110" y="132"/>
                    </a:cubicBezTo>
                    <a:cubicBezTo>
                      <a:pt x="110" y="153"/>
                      <a:pt x="90" y="195"/>
                      <a:pt x="90" y="216"/>
                    </a:cubicBezTo>
                    <a:lnTo>
                      <a:pt x="90" y="263"/>
                    </a:lnTo>
                    <a:lnTo>
                      <a:pt x="110" y="242"/>
                    </a:lnTo>
                    <a:cubicBezTo>
                      <a:pt x="262" y="174"/>
                      <a:pt x="435" y="111"/>
                      <a:pt x="524" y="111"/>
                    </a:cubicBezTo>
                    <a:cubicBezTo>
                      <a:pt x="613" y="111"/>
                      <a:pt x="807" y="132"/>
                      <a:pt x="985" y="153"/>
                    </a:cubicBezTo>
                    <a:cubicBezTo>
                      <a:pt x="1090" y="153"/>
                      <a:pt x="1179" y="174"/>
                      <a:pt x="1247" y="174"/>
                    </a:cubicBezTo>
                    <a:cubicBezTo>
                      <a:pt x="1310" y="195"/>
                      <a:pt x="1378" y="216"/>
                      <a:pt x="1399" y="216"/>
                    </a:cubicBezTo>
                    <a:cubicBezTo>
                      <a:pt x="1441" y="263"/>
                      <a:pt x="1551" y="347"/>
                      <a:pt x="1661" y="436"/>
                    </a:cubicBezTo>
                    <a:cubicBezTo>
                      <a:pt x="1771" y="546"/>
                      <a:pt x="1875" y="656"/>
                      <a:pt x="1985" y="766"/>
                    </a:cubicBezTo>
                    <a:cubicBezTo>
                      <a:pt x="2074" y="828"/>
                      <a:pt x="2116" y="917"/>
                      <a:pt x="2116" y="1027"/>
                    </a:cubicBezTo>
                    <a:cubicBezTo>
                      <a:pt x="2116" y="1111"/>
                      <a:pt x="2095" y="1221"/>
                      <a:pt x="2032" y="1310"/>
                    </a:cubicBezTo>
                    <a:cubicBezTo>
                      <a:pt x="2032" y="1331"/>
                      <a:pt x="1985" y="1352"/>
                      <a:pt x="1943" y="1352"/>
                    </a:cubicBezTo>
                    <a:cubicBezTo>
                      <a:pt x="1901" y="1352"/>
                      <a:pt x="1833" y="1352"/>
                      <a:pt x="1744" y="1331"/>
                    </a:cubicBezTo>
                    <a:cubicBezTo>
                      <a:pt x="1613" y="1310"/>
                      <a:pt x="1462" y="1242"/>
                      <a:pt x="1378" y="1200"/>
                    </a:cubicBezTo>
                    <a:cubicBezTo>
                      <a:pt x="1310" y="1158"/>
                      <a:pt x="1268" y="1111"/>
                      <a:pt x="1221" y="1069"/>
                    </a:cubicBezTo>
                    <a:cubicBezTo>
                      <a:pt x="1158" y="1048"/>
                      <a:pt x="1090" y="1001"/>
                      <a:pt x="1006" y="1001"/>
                    </a:cubicBezTo>
                    <a:cubicBezTo>
                      <a:pt x="938" y="1001"/>
                      <a:pt x="807" y="1027"/>
                      <a:pt x="676" y="1027"/>
                    </a:cubicBezTo>
                    <a:cubicBezTo>
                      <a:pt x="545" y="1048"/>
                      <a:pt x="414" y="1069"/>
                      <a:pt x="330" y="1111"/>
                    </a:cubicBezTo>
                    <a:cubicBezTo>
                      <a:pt x="283" y="1132"/>
                      <a:pt x="241" y="1132"/>
                      <a:pt x="220" y="1158"/>
                    </a:cubicBezTo>
                    <a:lnTo>
                      <a:pt x="199" y="1179"/>
                    </a:lnTo>
                    <a:lnTo>
                      <a:pt x="0" y="1263"/>
                    </a:lnTo>
                    <a:cubicBezTo>
                      <a:pt x="21" y="1263"/>
                      <a:pt x="42" y="1289"/>
                      <a:pt x="69" y="1289"/>
                    </a:cubicBezTo>
                    <a:cubicBezTo>
                      <a:pt x="173" y="1289"/>
                      <a:pt x="283" y="1242"/>
                      <a:pt x="372" y="1200"/>
                    </a:cubicBezTo>
                    <a:cubicBezTo>
                      <a:pt x="435" y="1179"/>
                      <a:pt x="566" y="1158"/>
                      <a:pt x="697" y="1132"/>
                    </a:cubicBezTo>
                    <a:cubicBezTo>
                      <a:pt x="828" y="1132"/>
                      <a:pt x="938" y="1111"/>
                      <a:pt x="1027" y="1111"/>
                    </a:cubicBezTo>
                    <a:cubicBezTo>
                      <a:pt x="1069" y="1111"/>
                      <a:pt x="1116" y="1132"/>
                      <a:pt x="1158" y="1158"/>
                    </a:cubicBezTo>
                    <a:cubicBezTo>
                      <a:pt x="1200" y="1200"/>
                      <a:pt x="1268" y="1242"/>
                      <a:pt x="1331" y="1289"/>
                    </a:cubicBezTo>
                    <a:cubicBezTo>
                      <a:pt x="1420" y="1331"/>
                      <a:pt x="1572" y="1394"/>
                      <a:pt x="1723" y="1441"/>
                    </a:cubicBezTo>
                    <a:cubicBezTo>
                      <a:pt x="1812" y="1462"/>
                      <a:pt x="1875" y="1462"/>
                      <a:pt x="1964" y="1462"/>
                    </a:cubicBezTo>
                    <a:cubicBezTo>
                      <a:pt x="2032" y="1441"/>
                      <a:pt x="2095" y="1420"/>
                      <a:pt x="2137" y="1352"/>
                    </a:cubicBezTo>
                    <a:cubicBezTo>
                      <a:pt x="2184" y="1242"/>
                      <a:pt x="2226" y="1132"/>
                      <a:pt x="2226" y="1001"/>
                    </a:cubicBezTo>
                    <a:cubicBezTo>
                      <a:pt x="2226" y="896"/>
                      <a:pt x="2163" y="766"/>
                      <a:pt x="2053" y="677"/>
                    </a:cubicBezTo>
                    <a:cubicBezTo>
                      <a:pt x="1964" y="587"/>
                      <a:pt x="1833" y="477"/>
                      <a:pt x="1723" y="373"/>
                    </a:cubicBezTo>
                    <a:cubicBezTo>
                      <a:pt x="1613" y="263"/>
                      <a:pt x="1530" y="174"/>
                      <a:pt x="1441" y="132"/>
                    </a:cubicBezTo>
                    <a:cubicBezTo>
                      <a:pt x="1399" y="111"/>
                      <a:pt x="1352" y="85"/>
                      <a:pt x="1268" y="85"/>
                    </a:cubicBezTo>
                    <a:cubicBezTo>
                      <a:pt x="1179" y="64"/>
                      <a:pt x="1090" y="43"/>
                      <a:pt x="1006" y="43"/>
                    </a:cubicBezTo>
                    <a:cubicBezTo>
                      <a:pt x="828" y="22"/>
                      <a:pt x="676" y="1"/>
                      <a:pt x="56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 name="Google Shape;1143;p38"/>
              <p:cNvSpPr/>
              <p:nvPr/>
            </p:nvSpPr>
            <p:spPr>
              <a:xfrm>
                <a:off x="2555611" y="798941"/>
                <a:ext cx="321934" cy="328360"/>
              </a:xfrm>
              <a:custGeom>
                <a:rect b="b" l="l" r="r" t="t"/>
                <a:pathLst>
                  <a:path extrusionOk="0" h="2095" w="2054">
                    <a:moveTo>
                      <a:pt x="592" y="0"/>
                    </a:moveTo>
                    <a:cubicBezTo>
                      <a:pt x="262" y="0"/>
                      <a:pt x="0" y="262"/>
                      <a:pt x="0" y="587"/>
                    </a:cubicBezTo>
                    <a:lnTo>
                      <a:pt x="0" y="1503"/>
                    </a:lnTo>
                    <a:cubicBezTo>
                      <a:pt x="0" y="1833"/>
                      <a:pt x="262" y="2095"/>
                      <a:pt x="592" y="2095"/>
                    </a:cubicBezTo>
                    <a:lnTo>
                      <a:pt x="1467" y="2095"/>
                    </a:lnTo>
                    <a:cubicBezTo>
                      <a:pt x="1791" y="2095"/>
                      <a:pt x="2053" y="1833"/>
                      <a:pt x="2053" y="1503"/>
                    </a:cubicBezTo>
                    <a:lnTo>
                      <a:pt x="2053" y="587"/>
                    </a:lnTo>
                    <a:cubicBezTo>
                      <a:pt x="2053" y="262"/>
                      <a:pt x="1791" y="0"/>
                      <a:pt x="1467" y="0"/>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 name="Google Shape;1144;p38"/>
              <p:cNvSpPr/>
              <p:nvPr/>
            </p:nvSpPr>
            <p:spPr>
              <a:xfrm>
                <a:off x="2549028" y="792358"/>
                <a:ext cx="334943" cy="344817"/>
              </a:xfrm>
              <a:custGeom>
                <a:rect b="b" l="l" r="r" t="t"/>
                <a:pathLst>
                  <a:path extrusionOk="0" h="2200" w="2137">
                    <a:moveTo>
                      <a:pt x="1509" y="105"/>
                    </a:moveTo>
                    <a:cubicBezTo>
                      <a:pt x="1791" y="105"/>
                      <a:pt x="2032" y="346"/>
                      <a:pt x="2032" y="629"/>
                    </a:cubicBezTo>
                    <a:lnTo>
                      <a:pt x="2032" y="1545"/>
                    </a:lnTo>
                    <a:cubicBezTo>
                      <a:pt x="2032" y="1854"/>
                      <a:pt x="1791" y="2095"/>
                      <a:pt x="1509" y="2095"/>
                    </a:cubicBezTo>
                    <a:lnTo>
                      <a:pt x="634" y="2095"/>
                    </a:lnTo>
                    <a:cubicBezTo>
                      <a:pt x="351" y="2095"/>
                      <a:pt x="110" y="1854"/>
                      <a:pt x="110" y="1545"/>
                    </a:cubicBezTo>
                    <a:lnTo>
                      <a:pt x="110" y="629"/>
                    </a:lnTo>
                    <a:cubicBezTo>
                      <a:pt x="110" y="346"/>
                      <a:pt x="351" y="105"/>
                      <a:pt x="634" y="105"/>
                    </a:cubicBezTo>
                    <a:close/>
                    <a:moveTo>
                      <a:pt x="634" y="0"/>
                    </a:moveTo>
                    <a:cubicBezTo>
                      <a:pt x="283" y="0"/>
                      <a:pt x="0" y="283"/>
                      <a:pt x="0" y="629"/>
                    </a:cubicBezTo>
                    <a:lnTo>
                      <a:pt x="0" y="1545"/>
                    </a:lnTo>
                    <a:cubicBezTo>
                      <a:pt x="0" y="1917"/>
                      <a:pt x="283" y="2200"/>
                      <a:pt x="634" y="2200"/>
                    </a:cubicBezTo>
                    <a:lnTo>
                      <a:pt x="1509" y="2200"/>
                    </a:lnTo>
                    <a:cubicBezTo>
                      <a:pt x="1854" y="2200"/>
                      <a:pt x="2137" y="1917"/>
                      <a:pt x="2137" y="1545"/>
                    </a:cubicBezTo>
                    <a:lnTo>
                      <a:pt x="2137" y="629"/>
                    </a:lnTo>
                    <a:cubicBezTo>
                      <a:pt x="2137" y="283"/>
                      <a:pt x="1854" y="0"/>
                      <a:pt x="150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 name="Google Shape;1145;p38"/>
              <p:cNvSpPr/>
              <p:nvPr/>
            </p:nvSpPr>
            <p:spPr>
              <a:xfrm>
                <a:off x="2511255" y="798941"/>
                <a:ext cx="318642" cy="328360"/>
              </a:xfrm>
              <a:custGeom>
                <a:rect b="b" l="l" r="r" t="t"/>
                <a:pathLst>
                  <a:path extrusionOk="0" h="2095" w="2033">
                    <a:moveTo>
                      <a:pt x="592" y="0"/>
                    </a:moveTo>
                    <a:cubicBezTo>
                      <a:pt x="262" y="0"/>
                      <a:pt x="0" y="262"/>
                      <a:pt x="0" y="587"/>
                    </a:cubicBezTo>
                    <a:lnTo>
                      <a:pt x="0" y="1503"/>
                    </a:lnTo>
                    <a:cubicBezTo>
                      <a:pt x="0" y="1833"/>
                      <a:pt x="262" y="2095"/>
                      <a:pt x="592" y="2095"/>
                    </a:cubicBezTo>
                    <a:lnTo>
                      <a:pt x="1441" y="2095"/>
                    </a:lnTo>
                    <a:cubicBezTo>
                      <a:pt x="1771" y="2095"/>
                      <a:pt x="2032" y="1833"/>
                      <a:pt x="2032" y="1503"/>
                    </a:cubicBezTo>
                    <a:lnTo>
                      <a:pt x="2032" y="587"/>
                    </a:lnTo>
                    <a:cubicBezTo>
                      <a:pt x="2032" y="262"/>
                      <a:pt x="1771" y="0"/>
                      <a:pt x="1441"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 name="Google Shape;1146;p38"/>
              <p:cNvSpPr/>
              <p:nvPr/>
            </p:nvSpPr>
            <p:spPr>
              <a:xfrm>
                <a:off x="2501381" y="792358"/>
                <a:ext cx="338391" cy="344817"/>
              </a:xfrm>
              <a:custGeom>
                <a:rect b="b" l="l" r="r" t="t"/>
                <a:pathLst>
                  <a:path extrusionOk="0" h="2200" w="2159">
                    <a:moveTo>
                      <a:pt x="1504" y="105"/>
                    </a:moveTo>
                    <a:cubicBezTo>
                      <a:pt x="1813" y="105"/>
                      <a:pt x="2048" y="346"/>
                      <a:pt x="2048" y="629"/>
                    </a:cubicBezTo>
                    <a:lnTo>
                      <a:pt x="2048" y="1545"/>
                    </a:lnTo>
                    <a:cubicBezTo>
                      <a:pt x="2048" y="1854"/>
                      <a:pt x="1813" y="2095"/>
                      <a:pt x="1504" y="2095"/>
                    </a:cubicBezTo>
                    <a:lnTo>
                      <a:pt x="655" y="2095"/>
                    </a:lnTo>
                    <a:cubicBezTo>
                      <a:pt x="346" y="2095"/>
                      <a:pt x="111" y="1854"/>
                      <a:pt x="111" y="1545"/>
                    </a:cubicBezTo>
                    <a:lnTo>
                      <a:pt x="111" y="629"/>
                    </a:lnTo>
                    <a:cubicBezTo>
                      <a:pt x="111" y="346"/>
                      <a:pt x="346" y="105"/>
                      <a:pt x="655" y="105"/>
                    </a:cubicBezTo>
                    <a:close/>
                    <a:moveTo>
                      <a:pt x="655" y="0"/>
                    </a:moveTo>
                    <a:cubicBezTo>
                      <a:pt x="304" y="0"/>
                      <a:pt x="1" y="283"/>
                      <a:pt x="1" y="629"/>
                    </a:cubicBezTo>
                    <a:lnTo>
                      <a:pt x="1" y="1545"/>
                    </a:lnTo>
                    <a:cubicBezTo>
                      <a:pt x="1" y="1917"/>
                      <a:pt x="304" y="2200"/>
                      <a:pt x="655" y="2200"/>
                    </a:cubicBezTo>
                    <a:lnTo>
                      <a:pt x="1504" y="2200"/>
                    </a:lnTo>
                    <a:cubicBezTo>
                      <a:pt x="1875" y="2200"/>
                      <a:pt x="2158" y="1917"/>
                      <a:pt x="2158" y="1545"/>
                    </a:cubicBezTo>
                    <a:lnTo>
                      <a:pt x="2158" y="629"/>
                    </a:lnTo>
                    <a:cubicBezTo>
                      <a:pt x="2158" y="283"/>
                      <a:pt x="1875" y="0"/>
                      <a:pt x="150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 name="Google Shape;1147;p38"/>
              <p:cNvSpPr/>
              <p:nvPr/>
            </p:nvSpPr>
            <p:spPr>
              <a:xfrm>
                <a:off x="2480849" y="798941"/>
                <a:ext cx="317859" cy="328360"/>
              </a:xfrm>
              <a:custGeom>
                <a:rect b="b" l="l" r="r" t="t"/>
                <a:pathLst>
                  <a:path extrusionOk="0" h="2095" w="2028">
                    <a:moveTo>
                      <a:pt x="587" y="0"/>
                    </a:moveTo>
                    <a:cubicBezTo>
                      <a:pt x="263" y="0"/>
                      <a:pt x="1" y="262"/>
                      <a:pt x="1" y="587"/>
                    </a:cubicBezTo>
                    <a:lnTo>
                      <a:pt x="1" y="1503"/>
                    </a:lnTo>
                    <a:cubicBezTo>
                      <a:pt x="1" y="1833"/>
                      <a:pt x="263" y="2095"/>
                      <a:pt x="587" y="2095"/>
                    </a:cubicBezTo>
                    <a:lnTo>
                      <a:pt x="1462" y="2095"/>
                    </a:lnTo>
                    <a:cubicBezTo>
                      <a:pt x="1766" y="2095"/>
                      <a:pt x="2027" y="1833"/>
                      <a:pt x="2027" y="1503"/>
                    </a:cubicBezTo>
                    <a:lnTo>
                      <a:pt x="2027" y="587"/>
                    </a:lnTo>
                    <a:cubicBezTo>
                      <a:pt x="2027" y="262"/>
                      <a:pt x="1766" y="0"/>
                      <a:pt x="1462" y="0"/>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 name="Google Shape;1148;p38"/>
              <p:cNvSpPr/>
              <p:nvPr/>
            </p:nvSpPr>
            <p:spPr>
              <a:xfrm>
                <a:off x="2477332" y="792358"/>
                <a:ext cx="335883" cy="344817"/>
              </a:xfrm>
              <a:custGeom>
                <a:rect b="b" l="l" r="r" t="t"/>
                <a:pathLst>
                  <a:path extrusionOk="0" h="2200" w="2143">
                    <a:moveTo>
                      <a:pt x="1509" y="105"/>
                    </a:moveTo>
                    <a:cubicBezTo>
                      <a:pt x="1792" y="105"/>
                      <a:pt x="2032" y="346"/>
                      <a:pt x="2032" y="629"/>
                    </a:cubicBezTo>
                    <a:lnTo>
                      <a:pt x="2032" y="1545"/>
                    </a:lnTo>
                    <a:cubicBezTo>
                      <a:pt x="2032" y="1854"/>
                      <a:pt x="1792" y="2095"/>
                      <a:pt x="1509" y="2095"/>
                    </a:cubicBezTo>
                    <a:lnTo>
                      <a:pt x="634" y="2095"/>
                    </a:lnTo>
                    <a:cubicBezTo>
                      <a:pt x="330" y="2095"/>
                      <a:pt x="111" y="1854"/>
                      <a:pt x="111" y="1545"/>
                    </a:cubicBezTo>
                    <a:lnTo>
                      <a:pt x="111" y="629"/>
                    </a:lnTo>
                    <a:cubicBezTo>
                      <a:pt x="111" y="346"/>
                      <a:pt x="330" y="105"/>
                      <a:pt x="634" y="105"/>
                    </a:cubicBezTo>
                    <a:close/>
                    <a:moveTo>
                      <a:pt x="634" y="0"/>
                    </a:moveTo>
                    <a:cubicBezTo>
                      <a:pt x="289" y="0"/>
                      <a:pt x="1" y="283"/>
                      <a:pt x="1" y="629"/>
                    </a:cubicBezTo>
                    <a:lnTo>
                      <a:pt x="1" y="1545"/>
                    </a:lnTo>
                    <a:cubicBezTo>
                      <a:pt x="1" y="1917"/>
                      <a:pt x="289" y="2200"/>
                      <a:pt x="634" y="2200"/>
                    </a:cubicBezTo>
                    <a:lnTo>
                      <a:pt x="1509" y="2200"/>
                    </a:lnTo>
                    <a:cubicBezTo>
                      <a:pt x="1860" y="2200"/>
                      <a:pt x="2142" y="1917"/>
                      <a:pt x="2142" y="1545"/>
                    </a:cubicBezTo>
                    <a:lnTo>
                      <a:pt x="2142" y="629"/>
                    </a:lnTo>
                    <a:cubicBezTo>
                      <a:pt x="2142" y="283"/>
                      <a:pt x="1860" y="0"/>
                      <a:pt x="150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 name="Google Shape;1149;p38"/>
              <p:cNvSpPr/>
              <p:nvPr/>
            </p:nvSpPr>
            <p:spPr>
              <a:xfrm>
                <a:off x="2525205" y="843140"/>
                <a:ext cx="232438" cy="239961"/>
              </a:xfrm>
              <a:custGeom>
                <a:rect b="b" l="l" r="r" t="t"/>
                <a:pathLst>
                  <a:path extrusionOk="0" h="1531" w="1483">
                    <a:moveTo>
                      <a:pt x="414" y="1"/>
                    </a:moveTo>
                    <a:cubicBezTo>
                      <a:pt x="173" y="1"/>
                      <a:pt x="0" y="200"/>
                      <a:pt x="0" y="436"/>
                    </a:cubicBezTo>
                    <a:lnTo>
                      <a:pt x="0" y="1116"/>
                    </a:lnTo>
                    <a:cubicBezTo>
                      <a:pt x="0" y="1352"/>
                      <a:pt x="173" y="1530"/>
                      <a:pt x="414" y="1530"/>
                    </a:cubicBezTo>
                    <a:lnTo>
                      <a:pt x="1048" y="1530"/>
                    </a:lnTo>
                    <a:cubicBezTo>
                      <a:pt x="1289" y="1530"/>
                      <a:pt x="1483" y="1352"/>
                      <a:pt x="1483" y="1116"/>
                    </a:cubicBezTo>
                    <a:lnTo>
                      <a:pt x="1483" y="436"/>
                    </a:lnTo>
                    <a:cubicBezTo>
                      <a:pt x="1483" y="200"/>
                      <a:pt x="1289" y="1"/>
                      <a:pt x="1048"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 name="Google Shape;1150;p38"/>
              <p:cNvSpPr/>
              <p:nvPr/>
            </p:nvSpPr>
            <p:spPr>
              <a:xfrm>
                <a:off x="2514547" y="836557"/>
                <a:ext cx="253754" cy="256262"/>
              </a:xfrm>
              <a:custGeom>
                <a:rect b="b" l="l" r="r" t="t"/>
                <a:pathLst>
                  <a:path extrusionOk="0" h="1635" w="1619">
                    <a:moveTo>
                      <a:pt x="1116" y="111"/>
                    </a:moveTo>
                    <a:cubicBezTo>
                      <a:pt x="1336" y="111"/>
                      <a:pt x="1509" y="263"/>
                      <a:pt x="1509" y="478"/>
                    </a:cubicBezTo>
                    <a:lnTo>
                      <a:pt x="1509" y="1158"/>
                    </a:lnTo>
                    <a:cubicBezTo>
                      <a:pt x="1509" y="1352"/>
                      <a:pt x="1336" y="1525"/>
                      <a:pt x="1116" y="1525"/>
                    </a:cubicBezTo>
                    <a:lnTo>
                      <a:pt x="482" y="1525"/>
                    </a:lnTo>
                    <a:cubicBezTo>
                      <a:pt x="288" y="1525"/>
                      <a:pt x="110" y="1352"/>
                      <a:pt x="110" y="1158"/>
                    </a:cubicBezTo>
                    <a:lnTo>
                      <a:pt x="110" y="478"/>
                    </a:lnTo>
                    <a:cubicBezTo>
                      <a:pt x="110" y="263"/>
                      <a:pt x="288" y="111"/>
                      <a:pt x="482" y="111"/>
                    </a:cubicBezTo>
                    <a:close/>
                    <a:moveTo>
                      <a:pt x="482" y="1"/>
                    </a:moveTo>
                    <a:cubicBezTo>
                      <a:pt x="220" y="1"/>
                      <a:pt x="0" y="216"/>
                      <a:pt x="0" y="478"/>
                    </a:cubicBezTo>
                    <a:lnTo>
                      <a:pt x="0" y="1158"/>
                    </a:lnTo>
                    <a:cubicBezTo>
                      <a:pt x="0" y="1420"/>
                      <a:pt x="220" y="1635"/>
                      <a:pt x="482" y="1635"/>
                    </a:cubicBezTo>
                    <a:lnTo>
                      <a:pt x="1116" y="1635"/>
                    </a:lnTo>
                    <a:cubicBezTo>
                      <a:pt x="1399" y="1635"/>
                      <a:pt x="1619" y="1420"/>
                      <a:pt x="1619" y="1158"/>
                    </a:cubicBezTo>
                    <a:lnTo>
                      <a:pt x="1619" y="478"/>
                    </a:lnTo>
                    <a:cubicBezTo>
                      <a:pt x="1619" y="216"/>
                      <a:pt x="1399" y="1"/>
                      <a:pt x="111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 name="Google Shape;1151;p38"/>
              <p:cNvSpPr/>
              <p:nvPr/>
            </p:nvSpPr>
            <p:spPr>
              <a:xfrm>
                <a:off x="2580219" y="843140"/>
                <a:ext cx="177424" cy="239961"/>
              </a:xfrm>
              <a:custGeom>
                <a:rect b="b" l="l" r="r" t="t"/>
                <a:pathLst>
                  <a:path extrusionOk="0" h="1531" w="1132">
                    <a:moveTo>
                      <a:pt x="414" y="1"/>
                    </a:moveTo>
                    <a:cubicBezTo>
                      <a:pt x="194" y="1"/>
                      <a:pt x="0" y="200"/>
                      <a:pt x="0" y="436"/>
                    </a:cubicBezTo>
                    <a:lnTo>
                      <a:pt x="0" y="1116"/>
                    </a:lnTo>
                    <a:cubicBezTo>
                      <a:pt x="0" y="1352"/>
                      <a:pt x="194" y="1530"/>
                      <a:pt x="414" y="1530"/>
                    </a:cubicBezTo>
                    <a:lnTo>
                      <a:pt x="697" y="1530"/>
                    </a:lnTo>
                    <a:cubicBezTo>
                      <a:pt x="938" y="1530"/>
                      <a:pt x="1132" y="1352"/>
                      <a:pt x="1132" y="1116"/>
                    </a:cubicBezTo>
                    <a:lnTo>
                      <a:pt x="1132" y="436"/>
                    </a:lnTo>
                    <a:cubicBezTo>
                      <a:pt x="1132" y="200"/>
                      <a:pt x="938" y="1"/>
                      <a:pt x="697"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 name="Google Shape;1152;p38"/>
              <p:cNvSpPr/>
              <p:nvPr/>
            </p:nvSpPr>
            <p:spPr>
              <a:xfrm>
                <a:off x="2569561" y="836557"/>
                <a:ext cx="198740" cy="256262"/>
              </a:xfrm>
              <a:custGeom>
                <a:rect b="b" l="l" r="r" t="t"/>
                <a:pathLst>
                  <a:path extrusionOk="0" h="1635" w="1268">
                    <a:moveTo>
                      <a:pt x="765" y="111"/>
                    </a:moveTo>
                    <a:cubicBezTo>
                      <a:pt x="985" y="111"/>
                      <a:pt x="1158" y="263"/>
                      <a:pt x="1158" y="478"/>
                    </a:cubicBezTo>
                    <a:lnTo>
                      <a:pt x="1158" y="1158"/>
                    </a:lnTo>
                    <a:cubicBezTo>
                      <a:pt x="1158" y="1352"/>
                      <a:pt x="985" y="1525"/>
                      <a:pt x="765" y="1525"/>
                    </a:cubicBezTo>
                    <a:lnTo>
                      <a:pt x="482" y="1525"/>
                    </a:lnTo>
                    <a:cubicBezTo>
                      <a:pt x="283" y="1525"/>
                      <a:pt x="110" y="1352"/>
                      <a:pt x="110" y="1158"/>
                    </a:cubicBezTo>
                    <a:lnTo>
                      <a:pt x="110" y="478"/>
                    </a:lnTo>
                    <a:cubicBezTo>
                      <a:pt x="110" y="263"/>
                      <a:pt x="283" y="111"/>
                      <a:pt x="482" y="111"/>
                    </a:cubicBezTo>
                    <a:close/>
                    <a:moveTo>
                      <a:pt x="482" y="1"/>
                    </a:moveTo>
                    <a:cubicBezTo>
                      <a:pt x="220" y="1"/>
                      <a:pt x="0" y="216"/>
                      <a:pt x="0" y="478"/>
                    </a:cubicBezTo>
                    <a:lnTo>
                      <a:pt x="0" y="1158"/>
                    </a:lnTo>
                    <a:cubicBezTo>
                      <a:pt x="0" y="1420"/>
                      <a:pt x="220" y="1635"/>
                      <a:pt x="482" y="1635"/>
                    </a:cubicBezTo>
                    <a:lnTo>
                      <a:pt x="765" y="1635"/>
                    </a:lnTo>
                    <a:cubicBezTo>
                      <a:pt x="1048" y="1635"/>
                      <a:pt x="1268" y="1420"/>
                      <a:pt x="1268" y="1158"/>
                    </a:cubicBezTo>
                    <a:lnTo>
                      <a:pt x="1268" y="478"/>
                    </a:lnTo>
                    <a:cubicBezTo>
                      <a:pt x="1268" y="216"/>
                      <a:pt x="1048" y="1"/>
                      <a:pt x="76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 name="Google Shape;1153;p38"/>
              <p:cNvSpPr/>
              <p:nvPr/>
            </p:nvSpPr>
            <p:spPr>
              <a:xfrm>
                <a:off x="1851245" y="461962"/>
                <a:ext cx="988528" cy="816589"/>
              </a:xfrm>
              <a:custGeom>
                <a:rect b="b" l="l" r="r" t="t"/>
                <a:pathLst>
                  <a:path extrusionOk="0" h="5210" w="6307">
                    <a:moveTo>
                      <a:pt x="5308" y="0"/>
                    </a:moveTo>
                    <a:cubicBezTo>
                      <a:pt x="5024" y="0"/>
                      <a:pt x="4728" y="272"/>
                      <a:pt x="4389" y="380"/>
                    </a:cubicBezTo>
                    <a:cubicBezTo>
                      <a:pt x="4133" y="447"/>
                      <a:pt x="3654" y="463"/>
                      <a:pt x="3163" y="463"/>
                    </a:cubicBezTo>
                    <a:cubicBezTo>
                      <a:pt x="2692" y="463"/>
                      <a:pt x="2210" y="448"/>
                      <a:pt x="1902" y="448"/>
                    </a:cubicBezTo>
                    <a:cubicBezTo>
                      <a:pt x="1247" y="448"/>
                      <a:pt x="828" y="993"/>
                      <a:pt x="828" y="1516"/>
                    </a:cubicBezTo>
                    <a:cubicBezTo>
                      <a:pt x="808" y="2050"/>
                      <a:pt x="853" y="2146"/>
                      <a:pt x="855" y="2150"/>
                    </a:cubicBezTo>
                    <a:lnTo>
                      <a:pt x="855" y="2150"/>
                    </a:lnTo>
                    <a:cubicBezTo>
                      <a:pt x="850" y="2141"/>
                      <a:pt x="584" y="1618"/>
                      <a:pt x="321" y="1618"/>
                    </a:cubicBezTo>
                    <a:cubicBezTo>
                      <a:pt x="301" y="1618"/>
                      <a:pt x="282" y="1620"/>
                      <a:pt x="263" y="1626"/>
                    </a:cubicBezTo>
                    <a:cubicBezTo>
                      <a:pt x="1" y="1736"/>
                      <a:pt x="525" y="2281"/>
                      <a:pt x="525" y="2281"/>
                    </a:cubicBezTo>
                    <a:cubicBezTo>
                      <a:pt x="525" y="2281"/>
                      <a:pt x="424" y="2251"/>
                      <a:pt x="318" y="2251"/>
                    </a:cubicBezTo>
                    <a:cubicBezTo>
                      <a:pt x="202" y="2251"/>
                      <a:pt x="80" y="2286"/>
                      <a:pt x="69" y="2433"/>
                    </a:cubicBezTo>
                    <a:cubicBezTo>
                      <a:pt x="39" y="2610"/>
                      <a:pt x="254" y="2643"/>
                      <a:pt x="417" y="2643"/>
                    </a:cubicBezTo>
                    <a:cubicBezTo>
                      <a:pt x="514" y="2643"/>
                      <a:pt x="593" y="2632"/>
                      <a:pt x="593" y="2632"/>
                    </a:cubicBezTo>
                    <a:lnTo>
                      <a:pt x="593" y="2632"/>
                    </a:lnTo>
                    <a:cubicBezTo>
                      <a:pt x="593" y="2632"/>
                      <a:pt x="331" y="3025"/>
                      <a:pt x="415" y="3548"/>
                    </a:cubicBezTo>
                    <a:cubicBezTo>
                      <a:pt x="525" y="4072"/>
                      <a:pt x="766" y="4224"/>
                      <a:pt x="787" y="4549"/>
                    </a:cubicBezTo>
                    <a:cubicBezTo>
                      <a:pt x="807" y="4899"/>
                      <a:pt x="745" y="5009"/>
                      <a:pt x="896" y="5072"/>
                    </a:cubicBezTo>
                    <a:cubicBezTo>
                      <a:pt x="928" y="5090"/>
                      <a:pt x="964" y="5098"/>
                      <a:pt x="1003" y="5098"/>
                    </a:cubicBezTo>
                    <a:cubicBezTo>
                      <a:pt x="1152" y="5098"/>
                      <a:pt x="1331" y="4988"/>
                      <a:pt x="1331" y="4988"/>
                    </a:cubicBezTo>
                    <a:lnTo>
                      <a:pt x="1331" y="4988"/>
                    </a:lnTo>
                    <a:cubicBezTo>
                      <a:pt x="1331" y="4988"/>
                      <a:pt x="1289" y="5140"/>
                      <a:pt x="1614" y="5203"/>
                    </a:cubicBezTo>
                    <a:cubicBezTo>
                      <a:pt x="1646" y="5208"/>
                      <a:pt x="1677" y="5210"/>
                      <a:pt x="1708" y="5210"/>
                    </a:cubicBezTo>
                    <a:cubicBezTo>
                      <a:pt x="1992" y="5210"/>
                      <a:pt x="2206" y="5030"/>
                      <a:pt x="2206" y="5030"/>
                    </a:cubicBezTo>
                    <a:lnTo>
                      <a:pt x="5479" y="2957"/>
                    </a:lnTo>
                    <a:cubicBezTo>
                      <a:pt x="5479" y="2957"/>
                      <a:pt x="5482" y="2957"/>
                      <a:pt x="5487" y="2957"/>
                    </a:cubicBezTo>
                    <a:cubicBezTo>
                      <a:pt x="5530" y="2957"/>
                      <a:pt x="5738" y="2940"/>
                      <a:pt x="5892" y="2632"/>
                    </a:cubicBezTo>
                    <a:cubicBezTo>
                      <a:pt x="6065" y="2302"/>
                      <a:pt x="5913" y="2108"/>
                      <a:pt x="5913" y="2108"/>
                    </a:cubicBezTo>
                    <a:cubicBezTo>
                      <a:pt x="5913" y="2108"/>
                      <a:pt x="6306" y="1977"/>
                      <a:pt x="6285" y="1406"/>
                    </a:cubicBezTo>
                    <a:cubicBezTo>
                      <a:pt x="6267" y="934"/>
                      <a:pt x="5722" y="903"/>
                      <a:pt x="5577" y="903"/>
                    </a:cubicBezTo>
                    <a:cubicBezTo>
                      <a:pt x="5554" y="903"/>
                      <a:pt x="5542" y="904"/>
                      <a:pt x="5542" y="904"/>
                    </a:cubicBezTo>
                    <a:cubicBezTo>
                      <a:pt x="5542" y="904"/>
                      <a:pt x="6023" y="558"/>
                      <a:pt x="5652" y="165"/>
                    </a:cubicBezTo>
                    <a:cubicBezTo>
                      <a:pt x="5538" y="45"/>
                      <a:pt x="5424" y="0"/>
                      <a:pt x="5308"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 name="Google Shape;1154;p38"/>
              <p:cNvSpPr/>
              <p:nvPr/>
            </p:nvSpPr>
            <p:spPr>
              <a:xfrm>
                <a:off x="1851245" y="453342"/>
                <a:ext cx="995894" cy="832420"/>
              </a:xfrm>
              <a:custGeom>
                <a:rect b="b" l="l" r="r" t="t"/>
                <a:pathLst>
                  <a:path extrusionOk="0" h="5311" w="6354">
                    <a:moveTo>
                      <a:pt x="5348" y="110"/>
                    </a:moveTo>
                    <a:cubicBezTo>
                      <a:pt x="5437" y="110"/>
                      <a:pt x="5521" y="152"/>
                      <a:pt x="5610" y="241"/>
                    </a:cubicBezTo>
                    <a:cubicBezTo>
                      <a:pt x="5699" y="351"/>
                      <a:pt x="5720" y="414"/>
                      <a:pt x="5741" y="503"/>
                    </a:cubicBezTo>
                    <a:cubicBezTo>
                      <a:pt x="5741" y="566"/>
                      <a:pt x="5720" y="655"/>
                      <a:pt x="5699" y="697"/>
                    </a:cubicBezTo>
                    <a:cubicBezTo>
                      <a:pt x="5631" y="828"/>
                      <a:pt x="5500" y="917"/>
                      <a:pt x="5500" y="917"/>
                    </a:cubicBezTo>
                    <a:lnTo>
                      <a:pt x="5542" y="1006"/>
                    </a:lnTo>
                    <a:cubicBezTo>
                      <a:pt x="5542" y="1006"/>
                      <a:pt x="5720" y="1006"/>
                      <a:pt x="5892" y="1048"/>
                    </a:cubicBezTo>
                    <a:cubicBezTo>
                      <a:pt x="5982" y="1069"/>
                      <a:pt x="6065" y="1116"/>
                      <a:pt x="6112" y="1179"/>
                    </a:cubicBezTo>
                    <a:cubicBezTo>
                      <a:pt x="6175" y="1247"/>
                      <a:pt x="6222" y="1351"/>
                      <a:pt x="6243" y="1461"/>
                    </a:cubicBezTo>
                    <a:cubicBezTo>
                      <a:pt x="6243" y="1744"/>
                      <a:pt x="6154" y="1901"/>
                      <a:pt x="6065" y="1985"/>
                    </a:cubicBezTo>
                    <a:cubicBezTo>
                      <a:pt x="5982" y="2074"/>
                      <a:pt x="5892" y="2095"/>
                      <a:pt x="5892" y="2095"/>
                    </a:cubicBezTo>
                    <a:lnTo>
                      <a:pt x="5872" y="2184"/>
                    </a:lnTo>
                    <a:cubicBezTo>
                      <a:pt x="5872" y="2184"/>
                      <a:pt x="5892" y="2226"/>
                      <a:pt x="5913" y="2315"/>
                    </a:cubicBezTo>
                    <a:cubicBezTo>
                      <a:pt x="5934" y="2378"/>
                      <a:pt x="5934" y="2509"/>
                      <a:pt x="5851" y="2661"/>
                    </a:cubicBezTo>
                    <a:cubicBezTo>
                      <a:pt x="5762" y="2839"/>
                      <a:pt x="5673" y="2902"/>
                      <a:pt x="5610" y="2923"/>
                    </a:cubicBezTo>
                    <a:cubicBezTo>
                      <a:pt x="5521" y="2970"/>
                      <a:pt x="5479" y="2970"/>
                      <a:pt x="5479" y="2970"/>
                    </a:cubicBezTo>
                    <a:lnTo>
                      <a:pt x="5458" y="2970"/>
                    </a:lnTo>
                    <a:lnTo>
                      <a:pt x="2164" y="5043"/>
                    </a:lnTo>
                    <a:lnTo>
                      <a:pt x="2164" y="5064"/>
                    </a:lnTo>
                    <a:cubicBezTo>
                      <a:pt x="2164" y="5064"/>
                      <a:pt x="1989" y="5202"/>
                      <a:pt x="1736" y="5202"/>
                    </a:cubicBezTo>
                    <a:cubicBezTo>
                      <a:pt x="1705" y="5202"/>
                      <a:pt x="1673" y="5200"/>
                      <a:pt x="1640" y="5195"/>
                    </a:cubicBezTo>
                    <a:cubicBezTo>
                      <a:pt x="1462" y="5174"/>
                      <a:pt x="1420" y="5127"/>
                      <a:pt x="1399" y="5106"/>
                    </a:cubicBezTo>
                    <a:cubicBezTo>
                      <a:pt x="1378" y="5085"/>
                      <a:pt x="1378" y="5064"/>
                      <a:pt x="1378" y="5064"/>
                    </a:cubicBezTo>
                    <a:lnTo>
                      <a:pt x="1289" y="4996"/>
                    </a:lnTo>
                    <a:cubicBezTo>
                      <a:pt x="1289" y="4996"/>
                      <a:pt x="1221" y="5043"/>
                      <a:pt x="1158" y="5064"/>
                    </a:cubicBezTo>
                    <a:cubicBezTo>
                      <a:pt x="1106" y="5089"/>
                      <a:pt x="1056" y="5099"/>
                      <a:pt x="1009" y="5099"/>
                    </a:cubicBezTo>
                    <a:cubicBezTo>
                      <a:pt x="977" y="5099"/>
                      <a:pt x="946" y="5094"/>
                      <a:pt x="917" y="5085"/>
                    </a:cubicBezTo>
                    <a:cubicBezTo>
                      <a:pt x="896" y="5085"/>
                      <a:pt x="876" y="5064"/>
                      <a:pt x="876" y="5043"/>
                    </a:cubicBezTo>
                    <a:cubicBezTo>
                      <a:pt x="855" y="5017"/>
                      <a:pt x="855" y="4996"/>
                      <a:pt x="855" y="4975"/>
                    </a:cubicBezTo>
                    <a:lnTo>
                      <a:pt x="855" y="4604"/>
                    </a:lnTo>
                    <a:cubicBezTo>
                      <a:pt x="828" y="4431"/>
                      <a:pt x="766" y="4300"/>
                      <a:pt x="677" y="4148"/>
                    </a:cubicBezTo>
                    <a:cubicBezTo>
                      <a:pt x="614" y="4017"/>
                      <a:pt x="525" y="3839"/>
                      <a:pt x="483" y="3603"/>
                    </a:cubicBezTo>
                    <a:cubicBezTo>
                      <a:pt x="373" y="3101"/>
                      <a:pt x="635" y="2708"/>
                      <a:pt x="635" y="2708"/>
                    </a:cubicBezTo>
                    <a:lnTo>
                      <a:pt x="593" y="2619"/>
                    </a:lnTo>
                    <a:cubicBezTo>
                      <a:pt x="593" y="2619"/>
                      <a:pt x="436" y="2640"/>
                      <a:pt x="331" y="2640"/>
                    </a:cubicBezTo>
                    <a:cubicBezTo>
                      <a:pt x="263" y="2640"/>
                      <a:pt x="200" y="2619"/>
                      <a:pt x="153" y="2598"/>
                    </a:cubicBezTo>
                    <a:cubicBezTo>
                      <a:pt x="111" y="2577"/>
                      <a:pt x="111" y="2556"/>
                      <a:pt x="111" y="2488"/>
                    </a:cubicBezTo>
                    <a:cubicBezTo>
                      <a:pt x="111" y="2446"/>
                      <a:pt x="132" y="2425"/>
                      <a:pt x="174" y="2399"/>
                    </a:cubicBezTo>
                    <a:cubicBezTo>
                      <a:pt x="200" y="2378"/>
                      <a:pt x="263" y="2357"/>
                      <a:pt x="305" y="2357"/>
                    </a:cubicBezTo>
                    <a:cubicBezTo>
                      <a:pt x="415" y="2357"/>
                      <a:pt x="525" y="2378"/>
                      <a:pt x="525" y="2378"/>
                    </a:cubicBezTo>
                    <a:lnTo>
                      <a:pt x="567" y="2294"/>
                    </a:lnTo>
                    <a:cubicBezTo>
                      <a:pt x="567" y="2294"/>
                      <a:pt x="436" y="2163"/>
                      <a:pt x="331" y="2006"/>
                    </a:cubicBezTo>
                    <a:cubicBezTo>
                      <a:pt x="284" y="1943"/>
                      <a:pt x="263" y="1875"/>
                      <a:pt x="242" y="1812"/>
                    </a:cubicBezTo>
                    <a:lnTo>
                      <a:pt x="242" y="1770"/>
                    </a:lnTo>
                    <a:cubicBezTo>
                      <a:pt x="263" y="1744"/>
                      <a:pt x="263" y="1744"/>
                      <a:pt x="284" y="1744"/>
                    </a:cubicBezTo>
                    <a:cubicBezTo>
                      <a:pt x="303" y="1736"/>
                      <a:pt x="324" y="1731"/>
                      <a:pt x="346" y="1731"/>
                    </a:cubicBezTo>
                    <a:cubicBezTo>
                      <a:pt x="378" y="1731"/>
                      <a:pt x="411" y="1742"/>
                      <a:pt x="436" y="1770"/>
                    </a:cubicBezTo>
                    <a:cubicBezTo>
                      <a:pt x="504" y="1812"/>
                      <a:pt x="567" y="1875"/>
                      <a:pt x="614" y="1943"/>
                    </a:cubicBezTo>
                    <a:cubicBezTo>
                      <a:pt x="724" y="2074"/>
                      <a:pt x="787" y="2226"/>
                      <a:pt x="787" y="2226"/>
                    </a:cubicBezTo>
                    <a:lnTo>
                      <a:pt x="896" y="2184"/>
                    </a:lnTo>
                    <a:lnTo>
                      <a:pt x="876" y="2095"/>
                    </a:lnTo>
                    <a:lnTo>
                      <a:pt x="876" y="1571"/>
                    </a:lnTo>
                    <a:cubicBezTo>
                      <a:pt x="896" y="1069"/>
                      <a:pt x="1289" y="566"/>
                      <a:pt x="1902" y="566"/>
                    </a:cubicBezTo>
                    <a:cubicBezTo>
                      <a:pt x="2104" y="566"/>
                      <a:pt x="2395" y="578"/>
                      <a:pt x="2708" y="578"/>
                    </a:cubicBezTo>
                    <a:cubicBezTo>
                      <a:pt x="2864" y="578"/>
                      <a:pt x="3026" y="575"/>
                      <a:pt x="3185" y="566"/>
                    </a:cubicBezTo>
                    <a:cubicBezTo>
                      <a:pt x="3667" y="566"/>
                      <a:pt x="4128" y="545"/>
                      <a:pt x="4389" y="482"/>
                    </a:cubicBezTo>
                    <a:cubicBezTo>
                      <a:pt x="4651" y="414"/>
                      <a:pt x="4866" y="241"/>
                      <a:pt x="5065" y="173"/>
                    </a:cubicBezTo>
                    <a:cubicBezTo>
                      <a:pt x="5175" y="131"/>
                      <a:pt x="5259" y="110"/>
                      <a:pt x="5348" y="110"/>
                    </a:cubicBezTo>
                    <a:close/>
                    <a:moveTo>
                      <a:pt x="5369" y="0"/>
                    </a:moveTo>
                    <a:cubicBezTo>
                      <a:pt x="5238" y="0"/>
                      <a:pt x="5128" y="21"/>
                      <a:pt x="5044" y="68"/>
                    </a:cubicBezTo>
                    <a:cubicBezTo>
                      <a:pt x="4824" y="152"/>
                      <a:pt x="4604" y="304"/>
                      <a:pt x="4363" y="372"/>
                    </a:cubicBezTo>
                    <a:cubicBezTo>
                      <a:pt x="4128" y="435"/>
                      <a:pt x="3667" y="461"/>
                      <a:pt x="3185" y="482"/>
                    </a:cubicBezTo>
                    <a:cubicBezTo>
                      <a:pt x="2708" y="482"/>
                      <a:pt x="2206" y="461"/>
                      <a:pt x="1902" y="461"/>
                    </a:cubicBezTo>
                    <a:cubicBezTo>
                      <a:pt x="1221" y="461"/>
                      <a:pt x="787" y="1027"/>
                      <a:pt x="766" y="1571"/>
                    </a:cubicBezTo>
                    <a:cubicBezTo>
                      <a:pt x="766" y="1791"/>
                      <a:pt x="766" y="1901"/>
                      <a:pt x="787" y="1985"/>
                    </a:cubicBezTo>
                    <a:cubicBezTo>
                      <a:pt x="745" y="1943"/>
                      <a:pt x="745" y="1943"/>
                      <a:pt x="697" y="1875"/>
                    </a:cubicBezTo>
                    <a:cubicBezTo>
                      <a:pt x="635" y="1812"/>
                      <a:pt x="567" y="1723"/>
                      <a:pt x="504" y="1681"/>
                    </a:cubicBezTo>
                    <a:cubicBezTo>
                      <a:pt x="454" y="1651"/>
                      <a:pt x="397" y="1629"/>
                      <a:pt x="335" y="1629"/>
                    </a:cubicBezTo>
                    <a:cubicBezTo>
                      <a:pt x="312" y="1629"/>
                      <a:pt x="287" y="1632"/>
                      <a:pt x="263" y="1639"/>
                    </a:cubicBezTo>
                    <a:cubicBezTo>
                      <a:pt x="200" y="1660"/>
                      <a:pt x="174" y="1681"/>
                      <a:pt x="153" y="1723"/>
                    </a:cubicBezTo>
                    <a:cubicBezTo>
                      <a:pt x="132" y="1744"/>
                      <a:pt x="132" y="1791"/>
                      <a:pt x="132" y="1833"/>
                    </a:cubicBezTo>
                    <a:cubicBezTo>
                      <a:pt x="153" y="1922"/>
                      <a:pt x="200" y="1985"/>
                      <a:pt x="242" y="2074"/>
                    </a:cubicBezTo>
                    <a:cubicBezTo>
                      <a:pt x="331" y="2163"/>
                      <a:pt x="352" y="2205"/>
                      <a:pt x="415" y="2268"/>
                    </a:cubicBezTo>
                    <a:cubicBezTo>
                      <a:pt x="373" y="2247"/>
                      <a:pt x="352" y="2247"/>
                      <a:pt x="305" y="2247"/>
                    </a:cubicBezTo>
                    <a:cubicBezTo>
                      <a:pt x="242" y="2247"/>
                      <a:pt x="174" y="2268"/>
                      <a:pt x="111" y="2294"/>
                    </a:cubicBezTo>
                    <a:cubicBezTo>
                      <a:pt x="69" y="2336"/>
                      <a:pt x="1" y="2399"/>
                      <a:pt x="1" y="2488"/>
                    </a:cubicBezTo>
                    <a:cubicBezTo>
                      <a:pt x="1" y="2577"/>
                      <a:pt x="43" y="2640"/>
                      <a:pt x="90" y="2687"/>
                    </a:cubicBezTo>
                    <a:cubicBezTo>
                      <a:pt x="153" y="2729"/>
                      <a:pt x="242" y="2729"/>
                      <a:pt x="305" y="2750"/>
                    </a:cubicBezTo>
                    <a:cubicBezTo>
                      <a:pt x="415" y="2750"/>
                      <a:pt x="462" y="2750"/>
                      <a:pt x="504" y="2729"/>
                    </a:cubicBezTo>
                    <a:lnTo>
                      <a:pt x="504" y="2729"/>
                    </a:lnTo>
                    <a:cubicBezTo>
                      <a:pt x="436" y="2839"/>
                      <a:pt x="284" y="3142"/>
                      <a:pt x="373" y="3624"/>
                    </a:cubicBezTo>
                    <a:cubicBezTo>
                      <a:pt x="415" y="3886"/>
                      <a:pt x="504" y="4059"/>
                      <a:pt x="593" y="4211"/>
                    </a:cubicBezTo>
                    <a:cubicBezTo>
                      <a:pt x="677" y="4342"/>
                      <a:pt x="745" y="4452"/>
                      <a:pt x="745" y="4604"/>
                    </a:cubicBezTo>
                    <a:cubicBezTo>
                      <a:pt x="766" y="4782"/>
                      <a:pt x="745" y="4886"/>
                      <a:pt x="745" y="4975"/>
                    </a:cubicBezTo>
                    <a:cubicBezTo>
                      <a:pt x="745" y="5017"/>
                      <a:pt x="766" y="5064"/>
                      <a:pt x="787" y="5106"/>
                    </a:cubicBezTo>
                    <a:cubicBezTo>
                      <a:pt x="807" y="5127"/>
                      <a:pt x="828" y="5174"/>
                      <a:pt x="876" y="5195"/>
                    </a:cubicBezTo>
                    <a:cubicBezTo>
                      <a:pt x="910" y="5208"/>
                      <a:pt x="943" y="5213"/>
                      <a:pt x="976" y="5213"/>
                    </a:cubicBezTo>
                    <a:cubicBezTo>
                      <a:pt x="1049" y="5213"/>
                      <a:pt x="1118" y="5189"/>
                      <a:pt x="1179" y="5174"/>
                    </a:cubicBezTo>
                    <a:cubicBezTo>
                      <a:pt x="1247" y="5148"/>
                      <a:pt x="1268" y="5127"/>
                      <a:pt x="1289" y="5127"/>
                    </a:cubicBezTo>
                    <a:cubicBezTo>
                      <a:pt x="1289" y="5127"/>
                      <a:pt x="1289" y="5148"/>
                      <a:pt x="1310" y="5148"/>
                    </a:cubicBezTo>
                    <a:cubicBezTo>
                      <a:pt x="1352" y="5216"/>
                      <a:pt x="1441" y="5279"/>
                      <a:pt x="1614" y="5305"/>
                    </a:cubicBezTo>
                    <a:cubicBezTo>
                      <a:pt x="1644" y="5309"/>
                      <a:pt x="1674" y="5311"/>
                      <a:pt x="1703" y="5311"/>
                    </a:cubicBezTo>
                    <a:cubicBezTo>
                      <a:pt x="2008" y="5311"/>
                      <a:pt x="2227" y="5127"/>
                      <a:pt x="2227" y="5127"/>
                    </a:cubicBezTo>
                    <a:lnTo>
                      <a:pt x="5500" y="3053"/>
                    </a:lnTo>
                    <a:cubicBezTo>
                      <a:pt x="5521" y="3053"/>
                      <a:pt x="5568" y="3053"/>
                      <a:pt x="5652" y="3032"/>
                    </a:cubicBezTo>
                    <a:cubicBezTo>
                      <a:pt x="5741" y="2991"/>
                      <a:pt x="5851" y="2902"/>
                      <a:pt x="5934" y="2729"/>
                    </a:cubicBezTo>
                    <a:cubicBezTo>
                      <a:pt x="6044" y="2530"/>
                      <a:pt x="6044" y="2378"/>
                      <a:pt x="6023" y="2294"/>
                    </a:cubicBezTo>
                    <a:cubicBezTo>
                      <a:pt x="6002" y="2205"/>
                      <a:pt x="5982" y="2205"/>
                      <a:pt x="5961" y="2184"/>
                    </a:cubicBezTo>
                    <a:cubicBezTo>
                      <a:pt x="6002" y="2163"/>
                      <a:pt x="6065" y="2137"/>
                      <a:pt x="6133" y="2053"/>
                    </a:cubicBezTo>
                    <a:cubicBezTo>
                      <a:pt x="6243" y="1943"/>
                      <a:pt x="6353" y="1770"/>
                      <a:pt x="6327" y="1461"/>
                    </a:cubicBezTo>
                    <a:cubicBezTo>
                      <a:pt x="6327" y="1310"/>
                      <a:pt x="6285" y="1200"/>
                      <a:pt x="6196" y="1116"/>
                    </a:cubicBezTo>
                    <a:cubicBezTo>
                      <a:pt x="6112" y="1027"/>
                      <a:pt x="6023" y="985"/>
                      <a:pt x="5913" y="938"/>
                    </a:cubicBezTo>
                    <a:cubicBezTo>
                      <a:pt x="5848" y="917"/>
                      <a:pt x="5794" y="912"/>
                      <a:pt x="5748" y="912"/>
                    </a:cubicBezTo>
                    <a:cubicBezTo>
                      <a:pt x="5703" y="912"/>
                      <a:pt x="5665" y="917"/>
                      <a:pt x="5631" y="917"/>
                    </a:cubicBezTo>
                    <a:cubicBezTo>
                      <a:pt x="5699" y="875"/>
                      <a:pt x="5720" y="854"/>
                      <a:pt x="5783" y="765"/>
                    </a:cubicBezTo>
                    <a:cubicBezTo>
                      <a:pt x="5830" y="676"/>
                      <a:pt x="5851" y="592"/>
                      <a:pt x="5851" y="482"/>
                    </a:cubicBezTo>
                    <a:cubicBezTo>
                      <a:pt x="5830" y="393"/>
                      <a:pt x="5783" y="283"/>
                      <a:pt x="5673" y="173"/>
                    </a:cubicBezTo>
                    <a:cubicBezTo>
                      <a:pt x="5589" y="68"/>
                      <a:pt x="5479" y="21"/>
                      <a:pt x="53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 name="Google Shape;1155;p38"/>
              <p:cNvSpPr/>
              <p:nvPr/>
            </p:nvSpPr>
            <p:spPr>
              <a:xfrm>
                <a:off x="2083683" y="730762"/>
                <a:ext cx="664086" cy="703113"/>
              </a:xfrm>
              <a:custGeom>
                <a:rect b="b" l="l" r="r" t="t"/>
                <a:pathLst>
                  <a:path extrusionOk="0" h="4486" w="4237">
                    <a:moveTo>
                      <a:pt x="3320" y="0"/>
                    </a:moveTo>
                    <a:cubicBezTo>
                      <a:pt x="3320" y="0"/>
                      <a:pt x="3320" y="1"/>
                      <a:pt x="3320" y="1"/>
                    </a:cubicBezTo>
                    <a:lnTo>
                      <a:pt x="3320" y="1"/>
                    </a:lnTo>
                    <a:cubicBezTo>
                      <a:pt x="3320" y="1"/>
                      <a:pt x="3320" y="0"/>
                      <a:pt x="3320" y="0"/>
                    </a:cubicBezTo>
                    <a:close/>
                    <a:moveTo>
                      <a:pt x="3320" y="1"/>
                    </a:moveTo>
                    <a:cubicBezTo>
                      <a:pt x="3312" y="13"/>
                      <a:pt x="3195" y="174"/>
                      <a:pt x="2797" y="194"/>
                    </a:cubicBezTo>
                    <a:cubicBezTo>
                      <a:pt x="2357" y="194"/>
                      <a:pt x="2095" y="21"/>
                      <a:pt x="2095" y="21"/>
                    </a:cubicBezTo>
                    <a:cubicBezTo>
                      <a:pt x="2095" y="21"/>
                      <a:pt x="2032" y="414"/>
                      <a:pt x="1597" y="760"/>
                    </a:cubicBezTo>
                    <a:cubicBezTo>
                      <a:pt x="1412" y="901"/>
                      <a:pt x="1270" y="943"/>
                      <a:pt x="1167" y="943"/>
                    </a:cubicBezTo>
                    <a:cubicBezTo>
                      <a:pt x="1012" y="943"/>
                      <a:pt x="943" y="849"/>
                      <a:pt x="943" y="849"/>
                    </a:cubicBezTo>
                    <a:cubicBezTo>
                      <a:pt x="943" y="849"/>
                      <a:pt x="875" y="1372"/>
                      <a:pt x="550" y="1545"/>
                    </a:cubicBezTo>
                    <a:cubicBezTo>
                      <a:pt x="440" y="1612"/>
                      <a:pt x="342" y="1634"/>
                      <a:pt x="261" y="1634"/>
                    </a:cubicBezTo>
                    <a:cubicBezTo>
                      <a:pt x="98" y="1634"/>
                      <a:pt x="0" y="1545"/>
                      <a:pt x="0" y="1545"/>
                    </a:cubicBezTo>
                    <a:lnTo>
                      <a:pt x="0" y="1545"/>
                    </a:lnTo>
                    <a:lnTo>
                      <a:pt x="178" y="2399"/>
                    </a:lnTo>
                    <a:cubicBezTo>
                      <a:pt x="178" y="2399"/>
                      <a:pt x="330" y="3054"/>
                      <a:pt x="482" y="3619"/>
                    </a:cubicBezTo>
                    <a:cubicBezTo>
                      <a:pt x="600" y="4152"/>
                      <a:pt x="1091" y="4485"/>
                      <a:pt x="2124" y="4485"/>
                    </a:cubicBezTo>
                    <a:cubicBezTo>
                      <a:pt x="2239" y="4485"/>
                      <a:pt x="2360" y="4481"/>
                      <a:pt x="2488" y="4473"/>
                    </a:cubicBezTo>
                    <a:cubicBezTo>
                      <a:pt x="3797" y="4384"/>
                      <a:pt x="4148" y="3818"/>
                      <a:pt x="4190" y="3184"/>
                    </a:cubicBezTo>
                    <a:cubicBezTo>
                      <a:pt x="4237" y="2551"/>
                      <a:pt x="4059" y="1723"/>
                      <a:pt x="4059" y="980"/>
                    </a:cubicBezTo>
                    <a:cubicBezTo>
                      <a:pt x="4059" y="980"/>
                      <a:pt x="3907" y="739"/>
                      <a:pt x="3797" y="524"/>
                    </a:cubicBezTo>
                    <a:cubicBezTo>
                      <a:pt x="3692" y="304"/>
                      <a:pt x="3734" y="152"/>
                      <a:pt x="3734" y="152"/>
                    </a:cubicBezTo>
                    <a:lnTo>
                      <a:pt x="3734" y="152"/>
                    </a:lnTo>
                    <a:cubicBezTo>
                      <a:pt x="3734" y="152"/>
                      <a:pt x="3694" y="180"/>
                      <a:pt x="3617" y="180"/>
                    </a:cubicBezTo>
                    <a:cubicBezTo>
                      <a:pt x="3578" y="180"/>
                      <a:pt x="3530" y="173"/>
                      <a:pt x="3472" y="152"/>
                    </a:cubicBezTo>
                    <a:cubicBezTo>
                      <a:pt x="3285" y="69"/>
                      <a:pt x="3315" y="8"/>
                      <a:pt x="3320" y="1"/>
                    </a:cubicBezTo>
                    <a:close/>
                  </a:path>
                </a:pathLst>
              </a:custGeom>
              <a:solidFill>
                <a:srgbClr val="FFEBD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 name="Google Shape;1156;p38"/>
              <p:cNvSpPr/>
              <p:nvPr/>
            </p:nvSpPr>
            <p:spPr>
              <a:xfrm>
                <a:off x="2073809" y="723395"/>
                <a:ext cx="683835" cy="720354"/>
              </a:xfrm>
              <a:custGeom>
                <a:rect b="b" l="l" r="r" t="t"/>
                <a:pathLst>
                  <a:path extrusionOk="0" h="4596" w="4363">
                    <a:moveTo>
                      <a:pt x="3362" y="131"/>
                    </a:moveTo>
                    <a:cubicBezTo>
                      <a:pt x="3383" y="178"/>
                      <a:pt x="3425" y="199"/>
                      <a:pt x="3514" y="241"/>
                    </a:cubicBezTo>
                    <a:cubicBezTo>
                      <a:pt x="3598" y="283"/>
                      <a:pt x="3687" y="283"/>
                      <a:pt x="3729" y="283"/>
                    </a:cubicBezTo>
                    <a:lnTo>
                      <a:pt x="3729" y="309"/>
                    </a:lnTo>
                    <a:cubicBezTo>
                      <a:pt x="3755" y="372"/>
                      <a:pt x="3755" y="482"/>
                      <a:pt x="3818" y="592"/>
                    </a:cubicBezTo>
                    <a:cubicBezTo>
                      <a:pt x="3928" y="807"/>
                      <a:pt x="4059" y="1027"/>
                      <a:pt x="4080" y="1048"/>
                    </a:cubicBezTo>
                    <a:cubicBezTo>
                      <a:pt x="4080" y="1791"/>
                      <a:pt x="4253" y="2619"/>
                      <a:pt x="4211" y="3231"/>
                    </a:cubicBezTo>
                    <a:cubicBezTo>
                      <a:pt x="4190" y="3535"/>
                      <a:pt x="4080" y="3818"/>
                      <a:pt x="3839" y="4038"/>
                    </a:cubicBezTo>
                    <a:cubicBezTo>
                      <a:pt x="3598" y="4258"/>
                      <a:pt x="3184" y="4431"/>
                      <a:pt x="2551" y="4473"/>
                    </a:cubicBezTo>
                    <a:cubicBezTo>
                      <a:pt x="2418" y="4483"/>
                      <a:pt x="2293" y="4487"/>
                      <a:pt x="2176" y="4487"/>
                    </a:cubicBezTo>
                    <a:cubicBezTo>
                      <a:pt x="1734" y="4487"/>
                      <a:pt x="1393" y="4420"/>
                      <a:pt x="1137" y="4300"/>
                    </a:cubicBezTo>
                    <a:cubicBezTo>
                      <a:pt x="828" y="4148"/>
                      <a:pt x="655" y="3928"/>
                      <a:pt x="587" y="3666"/>
                    </a:cubicBezTo>
                    <a:cubicBezTo>
                      <a:pt x="456" y="3080"/>
                      <a:pt x="304" y="2446"/>
                      <a:pt x="304" y="2446"/>
                    </a:cubicBezTo>
                    <a:lnTo>
                      <a:pt x="131" y="1681"/>
                    </a:lnTo>
                    <a:lnTo>
                      <a:pt x="131" y="1681"/>
                    </a:lnTo>
                    <a:cubicBezTo>
                      <a:pt x="152" y="1702"/>
                      <a:pt x="152" y="1702"/>
                      <a:pt x="194" y="1723"/>
                    </a:cubicBezTo>
                    <a:cubicBezTo>
                      <a:pt x="233" y="1732"/>
                      <a:pt x="276" y="1738"/>
                      <a:pt x="325" y="1738"/>
                    </a:cubicBezTo>
                    <a:cubicBezTo>
                      <a:pt x="414" y="1738"/>
                      <a:pt x="518" y="1718"/>
                      <a:pt x="634" y="1660"/>
                    </a:cubicBezTo>
                    <a:cubicBezTo>
                      <a:pt x="828" y="1550"/>
                      <a:pt x="938" y="1378"/>
                      <a:pt x="979" y="1200"/>
                    </a:cubicBezTo>
                    <a:cubicBezTo>
                      <a:pt x="1027" y="1095"/>
                      <a:pt x="1048" y="1027"/>
                      <a:pt x="1048" y="985"/>
                    </a:cubicBezTo>
                    <a:cubicBezTo>
                      <a:pt x="1069" y="1006"/>
                      <a:pt x="1089" y="1027"/>
                      <a:pt x="1158" y="1048"/>
                    </a:cubicBezTo>
                    <a:cubicBezTo>
                      <a:pt x="1174" y="1051"/>
                      <a:pt x="1193" y="1053"/>
                      <a:pt x="1214" y="1053"/>
                    </a:cubicBezTo>
                    <a:cubicBezTo>
                      <a:pt x="1328" y="1053"/>
                      <a:pt x="1495" y="1000"/>
                      <a:pt x="1681" y="854"/>
                    </a:cubicBezTo>
                    <a:cubicBezTo>
                      <a:pt x="1922" y="655"/>
                      <a:pt x="2053" y="482"/>
                      <a:pt x="2116" y="330"/>
                    </a:cubicBezTo>
                    <a:cubicBezTo>
                      <a:pt x="2184" y="220"/>
                      <a:pt x="2184" y="178"/>
                      <a:pt x="2205" y="152"/>
                    </a:cubicBezTo>
                    <a:cubicBezTo>
                      <a:pt x="2262" y="176"/>
                      <a:pt x="2432" y="286"/>
                      <a:pt x="2758" y="286"/>
                    </a:cubicBezTo>
                    <a:cubicBezTo>
                      <a:pt x="2790" y="286"/>
                      <a:pt x="2824" y="285"/>
                      <a:pt x="2860" y="283"/>
                    </a:cubicBezTo>
                    <a:cubicBezTo>
                      <a:pt x="3074" y="283"/>
                      <a:pt x="3231" y="220"/>
                      <a:pt x="3315" y="178"/>
                    </a:cubicBezTo>
                    <a:cubicBezTo>
                      <a:pt x="3336" y="152"/>
                      <a:pt x="3336" y="152"/>
                      <a:pt x="3362" y="131"/>
                    </a:cubicBezTo>
                    <a:close/>
                    <a:moveTo>
                      <a:pt x="3336" y="0"/>
                    </a:moveTo>
                    <a:cubicBezTo>
                      <a:pt x="3336" y="0"/>
                      <a:pt x="3336" y="21"/>
                      <a:pt x="3315" y="21"/>
                    </a:cubicBezTo>
                    <a:cubicBezTo>
                      <a:pt x="3315" y="47"/>
                      <a:pt x="3294" y="68"/>
                      <a:pt x="3252" y="89"/>
                    </a:cubicBezTo>
                    <a:cubicBezTo>
                      <a:pt x="3184" y="131"/>
                      <a:pt x="3053" y="178"/>
                      <a:pt x="2839" y="178"/>
                    </a:cubicBezTo>
                    <a:cubicBezTo>
                      <a:pt x="2815" y="179"/>
                      <a:pt x="2793" y="180"/>
                      <a:pt x="2771" y="180"/>
                    </a:cubicBezTo>
                    <a:cubicBezTo>
                      <a:pt x="2396" y="180"/>
                      <a:pt x="2205" y="21"/>
                      <a:pt x="2205" y="21"/>
                    </a:cubicBezTo>
                    <a:lnTo>
                      <a:pt x="2116" y="68"/>
                    </a:lnTo>
                    <a:cubicBezTo>
                      <a:pt x="2116" y="68"/>
                      <a:pt x="2095" y="152"/>
                      <a:pt x="2027" y="283"/>
                    </a:cubicBezTo>
                    <a:cubicBezTo>
                      <a:pt x="1964" y="414"/>
                      <a:pt x="1833" y="592"/>
                      <a:pt x="1613" y="765"/>
                    </a:cubicBezTo>
                    <a:cubicBezTo>
                      <a:pt x="1444" y="901"/>
                      <a:pt x="1326" y="946"/>
                      <a:pt x="1241" y="946"/>
                    </a:cubicBezTo>
                    <a:cubicBezTo>
                      <a:pt x="1218" y="946"/>
                      <a:pt x="1197" y="943"/>
                      <a:pt x="1178" y="938"/>
                    </a:cubicBezTo>
                    <a:cubicBezTo>
                      <a:pt x="1089" y="917"/>
                      <a:pt x="1048" y="875"/>
                      <a:pt x="1048" y="875"/>
                    </a:cubicBezTo>
                    <a:lnTo>
                      <a:pt x="959" y="896"/>
                    </a:lnTo>
                    <a:cubicBezTo>
                      <a:pt x="959" y="896"/>
                      <a:pt x="938" y="1027"/>
                      <a:pt x="896" y="1179"/>
                    </a:cubicBezTo>
                    <a:cubicBezTo>
                      <a:pt x="828" y="1309"/>
                      <a:pt x="744" y="1488"/>
                      <a:pt x="587" y="1550"/>
                    </a:cubicBezTo>
                    <a:cubicBezTo>
                      <a:pt x="484" y="1610"/>
                      <a:pt x="392" y="1630"/>
                      <a:pt x="316" y="1630"/>
                    </a:cubicBezTo>
                    <a:cubicBezTo>
                      <a:pt x="280" y="1630"/>
                      <a:pt x="247" y="1625"/>
                      <a:pt x="220" y="1618"/>
                    </a:cubicBezTo>
                    <a:cubicBezTo>
                      <a:pt x="131" y="1592"/>
                      <a:pt x="89" y="1550"/>
                      <a:pt x="89" y="1550"/>
                    </a:cubicBezTo>
                    <a:lnTo>
                      <a:pt x="0" y="1618"/>
                    </a:lnTo>
                    <a:lnTo>
                      <a:pt x="194" y="2467"/>
                    </a:lnTo>
                    <a:cubicBezTo>
                      <a:pt x="194" y="2467"/>
                      <a:pt x="351" y="3101"/>
                      <a:pt x="482" y="3687"/>
                    </a:cubicBezTo>
                    <a:cubicBezTo>
                      <a:pt x="566" y="3996"/>
                      <a:pt x="765" y="4237"/>
                      <a:pt x="1089" y="4389"/>
                    </a:cubicBezTo>
                    <a:cubicBezTo>
                      <a:pt x="1376" y="4513"/>
                      <a:pt x="1751" y="4595"/>
                      <a:pt x="2222" y="4595"/>
                    </a:cubicBezTo>
                    <a:cubicBezTo>
                      <a:pt x="2327" y="4595"/>
                      <a:pt x="2436" y="4591"/>
                      <a:pt x="2551" y="4583"/>
                    </a:cubicBezTo>
                    <a:cubicBezTo>
                      <a:pt x="3205" y="4541"/>
                      <a:pt x="3645" y="4368"/>
                      <a:pt x="3907" y="4127"/>
                    </a:cubicBezTo>
                    <a:cubicBezTo>
                      <a:pt x="4190" y="3865"/>
                      <a:pt x="4279" y="3556"/>
                      <a:pt x="4321" y="3231"/>
                    </a:cubicBezTo>
                    <a:cubicBezTo>
                      <a:pt x="4363" y="2598"/>
                      <a:pt x="4190" y="1770"/>
                      <a:pt x="4169" y="1027"/>
                    </a:cubicBezTo>
                    <a:lnTo>
                      <a:pt x="4169" y="1006"/>
                    </a:lnTo>
                    <a:cubicBezTo>
                      <a:pt x="4169" y="1006"/>
                      <a:pt x="4017" y="744"/>
                      <a:pt x="3907" y="545"/>
                    </a:cubicBezTo>
                    <a:cubicBezTo>
                      <a:pt x="3860" y="440"/>
                      <a:pt x="3839" y="372"/>
                      <a:pt x="3839" y="309"/>
                    </a:cubicBezTo>
                    <a:lnTo>
                      <a:pt x="3839" y="220"/>
                    </a:lnTo>
                    <a:lnTo>
                      <a:pt x="3755" y="152"/>
                    </a:lnTo>
                    <a:cubicBezTo>
                      <a:pt x="3755" y="152"/>
                      <a:pt x="3755" y="178"/>
                      <a:pt x="3708" y="178"/>
                    </a:cubicBezTo>
                    <a:cubicBezTo>
                      <a:pt x="3687" y="178"/>
                      <a:pt x="3624" y="178"/>
                      <a:pt x="3556" y="131"/>
                    </a:cubicBezTo>
                    <a:cubicBezTo>
                      <a:pt x="3467" y="110"/>
                      <a:pt x="3446" y="68"/>
                      <a:pt x="3446" y="68"/>
                    </a:cubicBezTo>
                    <a:lnTo>
                      <a:pt x="3425" y="68"/>
                    </a:lnTo>
                    <a:lnTo>
                      <a:pt x="3336" y="0"/>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 name="Google Shape;1157;p38"/>
              <p:cNvSpPr/>
              <p:nvPr/>
            </p:nvSpPr>
            <p:spPr>
              <a:xfrm>
                <a:off x="2083683" y="928560"/>
                <a:ext cx="660795" cy="505314"/>
              </a:xfrm>
              <a:custGeom>
                <a:rect b="b" l="l" r="r" t="t"/>
                <a:pathLst>
                  <a:path extrusionOk="0" h="3224" w="4216">
                    <a:moveTo>
                      <a:pt x="812" y="0"/>
                    </a:moveTo>
                    <a:cubicBezTo>
                      <a:pt x="765" y="131"/>
                      <a:pt x="681" y="241"/>
                      <a:pt x="550" y="283"/>
                    </a:cubicBezTo>
                    <a:cubicBezTo>
                      <a:pt x="440" y="350"/>
                      <a:pt x="342" y="372"/>
                      <a:pt x="261" y="372"/>
                    </a:cubicBezTo>
                    <a:cubicBezTo>
                      <a:pt x="98" y="372"/>
                      <a:pt x="0" y="283"/>
                      <a:pt x="0" y="283"/>
                    </a:cubicBezTo>
                    <a:lnTo>
                      <a:pt x="0" y="283"/>
                    </a:lnTo>
                    <a:lnTo>
                      <a:pt x="178" y="1137"/>
                    </a:lnTo>
                    <a:cubicBezTo>
                      <a:pt x="178" y="1137"/>
                      <a:pt x="330" y="1792"/>
                      <a:pt x="482" y="2357"/>
                    </a:cubicBezTo>
                    <a:cubicBezTo>
                      <a:pt x="600" y="2890"/>
                      <a:pt x="1091" y="3223"/>
                      <a:pt x="2124" y="3223"/>
                    </a:cubicBezTo>
                    <a:cubicBezTo>
                      <a:pt x="2239" y="3223"/>
                      <a:pt x="2360" y="3219"/>
                      <a:pt x="2488" y="3211"/>
                    </a:cubicBezTo>
                    <a:cubicBezTo>
                      <a:pt x="3797" y="3122"/>
                      <a:pt x="4148" y="2556"/>
                      <a:pt x="4190" y="1922"/>
                    </a:cubicBezTo>
                    <a:cubicBezTo>
                      <a:pt x="4216" y="1702"/>
                      <a:pt x="4190" y="1462"/>
                      <a:pt x="4169" y="1200"/>
                    </a:cubicBezTo>
                    <a:cubicBezTo>
                      <a:pt x="3920" y="1038"/>
                      <a:pt x="3499" y="941"/>
                      <a:pt x="3107" y="941"/>
                    </a:cubicBezTo>
                    <a:cubicBezTo>
                      <a:pt x="2813" y="941"/>
                      <a:pt x="2536" y="995"/>
                      <a:pt x="2357" y="1116"/>
                    </a:cubicBezTo>
                    <a:cubicBezTo>
                      <a:pt x="2125" y="1277"/>
                      <a:pt x="1892" y="1345"/>
                      <a:pt x="1683" y="1345"/>
                    </a:cubicBezTo>
                    <a:cubicBezTo>
                      <a:pt x="1443" y="1345"/>
                      <a:pt x="1234" y="1256"/>
                      <a:pt x="1095" y="1116"/>
                    </a:cubicBezTo>
                    <a:cubicBezTo>
                      <a:pt x="964" y="1006"/>
                      <a:pt x="875" y="482"/>
                      <a:pt x="812"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 name="Google Shape;1158;p38"/>
              <p:cNvSpPr/>
              <p:nvPr/>
            </p:nvSpPr>
            <p:spPr>
              <a:xfrm>
                <a:off x="2073809" y="925269"/>
                <a:ext cx="677252" cy="518479"/>
              </a:xfrm>
              <a:custGeom>
                <a:rect b="b" l="l" r="r" t="t"/>
                <a:pathLst>
                  <a:path extrusionOk="0" h="3308" w="4321">
                    <a:moveTo>
                      <a:pt x="849" y="152"/>
                    </a:moveTo>
                    <a:cubicBezTo>
                      <a:pt x="875" y="351"/>
                      <a:pt x="896" y="545"/>
                      <a:pt x="938" y="723"/>
                    </a:cubicBezTo>
                    <a:cubicBezTo>
                      <a:pt x="979" y="938"/>
                      <a:pt x="1048" y="1090"/>
                      <a:pt x="1137" y="1179"/>
                    </a:cubicBezTo>
                    <a:cubicBezTo>
                      <a:pt x="1276" y="1330"/>
                      <a:pt x="1491" y="1425"/>
                      <a:pt x="1740" y="1425"/>
                    </a:cubicBezTo>
                    <a:cubicBezTo>
                      <a:pt x="1957" y="1425"/>
                      <a:pt x="2202" y="1352"/>
                      <a:pt x="2446" y="1179"/>
                    </a:cubicBezTo>
                    <a:cubicBezTo>
                      <a:pt x="2608" y="1069"/>
                      <a:pt x="2867" y="1022"/>
                      <a:pt x="3150" y="1022"/>
                    </a:cubicBezTo>
                    <a:cubicBezTo>
                      <a:pt x="3204" y="1022"/>
                      <a:pt x="3259" y="1024"/>
                      <a:pt x="3315" y="1027"/>
                    </a:cubicBezTo>
                    <a:cubicBezTo>
                      <a:pt x="3645" y="1048"/>
                      <a:pt x="3991" y="1137"/>
                      <a:pt x="4190" y="1268"/>
                    </a:cubicBezTo>
                    <a:cubicBezTo>
                      <a:pt x="4211" y="1509"/>
                      <a:pt x="4211" y="1744"/>
                      <a:pt x="4211" y="1943"/>
                    </a:cubicBezTo>
                    <a:cubicBezTo>
                      <a:pt x="4190" y="2247"/>
                      <a:pt x="4080" y="2530"/>
                      <a:pt x="3839" y="2750"/>
                    </a:cubicBezTo>
                    <a:cubicBezTo>
                      <a:pt x="3598" y="2970"/>
                      <a:pt x="3184" y="3143"/>
                      <a:pt x="2551" y="3185"/>
                    </a:cubicBezTo>
                    <a:cubicBezTo>
                      <a:pt x="2418" y="3195"/>
                      <a:pt x="2293" y="3199"/>
                      <a:pt x="2176" y="3199"/>
                    </a:cubicBezTo>
                    <a:cubicBezTo>
                      <a:pt x="1734" y="3199"/>
                      <a:pt x="1393" y="3132"/>
                      <a:pt x="1137" y="3012"/>
                    </a:cubicBezTo>
                    <a:cubicBezTo>
                      <a:pt x="828" y="2860"/>
                      <a:pt x="655" y="2640"/>
                      <a:pt x="587" y="2378"/>
                    </a:cubicBezTo>
                    <a:cubicBezTo>
                      <a:pt x="456" y="1792"/>
                      <a:pt x="304" y="1158"/>
                      <a:pt x="304" y="1158"/>
                    </a:cubicBezTo>
                    <a:lnTo>
                      <a:pt x="131" y="393"/>
                    </a:lnTo>
                    <a:lnTo>
                      <a:pt x="131" y="393"/>
                    </a:lnTo>
                    <a:cubicBezTo>
                      <a:pt x="152" y="414"/>
                      <a:pt x="152" y="414"/>
                      <a:pt x="194" y="435"/>
                    </a:cubicBezTo>
                    <a:cubicBezTo>
                      <a:pt x="233" y="444"/>
                      <a:pt x="276" y="450"/>
                      <a:pt x="325" y="450"/>
                    </a:cubicBezTo>
                    <a:cubicBezTo>
                      <a:pt x="414" y="450"/>
                      <a:pt x="518" y="430"/>
                      <a:pt x="634" y="372"/>
                    </a:cubicBezTo>
                    <a:cubicBezTo>
                      <a:pt x="744" y="304"/>
                      <a:pt x="786" y="220"/>
                      <a:pt x="849" y="152"/>
                    </a:cubicBezTo>
                    <a:close/>
                    <a:moveTo>
                      <a:pt x="828" y="1"/>
                    </a:moveTo>
                    <a:cubicBezTo>
                      <a:pt x="786" y="111"/>
                      <a:pt x="697" y="220"/>
                      <a:pt x="587" y="262"/>
                    </a:cubicBezTo>
                    <a:cubicBezTo>
                      <a:pt x="484" y="322"/>
                      <a:pt x="392" y="342"/>
                      <a:pt x="316" y="342"/>
                    </a:cubicBezTo>
                    <a:cubicBezTo>
                      <a:pt x="280" y="342"/>
                      <a:pt x="247" y="337"/>
                      <a:pt x="220" y="330"/>
                    </a:cubicBezTo>
                    <a:cubicBezTo>
                      <a:pt x="131" y="304"/>
                      <a:pt x="89" y="262"/>
                      <a:pt x="89" y="262"/>
                    </a:cubicBezTo>
                    <a:lnTo>
                      <a:pt x="0" y="330"/>
                    </a:lnTo>
                    <a:lnTo>
                      <a:pt x="194" y="1179"/>
                    </a:lnTo>
                    <a:cubicBezTo>
                      <a:pt x="194" y="1179"/>
                      <a:pt x="351" y="1813"/>
                      <a:pt x="482" y="2399"/>
                    </a:cubicBezTo>
                    <a:cubicBezTo>
                      <a:pt x="566" y="2708"/>
                      <a:pt x="765" y="2949"/>
                      <a:pt x="1089" y="3101"/>
                    </a:cubicBezTo>
                    <a:cubicBezTo>
                      <a:pt x="1376" y="3225"/>
                      <a:pt x="1751" y="3307"/>
                      <a:pt x="2222" y="3307"/>
                    </a:cubicBezTo>
                    <a:cubicBezTo>
                      <a:pt x="2327" y="3307"/>
                      <a:pt x="2436" y="3303"/>
                      <a:pt x="2551" y="3295"/>
                    </a:cubicBezTo>
                    <a:cubicBezTo>
                      <a:pt x="3205" y="3253"/>
                      <a:pt x="3645" y="3080"/>
                      <a:pt x="3907" y="2839"/>
                    </a:cubicBezTo>
                    <a:cubicBezTo>
                      <a:pt x="4190" y="2577"/>
                      <a:pt x="4279" y="2268"/>
                      <a:pt x="4300" y="1943"/>
                    </a:cubicBezTo>
                    <a:cubicBezTo>
                      <a:pt x="4321" y="1723"/>
                      <a:pt x="4321" y="1483"/>
                      <a:pt x="4300" y="1221"/>
                    </a:cubicBezTo>
                    <a:lnTo>
                      <a:pt x="4279" y="1179"/>
                    </a:lnTo>
                    <a:cubicBezTo>
                      <a:pt x="4038" y="1027"/>
                      <a:pt x="3687" y="938"/>
                      <a:pt x="3315" y="917"/>
                    </a:cubicBezTo>
                    <a:cubicBezTo>
                      <a:pt x="3261" y="914"/>
                      <a:pt x="3206" y="912"/>
                      <a:pt x="3152" y="912"/>
                    </a:cubicBezTo>
                    <a:cubicBezTo>
                      <a:pt x="2862" y="912"/>
                      <a:pt x="2581" y="962"/>
                      <a:pt x="2378" y="1090"/>
                    </a:cubicBezTo>
                    <a:cubicBezTo>
                      <a:pt x="2154" y="1253"/>
                      <a:pt x="1936" y="1316"/>
                      <a:pt x="1743" y="1316"/>
                    </a:cubicBezTo>
                    <a:cubicBezTo>
                      <a:pt x="1520" y="1316"/>
                      <a:pt x="1329" y="1231"/>
                      <a:pt x="1199" y="1116"/>
                    </a:cubicBezTo>
                    <a:cubicBezTo>
                      <a:pt x="1158" y="1069"/>
                      <a:pt x="1089" y="896"/>
                      <a:pt x="1048" y="697"/>
                    </a:cubicBezTo>
                    <a:cubicBezTo>
                      <a:pt x="1006" y="503"/>
                      <a:pt x="959" y="262"/>
                      <a:pt x="938" y="21"/>
                    </a:cubicBezTo>
                    <a:lnTo>
                      <a:pt x="917" y="42"/>
                    </a:lnTo>
                    <a:lnTo>
                      <a:pt x="828" y="1"/>
                    </a:ln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 name="Google Shape;1159;p38"/>
              <p:cNvSpPr/>
              <p:nvPr/>
            </p:nvSpPr>
            <p:spPr>
              <a:xfrm>
                <a:off x="2296215" y="884988"/>
                <a:ext cx="235729" cy="215197"/>
              </a:xfrm>
              <a:custGeom>
                <a:rect b="b" l="l" r="r" t="t"/>
                <a:pathLst>
                  <a:path extrusionOk="0" h="1373" w="1504">
                    <a:moveTo>
                      <a:pt x="715" y="1"/>
                    </a:moveTo>
                    <a:cubicBezTo>
                      <a:pt x="514" y="1"/>
                      <a:pt x="307" y="6"/>
                      <a:pt x="241" y="17"/>
                    </a:cubicBezTo>
                    <a:cubicBezTo>
                      <a:pt x="110" y="17"/>
                      <a:pt x="0" y="195"/>
                      <a:pt x="21" y="457"/>
                    </a:cubicBezTo>
                    <a:cubicBezTo>
                      <a:pt x="42" y="718"/>
                      <a:pt x="42" y="1022"/>
                      <a:pt x="84" y="1111"/>
                    </a:cubicBezTo>
                    <a:cubicBezTo>
                      <a:pt x="131" y="1174"/>
                      <a:pt x="414" y="1373"/>
                      <a:pt x="566" y="1373"/>
                    </a:cubicBezTo>
                    <a:cubicBezTo>
                      <a:pt x="718" y="1373"/>
                      <a:pt x="1179" y="1305"/>
                      <a:pt x="1289" y="1263"/>
                    </a:cubicBezTo>
                    <a:cubicBezTo>
                      <a:pt x="1372" y="1242"/>
                      <a:pt x="1441" y="1001"/>
                      <a:pt x="1461" y="781"/>
                    </a:cubicBezTo>
                    <a:cubicBezTo>
                      <a:pt x="1461" y="781"/>
                      <a:pt x="1503" y="430"/>
                      <a:pt x="1461" y="326"/>
                    </a:cubicBezTo>
                    <a:cubicBezTo>
                      <a:pt x="1441" y="216"/>
                      <a:pt x="1221" y="38"/>
                      <a:pt x="1158" y="17"/>
                    </a:cubicBezTo>
                    <a:cubicBezTo>
                      <a:pt x="1113" y="6"/>
                      <a:pt x="917" y="1"/>
                      <a:pt x="715"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 name="Google Shape;1160;p38"/>
              <p:cNvSpPr/>
              <p:nvPr/>
            </p:nvSpPr>
            <p:spPr>
              <a:xfrm>
                <a:off x="2288849" y="876211"/>
                <a:ext cx="250463" cy="233849"/>
              </a:xfrm>
              <a:custGeom>
                <a:rect b="b" l="l" r="r" t="t"/>
                <a:pathLst>
                  <a:path extrusionOk="0" h="1492" w="1598">
                    <a:moveTo>
                      <a:pt x="765" y="94"/>
                    </a:moveTo>
                    <a:cubicBezTo>
                      <a:pt x="854" y="94"/>
                      <a:pt x="964" y="120"/>
                      <a:pt x="1027" y="120"/>
                    </a:cubicBezTo>
                    <a:lnTo>
                      <a:pt x="1179" y="120"/>
                    </a:lnTo>
                    <a:cubicBezTo>
                      <a:pt x="1205" y="120"/>
                      <a:pt x="1268" y="183"/>
                      <a:pt x="1336" y="225"/>
                    </a:cubicBezTo>
                    <a:cubicBezTo>
                      <a:pt x="1398" y="293"/>
                      <a:pt x="1467" y="355"/>
                      <a:pt x="1467" y="403"/>
                    </a:cubicBezTo>
                    <a:cubicBezTo>
                      <a:pt x="1488" y="424"/>
                      <a:pt x="1488" y="554"/>
                      <a:pt x="1488" y="643"/>
                    </a:cubicBezTo>
                    <a:cubicBezTo>
                      <a:pt x="1467" y="727"/>
                      <a:pt x="1467" y="816"/>
                      <a:pt x="1467" y="816"/>
                    </a:cubicBezTo>
                    <a:cubicBezTo>
                      <a:pt x="1440" y="926"/>
                      <a:pt x="1419" y="1036"/>
                      <a:pt x="1398" y="1120"/>
                    </a:cubicBezTo>
                    <a:cubicBezTo>
                      <a:pt x="1357" y="1209"/>
                      <a:pt x="1309" y="1272"/>
                      <a:pt x="1309" y="1272"/>
                    </a:cubicBezTo>
                    <a:cubicBezTo>
                      <a:pt x="1289" y="1298"/>
                      <a:pt x="1247" y="1298"/>
                      <a:pt x="1179" y="1319"/>
                    </a:cubicBezTo>
                    <a:cubicBezTo>
                      <a:pt x="1116" y="1319"/>
                      <a:pt x="1048" y="1340"/>
                      <a:pt x="985" y="1340"/>
                    </a:cubicBezTo>
                    <a:cubicBezTo>
                      <a:pt x="833" y="1361"/>
                      <a:pt x="681" y="1382"/>
                      <a:pt x="613" y="1382"/>
                    </a:cubicBezTo>
                    <a:cubicBezTo>
                      <a:pt x="550" y="1382"/>
                      <a:pt x="440" y="1340"/>
                      <a:pt x="351" y="1272"/>
                    </a:cubicBezTo>
                    <a:cubicBezTo>
                      <a:pt x="309" y="1251"/>
                      <a:pt x="288" y="1209"/>
                      <a:pt x="241" y="1188"/>
                    </a:cubicBezTo>
                    <a:cubicBezTo>
                      <a:pt x="220" y="1167"/>
                      <a:pt x="199" y="1141"/>
                      <a:pt x="178" y="1120"/>
                    </a:cubicBezTo>
                    <a:cubicBezTo>
                      <a:pt x="178" y="1120"/>
                      <a:pt x="178" y="1078"/>
                      <a:pt x="157" y="1057"/>
                    </a:cubicBezTo>
                    <a:lnTo>
                      <a:pt x="157" y="905"/>
                    </a:lnTo>
                    <a:cubicBezTo>
                      <a:pt x="157" y="774"/>
                      <a:pt x="131" y="643"/>
                      <a:pt x="131" y="513"/>
                    </a:cubicBezTo>
                    <a:cubicBezTo>
                      <a:pt x="110" y="382"/>
                      <a:pt x="131" y="293"/>
                      <a:pt x="178" y="225"/>
                    </a:cubicBezTo>
                    <a:cubicBezTo>
                      <a:pt x="199" y="162"/>
                      <a:pt x="241" y="120"/>
                      <a:pt x="288" y="120"/>
                    </a:cubicBezTo>
                    <a:cubicBezTo>
                      <a:pt x="351" y="120"/>
                      <a:pt x="571" y="94"/>
                      <a:pt x="765" y="94"/>
                    </a:cubicBezTo>
                    <a:close/>
                    <a:moveTo>
                      <a:pt x="569" y="0"/>
                    </a:moveTo>
                    <a:cubicBezTo>
                      <a:pt x="442" y="0"/>
                      <a:pt x="330" y="10"/>
                      <a:pt x="288" y="10"/>
                    </a:cubicBezTo>
                    <a:cubicBezTo>
                      <a:pt x="199" y="31"/>
                      <a:pt x="110" y="73"/>
                      <a:pt x="68" y="183"/>
                    </a:cubicBezTo>
                    <a:cubicBezTo>
                      <a:pt x="26" y="272"/>
                      <a:pt x="0" y="382"/>
                      <a:pt x="26" y="513"/>
                    </a:cubicBezTo>
                    <a:cubicBezTo>
                      <a:pt x="26" y="643"/>
                      <a:pt x="47" y="774"/>
                      <a:pt x="47" y="905"/>
                    </a:cubicBezTo>
                    <a:cubicBezTo>
                      <a:pt x="47" y="968"/>
                      <a:pt x="47" y="1010"/>
                      <a:pt x="68" y="1057"/>
                    </a:cubicBezTo>
                    <a:cubicBezTo>
                      <a:pt x="68" y="1099"/>
                      <a:pt x="68" y="1141"/>
                      <a:pt x="89" y="1188"/>
                    </a:cubicBezTo>
                    <a:cubicBezTo>
                      <a:pt x="110" y="1209"/>
                      <a:pt x="131" y="1251"/>
                      <a:pt x="178" y="1272"/>
                    </a:cubicBezTo>
                    <a:cubicBezTo>
                      <a:pt x="220" y="1298"/>
                      <a:pt x="262" y="1340"/>
                      <a:pt x="309" y="1361"/>
                    </a:cubicBezTo>
                    <a:cubicBezTo>
                      <a:pt x="393" y="1429"/>
                      <a:pt x="503" y="1471"/>
                      <a:pt x="613" y="1492"/>
                    </a:cubicBezTo>
                    <a:cubicBezTo>
                      <a:pt x="702" y="1492"/>
                      <a:pt x="854" y="1471"/>
                      <a:pt x="985" y="1450"/>
                    </a:cubicBezTo>
                    <a:cubicBezTo>
                      <a:pt x="1074" y="1450"/>
                      <a:pt x="1137" y="1429"/>
                      <a:pt x="1205" y="1403"/>
                    </a:cubicBezTo>
                    <a:cubicBezTo>
                      <a:pt x="1268" y="1403"/>
                      <a:pt x="1309" y="1382"/>
                      <a:pt x="1336" y="1382"/>
                    </a:cubicBezTo>
                    <a:cubicBezTo>
                      <a:pt x="1419" y="1340"/>
                      <a:pt x="1467" y="1251"/>
                      <a:pt x="1488" y="1167"/>
                    </a:cubicBezTo>
                    <a:cubicBezTo>
                      <a:pt x="1529" y="1078"/>
                      <a:pt x="1550" y="947"/>
                      <a:pt x="1571" y="837"/>
                    </a:cubicBezTo>
                    <a:lnTo>
                      <a:pt x="1571" y="643"/>
                    </a:lnTo>
                    <a:cubicBezTo>
                      <a:pt x="1597" y="554"/>
                      <a:pt x="1597" y="444"/>
                      <a:pt x="1571" y="355"/>
                    </a:cubicBezTo>
                    <a:cubicBezTo>
                      <a:pt x="1550" y="293"/>
                      <a:pt x="1488" y="204"/>
                      <a:pt x="1398" y="162"/>
                    </a:cubicBezTo>
                    <a:cubicBezTo>
                      <a:pt x="1336" y="94"/>
                      <a:pt x="1268" y="31"/>
                      <a:pt x="1205" y="31"/>
                    </a:cubicBezTo>
                    <a:cubicBezTo>
                      <a:pt x="1179" y="10"/>
                      <a:pt x="1179" y="10"/>
                      <a:pt x="1137" y="10"/>
                    </a:cubicBezTo>
                    <a:lnTo>
                      <a:pt x="765" y="10"/>
                    </a:lnTo>
                    <a:cubicBezTo>
                      <a:pt x="700" y="3"/>
                      <a:pt x="633" y="0"/>
                      <a:pt x="56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 name="Google Shape;1161;p38"/>
              <p:cNvSpPr/>
              <p:nvPr/>
            </p:nvSpPr>
            <p:spPr>
              <a:xfrm>
                <a:off x="2596676" y="884988"/>
                <a:ext cx="168333" cy="215197"/>
              </a:xfrm>
              <a:custGeom>
                <a:rect b="b" l="l" r="r" t="t"/>
                <a:pathLst>
                  <a:path extrusionOk="0" h="1373" w="1074">
                    <a:moveTo>
                      <a:pt x="565" y="1"/>
                    </a:moveTo>
                    <a:cubicBezTo>
                      <a:pt x="423" y="1"/>
                      <a:pt x="285" y="6"/>
                      <a:pt x="262" y="17"/>
                    </a:cubicBezTo>
                    <a:cubicBezTo>
                      <a:pt x="199" y="38"/>
                      <a:pt x="47" y="216"/>
                      <a:pt x="26" y="326"/>
                    </a:cubicBezTo>
                    <a:cubicBezTo>
                      <a:pt x="0" y="430"/>
                      <a:pt x="26" y="781"/>
                      <a:pt x="26" y="781"/>
                    </a:cubicBezTo>
                    <a:cubicBezTo>
                      <a:pt x="47" y="1001"/>
                      <a:pt x="89" y="1242"/>
                      <a:pt x="157" y="1263"/>
                    </a:cubicBezTo>
                    <a:cubicBezTo>
                      <a:pt x="220" y="1305"/>
                      <a:pt x="571" y="1373"/>
                      <a:pt x="681" y="1373"/>
                    </a:cubicBezTo>
                    <a:cubicBezTo>
                      <a:pt x="786" y="1373"/>
                      <a:pt x="985" y="1174"/>
                      <a:pt x="1006" y="1111"/>
                    </a:cubicBezTo>
                    <a:cubicBezTo>
                      <a:pt x="1047" y="1022"/>
                      <a:pt x="1027" y="718"/>
                      <a:pt x="1047" y="457"/>
                    </a:cubicBezTo>
                    <a:cubicBezTo>
                      <a:pt x="1074" y="195"/>
                      <a:pt x="1006" y="17"/>
                      <a:pt x="896" y="17"/>
                    </a:cubicBezTo>
                    <a:cubicBezTo>
                      <a:pt x="854" y="6"/>
                      <a:pt x="707" y="1"/>
                      <a:pt x="565"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 name="Google Shape;1162;p38"/>
              <p:cNvSpPr/>
              <p:nvPr/>
            </p:nvSpPr>
            <p:spPr>
              <a:xfrm>
                <a:off x="2590093" y="876211"/>
                <a:ext cx="181499" cy="233849"/>
              </a:xfrm>
              <a:custGeom>
                <a:rect b="b" l="l" r="r" t="t"/>
                <a:pathLst>
                  <a:path extrusionOk="0" h="1492" w="1158">
                    <a:moveTo>
                      <a:pt x="613" y="94"/>
                    </a:moveTo>
                    <a:cubicBezTo>
                      <a:pt x="744" y="94"/>
                      <a:pt x="896" y="120"/>
                      <a:pt x="938" y="120"/>
                    </a:cubicBezTo>
                    <a:cubicBezTo>
                      <a:pt x="959" y="120"/>
                      <a:pt x="985" y="141"/>
                      <a:pt x="1006" y="204"/>
                    </a:cubicBezTo>
                    <a:cubicBezTo>
                      <a:pt x="1048" y="293"/>
                      <a:pt x="1048" y="382"/>
                      <a:pt x="1048" y="513"/>
                    </a:cubicBezTo>
                    <a:cubicBezTo>
                      <a:pt x="1027" y="643"/>
                      <a:pt x="1027" y="774"/>
                      <a:pt x="1027" y="905"/>
                    </a:cubicBezTo>
                    <a:cubicBezTo>
                      <a:pt x="1027" y="1010"/>
                      <a:pt x="1006" y="1120"/>
                      <a:pt x="1006" y="1141"/>
                    </a:cubicBezTo>
                    <a:cubicBezTo>
                      <a:pt x="1006" y="1167"/>
                      <a:pt x="938" y="1230"/>
                      <a:pt x="875" y="1272"/>
                    </a:cubicBezTo>
                    <a:cubicBezTo>
                      <a:pt x="807" y="1340"/>
                      <a:pt x="744" y="1382"/>
                      <a:pt x="723" y="1382"/>
                    </a:cubicBezTo>
                    <a:cubicBezTo>
                      <a:pt x="676" y="1382"/>
                      <a:pt x="566" y="1361"/>
                      <a:pt x="461" y="1340"/>
                    </a:cubicBezTo>
                    <a:cubicBezTo>
                      <a:pt x="393" y="1340"/>
                      <a:pt x="351" y="1319"/>
                      <a:pt x="304" y="1319"/>
                    </a:cubicBezTo>
                    <a:cubicBezTo>
                      <a:pt x="262" y="1298"/>
                      <a:pt x="241" y="1298"/>
                      <a:pt x="241" y="1272"/>
                    </a:cubicBezTo>
                    <a:cubicBezTo>
                      <a:pt x="241" y="1272"/>
                      <a:pt x="220" y="1272"/>
                      <a:pt x="199" y="1251"/>
                    </a:cubicBezTo>
                    <a:cubicBezTo>
                      <a:pt x="199" y="1209"/>
                      <a:pt x="173" y="1188"/>
                      <a:pt x="173" y="1141"/>
                    </a:cubicBezTo>
                    <a:cubicBezTo>
                      <a:pt x="152" y="1057"/>
                      <a:pt x="131" y="926"/>
                      <a:pt x="110" y="816"/>
                    </a:cubicBezTo>
                    <a:lnTo>
                      <a:pt x="110" y="643"/>
                    </a:lnTo>
                    <a:lnTo>
                      <a:pt x="110" y="382"/>
                    </a:lnTo>
                    <a:cubicBezTo>
                      <a:pt x="131" y="355"/>
                      <a:pt x="152" y="293"/>
                      <a:pt x="220" y="225"/>
                    </a:cubicBezTo>
                    <a:cubicBezTo>
                      <a:pt x="241" y="204"/>
                      <a:pt x="262" y="183"/>
                      <a:pt x="283" y="162"/>
                    </a:cubicBezTo>
                    <a:cubicBezTo>
                      <a:pt x="304" y="141"/>
                      <a:pt x="304" y="120"/>
                      <a:pt x="330" y="120"/>
                    </a:cubicBezTo>
                    <a:lnTo>
                      <a:pt x="414" y="120"/>
                    </a:lnTo>
                    <a:cubicBezTo>
                      <a:pt x="461" y="120"/>
                      <a:pt x="524" y="94"/>
                      <a:pt x="613" y="94"/>
                    </a:cubicBezTo>
                    <a:close/>
                    <a:moveTo>
                      <a:pt x="747" y="0"/>
                    </a:moveTo>
                    <a:cubicBezTo>
                      <a:pt x="703" y="0"/>
                      <a:pt x="657" y="3"/>
                      <a:pt x="613" y="10"/>
                    </a:cubicBezTo>
                    <a:lnTo>
                      <a:pt x="330" y="10"/>
                    </a:lnTo>
                    <a:cubicBezTo>
                      <a:pt x="304" y="10"/>
                      <a:pt x="283" y="10"/>
                      <a:pt x="283" y="31"/>
                    </a:cubicBezTo>
                    <a:cubicBezTo>
                      <a:pt x="241" y="31"/>
                      <a:pt x="220" y="52"/>
                      <a:pt x="199" y="73"/>
                    </a:cubicBezTo>
                    <a:cubicBezTo>
                      <a:pt x="173" y="94"/>
                      <a:pt x="152" y="120"/>
                      <a:pt x="131" y="162"/>
                    </a:cubicBezTo>
                    <a:cubicBezTo>
                      <a:pt x="68" y="225"/>
                      <a:pt x="21" y="293"/>
                      <a:pt x="0" y="355"/>
                    </a:cubicBezTo>
                    <a:lnTo>
                      <a:pt x="0" y="643"/>
                    </a:lnTo>
                    <a:lnTo>
                      <a:pt x="0" y="837"/>
                    </a:lnTo>
                    <a:cubicBezTo>
                      <a:pt x="21" y="947"/>
                      <a:pt x="42" y="1057"/>
                      <a:pt x="68" y="1167"/>
                    </a:cubicBezTo>
                    <a:cubicBezTo>
                      <a:pt x="89" y="1209"/>
                      <a:pt x="89" y="1251"/>
                      <a:pt x="110" y="1298"/>
                    </a:cubicBezTo>
                    <a:cubicBezTo>
                      <a:pt x="131" y="1319"/>
                      <a:pt x="131" y="1361"/>
                      <a:pt x="173" y="1382"/>
                    </a:cubicBezTo>
                    <a:cubicBezTo>
                      <a:pt x="199" y="1382"/>
                      <a:pt x="241" y="1403"/>
                      <a:pt x="283" y="1403"/>
                    </a:cubicBezTo>
                    <a:cubicBezTo>
                      <a:pt x="330" y="1429"/>
                      <a:pt x="372" y="1450"/>
                      <a:pt x="435" y="1450"/>
                    </a:cubicBezTo>
                    <a:cubicBezTo>
                      <a:pt x="545" y="1471"/>
                      <a:pt x="655" y="1492"/>
                      <a:pt x="723" y="1492"/>
                    </a:cubicBezTo>
                    <a:cubicBezTo>
                      <a:pt x="807" y="1471"/>
                      <a:pt x="875" y="1429"/>
                      <a:pt x="938" y="1361"/>
                    </a:cubicBezTo>
                    <a:cubicBezTo>
                      <a:pt x="1027" y="1298"/>
                      <a:pt x="1069" y="1230"/>
                      <a:pt x="1116" y="1167"/>
                    </a:cubicBezTo>
                    <a:cubicBezTo>
                      <a:pt x="1137" y="1120"/>
                      <a:pt x="1137" y="1010"/>
                      <a:pt x="1137" y="905"/>
                    </a:cubicBezTo>
                    <a:cubicBezTo>
                      <a:pt x="1137" y="774"/>
                      <a:pt x="1137" y="643"/>
                      <a:pt x="1158" y="513"/>
                    </a:cubicBezTo>
                    <a:cubicBezTo>
                      <a:pt x="1158" y="382"/>
                      <a:pt x="1137" y="272"/>
                      <a:pt x="1116" y="183"/>
                    </a:cubicBezTo>
                    <a:cubicBezTo>
                      <a:pt x="1089" y="94"/>
                      <a:pt x="1027" y="31"/>
                      <a:pt x="959" y="10"/>
                    </a:cubicBezTo>
                    <a:cubicBezTo>
                      <a:pt x="917" y="10"/>
                      <a:pt x="835" y="0"/>
                      <a:pt x="74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 name="Google Shape;1163;p38"/>
              <p:cNvSpPr/>
              <p:nvPr/>
            </p:nvSpPr>
            <p:spPr>
              <a:xfrm>
                <a:off x="2384770" y="963042"/>
                <a:ext cx="41221" cy="68336"/>
              </a:xfrm>
              <a:custGeom>
                <a:rect b="b" l="l" r="r" t="t"/>
                <a:pathLst>
                  <a:path extrusionOk="0" h="436" w="263">
                    <a:moveTo>
                      <a:pt x="132" y="0"/>
                    </a:moveTo>
                    <a:cubicBezTo>
                      <a:pt x="69" y="0"/>
                      <a:pt x="1" y="89"/>
                      <a:pt x="1" y="220"/>
                    </a:cubicBezTo>
                    <a:cubicBezTo>
                      <a:pt x="1" y="325"/>
                      <a:pt x="69" y="435"/>
                      <a:pt x="132" y="435"/>
                    </a:cubicBezTo>
                    <a:cubicBezTo>
                      <a:pt x="200" y="435"/>
                      <a:pt x="263" y="325"/>
                      <a:pt x="263" y="220"/>
                    </a:cubicBezTo>
                    <a:cubicBezTo>
                      <a:pt x="263" y="89"/>
                      <a:pt x="200" y="0"/>
                      <a:pt x="13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 name="Google Shape;1164;p38"/>
              <p:cNvSpPr/>
              <p:nvPr/>
            </p:nvSpPr>
            <p:spPr>
              <a:xfrm>
                <a:off x="2658116" y="963042"/>
                <a:ext cx="37930" cy="68336"/>
              </a:xfrm>
              <a:custGeom>
                <a:rect b="b" l="l" r="r" t="t"/>
                <a:pathLst>
                  <a:path extrusionOk="0" h="436" w="242">
                    <a:moveTo>
                      <a:pt x="111" y="0"/>
                    </a:moveTo>
                    <a:cubicBezTo>
                      <a:pt x="48" y="0"/>
                      <a:pt x="1" y="89"/>
                      <a:pt x="1" y="220"/>
                    </a:cubicBezTo>
                    <a:cubicBezTo>
                      <a:pt x="1" y="325"/>
                      <a:pt x="48" y="435"/>
                      <a:pt x="111" y="435"/>
                    </a:cubicBezTo>
                    <a:cubicBezTo>
                      <a:pt x="179" y="435"/>
                      <a:pt x="242" y="325"/>
                      <a:pt x="242" y="220"/>
                    </a:cubicBezTo>
                    <a:cubicBezTo>
                      <a:pt x="242" y="89"/>
                      <a:pt x="179" y="0"/>
                      <a:pt x="11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 name="Google Shape;1165;p38"/>
              <p:cNvSpPr/>
              <p:nvPr/>
            </p:nvSpPr>
            <p:spPr>
              <a:xfrm>
                <a:off x="2542445" y="980283"/>
                <a:ext cx="65045" cy="97019"/>
              </a:xfrm>
              <a:custGeom>
                <a:rect b="b" l="l" r="r" t="t"/>
                <a:pathLst>
                  <a:path extrusionOk="0" h="619" w="415">
                    <a:moveTo>
                      <a:pt x="42" y="0"/>
                    </a:moveTo>
                    <a:cubicBezTo>
                      <a:pt x="21" y="21"/>
                      <a:pt x="0" y="42"/>
                      <a:pt x="0" y="63"/>
                    </a:cubicBezTo>
                    <a:cubicBezTo>
                      <a:pt x="21" y="131"/>
                      <a:pt x="63" y="173"/>
                      <a:pt x="110" y="215"/>
                    </a:cubicBezTo>
                    <a:cubicBezTo>
                      <a:pt x="152" y="241"/>
                      <a:pt x="194" y="241"/>
                      <a:pt x="262" y="262"/>
                    </a:cubicBezTo>
                    <a:cubicBezTo>
                      <a:pt x="283" y="262"/>
                      <a:pt x="304" y="304"/>
                      <a:pt x="325" y="325"/>
                    </a:cubicBezTo>
                    <a:cubicBezTo>
                      <a:pt x="325" y="372"/>
                      <a:pt x="325" y="435"/>
                      <a:pt x="304" y="456"/>
                    </a:cubicBezTo>
                    <a:cubicBezTo>
                      <a:pt x="304" y="477"/>
                      <a:pt x="283" y="503"/>
                      <a:pt x="241" y="524"/>
                    </a:cubicBezTo>
                    <a:lnTo>
                      <a:pt x="173" y="524"/>
                    </a:lnTo>
                    <a:cubicBezTo>
                      <a:pt x="152" y="524"/>
                      <a:pt x="131" y="545"/>
                      <a:pt x="131" y="587"/>
                    </a:cubicBezTo>
                    <a:cubicBezTo>
                      <a:pt x="131" y="602"/>
                      <a:pt x="142" y="619"/>
                      <a:pt x="162" y="619"/>
                    </a:cubicBezTo>
                    <a:cubicBezTo>
                      <a:pt x="171" y="619"/>
                      <a:pt x="182" y="616"/>
                      <a:pt x="194" y="608"/>
                    </a:cubicBezTo>
                    <a:lnTo>
                      <a:pt x="283" y="608"/>
                    </a:lnTo>
                    <a:cubicBezTo>
                      <a:pt x="325" y="587"/>
                      <a:pt x="372" y="545"/>
                      <a:pt x="393" y="477"/>
                    </a:cubicBezTo>
                    <a:cubicBezTo>
                      <a:pt x="414" y="435"/>
                      <a:pt x="414" y="372"/>
                      <a:pt x="414" y="304"/>
                    </a:cubicBezTo>
                    <a:cubicBezTo>
                      <a:pt x="393" y="262"/>
                      <a:pt x="346" y="194"/>
                      <a:pt x="283" y="173"/>
                    </a:cubicBezTo>
                    <a:cubicBezTo>
                      <a:pt x="215" y="152"/>
                      <a:pt x="173" y="152"/>
                      <a:pt x="152" y="131"/>
                    </a:cubicBezTo>
                    <a:cubicBezTo>
                      <a:pt x="131" y="110"/>
                      <a:pt x="110" y="84"/>
                      <a:pt x="84" y="42"/>
                    </a:cubicBezTo>
                    <a:cubicBezTo>
                      <a:pt x="84" y="21"/>
                      <a:pt x="63" y="0"/>
                      <a:pt x="4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 name="Google Shape;1166;p38"/>
              <p:cNvSpPr/>
              <p:nvPr/>
            </p:nvSpPr>
            <p:spPr>
              <a:xfrm>
                <a:off x="2463608" y="1145324"/>
                <a:ext cx="129933" cy="62224"/>
              </a:xfrm>
              <a:custGeom>
                <a:rect b="b" l="l" r="r" t="t"/>
                <a:pathLst>
                  <a:path extrusionOk="0" h="397" w="829">
                    <a:moveTo>
                      <a:pt x="54" y="0"/>
                    </a:moveTo>
                    <a:cubicBezTo>
                      <a:pt x="43" y="0"/>
                      <a:pt x="32" y="5"/>
                      <a:pt x="22" y="16"/>
                    </a:cubicBezTo>
                    <a:cubicBezTo>
                      <a:pt x="1" y="37"/>
                      <a:pt x="1" y="58"/>
                      <a:pt x="1" y="79"/>
                    </a:cubicBezTo>
                    <a:cubicBezTo>
                      <a:pt x="1" y="79"/>
                      <a:pt x="153" y="278"/>
                      <a:pt x="414" y="340"/>
                    </a:cubicBezTo>
                    <a:cubicBezTo>
                      <a:pt x="524" y="388"/>
                      <a:pt x="613" y="388"/>
                      <a:pt x="676" y="388"/>
                    </a:cubicBezTo>
                    <a:cubicBezTo>
                      <a:pt x="699" y="395"/>
                      <a:pt x="719" y="397"/>
                      <a:pt x="735" y="397"/>
                    </a:cubicBezTo>
                    <a:cubicBezTo>
                      <a:pt x="768" y="397"/>
                      <a:pt x="786" y="388"/>
                      <a:pt x="786" y="388"/>
                    </a:cubicBezTo>
                    <a:cubicBezTo>
                      <a:pt x="807" y="388"/>
                      <a:pt x="828" y="367"/>
                      <a:pt x="828" y="340"/>
                    </a:cubicBezTo>
                    <a:cubicBezTo>
                      <a:pt x="828" y="310"/>
                      <a:pt x="806" y="290"/>
                      <a:pt x="785" y="290"/>
                    </a:cubicBezTo>
                    <a:cubicBezTo>
                      <a:pt x="778" y="290"/>
                      <a:pt x="771" y="293"/>
                      <a:pt x="765" y="299"/>
                    </a:cubicBezTo>
                    <a:lnTo>
                      <a:pt x="676" y="299"/>
                    </a:lnTo>
                    <a:cubicBezTo>
                      <a:pt x="634" y="278"/>
                      <a:pt x="545" y="278"/>
                      <a:pt x="435" y="236"/>
                    </a:cubicBezTo>
                    <a:cubicBezTo>
                      <a:pt x="221" y="189"/>
                      <a:pt x="90" y="16"/>
                      <a:pt x="90" y="16"/>
                    </a:cubicBezTo>
                    <a:cubicBezTo>
                      <a:pt x="77" y="5"/>
                      <a:pt x="65" y="0"/>
                      <a:pt x="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 name="Google Shape;1167;p38"/>
              <p:cNvSpPr/>
              <p:nvPr/>
            </p:nvSpPr>
            <p:spPr>
              <a:xfrm>
                <a:off x="2521913" y="918216"/>
                <a:ext cx="85577" cy="38400"/>
              </a:xfrm>
              <a:custGeom>
                <a:rect b="b" l="l" r="r" t="t"/>
                <a:pathLst>
                  <a:path extrusionOk="0" h="245" w="546">
                    <a:moveTo>
                      <a:pt x="353" y="0"/>
                    </a:moveTo>
                    <a:cubicBezTo>
                      <a:pt x="337" y="0"/>
                      <a:pt x="321" y="1"/>
                      <a:pt x="304" y="4"/>
                    </a:cubicBezTo>
                    <a:cubicBezTo>
                      <a:pt x="152" y="25"/>
                      <a:pt x="1" y="114"/>
                      <a:pt x="1" y="114"/>
                    </a:cubicBezTo>
                    <a:lnTo>
                      <a:pt x="21" y="245"/>
                    </a:lnTo>
                    <a:cubicBezTo>
                      <a:pt x="21" y="245"/>
                      <a:pt x="241" y="114"/>
                      <a:pt x="346" y="114"/>
                    </a:cubicBezTo>
                    <a:cubicBezTo>
                      <a:pt x="360" y="110"/>
                      <a:pt x="374" y="109"/>
                      <a:pt x="387" y="109"/>
                    </a:cubicBezTo>
                    <a:cubicBezTo>
                      <a:pt x="477" y="109"/>
                      <a:pt x="545" y="176"/>
                      <a:pt x="545" y="176"/>
                    </a:cubicBezTo>
                    <a:lnTo>
                      <a:pt x="545" y="66"/>
                    </a:lnTo>
                    <a:cubicBezTo>
                      <a:pt x="545" y="66"/>
                      <a:pt x="475" y="0"/>
                      <a:pt x="35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 name="Google Shape;1168;p38"/>
              <p:cNvSpPr/>
              <p:nvPr/>
            </p:nvSpPr>
            <p:spPr>
              <a:xfrm>
                <a:off x="2329913" y="831072"/>
                <a:ext cx="127269" cy="62381"/>
              </a:xfrm>
              <a:custGeom>
                <a:rect b="b" l="l" r="r" t="t"/>
                <a:pathLst>
                  <a:path extrusionOk="0" h="398" w="812">
                    <a:moveTo>
                      <a:pt x="518" y="0"/>
                    </a:moveTo>
                    <a:cubicBezTo>
                      <a:pt x="376" y="0"/>
                      <a:pt x="209" y="23"/>
                      <a:pt x="157" y="36"/>
                    </a:cubicBezTo>
                    <a:cubicBezTo>
                      <a:pt x="68" y="36"/>
                      <a:pt x="0" y="57"/>
                      <a:pt x="26" y="120"/>
                    </a:cubicBezTo>
                    <a:cubicBezTo>
                      <a:pt x="47" y="251"/>
                      <a:pt x="26" y="361"/>
                      <a:pt x="89" y="382"/>
                    </a:cubicBezTo>
                    <a:cubicBezTo>
                      <a:pt x="148" y="382"/>
                      <a:pt x="275" y="372"/>
                      <a:pt x="404" y="372"/>
                    </a:cubicBezTo>
                    <a:cubicBezTo>
                      <a:pt x="469" y="372"/>
                      <a:pt x="534" y="375"/>
                      <a:pt x="592" y="382"/>
                    </a:cubicBezTo>
                    <a:cubicBezTo>
                      <a:pt x="627" y="393"/>
                      <a:pt x="658" y="397"/>
                      <a:pt x="685" y="397"/>
                    </a:cubicBezTo>
                    <a:cubicBezTo>
                      <a:pt x="772" y="397"/>
                      <a:pt x="812" y="346"/>
                      <a:pt x="812" y="298"/>
                    </a:cubicBezTo>
                    <a:cubicBezTo>
                      <a:pt x="812" y="230"/>
                      <a:pt x="812" y="78"/>
                      <a:pt x="723" y="36"/>
                    </a:cubicBezTo>
                    <a:cubicBezTo>
                      <a:pt x="688" y="10"/>
                      <a:pt x="608" y="0"/>
                      <a:pt x="518" y="0"/>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 name="Google Shape;1169;p38"/>
              <p:cNvSpPr/>
              <p:nvPr/>
            </p:nvSpPr>
            <p:spPr>
              <a:xfrm>
                <a:off x="2323330" y="822608"/>
                <a:ext cx="140435" cy="78994"/>
              </a:xfrm>
              <a:custGeom>
                <a:rect b="b" l="l" r="r" t="t"/>
                <a:pathLst>
                  <a:path extrusionOk="0" h="504" w="896">
                    <a:moveTo>
                      <a:pt x="655" y="111"/>
                    </a:moveTo>
                    <a:cubicBezTo>
                      <a:pt x="697" y="111"/>
                      <a:pt x="744" y="132"/>
                      <a:pt x="744" y="132"/>
                    </a:cubicBezTo>
                    <a:cubicBezTo>
                      <a:pt x="765" y="153"/>
                      <a:pt x="786" y="174"/>
                      <a:pt x="786" y="221"/>
                    </a:cubicBezTo>
                    <a:cubicBezTo>
                      <a:pt x="807" y="284"/>
                      <a:pt x="807" y="331"/>
                      <a:pt x="807" y="352"/>
                    </a:cubicBezTo>
                    <a:cubicBezTo>
                      <a:pt x="786" y="373"/>
                      <a:pt x="786" y="373"/>
                      <a:pt x="786" y="394"/>
                    </a:cubicBezTo>
                    <a:cubicBezTo>
                      <a:pt x="772" y="394"/>
                      <a:pt x="748" y="403"/>
                      <a:pt x="708" y="403"/>
                    </a:cubicBezTo>
                    <a:cubicBezTo>
                      <a:pt x="688" y="403"/>
                      <a:pt x="664" y="401"/>
                      <a:pt x="634" y="394"/>
                    </a:cubicBezTo>
                    <a:cubicBezTo>
                      <a:pt x="545" y="373"/>
                      <a:pt x="435" y="373"/>
                      <a:pt x="351" y="373"/>
                    </a:cubicBezTo>
                    <a:lnTo>
                      <a:pt x="131" y="373"/>
                    </a:lnTo>
                    <a:lnTo>
                      <a:pt x="131" y="352"/>
                    </a:lnTo>
                    <a:cubicBezTo>
                      <a:pt x="131" y="305"/>
                      <a:pt x="131" y="242"/>
                      <a:pt x="110" y="174"/>
                    </a:cubicBezTo>
                    <a:lnTo>
                      <a:pt x="110" y="153"/>
                    </a:lnTo>
                    <a:cubicBezTo>
                      <a:pt x="110" y="153"/>
                      <a:pt x="152" y="132"/>
                      <a:pt x="199" y="132"/>
                    </a:cubicBezTo>
                    <a:cubicBezTo>
                      <a:pt x="241" y="132"/>
                      <a:pt x="351" y="111"/>
                      <a:pt x="482" y="111"/>
                    </a:cubicBezTo>
                    <a:close/>
                    <a:moveTo>
                      <a:pt x="482" y="1"/>
                    </a:moveTo>
                    <a:cubicBezTo>
                      <a:pt x="351" y="1"/>
                      <a:pt x="220" y="22"/>
                      <a:pt x="173" y="22"/>
                    </a:cubicBezTo>
                    <a:cubicBezTo>
                      <a:pt x="131" y="43"/>
                      <a:pt x="110" y="43"/>
                      <a:pt x="68" y="69"/>
                    </a:cubicBezTo>
                    <a:cubicBezTo>
                      <a:pt x="42" y="69"/>
                      <a:pt x="21" y="90"/>
                      <a:pt x="21" y="111"/>
                    </a:cubicBezTo>
                    <a:cubicBezTo>
                      <a:pt x="0" y="132"/>
                      <a:pt x="0" y="153"/>
                      <a:pt x="0" y="174"/>
                    </a:cubicBezTo>
                    <a:cubicBezTo>
                      <a:pt x="21" y="242"/>
                      <a:pt x="21" y="305"/>
                      <a:pt x="21" y="352"/>
                    </a:cubicBezTo>
                    <a:cubicBezTo>
                      <a:pt x="21" y="394"/>
                      <a:pt x="42" y="415"/>
                      <a:pt x="42" y="436"/>
                    </a:cubicBezTo>
                    <a:cubicBezTo>
                      <a:pt x="68" y="462"/>
                      <a:pt x="89" y="483"/>
                      <a:pt x="131" y="483"/>
                    </a:cubicBezTo>
                    <a:lnTo>
                      <a:pt x="351" y="483"/>
                    </a:lnTo>
                    <a:cubicBezTo>
                      <a:pt x="435" y="483"/>
                      <a:pt x="545" y="483"/>
                      <a:pt x="613" y="504"/>
                    </a:cubicBezTo>
                    <a:cubicBezTo>
                      <a:pt x="697" y="504"/>
                      <a:pt x="765" y="504"/>
                      <a:pt x="828" y="483"/>
                    </a:cubicBezTo>
                    <a:cubicBezTo>
                      <a:pt x="875" y="462"/>
                      <a:pt x="896" y="415"/>
                      <a:pt x="896" y="373"/>
                    </a:cubicBezTo>
                    <a:lnTo>
                      <a:pt x="896" y="221"/>
                    </a:lnTo>
                    <a:cubicBezTo>
                      <a:pt x="875" y="153"/>
                      <a:pt x="854" y="90"/>
                      <a:pt x="807" y="43"/>
                    </a:cubicBezTo>
                    <a:cubicBezTo>
                      <a:pt x="765" y="22"/>
                      <a:pt x="723" y="1"/>
                      <a:pt x="65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 name="Google Shape;1170;p38"/>
              <p:cNvSpPr/>
              <p:nvPr/>
            </p:nvSpPr>
            <p:spPr>
              <a:xfrm>
                <a:off x="2617208" y="837811"/>
                <a:ext cx="113319" cy="61283"/>
              </a:xfrm>
              <a:custGeom>
                <a:rect b="b" l="l" r="r" t="t"/>
                <a:pathLst>
                  <a:path extrusionOk="0" h="391" w="723">
                    <a:moveTo>
                      <a:pt x="379" y="1"/>
                    </a:moveTo>
                    <a:cubicBezTo>
                      <a:pt x="213" y="1"/>
                      <a:pt x="21" y="58"/>
                      <a:pt x="0" y="145"/>
                    </a:cubicBezTo>
                    <a:cubicBezTo>
                      <a:pt x="26" y="276"/>
                      <a:pt x="47" y="386"/>
                      <a:pt x="178" y="386"/>
                    </a:cubicBezTo>
                    <a:cubicBezTo>
                      <a:pt x="255" y="373"/>
                      <a:pt x="346" y="359"/>
                      <a:pt x="427" y="359"/>
                    </a:cubicBezTo>
                    <a:cubicBezTo>
                      <a:pt x="483" y="359"/>
                      <a:pt x="534" y="366"/>
                      <a:pt x="571" y="386"/>
                    </a:cubicBezTo>
                    <a:cubicBezTo>
                      <a:pt x="585" y="389"/>
                      <a:pt x="597" y="391"/>
                      <a:pt x="608" y="391"/>
                    </a:cubicBezTo>
                    <a:cubicBezTo>
                      <a:pt x="663" y="391"/>
                      <a:pt x="684" y="347"/>
                      <a:pt x="702" y="255"/>
                    </a:cubicBezTo>
                    <a:cubicBezTo>
                      <a:pt x="723" y="124"/>
                      <a:pt x="681" y="56"/>
                      <a:pt x="503" y="14"/>
                    </a:cubicBezTo>
                    <a:cubicBezTo>
                      <a:pt x="466" y="5"/>
                      <a:pt x="423" y="1"/>
                      <a:pt x="379"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 name="Google Shape;1171;p38"/>
              <p:cNvSpPr/>
              <p:nvPr/>
            </p:nvSpPr>
            <p:spPr>
              <a:xfrm>
                <a:off x="2610625" y="827153"/>
                <a:ext cx="126485" cy="77741"/>
              </a:xfrm>
              <a:custGeom>
                <a:rect b="b" l="l" r="r" t="t"/>
                <a:pathLst>
                  <a:path extrusionOk="0" h="496" w="807">
                    <a:moveTo>
                      <a:pt x="400" y="108"/>
                    </a:moveTo>
                    <a:cubicBezTo>
                      <a:pt x="449" y="108"/>
                      <a:pt x="492" y="113"/>
                      <a:pt x="524" y="124"/>
                    </a:cubicBezTo>
                    <a:cubicBezTo>
                      <a:pt x="613" y="145"/>
                      <a:pt x="655" y="171"/>
                      <a:pt x="676" y="192"/>
                    </a:cubicBezTo>
                    <a:cubicBezTo>
                      <a:pt x="697" y="234"/>
                      <a:pt x="697" y="255"/>
                      <a:pt x="697" y="302"/>
                    </a:cubicBezTo>
                    <a:cubicBezTo>
                      <a:pt x="697" y="365"/>
                      <a:pt x="676" y="386"/>
                      <a:pt x="676" y="386"/>
                    </a:cubicBezTo>
                    <a:lnTo>
                      <a:pt x="634" y="386"/>
                    </a:lnTo>
                    <a:cubicBezTo>
                      <a:pt x="597" y="379"/>
                      <a:pt x="551" y="376"/>
                      <a:pt x="501" y="376"/>
                    </a:cubicBezTo>
                    <a:cubicBezTo>
                      <a:pt x="402" y="376"/>
                      <a:pt x="286" y="386"/>
                      <a:pt x="199" y="386"/>
                    </a:cubicBezTo>
                    <a:lnTo>
                      <a:pt x="152" y="386"/>
                    </a:lnTo>
                    <a:cubicBezTo>
                      <a:pt x="152" y="386"/>
                      <a:pt x="152" y="365"/>
                      <a:pt x="131" y="365"/>
                    </a:cubicBezTo>
                    <a:cubicBezTo>
                      <a:pt x="131" y="323"/>
                      <a:pt x="110" y="276"/>
                      <a:pt x="110" y="213"/>
                    </a:cubicBezTo>
                    <a:cubicBezTo>
                      <a:pt x="110" y="213"/>
                      <a:pt x="110" y="192"/>
                      <a:pt x="131" y="171"/>
                    </a:cubicBezTo>
                    <a:cubicBezTo>
                      <a:pt x="173" y="171"/>
                      <a:pt x="199" y="145"/>
                      <a:pt x="241" y="124"/>
                    </a:cubicBezTo>
                    <a:cubicBezTo>
                      <a:pt x="296" y="113"/>
                      <a:pt x="351" y="108"/>
                      <a:pt x="400" y="108"/>
                    </a:cubicBezTo>
                    <a:close/>
                    <a:moveTo>
                      <a:pt x="426" y="0"/>
                    </a:moveTo>
                    <a:cubicBezTo>
                      <a:pt x="360" y="0"/>
                      <a:pt x="286" y="12"/>
                      <a:pt x="220" y="40"/>
                    </a:cubicBezTo>
                    <a:cubicBezTo>
                      <a:pt x="173" y="40"/>
                      <a:pt x="131" y="61"/>
                      <a:pt x="89" y="82"/>
                    </a:cubicBezTo>
                    <a:cubicBezTo>
                      <a:pt x="42" y="124"/>
                      <a:pt x="0" y="145"/>
                      <a:pt x="0" y="192"/>
                    </a:cubicBezTo>
                    <a:lnTo>
                      <a:pt x="0" y="213"/>
                    </a:lnTo>
                    <a:cubicBezTo>
                      <a:pt x="0" y="276"/>
                      <a:pt x="21" y="344"/>
                      <a:pt x="42" y="407"/>
                    </a:cubicBezTo>
                    <a:cubicBezTo>
                      <a:pt x="68" y="433"/>
                      <a:pt x="68" y="454"/>
                      <a:pt x="110" y="475"/>
                    </a:cubicBezTo>
                    <a:cubicBezTo>
                      <a:pt x="131" y="496"/>
                      <a:pt x="173" y="496"/>
                      <a:pt x="220" y="496"/>
                    </a:cubicBezTo>
                    <a:cubicBezTo>
                      <a:pt x="286" y="485"/>
                      <a:pt x="361" y="480"/>
                      <a:pt x="430" y="480"/>
                    </a:cubicBezTo>
                    <a:cubicBezTo>
                      <a:pt x="498" y="480"/>
                      <a:pt x="558" y="485"/>
                      <a:pt x="592" y="496"/>
                    </a:cubicBezTo>
                    <a:lnTo>
                      <a:pt x="676" y="496"/>
                    </a:lnTo>
                    <a:cubicBezTo>
                      <a:pt x="697" y="496"/>
                      <a:pt x="723" y="496"/>
                      <a:pt x="744" y="475"/>
                    </a:cubicBezTo>
                    <a:cubicBezTo>
                      <a:pt x="786" y="433"/>
                      <a:pt x="786" y="386"/>
                      <a:pt x="807" y="323"/>
                    </a:cubicBezTo>
                    <a:cubicBezTo>
                      <a:pt x="807" y="255"/>
                      <a:pt x="807" y="192"/>
                      <a:pt x="765" y="124"/>
                    </a:cubicBezTo>
                    <a:cubicBezTo>
                      <a:pt x="723" y="82"/>
                      <a:pt x="655" y="40"/>
                      <a:pt x="545" y="14"/>
                    </a:cubicBezTo>
                    <a:cubicBezTo>
                      <a:pt x="511" y="5"/>
                      <a:pt x="470" y="0"/>
                      <a:pt x="42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 name="Google Shape;1172;p38"/>
              <p:cNvSpPr/>
              <p:nvPr/>
            </p:nvSpPr>
            <p:spPr>
              <a:xfrm>
                <a:off x="2039327" y="440646"/>
                <a:ext cx="520517" cy="416602"/>
              </a:xfrm>
              <a:custGeom>
                <a:rect b="b" l="l" r="r" t="t"/>
                <a:pathLst>
                  <a:path extrusionOk="0" h="2658" w="3321">
                    <a:moveTo>
                      <a:pt x="2156" y="0"/>
                    </a:moveTo>
                    <a:cubicBezTo>
                      <a:pt x="1645" y="0"/>
                      <a:pt x="1010" y="148"/>
                      <a:pt x="571" y="736"/>
                    </a:cubicBezTo>
                    <a:cubicBezTo>
                      <a:pt x="0" y="1521"/>
                      <a:pt x="89" y="2658"/>
                      <a:pt x="89" y="2658"/>
                    </a:cubicBezTo>
                    <a:lnTo>
                      <a:pt x="723" y="2658"/>
                    </a:lnTo>
                    <a:cubicBezTo>
                      <a:pt x="723" y="2658"/>
                      <a:pt x="854" y="2066"/>
                      <a:pt x="854" y="2003"/>
                    </a:cubicBezTo>
                    <a:cubicBezTo>
                      <a:pt x="854" y="1935"/>
                      <a:pt x="1027" y="1218"/>
                      <a:pt x="1158" y="1040"/>
                    </a:cubicBezTo>
                    <a:cubicBezTo>
                      <a:pt x="1268" y="867"/>
                      <a:pt x="1749" y="474"/>
                      <a:pt x="1964" y="385"/>
                    </a:cubicBezTo>
                    <a:cubicBezTo>
                      <a:pt x="2109" y="347"/>
                      <a:pt x="2402" y="340"/>
                      <a:pt x="2614" y="340"/>
                    </a:cubicBezTo>
                    <a:cubicBezTo>
                      <a:pt x="2755" y="340"/>
                      <a:pt x="2860" y="343"/>
                      <a:pt x="2860" y="343"/>
                    </a:cubicBezTo>
                    <a:lnTo>
                      <a:pt x="3320" y="343"/>
                    </a:lnTo>
                    <a:cubicBezTo>
                      <a:pt x="3320" y="343"/>
                      <a:pt x="3163" y="149"/>
                      <a:pt x="2619" y="39"/>
                    </a:cubicBezTo>
                    <a:cubicBezTo>
                      <a:pt x="2487" y="17"/>
                      <a:pt x="2329" y="0"/>
                      <a:pt x="2156"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 name="Google Shape;1173;p38"/>
              <p:cNvSpPr/>
              <p:nvPr/>
            </p:nvSpPr>
            <p:spPr>
              <a:xfrm>
                <a:off x="2029453" y="433750"/>
                <a:ext cx="536974" cy="430081"/>
              </a:xfrm>
              <a:custGeom>
                <a:rect b="b" l="l" r="r" t="t"/>
                <a:pathLst>
                  <a:path extrusionOk="0" h="2744" w="3426">
                    <a:moveTo>
                      <a:pt x="2174" y="107"/>
                    </a:moveTo>
                    <a:cubicBezTo>
                      <a:pt x="2361" y="107"/>
                      <a:pt x="2538" y="123"/>
                      <a:pt x="2682" y="146"/>
                    </a:cubicBezTo>
                    <a:cubicBezTo>
                      <a:pt x="2944" y="193"/>
                      <a:pt x="3095" y="256"/>
                      <a:pt x="3205" y="324"/>
                    </a:cubicBezTo>
                    <a:lnTo>
                      <a:pt x="3226" y="345"/>
                    </a:lnTo>
                    <a:lnTo>
                      <a:pt x="2923" y="324"/>
                    </a:lnTo>
                    <a:cubicBezTo>
                      <a:pt x="2923" y="324"/>
                      <a:pt x="2771" y="324"/>
                      <a:pt x="2572" y="345"/>
                    </a:cubicBezTo>
                    <a:cubicBezTo>
                      <a:pt x="2378" y="345"/>
                      <a:pt x="2158" y="345"/>
                      <a:pt x="2027" y="387"/>
                    </a:cubicBezTo>
                    <a:cubicBezTo>
                      <a:pt x="1896" y="429"/>
                      <a:pt x="1723" y="539"/>
                      <a:pt x="1551" y="691"/>
                    </a:cubicBezTo>
                    <a:cubicBezTo>
                      <a:pt x="1393" y="822"/>
                      <a:pt x="1242" y="953"/>
                      <a:pt x="1179" y="1063"/>
                    </a:cubicBezTo>
                    <a:cubicBezTo>
                      <a:pt x="1111" y="1173"/>
                      <a:pt x="1027" y="1393"/>
                      <a:pt x="959" y="1586"/>
                    </a:cubicBezTo>
                    <a:cubicBezTo>
                      <a:pt x="938" y="1696"/>
                      <a:pt x="917" y="1806"/>
                      <a:pt x="896" y="1895"/>
                    </a:cubicBezTo>
                    <a:cubicBezTo>
                      <a:pt x="870" y="1916"/>
                      <a:pt x="870" y="1958"/>
                      <a:pt x="870" y="1979"/>
                    </a:cubicBezTo>
                    <a:cubicBezTo>
                      <a:pt x="870" y="2000"/>
                      <a:pt x="849" y="2026"/>
                      <a:pt x="849" y="2047"/>
                    </a:cubicBezTo>
                    <a:lnTo>
                      <a:pt x="849" y="2089"/>
                    </a:lnTo>
                    <a:lnTo>
                      <a:pt x="849" y="2157"/>
                    </a:lnTo>
                    <a:cubicBezTo>
                      <a:pt x="828" y="2220"/>
                      <a:pt x="807" y="2309"/>
                      <a:pt x="807" y="2393"/>
                    </a:cubicBezTo>
                    <a:cubicBezTo>
                      <a:pt x="786" y="2524"/>
                      <a:pt x="765" y="2613"/>
                      <a:pt x="739" y="2655"/>
                    </a:cubicBezTo>
                    <a:lnTo>
                      <a:pt x="215" y="2655"/>
                    </a:lnTo>
                    <a:cubicBezTo>
                      <a:pt x="215" y="2571"/>
                      <a:pt x="152" y="1565"/>
                      <a:pt x="676" y="822"/>
                    </a:cubicBezTo>
                    <a:cubicBezTo>
                      <a:pt x="959" y="429"/>
                      <a:pt x="1331" y="235"/>
                      <a:pt x="1702" y="146"/>
                    </a:cubicBezTo>
                    <a:cubicBezTo>
                      <a:pt x="1858" y="118"/>
                      <a:pt x="2020" y="107"/>
                      <a:pt x="2174" y="107"/>
                    </a:cubicBezTo>
                    <a:close/>
                    <a:moveTo>
                      <a:pt x="2231" y="0"/>
                    </a:moveTo>
                    <a:cubicBezTo>
                      <a:pt x="2050" y="0"/>
                      <a:pt x="1856" y="17"/>
                      <a:pt x="1655" y="62"/>
                    </a:cubicBezTo>
                    <a:cubicBezTo>
                      <a:pt x="1289" y="146"/>
                      <a:pt x="896" y="345"/>
                      <a:pt x="608" y="759"/>
                    </a:cubicBezTo>
                    <a:cubicBezTo>
                      <a:pt x="0" y="1565"/>
                      <a:pt x="110" y="2702"/>
                      <a:pt x="110" y="2702"/>
                    </a:cubicBezTo>
                    <a:lnTo>
                      <a:pt x="152" y="2744"/>
                    </a:lnTo>
                    <a:lnTo>
                      <a:pt x="786" y="2744"/>
                    </a:lnTo>
                    <a:lnTo>
                      <a:pt x="849" y="2702"/>
                    </a:lnTo>
                    <a:cubicBezTo>
                      <a:pt x="849" y="2702"/>
                      <a:pt x="870" y="2571"/>
                      <a:pt x="917" y="2393"/>
                    </a:cubicBezTo>
                    <a:cubicBezTo>
                      <a:pt x="917" y="2330"/>
                      <a:pt x="938" y="2241"/>
                      <a:pt x="938" y="2178"/>
                    </a:cubicBezTo>
                    <a:cubicBezTo>
                      <a:pt x="959" y="2157"/>
                      <a:pt x="959" y="2110"/>
                      <a:pt x="959" y="2089"/>
                    </a:cubicBezTo>
                    <a:lnTo>
                      <a:pt x="959" y="2047"/>
                    </a:lnTo>
                    <a:cubicBezTo>
                      <a:pt x="959" y="2047"/>
                      <a:pt x="959" y="2026"/>
                      <a:pt x="980" y="2000"/>
                    </a:cubicBezTo>
                    <a:cubicBezTo>
                      <a:pt x="980" y="1979"/>
                      <a:pt x="980" y="1958"/>
                      <a:pt x="1001" y="1916"/>
                    </a:cubicBezTo>
                    <a:cubicBezTo>
                      <a:pt x="1001" y="1827"/>
                      <a:pt x="1048" y="1738"/>
                      <a:pt x="1069" y="1634"/>
                    </a:cubicBezTo>
                    <a:cubicBezTo>
                      <a:pt x="1132" y="1414"/>
                      <a:pt x="1221" y="1194"/>
                      <a:pt x="1262" y="1110"/>
                    </a:cubicBezTo>
                    <a:cubicBezTo>
                      <a:pt x="1310" y="1042"/>
                      <a:pt x="1461" y="890"/>
                      <a:pt x="1613" y="759"/>
                    </a:cubicBezTo>
                    <a:cubicBezTo>
                      <a:pt x="1786" y="628"/>
                      <a:pt x="1964" y="518"/>
                      <a:pt x="2048" y="497"/>
                    </a:cubicBezTo>
                    <a:cubicBezTo>
                      <a:pt x="2158" y="455"/>
                      <a:pt x="2378" y="455"/>
                      <a:pt x="2572" y="429"/>
                    </a:cubicBezTo>
                    <a:lnTo>
                      <a:pt x="2923" y="429"/>
                    </a:lnTo>
                    <a:lnTo>
                      <a:pt x="3383" y="455"/>
                    </a:lnTo>
                    <a:lnTo>
                      <a:pt x="3425" y="366"/>
                    </a:lnTo>
                    <a:cubicBezTo>
                      <a:pt x="3425" y="366"/>
                      <a:pt x="3357" y="298"/>
                      <a:pt x="3252" y="235"/>
                    </a:cubicBezTo>
                    <a:cubicBezTo>
                      <a:pt x="3143" y="167"/>
                      <a:pt x="2964" y="83"/>
                      <a:pt x="2703" y="36"/>
                    </a:cubicBezTo>
                    <a:cubicBezTo>
                      <a:pt x="2564" y="16"/>
                      <a:pt x="2404" y="0"/>
                      <a:pt x="223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 name="Google Shape;1174;p38"/>
              <p:cNvSpPr/>
              <p:nvPr/>
            </p:nvSpPr>
            <p:spPr>
              <a:xfrm>
                <a:off x="2131957" y="473874"/>
                <a:ext cx="448419" cy="383374"/>
              </a:xfrm>
              <a:custGeom>
                <a:rect b="b" l="l" r="r" t="t"/>
                <a:pathLst>
                  <a:path extrusionOk="0" h="2446" w="2861">
                    <a:moveTo>
                      <a:pt x="1876" y="0"/>
                    </a:moveTo>
                    <a:cubicBezTo>
                      <a:pt x="1504" y="0"/>
                      <a:pt x="1069" y="89"/>
                      <a:pt x="718" y="414"/>
                    </a:cubicBezTo>
                    <a:cubicBezTo>
                      <a:pt x="1" y="1137"/>
                      <a:pt x="132" y="2446"/>
                      <a:pt x="132" y="2446"/>
                    </a:cubicBezTo>
                    <a:lnTo>
                      <a:pt x="347" y="2247"/>
                    </a:lnTo>
                    <a:cubicBezTo>
                      <a:pt x="347" y="2247"/>
                      <a:pt x="263" y="1179"/>
                      <a:pt x="870" y="566"/>
                    </a:cubicBezTo>
                    <a:cubicBezTo>
                      <a:pt x="1171" y="278"/>
                      <a:pt x="1582" y="204"/>
                      <a:pt x="1922" y="204"/>
                    </a:cubicBezTo>
                    <a:cubicBezTo>
                      <a:pt x="2275" y="204"/>
                      <a:pt x="2551" y="283"/>
                      <a:pt x="2551" y="283"/>
                    </a:cubicBezTo>
                    <a:cubicBezTo>
                      <a:pt x="2551" y="283"/>
                      <a:pt x="2564" y="312"/>
                      <a:pt x="2622" y="312"/>
                    </a:cubicBezTo>
                    <a:cubicBezTo>
                      <a:pt x="2639" y="312"/>
                      <a:pt x="2658" y="310"/>
                      <a:pt x="2682" y="304"/>
                    </a:cubicBezTo>
                    <a:cubicBezTo>
                      <a:pt x="2792" y="283"/>
                      <a:pt x="2860" y="241"/>
                      <a:pt x="2860" y="241"/>
                    </a:cubicBezTo>
                    <a:cubicBezTo>
                      <a:pt x="2860" y="241"/>
                      <a:pt x="2860" y="199"/>
                      <a:pt x="2729" y="131"/>
                    </a:cubicBezTo>
                    <a:lnTo>
                      <a:pt x="2703" y="131"/>
                    </a:lnTo>
                    <a:cubicBezTo>
                      <a:pt x="2640" y="110"/>
                      <a:pt x="2290" y="0"/>
                      <a:pt x="1876" y="0"/>
                    </a:cubicBezTo>
                    <a:close/>
                  </a:path>
                </a:pathLst>
              </a:cu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 name="Google Shape;1175;p38"/>
              <p:cNvSpPr/>
              <p:nvPr/>
            </p:nvSpPr>
            <p:spPr>
              <a:xfrm>
                <a:off x="2121299" y="470591"/>
                <a:ext cx="465660" cy="396540"/>
              </a:xfrm>
              <a:custGeom>
                <a:rect b="b" l="l" r="r" t="t"/>
                <a:pathLst>
                  <a:path extrusionOk="0" h="2530" w="2971">
                    <a:moveTo>
                      <a:pt x="1944" y="110"/>
                    </a:moveTo>
                    <a:cubicBezTo>
                      <a:pt x="2358" y="110"/>
                      <a:pt x="2687" y="194"/>
                      <a:pt x="2750" y="215"/>
                    </a:cubicBezTo>
                    <a:lnTo>
                      <a:pt x="2771" y="215"/>
                    </a:lnTo>
                    <a:lnTo>
                      <a:pt x="2771" y="241"/>
                    </a:lnTo>
                    <a:cubicBezTo>
                      <a:pt x="2818" y="241"/>
                      <a:pt x="2818" y="262"/>
                      <a:pt x="2818" y="262"/>
                    </a:cubicBezTo>
                    <a:cubicBezTo>
                      <a:pt x="2797" y="283"/>
                      <a:pt x="2797" y="283"/>
                      <a:pt x="2729" y="304"/>
                    </a:cubicBezTo>
                    <a:lnTo>
                      <a:pt x="2666" y="304"/>
                    </a:lnTo>
                    <a:lnTo>
                      <a:pt x="2687" y="325"/>
                    </a:lnTo>
                    <a:lnTo>
                      <a:pt x="2687" y="325"/>
                    </a:lnTo>
                    <a:lnTo>
                      <a:pt x="2640" y="283"/>
                    </a:lnTo>
                    <a:cubicBezTo>
                      <a:pt x="2640" y="283"/>
                      <a:pt x="2357" y="197"/>
                      <a:pt x="1992" y="197"/>
                    </a:cubicBezTo>
                    <a:cubicBezTo>
                      <a:pt x="1642" y="197"/>
                      <a:pt x="1217" y="276"/>
                      <a:pt x="896" y="587"/>
                    </a:cubicBezTo>
                    <a:cubicBezTo>
                      <a:pt x="284" y="1179"/>
                      <a:pt x="352" y="2226"/>
                      <a:pt x="352" y="2268"/>
                    </a:cubicBezTo>
                    <a:lnTo>
                      <a:pt x="263" y="2357"/>
                    </a:lnTo>
                    <a:cubicBezTo>
                      <a:pt x="242" y="2179"/>
                      <a:pt x="200" y="1132"/>
                      <a:pt x="834" y="503"/>
                    </a:cubicBezTo>
                    <a:cubicBezTo>
                      <a:pt x="1158" y="194"/>
                      <a:pt x="1572" y="110"/>
                      <a:pt x="1944" y="110"/>
                    </a:cubicBezTo>
                    <a:close/>
                    <a:moveTo>
                      <a:pt x="1944" y="0"/>
                    </a:moveTo>
                    <a:cubicBezTo>
                      <a:pt x="1551" y="0"/>
                      <a:pt x="1095" y="84"/>
                      <a:pt x="766" y="414"/>
                    </a:cubicBezTo>
                    <a:cubicBezTo>
                      <a:pt x="1" y="1158"/>
                      <a:pt x="153" y="2488"/>
                      <a:pt x="153" y="2488"/>
                    </a:cubicBezTo>
                    <a:lnTo>
                      <a:pt x="242" y="2530"/>
                    </a:lnTo>
                    <a:lnTo>
                      <a:pt x="441" y="2336"/>
                    </a:lnTo>
                    <a:lnTo>
                      <a:pt x="462" y="2289"/>
                    </a:lnTo>
                    <a:cubicBezTo>
                      <a:pt x="462" y="2289"/>
                      <a:pt x="394" y="1221"/>
                      <a:pt x="985" y="655"/>
                    </a:cubicBezTo>
                    <a:cubicBezTo>
                      <a:pt x="1262" y="376"/>
                      <a:pt x="1654" y="302"/>
                      <a:pt x="1982" y="302"/>
                    </a:cubicBezTo>
                    <a:cubicBezTo>
                      <a:pt x="2325" y="302"/>
                      <a:pt x="2598" y="382"/>
                      <a:pt x="2598" y="393"/>
                    </a:cubicBezTo>
                    <a:lnTo>
                      <a:pt x="2619" y="393"/>
                    </a:lnTo>
                    <a:cubicBezTo>
                      <a:pt x="2666" y="414"/>
                      <a:pt x="2687" y="414"/>
                      <a:pt x="2750" y="414"/>
                    </a:cubicBezTo>
                    <a:cubicBezTo>
                      <a:pt x="2881" y="393"/>
                      <a:pt x="2949" y="325"/>
                      <a:pt x="2949" y="325"/>
                    </a:cubicBezTo>
                    <a:lnTo>
                      <a:pt x="2970" y="283"/>
                    </a:lnTo>
                    <a:lnTo>
                      <a:pt x="2970" y="262"/>
                    </a:lnTo>
                    <a:cubicBezTo>
                      <a:pt x="2970" y="241"/>
                      <a:pt x="2949" y="241"/>
                      <a:pt x="2949" y="215"/>
                    </a:cubicBezTo>
                    <a:cubicBezTo>
                      <a:pt x="2928" y="194"/>
                      <a:pt x="2881" y="152"/>
                      <a:pt x="2818" y="131"/>
                    </a:cubicBezTo>
                    <a:lnTo>
                      <a:pt x="2797" y="131"/>
                    </a:lnTo>
                    <a:lnTo>
                      <a:pt x="2771" y="173"/>
                    </a:lnTo>
                    <a:lnTo>
                      <a:pt x="2771" y="131"/>
                    </a:lnTo>
                    <a:cubicBezTo>
                      <a:pt x="2687" y="84"/>
                      <a:pt x="2358" y="0"/>
                      <a:pt x="194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 name="Google Shape;1176;p38"/>
              <p:cNvSpPr/>
              <p:nvPr/>
            </p:nvSpPr>
            <p:spPr>
              <a:xfrm>
                <a:off x="1971147" y="825899"/>
                <a:ext cx="317859" cy="328517"/>
              </a:xfrm>
              <a:custGeom>
                <a:rect b="b" l="l" r="r" t="t"/>
                <a:pathLst>
                  <a:path extrusionOk="0" h="2096" w="2028">
                    <a:moveTo>
                      <a:pt x="587" y="1"/>
                    </a:moveTo>
                    <a:cubicBezTo>
                      <a:pt x="262" y="1"/>
                      <a:pt x="1" y="263"/>
                      <a:pt x="1" y="593"/>
                    </a:cubicBezTo>
                    <a:lnTo>
                      <a:pt x="1" y="1509"/>
                    </a:lnTo>
                    <a:cubicBezTo>
                      <a:pt x="1" y="1834"/>
                      <a:pt x="262" y="2096"/>
                      <a:pt x="587" y="2096"/>
                    </a:cubicBezTo>
                    <a:lnTo>
                      <a:pt x="1462" y="2096"/>
                    </a:lnTo>
                    <a:cubicBezTo>
                      <a:pt x="1765" y="2096"/>
                      <a:pt x="2027" y="1834"/>
                      <a:pt x="2027" y="1509"/>
                    </a:cubicBezTo>
                    <a:lnTo>
                      <a:pt x="2027" y="593"/>
                    </a:lnTo>
                    <a:cubicBezTo>
                      <a:pt x="2027" y="263"/>
                      <a:pt x="1765" y="1"/>
                      <a:pt x="1462"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 name="Google Shape;1177;p38"/>
              <p:cNvSpPr/>
              <p:nvPr/>
            </p:nvSpPr>
            <p:spPr>
              <a:xfrm>
                <a:off x="1964565" y="819316"/>
                <a:ext cx="335099" cy="342466"/>
              </a:xfrm>
              <a:custGeom>
                <a:rect b="b" l="l" r="r" t="t"/>
                <a:pathLst>
                  <a:path extrusionOk="0" h="2185" w="2138">
                    <a:moveTo>
                      <a:pt x="1504" y="90"/>
                    </a:moveTo>
                    <a:cubicBezTo>
                      <a:pt x="1786" y="90"/>
                      <a:pt x="2027" y="326"/>
                      <a:pt x="2027" y="635"/>
                    </a:cubicBezTo>
                    <a:lnTo>
                      <a:pt x="2027" y="1551"/>
                    </a:lnTo>
                    <a:cubicBezTo>
                      <a:pt x="2027" y="1834"/>
                      <a:pt x="1786" y="2075"/>
                      <a:pt x="1504" y="2075"/>
                    </a:cubicBezTo>
                    <a:lnTo>
                      <a:pt x="629" y="2075"/>
                    </a:lnTo>
                    <a:cubicBezTo>
                      <a:pt x="325" y="2075"/>
                      <a:pt x="105" y="1834"/>
                      <a:pt x="105" y="1551"/>
                    </a:cubicBezTo>
                    <a:lnTo>
                      <a:pt x="105" y="635"/>
                    </a:lnTo>
                    <a:cubicBezTo>
                      <a:pt x="105" y="326"/>
                      <a:pt x="325" y="90"/>
                      <a:pt x="629" y="90"/>
                    </a:cubicBezTo>
                    <a:close/>
                    <a:moveTo>
                      <a:pt x="629" y="1"/>
                    </a:moveTo>
                    <a:cubicBezTo>
                      <a:pt x="283" y="1"/>
                      <a:pt x="1" y="284"/>
                      <a:pt x="1" y="635"/>
                    </a:cubicBezTo>
                    <a:lnTo>
                      <a:pt x="1" y="1551"/>
                    </a:lnTo>
                    <a:cubicBezTo>
                      <a:pt x="1" y="1897"/>
                      <a:pt x="283" y="2185"/>
                      <a:pt x="629" y="2185"/>
                    </a:cubicBezTo>
                    <a:lnTo>
                      <a:pt x="1504" y="2185"/>
                    </a:lnTo>
                    <a:cubicBezTo>
                      <a:pt x="1855" y="2185"/>
                      <a:pt x="2137" y="1897"/>
                      <a:pt x="2137" y="1551"/>
                    </a:cubicBezTo>
                    <a:lnTo>
                      <a:pt x="2137" y="635"/>
                    </a:lnTo>
                    <a:cubicBezTo>
                      <a:pt x="2137" y="284"/>
                      <a:pt x="1855" y="1"/>
                      <a:pt x="150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 name="Google Shape;1178;p38"/>
              <p:cNvSpPr/>
              <p:nvPr/>
            </p:nvSpPr>
            <p:spPr>
              <a:xfrm>
                <a:off x="1926792" y="825899"/>
                <a:ext cx="317859" cy="328517"/>
              </a:xfrm>
              <a:custGeom>
                <a:rect b="b" l="l" r="r" t="t"/>
                <a:pathLst>
                  <a:path extrusionOk="0" h="2096" w="2028">
                    <a:moveTo>
                      <a:pt x="587" y="1"/>
                    </a:moveTo>
                    <a:cubicBezTo>
                      <a:pt x="263" y="1"/>
                      <a:pt x="1" y="263"/>
                      <a:pt x="1" y="593"/>
                    </a:cubicBezTo>
                    <a:lnTo>
                      <a:pt x="1" y="1509"/>
                    </a:lnTo>
                    <a:cubicBezTo>
                      <a:pt x="1" y="1834"/>
                      <a:pt x="263" y="2096"/>
                      <a:pt x="587" y="2096"/>
                    </a:cubicBezTo>
                    <a:lnTo>
                      <a:pt x="1441" y="2096"/>
                    </a:lnTo>
                    <a:cubicBezTo>
                      <a:pt x="1766" y="2096"/>
                      <a:pt x="2027" y="1834"/>
                      <a:pt x="2027" y="1509"/>
                    </a:cubicBezTo>
                    <a:lnTo>
                      <a:pt x="2027" y="593"/>
                    </a:lnTo>
                    <a:cubicBezTo>
                      <a:pt x="2027" y="263"/>
                      <a:pt x="1766" y="1"/>
                      <a:pt x="1441" y="1"/>
                    </a:cubicBez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 name="Google Shape;1179;p38"/>
              <p:cNvSpPr/>
              <p:nvPr/>
            </p:nvSpPr>
            <p:spPr>
              <a:xfrm>
                <a:off x="1916134" y="819316"/>
                <a:ext cx="335883" cy="342466"/>
              </a:xfrm>
              <a:custGeom>
                <a:rect b="b" l="l" r="r" t="t"/>
                <a:pathLst>
                  <a:path extrusionOk="0" h="2185" w="2143">
                    <a:moveTo>
                      <a:pt x="1509" y="90"/>
                    </a:moveTo>
                    <a:cubicBezTo>
                      <a:pt x="1813" y="90"/>
                      <a:pt x="2054" y="326"/>
                      <a:pt x="2054" y="635"/>
                    </a:cubicBezTo>
                    <a:lnTo>
                      <a:pt x="2054" y="1551"/>
                    </a:lnTo>
                    <a:cubicBezTo>
                      <a:pt x="2054" y="1834"/>
                      <a:pt x="1813" y="2075"/>
                      <a:pt x="1509" y="2075"/>
                    </a:cubicBezTo>
                    <a:lnTo>
                      <a:pt x="655" y="2075"/>
                    </a:lnTo>
                    <a:cubicBezTo>
                      <a:pt x="352" y="2075"/>
                      <a:pt x="111" y="1834"/>
                      <a:pt x="111" y="1551"/>
                    </a:cubicBezTo>
                    <a:lnTo>
                      <a:pt x="111" y="635"/>
                    </a:lnTo>
                    <a:cubicBezTo>
                      <a:pt x="111" y="326"/>
                      <a:pt x="352" y="90"/>
                      <a:pt x="655" y="90"/>
                    </a:cubicBezTo>
                    <a:close/>
                    <a:moveTo>
                      <a:pt x="655" y="1"/>
                    </a:moveTo>
                    <a:cubicBezTo>
                      <a:pt x="283" y="1"/>
                      <a:pt x="1" y="284"/>
                      <a:pt x="1" y="635"/>
                    </a:cubicBezTo>
                    <a:lnTo>
                      <a:pt x="1" y="1551"/>
                    </a:lnTo>
                    <a:cubicBezTo>
                      <a:pt x="1" y="1897"/>
                      <a:pt x="283" y="2185"/>
                      <a:pt x="655" y="2185"/>
                    </a:cubicBezTo>
                    <a:lnTo>
                      <a:pt x="1509" y="2185"/>
                    </a:lnTo>
                    <a:cubicBezTo>
                      <a:pt x="1855" y="2185"/>
                      <a:pt x="2143" y="1897"/>
                      <a:pt x="2143" y="1551"/>
                    </a:cubicBezTo>
                    <a:lnTo>
                      <a:pt x="2143" y="635"/>
                    </a:lnTo>
                    <a:cubicBezTo>
                      <a:pt x="2143" y="284"/>
                      <a:pt x="1855" y="1"/>
                      <a:pt x="150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 name="Google Shape;1180;p38"/>
              <p:cNvSpPr/>
              <p:nvPr/>
            </p:nvSpPr>
            <p:spPr>
              <a:xfrm>
                <a:off x="1895601" y="825899"/>
                <a:ext cx="318642" cy="328517"/>
              </a:xfrm>
              <a:custGeom>
                <a:rect b="b" l="l" r="r" t="t"/>
                <a:pathLst>
                  <a:path extrusionOk="0" h="2096" w="2033">
                    <a:moveTo>
                      <a:pt x="593" y="1"/>
                    </a:moveTo>
                    <a:cubicBezTo>
                      <a:pt x="263" y="1"/>
                      <a:pt x="1" y="263"/>
                      <a:pt x="1" y="593"/>
                    </a:cubicBezTo>
                    <a:lnTo>
                      <a:pt x="1" y="1509"/>
                    </a:lnTo>
                    <a:cubicBezTo>
                      <a:pt x="1" y="1834"/>
                      <a:pt x="263" y="2096"/>
                      <a:pt x="593" y="2096"/>
                    </a:cubicBezTo>
                    <a:lnTo>
                      <a:pt x="1441" y="2096"/>
                    </a:lnTo>
                    <a:cubicBezTo>
                      <a:pt x="1771" y="2096"/>
                      <a:pt x="2033" y="1834"/>
                      <a:pt x="2033" y="1509"/>
                    </a:cubicBezTo>
                    <a:lnTo>
                      <a:pt x="2033" y="593"/>
                    </a:lnTo>
                    <a:cubicBezTo>
                      <a:pt x="2033" y="263"/>
                      <a:pt x="1771" y="1"/>
                      <a:pt x="1441"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 name="Google Shape;1181;p38"/>
              <p:cNvSpPr/>
              <p:nvPr/>
            </p:nvSpPr>
            <p:spPr>
              <a:xfrm>
                <a:off x="1889018" y="819316"/>
                <a:ext cx="335099" cy="342466"/>
              </a:xfrm>
              <a:custGeom>
                <a:rect b="b" l="l" r="r" t="t"/>
                <a:pathLst>
                  <a:path extrusionOk="0" h="2185" w="2138">
                    <a:moveTo>
                      <a:pt x="1483" y="90"/>
                    </a:moveTo>
                    <a:cubicBezTo>
                      <a:pt x="1792" y="90"/>
                      <a:pt x="2028" y="326"/>
                      <a:pt x="2028" y="635"/>
                    </a:cubicBezTo>
                    <a:lnTo>
                      <a:pt x="2028" y="1551"/>
                    </a:lnTo>
                    <a:cubicBezTo>
                      <a:pt x="2028" y="1834"/>
                      <a:pt x="1792" y="2075"/>
                      <a:pt x="1483" y="2075"/>
                    </a:cubicBezTo>
                    <a:lnTo>
                      <a:pt x="635" y="2075"/>
                    </a:lnTo>
                    <a:cubicBezTo>
                      <a:pt x="326" y="2075"/>
                      <a:pt x="90" y="1834"/>
                      <a:pt x="90" y="1551"/>
                    </a:cubicBezTo>
                    <a:lnTo>
                      <a:pt x="90" y="635"/>
                    </a:lnTo>
                    <a:cubicBezTo>
                      <a:pt x="90" y="326"/>
                      <a:pt x="326" y="90"/>
                      <a:pt x="635" y="90"/>
                    </a:cubicBezTo>
                    <a:close/>
                    <a:moveTo>
                      <a:pt x="635" y="1"/>
                    </a:moveTo>
                    <a:cubicBezTo>
                      <a:pt x="284" y="1"/>
                      <a:pt x="1" y="284"/>
                      <a:pt x="1" y="635"/>
                    </a:cubicBezTo>
                    <a:lnTo>
                      <a:pt x="1" y="1551"/>
                    </a:lnTo>
                    <a:cubicBezTo>
                      <a:pt x="1" y="1897"/>
                      <a:pt x="284" y="2185"/>
                      <a:pt x="635" y="2185"/>
                    </a:cubicBezTo>
                    <a:lnTo>
                      <a:pt x="1483" y="2185"/>
                    </a:lnTo>
                    <a:cubicBezTo>
                      <a:pt x="1855" y="2185"/>
                      <a:pt x="2138" y="1897"/>
                      <a:pt x="2138" y="1551"/>
                    </a:cubicBezTo>
                    <a:lnTo>
                      <a:pt x="2138" y="635"/>
                    </a:lnTo>
                    <a:cubicBezTo>
                      <a:pt x="2138" y="284"/>
                      <a:pt x="1855" y="1"/>
                      <a:pt x="148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 name="Google Shape;1182;p38"/>
              <p:cNvSpPr/>
              <p:nvPr/>
            </p:nvSpPr>
            <p:spPr>
              <a:xfrm>
                <a:off x="1936666" y="870255"/>
                <a:ext cx="236513" cy="239805"/>
              </a:xfrm>
              <a:custGeom>
                <a:rect b="b" l="l" r="r" t="t"/>
                <a:pathLst>
                  <a:path extrusionOk="0" h="1530" w="1509">
                    <a:moveTo>
                      <a:pt x="441" y="1"/>
                    </a:moveTo>
                    <a:cubicBezTo>
                      <a:pt x="200" y="1"/>
                      <a:pt x="1" y="200"/>
                      <a:pt x="1" y="420"/>
                    </a:cubicBezTo>
                    <a:lnTo>
                      <a:pt x="1" y="1095"/>
                    </a:lnTo>
                    <a:cubicBezTo>
                      <a:pt x="1" y="1336"/>
                      <a:pt x="200" y="1530"/>
                      <a:pt x="441" y="1530"/>
                    </a:cubicBezTo>
                    <a:lnTo>
                      <a:pt x="1069" y="1530"/>
                    </a:lnTo>
                    <a:cubicBezTo>
                      <a:pt x="1310" y="1530"/>
                      <a:pt x="1509" y="1336"/>
                      <a:pt x="1509" y="1095"/>
                    </a:cubicBezTo>
                    <a:lnTo>
                      <a:pt x="1509" y="420"/>
                    </a:lnTo>
                    <a:cubicBezTo>
                      <a:pt x="1509" y="200"/>
                      <a:pt x="1310" y="1"/>
                      <a:pt x="1069" y="1"/>
                    </a:cubicBezTo>
                    <a:close/>
                  </a:path>
                </a:pathLst>
              </a:custGeom>
              <a:solidFill>
                <a:schemeClr val="accent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 name="Google Shape;1183;p38"/>
              <p:cNvSpPr/>
              <p:nvPr/>
            </p:nvSpPr>
            <p:spPr>
              <a:xfrm>
                <a:off x="1930083" y="860381"/>
                <a:ext cx="249679" cy="256262"/>
              </a:xfrm>
              <a:custGeom>
                <a:rect b="b" l="l" r="r" t="t"/>
                <a:pathLst>
                  <a:path extrusionOk="0" h="1635" w="1593">
                    <a:moveTo>
                      <a:pt x="1111" y="111"/>
                    </a:moveTo>
                    <a:cubicBezTo>
                      <a:pt x="1331" y="111"/>
                      <a:pt x="1483" y="284"/>
                      <a:pt x="1483" y="483"/>
                    </a:cubicBezTo>
                    <a:lnTo>
                      <a:pt x="1483" y="1158"/>
                    </a:lnTo>
                    <a:cubicBezTo>
                      <a:pt x="1483" y="1373"/>
                      <a:pt x="1331" y="1551"/>
                      <a:pt x="1111" y="1551"/>
                    </a:cubicBezTo>
                    <a:lnTo>
                      <a:pt x="483" y="1551"/>
                    </a:lnTo>
                    <a:cubicBezTo>
                      <a:pt x="284" y="1551"/>
                      <a:pt x="111" y="1373"/>
                      <a:pt x="111" y="1158"/>
                    </a:cubicBezTo>
                    <a:lnTo>
                      <a:pt x="111" y="483"/>
                    </a:lnTo>
                    <a:cubicBezTo>
                      <a:pt x="111" y="284"/>
                      <a:pt x="284" y="111"/>
                      <a:pt x="483" y="111"/>
                    </a:cubicBezTo>
                    <a:close/>
                    <a:moveTo>
                      <a:pt x="483" y="1"/>
                    </a:moveTo>
                    <a:cubicBezTo>
                      <a:pt x="221" y="1"/>
                      <a:pt x="1" y="221"/>
                      <a:pt x="1" y="483"/>
                    </a:cubicBezTo>
                    <a:lnTo>
                      <a:pt x="1" y="1158"/>
                    </a:lnTo>
                    <a:cubicBezTo>
                      <a:pt x="1" y="1420"/>
                      <a:pt x="221" y="1635"/>
                      <a:pt x="483" y="1635"/>
                    </a:cubicBezTo>
                    <a:lnTo>
                      <a:pt x="1111" y="1635"/>
                    </a:lnTo>
                    <a:cubicBezTo>
                      <a:pt x="1373" y="1635"/>
                      <a:pt x="1593" y="1420"/>
                      <a:pt x="1593" y="1158"/>
                    </a:cubicBezTo>
                    <a:lnTo>
                      <a:pt x="1593" y="483"/>
                    </a:lnTo>
                    <a:cubicBezTo>
                      <a:pt x="1593" y="221"/>
                      <a:pt x="1373" y="1"/>
                      <a:pt x="111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 name="Google Shape;1184;p38"/>
              <p:cNvSpPr/>
              <p:nvPr/>
            </p:nvSpPr>
            <p:spPr>
              <a:xfrm>
                <a:off x="1994971" y="870255"/>
                <a:ext cx="178208" cy="239805"/>
              </a:xfrm>
              <a:custGeom>
                <a:rect b="b" l="l" r="r" t="t"/>
                <a:pathLst>
                  <a:path extrusionOk="0" h="1530" w="1137">
                    <a:moveTo>
                      <a:pt x="435" y="1"/>
                    </a:moveTo>
                    <a:cubicBezTo>
                      <a:pt x="199" y="1"/>
                      <a:pt x="0" y="200"/>
                      <a:pt x="0" y="441"/>
                    </a:cubicBezTo>
                    <a:lnTo>
                      <a:pt x="0" y="1095"/>
                    </a:lnTo>
                    <a:cubicBezTo>
                      <a:pt x="0" y="1336"/>
                      <a:pt x="199" y="1530"/>
                      <a:pt x="435" y="1530"/>
                    </a:cubicBezTo>
                    <a:lnTo>
                      <a:pt x="697" y="1530"/>
                    </a:lnTo>
                    <a:cubicBezTo>
                      <a:pt x="938" y="1530"/>
                      <a:pt x="1137" y="1336"/>
                      <a:pt x="1137" y="1095"/>
                    </a:cubicBezTo>
                    <a:lnTo>
                      <a:pt x="1137" y="441"/>
                    </a:lnTo>
                    <a:cubicBezTo>
                      <a:pt x="1137" y="200"/>
                      <a:pt x="938" y="1"/>
                      <a:pt x="697" y="1"/>
                    </a:cubicBezTo>
                    <a:close/>
                  </a:path>
                </a:pathLst>
              </a:custGeom>
              <a:solidFill>
                <a:schemeClr val="accent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 name="Google Shape;1185;p38"/>
              <p:cNvSpPr/>
              <p:nvPr/>
            </p:nvSpPr>
            <p:spPr>
              <a:xfrm>
                <a:off x="1985097" y="860381"/>
                <a:ext cx="194665" cy="256262"/>
              </a:xfrm>
              <a:custGeom>
                <a:rect b="b" l="l" r="r" t="t"/>
                <a:pathLst>
                  <a:path extrusionOk="0" h="1635" w="1242">
                    <a:moveTo>
                      <a:pt x="760" y="111"/>
                    </a:moveTo>
                    <a:cubicBezTo>
                      <a:pt x="980" y="111"/>
                      <a:pt x="1132" y="284"/>
                      <a:pt x="1132" y="483"/>
                    </a:cubicBezTo>
                    <a:lnTo>
                      <a:pt x="1132" y="1158"/>
                    </a:lnTo>
                    <a:cubicBezTo>
                      <a:pt x="1132" y="1373"/>
                      <a:pt x="980" y="1551"/>
                      <a:pt x="760" y="1551"/>
                    </a:cubicBezTo>
                    <a:lnTo>
                      <a:pt x="477" y="1551"/>
                    </a:lnTo>
                    <a:cubicBezTo>
                      <a:pt x="283" y="1551"/>
                      <a:pt x="105" y="1373"/>
                      <a:pt x="105" y="1158"/>
                    </a:cubicBezTo>
                    <a:lnTo>
                      <a:pt x="105" y="483"/>
                    </a:lnTo>
                    <a:cubicBezTo>
                      <a:pt x="105" y="284"/>
                      <a:pt x="283" y="111"/>
                      <a:pt x="477" y="111"/>
                    </a:cubicBezTo>
                    <a:close/>
                    <a:moveTo>
                      <a:pt x="477" y="1"/>
                    </a:moveTo>
                    <a:cubicBezTo>
                      <a:pt x="215" y="1"/>
                      <a:pt x="1" y="221"/>
                      <a:pt x="1" y="483"/>
                    </a:cubicBezTo>
                    <a:lnTo>
                      <a:pt x="1" y="1158"/>
                    </a:lnTo>
                    <a:cubicBezTo>
                      <a:pt x="1" y="1420"/>
                      <a:pt x="215" y="1635"/>
                      <a:pt x="477" y="1635"/>
                    </a:cubicBezTo>
                    <a:lnTo>
                      <a:pt x="760" y="1635"/>
                    </a:lnTo>
                    <a:cubicBezTo>
                      <a:pt x="1022" y="1635"/>
                      <a:pt x="1242" y="1420"/>
                      <a:pt x="1242" y="1158"/>
                    </a:cubicBezTo>
                    <a:lnTo>
                      <a:pt x="1242" y="483"/>
                    </a:lnTo>
                    <a:cubicBezTo>
                      <a:pt x="1242" y="221"/>
                      <a:pt x="1022" y="1"/>
                      <a:pt x="76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39"/>
          <p:cNvSpPr/>
          <p:nvPr/>
        </p:nvSpPr>
        <p:spPr>
          <a:xfrm>
            <a:off x="11797618" y="29678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 name="Google Shape;1191;p39"/>
          <p:cNvSpPr/>
          <p:nvPr/>
        </p:nvSpPr>
        <p:spPr>
          <a:xfrm>
            <a:off x="5256782" y="29678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 name="Google Shape;1192;p39"/>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Main computing concepts</a:t>
            </a:r>
            <a:endParaRPr/>
          </a:p>
        </p:txBody>
      </p:sp>
      <p:sp>
        <p:nvSpPr>
          <p:cNvPr id="1193" name="Google Shape;1193;p39"/>
          <p:cNvSpPr txBox="1"/>
          <p:nvPr>
            <p:ph idx="1" type="subTitle"/>
          </p:nvPr>
        </p:nvSpPr>
        <p:spPr>
          <a:xfrm>
            <a:off x="9561418" y="5228321"/>
            <a:ext cx="5706000" cy="2422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1194" name="Google Shape;1194;p39"/>
          <p:cNvSpPr txBox="1"/>
          <p:nvPr>
            <p:ph idx="2" type="subTitle"/>
          </p:nvPr>
        </p:nvSpPr>
        <p:spPr>
          <a:xfrm>
            <a:off x="3020582" y="5228321"/>
            <a:ext cx="5706000" cy="2422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195" name="Google Shape;1195;p39"/>
          <p:cNvSpPr txBox="1"/>
          <p:nvPr>
            <p:ph idx="3" type="subTitle"/>
          </p:nvPr>
        </p:nvSpPr>
        <p:spPr>
          <a:xfrm>
            <a:off x="9561418" y="4553500"/>
            <a:ext cx="5706000" cy="829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Web browsing</a:t>
            </a:r>
            <a:endParaRPr/>
          </a:p>
        </p:txBody>
      </p:sp>
      <p:sp>
        <p:nvSpPr>
          <p:cNvPr id="1196" name="Google Shape;1196;p39"/>
          <p:cNvSpPr txBox="1"/>
          <p:nvPr>
            <p:ph idx="4" type="subTitle"/>
          </p:nvPr>
        </p:nvSpPr>
        <p:spPr>
          <a:xfrm>
            <a:off x="3020582" y="4553500"/>
            <a:ext cx="5706000" cy="829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Computer</a:t>
            </a:r>
            <a:endParaRPr/>
          </a:p>
        </p:txBody>
      </p:sp>
      <p:grpSp>
        <p:nvGrpSpPr>
          <p:cNvPr id="1197" name="Google Shape;1197;p39"/>
          <p:cNvGrpSpPr/>
          <p:nvPr/>
        </p:nvGrpSpPr>
        <p:grpSpPr>
          <a:xfrm>
            <a:off x="12034617" y="3293561"/>
            <a:ext cx="759603" cy="582140"/>
            <a:chOff x="2365483" y="2837605"/>
            <a:chExt cx="379802" cy="291070"/>
          </a:xfrm>
        </p:grpSpPr>
        <p:sp>
          <p:nvSpPr>
            <p:cNvPr id="1198" name="Google Shape;1198;p39"/>
            <p:cNvSpPr/>
            <p:nvPr/>
          </p:nvSpPr>
          <p:spPr>
            <a:xfrm>
              <a:off x="2371191" y="3071870"/>
              <a:ext cx="368834" cy="51077"/>
            </a:xfrm>
            <a:custGeom>
              <a:rect b="b" l="l" r="r" t="t"/>
              <a:pathLst>
                <a:path extrusionOk="0" h="2622" w="18934">
                  <a:moveTo>
                    <a:pt x="471" y="0"/>
                  </a:moveTo>
                  <a:cubicBezTo>
                    <a:pt x="224" y="0"/>
                    <a:pt x="1" y="224"/>
                    <a:pt x="1" y="494"/>
                  </a:cubicBezTo>
                  <a:cubicBezTo>
                    <a:pt x="1" y="1670"/>
                    <a:pt x="959" y="2622"/>
                    <a:pt x="2135" y="2622"/>
                  </a:cubicBezTo>
                  <a:lnTo>
                    <a:pt x="16782" y="2622"/>
                  </a:lnTo>
                  <a:cubicBezTo>
                    <a:pt x="17981" y="2622"/>
                    <a:pt x="18933" y="1670"/>
                    <a:pt x="18933" y="494"/>
                  </a:cubicBezTo>
                  <a:cubicBezTo>
                    <a:pt x="18933" y="224"/>
                    <a:pt x="18716" y="0"/>
                    <a:pt x="18446"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 name="Google Shape;1199;p39"/>
            <p:cNvSpPr/>
            <p:nvPr/>
          </p:nvSpPr>
          <p:spPr>
            <a:xfrm>
              <a:off x="2680355" y="3071870"/>
              <a:ext cx="59667" cy="51077"/>
            </a:xfrm>
            <a:custGeom>
              <a:rect b="b" l="l" r="r" t="t"/>
              <a:pathLst>
                <a:path extrusionOk="0" h="2622" w="3063">
                  <a:moveTo>
                    <a:pt x="1669" y="0"/>
                  </a:moveTo>
                  <a:cubicBezTo>
                    <a:pt x="1940" y="0"/>
                    <a:pt x="2157" y="224"/>
                    <a:pt x="2157" y="494"/>
                  </a:cubicBezTo>
                  <a:cubicBezTo>
                    <a:pt x="2157" y="1082"/>
                    <a:pt x="1910" y="1617"/>
                    <a:pt x="1522" y="1987"/>
                  </a:cubicBezTo>
                  <a:cubicBezTo>
                    <a:pt x="1129" y="2375"/>
                    <a:pt x="588" y="2622"/>
                    <a:pt x="0" y="2622"/>
                  </a:cubicBezTo>
                  <a:lnTo>
                    <a:pt x="911" y="2622"/>
                  </a:lnTo>
                  <a:cubicBezTo>
                    <a:pt x="1499" y="2622"/>
                    <a:pt x="2034" y="2375"/>
                    <a:pt x="2428" y="1987"/>
                  </a:cubicBezTo>
                  <a:cubicBezTo>
                    <a:pt x="2821" y="1617"/>
                    <a:pt x="3062" y="1082"/>
                    <a:pt x="3062" y="494"/>
                  </a:cubicBezTo>
                  <a:cubicBezTo>
                    <a:pt x="3062" y="224"/>
                    <a:pt x="2845" y="0"/>
                    <a:pt x="257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 name="Google Shape;1200;p39"/>
            <p:cNvSpPr/>
            <p:nvPr/>
          </p:nvSpPr>
          <p:spPr>
            <a:xfrm>
              <a:off x="2392268" y="2843333"/>
              <a:ext cx="326348" cy="228559"/>
            </a:xfrm>
            <a:custGeom>
              <a:rect b="b" l="l" r="r" t="t"/>
              <a:pathLst>
                <a:path extrusionOk="0" h="11733" w="16753">
                  <a:moveTo>
                    <a:pt x="859" y="0"/>
                  </a:moveTo>
                  <a:cubicBezTo>
                    <a:pt x="388" y="0"/>
                    <a:pt x="0" y="371"/>
                    <a:pt x="0" y="858"/>
                  </a:cubicBezTo>
                  <a:lnTo>
                    <a:pt x="0" y="10874"/>
                  </a:lnTo>
                  <a:cubicBezTo>
                    <a:pt x="0" y="11368"/>
                    <a:pt x="388" y="11732"/>
                    <a:pt x="859" y="11732"/>
                  </a:cubicBezTo>
                  <a:lnTo>
                    <a:pt x="15894" y="11732"/>
                  </a:lnTo>
                  <a:cubicBezTo>
                    <a:pt x="16382" y="11732"/>
                    <a:pt x="16752" y="11368"/>
                    <a:pt x="16752" y="10874"/>
                  </a:cubicBezTo>
                  <a:lnTo>
                    <a:pt x="16752" y="858"/>
                  </a:lnTo>
                  <a:cubicBezTo>
                    <a:pt x="16752" y="371"/>
                    <a:pt x="16382" y="0"/>
                    <a:pt x="1589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 name="Google Shape;1201;p39"/>
            <p:cNvSpPr/>
            <p:nvPr/>
          </p:nvSpPr>
          <p:spPr>
            <a:xfrm>
              <a:off x="2687095" y="2843333"/>
              <a:ext cx="31519" cy="228559"/>
            </a:xfrm>
            <a:custGeom>
              <a:rect b="b" l="l" r="r" t="t"/>
              <a:pathLst>
                <a:path extrusionOk="0" h="11733" w="1618">
                  <a:moveTo>
                    <a:pt x="1" y="0"/>
                  </a:moveTo>
                  <a:cubicBezTo>
                    <a:pt x="465" y="0"/>
                    <a:pt x="859" y="371"/>
                    <a:pt x="859" y="858"/>
                  </a:cubicBezTo>
                  <a:lnTo>
                    <a:pt x="859" y="10874"/>
                  </a:lnTo>
                  <a:cubicBezTo>
                    <a:pt x="859" y="11368"/>
                    <a:pt x="465" y="11732"/>
                    <a:pt x="1" y="11732"/>
                  </a:cubicBezTo>
                  <a:lnTo>
                    <a:pt x="759" y="11732"/>
                  </a:lnTo>
                  <a:cubicBezTo>
                    <a:pt x="1247" y="11732"/>
                    <a:pt x="1617" y="11368"/>
                    <a:pt x="1617" y="10874"/>
                  </a:cubicBezTo>
                  <a:lnTo>
                    <a:pt x="1617" y="858"/>
                  </a:lnTo>
                  <a:cubicBezTo>
                    <a:pt x="1617" y="371"/>
                    <a:pt x="1247"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 name="Google Shape;1202;p39"/>
            <p:cNvSpPr/>
            <p:nvPr/>
          </p:nvSpPr>
          <p:spPr>
            <a:xfrm>
              <a:off x="2416092" y="2863358"/>
              <a:ext cx="278583" cy="188488"/>
            </a:xfrm>
            <a:custGeom>
              <a:rect b="b" l="l" r="r" t="t"/>
              <a:pathLst>
                <a:path extrusionOk="0" h="9676" w="14301">
                  <a:moveTo>
                    <a:pt x="317" y="1"/>
                  </a:moveTo>
                  <a:cubicBezTo>
                    <a:pt x="147" y="1"/>
                    <a:pt x="0" y="148"/>
                    <a:pt x="0" y="324"/>
                  </a:cubicBezTo>
                  <a:lnTo>
                    <a:pt x="0" y="9358"/>
                  </a:lnTo>
                  <a:cubicBezTo>
                    <a:pt x="0" y="9529"/>
                    <a:pt x="147" y="9676"/>
                    <a:pt x="317" y="9676"/>
                  </a:cubicBezTo>
                  <a:lnTo>
                    <a:pt x="13983" y="9676"/>
                  </a:lnTo>
                  <a:cubicBezTo>
                    <a:pt x="14154" y="9676"/>
                    <a:pt x="14301" y="9529"/>
                    <a:pt x="14301" y="9358"/>
                  </a:cubicBezTo>
                  <a:lnTo>
                    <a:pt x="14301" y="324"/>
                  </a:lnTo>
                  <a:cubicBezTo>
                    <a:pt x="14301" y="148"/>
                    <a:pt x="14154" y="1"/>
                    <a:pt x="13983"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 name="Google Shape;1203;p39"/>
            <p:cNvSpPr/>
            <p:nvPr/>
          </p:nvSpPr>
          <p:spPr>
            <a:xfrm>
              <a:off x="2673713" y="2863358"/>
              <a:ext cx="20960" cy="188488"/>
            </a:xfrm>
            <a:custGeom>
              <a:rect b="b" l="l" r="r" t="t"/>
              <a:pathLst>
                <a:path extrusionOk="0" h="9676" w="1076">
                  <a:moveTo>
                    <a:pt x="0" y="1"/>
                  </a:moveTo>
                  <a:cubicBezTo>
                    <a:pt x="171" y="1"/>
                    <a:pt x="318" y="148"/>
                    <a:pt x="318" y="324"/>
                  </a:cubicBezTo>
                  <a:lnTo>
                    <a:pt x="318" y="9358"/>
                  </a:lnTo>
                  <a:cubicBezTo>
                    <a:pt x="318" y="9529"/>
                    <a:pt x="171" y="9676"/>
                    <a:pt x="0" y="9676"/>
                  </a:cubicBezTo>
                  <a:lnTo>
                    <a:pt x="758" y="9676"/>
                  </a:lnTo>
                  <a:cubicBezTo>
                    <a:pt x="929" y="9676"/>
                    <a:pt x="1076" y="9529"/>
                    <a:pt x="1076" y="9358"/>
                  </a:cubicBezTo>
                  <a:lnTo>
                    <a:pt x="1076" y="324"/>
                  </a:lnTo>
                  <a:cubicBezTo>
                    <a:pt x="1076" y="148"/>
                    <a:pt x="929" y="1"/>
                    <a:pt x="75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 name="Google Shape;1204;p39"/>
            <p:cNvSpPr/>
            <p:nvPr/>
          </p:nvSpPr>
          <p:spPr>
            <a:xfrm>
              <a:off x="2416092" y="2863358"/>
              <a:ext cx="278583" cy="42973"/>
            </a:xfrm>
            <a:custGeom>
              <a:rect b="b" l="l" r="r" t="t"/>
              <a:pathLst>
                <a:path extrusionOk="0" h="2206" w="14301">
                  <a:moveTo>
                    <a:pt x="317" y="1"/>
                  </a:moveTo>
                  <a:cubicBezTo>
                    <a:pt x="147" y="1"/>
                    <a:pt x="0" y="148"/>
                    <a:pt x="0" y="324"/>
                  </a:cubicBezTo>
                  <a:lnTo>
                    <a:pt x="0" y="2205"/>
                  </a:lnTo>
                  <a:lnTo>
                    <a:pt x="14301" y="2205"/>
                  </a:lnTo>
                  <a:lnTo>
                    <a:pt x="14301" y="324"/>
                  </a:lnTo>
                  <a:cubicBezTo>
                    <a:pt x="14301" y="148"/>
                    <a:pt x="14154" y="1"/>
                    <a:pt x="13983"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 name="Google Shape;1205;p39"/>
            <p:cNvSpPr/>
            <p:nvPr/>
          </p:nvSpPr>
          <p:spPr>
            <a:xfrm>
              <a:off x="2673713" y="2863358"/>
              <a:ext cx="20960" cy="42973"/>
            </a:xfrm>
            <a:custGeom>
              <a:rect b="b" l="l" r="r" t="t"/>
              <a:pathLst>
                <a:path extrusionOk="0" h="2206" w="1076">
                  <a:moveTo>
                    <a:pt x="0" y="1"/>
                  </a:moveTo>
                  <a:cubicBezTo>
                    <a:pt x="171" y="1"/>
                    <a:pt x="318" y="148"/>
                    <a:pt x="318" y="324"/>
                  </a:cubicBezTo>
                  <a:lnTo>
                    <a:pt x="318" y="2205"/>
                  </a:lnTo>
                  <a:lnTo>
                    <a:pt x="1076" y="2205"/>
                  </a:lnTo>
                  <a:lnTo>
                    <a:pt x="1076" y="324"/>
                  </a:lnTo>
                  <a:cubicBezTo>
                    <a:pt x="1076" y="148"/>
                    <a:pt x="92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 name="Google Shape;1206;p39"/>
            <p:cNvSpPr/>
            <p:nvPr/>
          </p:nvSpPr>
          <p:spPr>
            <a:xfrm>
              <a:off x="2521536" y="3071870"/>
              <a:ext cx="68258" cy="21993"/>
            </a:xfrm>
            <a:custGeom>
              <a:rect b="b" l="l" r="r" t="t"/>
              <a:pathLst>
                <a:path extrusionOk="0" h="1129" w="3504">
                  <a:moveTo>
                    <a:pt x="1" y="0"/>
                  </a:moveTo>
                  <a:lnTo>
                    <a:pt x="1" y="565"/>
                  </a:lnTo>
                  <a:cubicBezTo>
                    <a:pt x="1" y="882"/>
                    <a:pt x="247" y="1129"/>
                    <a:pt x="565" y="1129"/>
                  </a:cubicBezTo>
                  <a:lnTo>
                    <a:pt x="2939" y="1129"/>
                  </a:lnTo>
                  <a:cubicBezTo>
                    <a:pt x="3233" y="1129"/>
                    <a:pt x="3504" y="882"/>
                    <a:pt x="3504" y="565"/>
                  </a:cubicBezTo>
                  <a:lnTo>
                    <a:pt x="3504" y="0"/>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 name="Google Shape;1207;p39"/>
            <p:cNvSpPr/>
            <p:nvPr/>
          </p:nvSpPr>
          <p:spPr>
            <a:xfrm>
              <a:off x="2487193" y="2889130"/>
              <a:ext cx="136496" cy="136964"/>
            </a:xfrm>
            <a:custGeom>
              <a:rect b="b" l="l" r="r" t="t"/>
              <a:pathLst>
                <a:path extrusionOk="0" h="7031" w="7007">
                  <a:moveTo>
                    <a:pt x="3503" y="0"/>
                  </a:moveTo>
                  <a:cubicBezTo>
                    <a:pt x="1570" y="0"/>
                    <a:pt x="0" y="1570"/>
                    <a:pt x="0" y="3527"/>
                  </a:cubicBezTo>
                  <a:cubicBezTo>
                    <a:pt x="0" y="5467"/>
                    <a:pt x="1570" y="7030"/>
                    <a:pt x="3503" y="7030"/>
                  </a:cubicBezTo>
                  <a:cubicBezTo>
                    <a:pt x="5437" y="7030"/>
                    <a:pt x="7007" y="5467"/>
                    <a:pt x="7007" y="3527"/>
                  </a:cubicBezTo>
                  <a:cubicBezTo>
                    <a:pt x="7007" y="2598"/>
                    <a:pt x="6636" y="1693"/>
                    <a:pt x="5978" y="1029"/>
                  </a:cubicBezTo>
                  <a:cubicBezTo>
                    <a:pt x="5337" y="371"/>
                    <a:pt x="4432" y="0"/>
                    <a:pt x="3503"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 name="Google Shape;1208;p39"/>
            <p:cNvSpPr/>
            <p:nvPr/>
          </p:nvSpPr>
          <p:spPr>
            <a:xfrm>
              <a:off x="2365483" y="2837605"/>
              <a:ext cx="379802" cy="291070"/>
            </a:xfrm>
            <a:custGeom>
              <a:rect b="b" l="l" r="r" t="t"/>
              <a:pathLst>
                <a:path extrusionOk="0" h="14942" w="19497">
                  <a:moveTo>
                    <a:pt x="11221" y="12320"/>
                  </a:moveTo>
                  <a:lnTo>
                    <a:pt x="11221" y="12591"/>
                  </a:lnTo>
                  <a:cubicBezTo>
                    <a:pt x="11221" y="12738"/>
                    <a:pt x="11097" y="12885"/>
                    <a:pt x="10950" y="12885"/>
                  </a:cubicBezTo>
                  <a:lnTo>
                    <a:pt x="8576" y="12885"/>
                  </a:lnTo>
                  <a:cubicBezTo>
                    <a:pt x="8429" y="12885"/>
                    <a:pt x="8282" y="12738"/>
                    <a:pt x="8282" y="12591"/>
                  </a:cubicBezTo>
                  <a:lnTo>
                    <a:pt x="8282" y="12320"/>
                  </a:lnTo>
                  <a:close/>
                  <a:moveTo>
                    <a:pt x="2234" y="0"/>
                  </a:moveTo>
                  <a:cubicBezTo>
                    <a:pt x="1616" y="0"/>
                    <a:pt x="1105" y="518"/>
                    <a:pt x="1105" y="1152"/>
                  </a:cubicBezTo>
                  <a:lnTo>
                    <a:pt x="1105" y="11168"/>
                  </a:lnTo>
                  <a:cubicBezTo>
                    <a:pt x="1105" y="11392"/>
                    <a:pt x="1152" y="11586"/>
                    <a:pt x="1252" y="11732"/>
                  </a:cubicBezTo>
                  <a:lnTo>
                    <a:pt x="764" y="11732"/>
                  </a:lnTo>
                  <a:cubicBezTo>
                    <a:pt x="347" y="11732"/>
                    <a:pt x="0" y="12079"/>
                    <a:pt x="0" y="12520"/>
                  </a:cubicBezTo>
                  <a:cubicBezTo>
                    <a:pt x="0" y="13843"/>
                    <a:pt x="1105" y="14942"/>
                    <a:pt x="2428" y="14942"/>
                  </a:cubicBezTo>
                  <a:lnTo>
                    <a:pt x="3674" y="14942"/>
                  </a:lnTo>
                  <a:cubicBezTo>
                    <a:pt x="3821" y="14942"/>
                    <a:pt x="3968" y="14795"/>
                    <a:pt x="3968" y="14648"/>
                  </a:cubicBezTo>
                  <a:cubicBezTo>
                    <a:pt x="3968" y="14501"/>
                    <a:pt x="3821" y="14354"/>
                    <a:pt x="3674" y="14354"/>
                  </a:cubicBezTo>
                  <a:lnTo>
                    <a:pt x="2428" y="14354"/>
                  </a:lnTo>
                  <a:cubicBezTo>
                    <a:pt x="1399" y="14354"/>
                    <a:pt x="588" y="13519"/>
                    <a:pt x="588" y="12520"/>
                  </a:cubicBezTo>
                  <a:cubicBezTo>
                    <a:pt x="588" y="12397"/>
                    <a:pt x="664" y="12320"/>
                    <a:pt x="764" y="12320"/>
                  </a:cubicBezTo>
                  <a:lnTo>
                    <a:pt x="7718" y="12320"/>
                  </a:lnTo>
                  <a:lnTo>
                    <a:pt x="7718" y="12591"/>
                  </a:lnTo>
                  <a:cubicBezTo>
                    <a:pt x="7718" y="13055"/>
                    <a:pt x="8111" y="13449"/>
                    <a:pt x="8576" y="13449"/>
                  </a:cubicBezTo>
                  <a:lnTo>
                    <a:pt x="10950" y="13449"/>
                  </a:lnTo>
                  <a:cubicBezTo>
                    <a:pt x="11415" y="13449"/>
                    <a:pt x="11785" y="13055"/>
                    <a:pt x="11785" y="12591"/>
                  </a:cubicBezTo>
                  <a:lnTo>
                    <a:pt x="11785" y="12320"/>
                  </a:lnTo>
                  <a:lnTo>
                    <a:pt x="18739" y="12320"/>
                  </a:lnTo>
                  <a:cubicBezTo>
                    <a:pt x="18838" y="12320"/>
                    <a:pt x="18932" y="12397"/>
                    <a:pt x="18932" y="12520"/>
                  </a:cubicBezTo>
                  <a:cubicBezTo>
                    <a:pt x="18932" y="13519"/>
                    <a:pt x="18104" y="14354"/>
                    <a:pt x="17075" y="14354"/>
                  </a:cubicBezTo>
                  <a:lnTo>
                    <a:pt x="4996" y="14354"/>
                  </a:lnTo>
                  <a:cubicBezTo>
                    <a:pt x="4826" y="14354"/>
                    <a:pt x="4702" y="14501"/>
                    <a:pt x="4702" y="14648"/>
                  </a:cubicBezTo>
                  <a:cubicBezTo>
                    <a:pt x="4702" y="14795"/>
                    <a:pt x="4826" y="14942"/>
                    <a:pt x="4996" y="14942"/>
                  </a:cubicBezTo>
                  <a:lnTo>
                    <a:pt x="17075" y="14942"/>
                  </a:lnTo>
                  <a:cubicBezTo>
                    <a:pt x="18421" y="14942"/>
                    <a:pt x="19497" y="13843"/>
                    <a:pt x="19497" y="12520"/>
                  </a:cubicBezTo>
                  <a:cubicBezTo>
                    <a:pt x="19497" y="12079"/>
                    <a:pt x="19156" y="11732"/>
                    <a:pt x="18739" y="11732"/>
                  </a:cubicBezTo>
                  <a:lnTo>
                    <a:pt x="18274" y="11732"/>
                  </a:lnTo>
                  <a:cubicBezTo>
                    <a:pt x="18368" y="11586"/>
                    <a:pt x="18421" y="11392"/>
                    <a:pt x="18421" y="11168"/>
                  </a:cubicBezTo>
                  <a:lnTo>
                    <a:pt x="18421" y="1152"/>
                  </a:lnTo>
                  <a:cubicBezTo>
                    <a:pt x="18421" y="518"/>
                    <a:pt x="17904" y="0"/>
                    <a:pt x="17269" y="0"/>
                  </a:cubicBezTo>
                  <a:lnTo>
                    <a:pt x="14601" y="0"/>
                  </a:lnTo>
                  <a:cubicBezTo>
                    <a:pt x="14430" y="0"/>
                    <a:pt x="14307" y="124"/>
                    <a:pt x="14307" y="294"/>
                  </a:cubicBezTo>
                  <a:cubicBezTo>
                    <a:pt x="14307" y="441"/>
                    <a:pt x="14430" y="588"/>
                    <a:pt x="14601" y="588"/>
                  </a:cubicBezTo>
                  <a:lnTo>
                    <a:pt x="17269" y="588"/>
                  </a:lnTo>
                  <a:cubicBezTo>
                    <a:pt x="17586" y="588"/>
                    <a:pt x="17833" y="835"/>
                    <a:pt x="17833" y="1152"/>
                  </a:cubicBezTo>
                  <a:lnTo>
                    <a:pt x="17833" y="11168"/>
                  </a:lnTo>
                  <a:cubicBezTo>
                    <a:pt x="17833" y="11491"/>
                    <a:pt x="17586" y="11732"/>
                    <a:pt x="17269" y="11732"/>
                  </a:cubicBezTo>
                  <a:lnTo>
                    <a:pt x="2234" y="11732"/>
                  </a:lnTo>
                  <a:cubicBezTo>
                    <a:pt x="1910" y="11732"/>
                    <a:pt x="1669" y="11491"/>
                    <a:pt x="1669" y="11168"/>
                  </a:cubicBezTo>
                  <a:lnTo>
                    <a:pt x="1669" y="1152"/>
                  </a:lnTo>
                  <a:cubicBezTo>
                    <a:pt x="1669" y="835"/>
                    <a:pt x="1910" y="588"/>
                    <a:pt x="2234" y="588"/>
                  </a:cubicBezTo>
                  <a:lnTo>
                    <a:pt x="13255" y="588"/>
                  </a:lnTo>
                  <a:cubicBezTo>
                    <a:pt x="13425" y="588"/>
                    <a:pt x="13548" y="441"/>
                    <a:pt x="13548" y="294"/>
                  </a:cubicBezTo>
                  <a:cubicBezTo>
                    <a:pt x="13548" y="124"/>
                    <a:pt x="13425" y="0"/>
                    <a:pt x="1325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 name="Google Shape;1209;p39"/>
            <p:cNvSpPr/>
            <p:nvPr/>
          </p:nvSpPr>
          <p:spPr>
            <a:xfrm>
              <a:off x="2442312" y="2879623"/>
              <a:ext cx="11006" cy="11006"/>
            </a:xfrm>
            <a:custGeom>
              <a:rect b="b" l="l" r="r" t="t"/>
              <a:pathLst>
                <a:path extrusionOk="0" h="565" w="565">
                  <a:moveTo>
                    <a:pt x="270" y="1"/>
                  </a:moveTo>
                  <a:cubicBezTo>
                    <a:pt x="123" y="1"/>
                    <a:pt x="0" y="124"/>
                    <a:pt x="0" y="271"/>
                  </a:cubicBezTo>
                  <a:cubicBezTo>
                    <a:pt x="0" y="441"/>
                    <a:pt x="123" y="565"/>
                    <a:pt x="270" y="565"/>
                  </a:cubicBezTo>
                  <a:cubicBezTo>
                    <a:pt x="441" y="565"/>
                    <a:pt x="564" y="441"/>
                    <a:pt x="564" y="271"/>
                  </a:cubicBezTo>
                  <a:cubicBezTo>
                    <a:pt x="564" y="124"/>
                    <a:pt x="441" y="1"/>
                    <a:pt x="2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 name="Google Shape;1210;p39"/>
            <p:cNvSpPr/>
            <p:nvPr/>
          </p:nvSpPr>
          <p:spPr>
            <a:xfrm>
              <a:off x="2464285" y="2879623"/>
              <a:ext cx="11006" cy="11006"/>
            </a:xfrm>
            <a:custGeom>
              <a:rect b="b" l="l" r="r" t="t"/>
              <a:pathLst>
                <a:path extrusionOk="0" h="565" w="565">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 name="Google Shape;1211;p39"/>
            <p:cNvSpPr/>
            <p:nvPr/>
          </p:nvSpPr>
          <p:spPr>
            <a:xfrm>
              <a:off x="2486278" y="2879623"/>
              <a:ext cx="10889" cy="11006"/>
            </a:xfrm>
            <a:custGeom>
              <a:rect b="b" l="l" r="r" t="t"/>
              <a:pathLst>
                <a:path extrusionOk="0" h="565" w="559">
                  <a:moveTo>
                    <a:pt x="294" y="1"/>
                  </a:moveTo>
                  <a:cubicBezTo>
                    <a:pt x="118" y="1"/>
                    <a:pt x="0" y="124"/>
                    <a:pt x="0" y="271"/>
                  </a:cubicBezTo>
                  <a:cubicBezTo>
                    <a:pt x="0" y="441"/>
                    <a:pt x="118" y="565"/>
                    <a:pt x="294" y="565"/>
                  </a:cubicBezTo>
                  <a:cubicBezTo>
                    <a:pt x="441" y="565"/>
                    <a:pt x="559" y="441"/>
                    <a:pt x="559" y="271"/>
                  </a:cubicBezTo>
                  <a:cubicBezTo>
                    <a:pt x="559"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 name="Google Shape;1212;p39"/>
            <p:cNvSpPr/>
            <p:nvPr/>
          </p:nvSpPr>
          <p:spPr>
            <a:xfrm>
              <a:off x="2410813" y="2858215"/>
              <a:ext cx="289590" cy="198910"/>
            </a:xfrm>
            <a:custGeom>
              <a:rect b="b" l="l" r="r" t="t"/>
              <a:pathLst>
                <a:path extrusionOk="0" h="10211" w="14866">
                  <a:moveTo>
                    <a:pt x="14254" y="559"/>
                  </a:moveTo>
                  <a:cubicBezTo>
                    <a:pt x="14278" y="559"/>
                    <a:pt x="14278" y="588"/>
                    <a:pt x="14278" y="588"/>
                  </a:cubicBezTo>
                  <a:lnTo>
                    <a:pt x="14278" y="2175"/>
                  </a:lnTo>
                  <a:lnTo>
                    <a:pt x="9846" y="2175"/>
                  </a:lnTo>
                  <a:cubicBezTo>
                    <a:pt x="9188" y="1640"/>
                    <a:pt x="8353" y="1323"/>
                    <a:pt x="7424" y="1323"/>
                  </a:cubicBezTo>
                  <a:cubicBezTo>
                    <a:pt x="6519" y="1323"/>
                    <a:pt x="5661" y="1640"/>
                    <a:pt x="5020" y="2175"/>
                  </a:cubicBezTo>
                  <a:lnTo>
                    <a:pt x="565" y="2175"/>
                  </a:lnTo>
                  <a:lnTo>
                    <a:pt x="565" y="588"/>
                  </a:lnTo>
                  <a:lnTo>
                    <a:pt x="588" y="559"/>
                  </a:lnTo>
                  <a:close/>
                  <a:moveTo>
                    <a:pt x="7424" y="1881"/>
                  </a:moveTo>
                  <a:cubicBezTo>
                    <a:pt x="9211" y="1881"/>
                    <a:pt x="10657" y="3327"/>
                    <a:pt x="10657" y="5114"/>
                  </a:cubicBezTo>
                  <a:cubicBezTo>
                    <a:pt x="10657" y="6877"/>
                    <a:pt x="9211" y="8323"/>
                    <a:pt x="7424" y="8323"/>
                  </a:cubicBezTo>
                  <a:cubicBezTo>
                    <a:pt x="5661" y="8323"/>
                    <a:pt x="4215" y="6877"/>
                    <a:pt x="4215" y="5114"/>
                  </a:cubicBezTo>
                  <a:cubicBezTo>
                    <a:pt x="4215" y="3327"/>
                    <a:pt x="5661" y="1881"/>
                    <a:pt x="7424" y="1881"/>
                  </a:cubicBezTo>
                  <a:close/>
                  <a:moveTo>
                    <a:pt x="14278" y="2763"/>
                  </a:moveTo>
                  <a:lnTo>
                    <a:pt x="14278" y="9622"/>
                  </a:lnTo>
                  <a:cubicBezTo>
                    <a:pt x="14278" y="9622"/>
                    <a:pt x="14278" y="9646"/>
                    <a:pt x="14254" y="9646"/>
                  </a:cubicBezTo>
                  <a:lnTo>
                    <a:pt x="588" y="9646"/>
                  </a:lnTo>
                  <a:lnTo>
                    <a:pt x="565" y="9622"/>
                  </a:lnTo>
                  <a:lnTo>
                    <a:pt x="565" y="2763"/>
                  </a:lnTo>
                  <a:lnTo>
                    <a:pt x="4462" y="2763"/>
                  </a:lnTo>
                  <a:cubicBezTo>
                    <a:pt x="3945" y="3404"/>
                    <a:pt x="3627" y="4209"/>
                    <a:pt x="3627" y="5114"/>
                  </a:cubicBezTo>
                  <a:cubicBezTo>
                    <a:pt x="3627" y="7201"/>
                    <a:pt x="5344" y="8888"/>
                    <a:pt x="7424" y="8888"/>
                  </a:cubicBezTo>
                  <a:cubicBezTo>
                    <a:pt x="9529" y="8888"/>
                    <a:pt x="11221" y="7201"/>
                    <a:pt x="11221" y="5114"/>
                  </a:cubicBezTo>
                  <a:cubicBezTo>
                    <a:pt x="11221" y="4209"/>
                    <a:pt x="10928" y="3404"/>
                    <a:pt x="10410" y="2763"/>
                  </a:cubicBezTo>
                  <a:close/>
                  <a:moveTo>
                    <a:pt x="588" y="0"/>
                  </a:moveTo>
                  <a:cubicBezTo>
                    <a:pt x="271" y="0"/>
                    <a:pt x="1" y="265"/>
                    <a:pt x="1" y="588"/>
                  </a:cubicBezTo>
                  <a:lnTo>
                    <a:pt x="1" y="9622"/>
                  </a:lnTo>
                  <a:cubicBezTo>
                    <a:pt x="1" y="9940"/>
                    <a:pt x="271" y="10210"/>
                    <a:pt x="588" y="10210"/>
                  </a:cubicBezTo>
                  <a:lnTo>
                    <a:pt x="14254" y="10210"/>
                  </a:lnTo>
                  <a:cubicBezTo>
                    <a:pt x="14601" y="10210"/>
                    <a:pt x="14866" y="9940"/>
                    <a:pt x="14866" y="9622"/>
                  </a:cubicBezTo>
                  <a:lnTo>
                    <a:pt x="14866" y="588"/>
                  </a:lnTo>
                  <a:cubicBezTo>
                    <a:pt x="14866" y="265"/>
                    <a:pt x="14601" y="0"/>
                    <a:pt x="1425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 name="Google Shape;1213;p39"/>
            <p:cNvSpPr/>
            <p:nvPr/>
          </p:nvSpPr>
          <p:spPr>
            <a:xfrm>
              <a:off x="2520056" y="2911103"/>
              <a:ext cx="90699" cy="63466"/>
            </a:xfrm>
            <a:custGeom>
              <a:rect b="b" l="l" r="r" t="t"/>
              <a:pathLst>
                <a:path extrusionOk="0" h="3258" w="4656">
                  <a:moveTo>
                    <a:pt x="1763" y="1"/>
                  </a:moveTo>
                  <a:cubicBezTo>
                    <a:pt x="1152" y="1"/>
                    <a:pt x="564" y="248"/>
                    <a:pt x="124" y="665"/>
                  </a:cubicBezTo>
                  <a:cubicBezTo>
                    <a:pt x="29" y="783"/>
                    <a:pt x="0" y="959"/>
                    <a:pt x="124" y="1077"/>
                  </a:cubicBezTo>
                  <a:cubicBezTo>
                    <a:pt x="173" y="1138"/>
                    <a:pt x="247" y="1169"/>
                    <a:pt x="320" y="1169"/>
                  </a:cubicBezTo>
                  <a:cubicBezTo>
                    <a:pt x="394" y="1169"/>
                    <a:pt x="467" y="1138"/>
                    <a:pt x="517" y="1077"/>
                  </a:cubicBezTo>
                  <a:cubicBezTo>
                    <a:pt x="858" y="759"/>
                    <a:pt x="1299" y="589"/>
                    <a:pt x="1763" y="589"/>
                  </a:cubicBezTo>
                  <a:cubicBezTo>
                    <a:pt x="2675" y="589"/>
                    <a:pt x="3409" y="1276"/>
                    <a:pt x="3503" y="2158"/>
                  </a:cubicBezTo>
                  <a:lnTo>
                    <a:pt x="3409" y="2035"/>
                  </a:lnTo>
                  <a:cubicBezTo>
                    <a:pt x="3351" y="1963"/>
                    <a:pt x="3270" y="1925"/>
                    <a:pt x="3188" y="1925"/>
                  </a:cubicBezTo>
                  <a:cubicBezTo>
                    <a:pt x="3128" y="1925"/>
                    <a:pt x="3067" y="1945"/>
                    <a:pt x="3015" y="1988"/>
                  </a:cubicBezTo>
                  <a:cubicBezTo>
                    <a:pt x="2892" y="2082"/>
                    <a:pt x="2868" y="2252"/>
                    <a:pt x="2968" y="2376"/>
                  </a:cubicBezTo>
                  <a:lnTo>
                    <a:pt x="3527" y="3134"/>
                  </a:lnTo>
                  <a:cubicBezTo>
                    <a:pt x="3580" y="3210"/>
                    <a:pt x="3674" y="3257"/>
                    <a:pt x="3750" y="3257"/>
                  </a:cubicBezTo>
                  <a:cubicBezTo>
                    <a:pt x="3850" y="3257"/>
                    <a:pt x="3921" y="3210"/>
                    <a:pt x="3997" y="3134"/>
                  </a:cubicBezTo>
                  <a:lnTo>
                    <a:pt x="4555" y="2376"/>
                  </a:lnTo>
                  <a:cubicBezTo>
                    <a:pt x="4655" y="2252"/>
                    <a:pt x="4632" y="2082"/>
                    <a:pt x="4508" y="1988"/>
                  </a:cubicBezTo>
                  <a:cubicBezTo>
                    <a:pt x="4456" y="1945"/>
                    <a:pt x="4392" y="1925"/>
                    <a:pt x="4329" y="1925"/>
                  </a:cubicBezTo>
                  <a:cubicBezTo>
                    <a:pt x="4242" y="1925"/>
                    <a:pt x="4159" y="1963"/>
                    <a:pt x="4115" y="2035"/>
                  </a:cubicBezTo>
                  <a:lnTo>
                    <a:pt x="4068" y="2082"/>
                  </a:lnTo>
                  <a:cubicBezTo>
                    <a:pt x="3944" y="906"/>
                    <a:pt x="2939" y="1"/>
                    <a:pt x="176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 name="Google Shape;1214;p39"/>
            <p:cNvSpPr/>
            <p:nvPr/>
          </p:nvSpPr>
          <p:spPr>
            <a:xfrm>
              <a:off x="2500011" y="2940654"/>
              <a:ext cx="90699" cy="63563"/>
            </a:xfrm>
            <a:custGeom>
              <a:rect b="b" l="l" r="r" t="t"/>
              <a:pathLst>
                <a:path extrusionOk="0" h="3263" w="4656">
                  <a:moveTo>
                    <a:pt x="912" y="0"/>
                  </a:moveTo>
                  <a:cubicBezTo>
                    <a:pt x="835" y="0"/>
                    <a:pt x="735" y="53"/>
                    <a:pt x="688" y="124"/>
                  </a:cubicBezTo>
                  <a:lnTo>
                    <a:pt x="100" y="882"/>
                  </a:lnTo>
                  <a:cubicBezTo>
                    <a:pt x="0" y="1005"/>
                    <a:pt x="30" y="1176"/>
                    <a:pt x="177" y="1276"/>
                  </a:cubicBezTo>
                  <a:cubicBezTo>
                    <a:pt x="224" y="1323"/>
                    <a:pt x="271" y="1352"/>
                    <a:pt x="347" y="1352"/>
                  </a:cubicBezTo>
                  <a:cubicBezTo>
                    <a:pt x="418" y="1352"/>
                    <a:pt x="518" y="1299"/>
                    <a:pt x="565" y="1229"/>
                  </a:cubicBezTo>
                  <a:lnTo>
                    <a:pt x="588" y="1176"/>
                  </a:lnTo>
                  <a:cubicBezTo>
                    <a:pt x="735" y="2352"/>
                    <a:pt x="1717" y="3263"/>
                    <a:pt x="2916" y="3263"/>
                  </a:cubicBezTo>
                  <a:cubicBezTo>
                    <a:pt x="3527" y="3263"/>
                    <a:pt x="4091" y="3016"/>
                    <a:pt x="4532" y="2598"/>
                  </a:cubicBezTo>
                  <a:cubicBezTo>
                    <a:pt x="4656" y="2475"/>
                    <a:pt x="4656" y="2304"/>
                    <a:pt x="4556" y="2181"/>
                  </a:cubicBezTo>
                  <a:cubicBezTo>
                    <a:pt x="4497" y="2119"/>
                    <a:pt x="4424" y="2088"/>
                    <a:pt x="4350" y="2088"/>
                  </a:cubicBezTo>
                  <a:cubicBezTo>
                    <a:pt x="4277" y="2088"/>
                    <a:pt x="4203" y="2119"/>
                    <a:pt x="4144" y="2181"/>
                  </a:cubicBezTo>
                  <a:cubicBezTo>
                    <a:pt x="3821" y="2498"/>
                    <a:pt x="3380" y="2675"/>
                    <a:pt x="2916" y="2675"/>
                  </a:cubicBezTo>
                  <a:cubicBezTo>
                    <a:pt x="2011" y="2675"/>
                    <a:pt x="1252" y="1987"/>
                    <a:pt x="1153" y="1105"/>
                  </a:cubicBezTo>
                  <a:lnTo>
                    <a:pt x="1153" y="1105"/>
                  </a:lnTo>
                  <a:lnTo>
                    <a:pt x="1252" y="1229"/>
                  </a:lnTo>
                  <a:cubicBezTo>
                    <a:pt x="1310" y="1300"/>
                    <a:pt x="1399" y="1338"/>
                    <a:pt x="1488" y="1338"/>
                  </a:cubicBezTo>
                  <a:cubicBezTo>
                    <a:pt x="1553" y="1338"/>
                    <a:pt x="1618" y="1318"/>
                    <a:pt x="1670" y="1276"/>
                  </a:cubicBezTo>
                  <a:cubicBezTo>
                    <a:pt x="1793" y="1176"/>
                    <a:pt x="1817" y="1005"/>
                    <a:pt x="1717" y="882"/>
                  </a:cubicBezTo>
                  <a:lnTo>
                    <a:pt x="1129" y="124"/>
                  </a:lnTo>
                  <a:cubicBezTo>
                    <a:pt x="1082" y="53"/>
                    <a:pt x="1006" y="0"/>
                    <a:pt x="91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5" name="Google Shape;1215;p39"/>
          <p:cNvGrpSpPr/>
          <p:nvPr/>
        </p:nvGrpSpPr>
        <p:grpSpPr>
          <a:xfrm>
            <a:off x="5493761" y="3258302"/>
            <a:ext cx="759642" cy="652658"/>
            <a:chOff x="1789660" y="2819976"/>
            <a:chExt cx="379821" cy="326329"/>
          </a:xfrm>
        </p:grpSpPr>
        <p:sp>
          <p:nvSpPr>
            <p:cNvPr id="1216" name="Google Shape;1216;p39"/>
            <p:cNvSpPr/>
            <p:nvPr/>
          </p:nvSpPr>
          <p:spPr>
            <a:xfrm>
              <a:off x="1794919" y="3035111"/>
              <a:ext cx="368834" cy="48232"/>
            </a:xfrm>
            <a:custGeom>
              <a:rect b="b" l="l" r="r" t="t"/>
              <a:pathLst>
                <a:path extrusionOk="0" h="2476" w="18934">
                  <a:moveTo>
                    <a:pt x="1" y="1"/>
                  </a:moveTo>
                  <a:lnTo>
                    <a:pt x="1" y="1499"/>
                  </a:lnTo>
                  <a:cubicBezTo>
                    <a:pt x="1" y="2034"/>
                    <a:pt x="442" y="2475"/>
                    <a:pt x="982" y="2475"/>
                  </a:cubicBezTo>
                  <a:lnTo>
                    <a:pt x="17975" y="2475"/>
                  </a:lnTo>
                  <a:cubicBezTo>
                    <a:pt x="18492" y="2475"/>
                    <a:pt x="18933" y="2034"/>
                    <a:pt x="18933" y="1499"/>
                  </a:cubicBezTo>
                  <a:lnTo>
                    <a:pt x="18933"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 name="Google Shape;1217;p39"/>
            <p:cNvSpPr/>
            <p:nvPr/>
          </p:nvSpPr>
          <p:spPr>
            <a:xfrm>
              <a:off x="1794919" y="2825236"/>
              <a:ext cx="368834" cy="209897"/>
            </a:xfrm>
            <a:custGeom>
              <a:rect b="b" l="l" r="r" t="t"/>
              <a:pathLst>
                <a:path extrusionOk="0" h="10775" w="18934">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 name="Google Shape;1218;p39"/>
            <p:cNvSpPr/>
            <p:nvPr/>
          </p:nvSpPr>
          <p:spPr>
            <a:xfrm>
              <a:off x="1794919" y="2825236"/>
              <a:ext cx="368834" cy="209897"/>
            </a:xfrm>
            <a:custGeom>
              <a:rect b="b" l="l" r="r" t="t"/>
              <a:pathLst>
                <a:path extrusionOk="0" h="10775" w="18934">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 name="Google Shape;1219;p39"/>
            <p:cNvSpPr/>
            <p:nvPr/>
          </p:nvSpPr>
          <p:spPr>
            <a:xfrm>
              <a:off x="2129836" y="2825236"/>
              <a:ext cx="33915" cy="209897"/>
            </a:xfrm>
            <a:custGeom>
              <a:rect b="b" l="l" r="r" t="t"/>
              <a:pathLst>
                <a:path extrusionOk="0" h="10775" w="1741">
                  <a:moveTo>
                    <a:pt x="1" y="1"/>
                  </a:moveTo>
                  <a:cubicBezTo>
                    <a:pt x="541" y="1"/>
                    <a:pt x="982" y="441"/>
                    <a:pt x="982" y="982"/>
                  </a:cubicBezTo>
                  <a:lnTo>
                    <a:pt x="982" y="10775"/>
                  </a:lnTo>
                  <a:lnTo>
                    <a:pt x="1740" y="10775"/>
                  </a:lnTo>
                  <a:lnTo>
                    <a:pt x="1740" y="982"/>
                  </a:lnTo>
                  <a:cubicBezTo>
                    <a:pt x="1740" y="441"/>
                    <a:pt x="1299" y="1"/>
                    <a:pt x="782"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 name="Google Shape;1220;p39"/>
            <p:cNvSpPr/>
            <p:nvPr/>
          </p:nvSpPr>
          <p:spPr>
            <a:xfrm>
              <a:off x="2129836" y="3035111"/>
              <a:ext cx="33915" cy="48232"/>
            </a:xfrm>
            <a:custGeom>
              <a:rect b="b" l="l" r="r" t="t"/>
              <a:pathLst>
                <a:path extrusionOk="0" h="2476" w="1741">
                  <a:moveTo>
                    <a:pt x="982" y="1"/>
                  </a:moveTo>
                  <a:lnTo>
                    <a:pt x="982" y="1499"/>
                  </a:lnTo>
                  <a:cubicBezTo>
                    <a:pt x="982" y="2034"/>
                    <a:pt x="541" y="2475"/>
                    <a:pt x="1" y="2475"/>
                  </a:cubicBezTo>
                  <a:lnTo>
                    <a:pt x="782" y="2475"/>
                  </a:lnTo>
                  <a:cubicBezTo>
                    <a:pt x="1299" y="2475"/>
                    <a:pt x="1740" y="2034"/>
                    <a:pt x="1740" y="1499"/>
                  </a:cubicBezTo>
                  <a:lnTo>
                    <a:pt x="1740"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 name="Google Shape;1221;p39"/>
            <p:cNvSpPr/>
            <p:nvPr/>
          </p:nvSpPr>
          <p:spPr>
            <a:xfrm>
              <a:off x="1937590" y="3083324"/>
              <a:ext cx="83959" cy="57719"/>
            </a:xfrm>
            <a:custGeom>
              <a:rect b="b" l="l" r="r" t="t"/>
              <a:pathLst>
                <a:path extrusionOk="0" h="2963" w="4310">
                  <a:moveTo>
                    <a:pt x="295" y="0"/>
                  </a:moveTo>
                  <a:cubicBezTo>
                    <a:pt x="295" y="0"/>
                    <a:pt x="271" y="2157"/>
                    <a:pt x="1" y="2963"/>
                  </a:cubicBezTo>
                  <a:lnTo>
                    <a:pt x="4309" y="2963"/>
                  </a:lnTo>
                  <a:cubicBezTo>
                    <a:pt x="4015" y="2157"/>
                    <a:pt x="3992" y="0"/>
                    <a:pt x="3992"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 name="Google Shape;1222;p39"/>
            <p:cNvSpPr/>
            <p:nvPr/>
          </p:nvSpPr>
          <p:spPr>
            <a:xfrm>
              <a:off x="1942869" y="3083324"/>
              <a:ext cx="72953" cy="14785"/>
            </a:xfrm>
            <a:custGeom>
              <a:rect b="b" l="l" r="r" t="t"/>
              <a:pathLst>
                <a:path extrusionOk="0" h="759" w="3745">
                  <a:moveTo>
                    <a:pt x="24" y="0"/>
                  </a:moveTo>
                  <a:cubicBezTo>
                    <a:pt x="24" y="0"/>
                    <a:pt x="24" y="318"/>
                    <a:pt x="0" y="758"/>
                  </a:cubicBezTo>
                  <a:lnTo>
                    <a:pt x="3744" y="758"/>
                  </a:lnTo>
                  <a:cubicBezTo>
                    <a:pt x="3721" y="318"/>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 name="Google Shape;1223;p39"/>
            <p:cNvSpPr/>
            <p:nvPr/>
          </p:nvSpPr>
          <p:spPr>
            <a:xfrm>
              <a:off x="1942869" y="3083324"/>
              <a:ext cx="72953" cy="14785"/>
            </a:xfrm>
            <a:custGeom>
              <a:rect b="b" l="l" r="r" t="t"/>
              <a:pathLst>
                <a:path extrusionOk="0" h="759" w="3745">
                  <a:moveTo>
                    <a:pt x="24" y="0"/>
                  </a:moveTo>
                  <a:cubicBezTo>
                    <a:pt x="24" y="0"/>
                    <a:pt x="24" y="318"/>
                    <a:pt x="0" y="758"/>
                  </a:cubicBezTo>
                  <a:lnTo>
                    <a:pt x="3744" y="758"/>
                  </a:lnTo>
                  <a:cubicBezTo>
                    <a:pt x="3721" y="318"/>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 name="Google Shape;1224;p39"/>
            <p:cNvSpPr/>
            <p:nvPr/>
          </p:nvSpPr>
          <p:spPr>
            <a:xfrm>
              <a:off x="1818276" y="2851008"/>
              <a:ext cx="322121" cy="184125"/>
            </a:xfrm>
            <a:custGeom>
              <a:rect b="b" l="l" r="r" t="t"/>
              <a:pathLst>
                <a:path extrusionOk="0" h="9452" w="16536">
                  <a:moveTo>
                    <a:pt x="418" y="0"/>
                  </a:moveTo>
                  <a:cubicBezTo>
                    <a:pt x="201" y="0"/>
                    <a:pt x="1" y="171"/>
                    <a:pt x="1" y="417"/>
                  </a:cubicBezTo>
                  <a:lnTo>
                    <a:pt x="1" y="9452"/>
                  </a:lnTo>
                  <a:lnTo>
                    <a:pt x="16535" y="9452"/>
                  </a:lnTo>
                  <a:lnTo>
                    <a:pt x="16535" y="417"/>
                  </a:lnTo>
                  <a:cubicBezTo>
                    <a:pt x="16535" y="171"/>
                    <a:pt x="16365" y="0"/>
                    <a:pt x="1611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 name="Google Shape;1225;p39"/>
            <p:cNvSpPr/>
            <p:nvPr/>
          </p:nvSpPr>
          <p:spPr>
            <a:xfrm>
              <a:off x="2117466" y="2851008"/>
              <a:ext cx="22928" cy="184125"/>
            </a:xfrm>
            <a:custGeom>
              <a:rect b="b" l="l" r="r" t="t"/>
              <a:pathLst>
                <a:path extrusionOk="0" h="9452" w="1177">
                  <a:moveTo>
                    <a:pt x="1" y="0"/>
                  </a:moveTo>
                  <a:cubicBezTo>
                    <a:pt x="218" y="0"/>
                    <a:pt x="418" y="171"/>
                    <a:pt x="418" y="417"/>
                  </a:cubicBezTo>
                  <a:lnTo>
                    <a:pt x="418" y="9452"/>
                  </a:lnTo>
                  <a:lnTo>
                    <a:pt x="1176" y="9452"/>
                  </a:lnTo>
                  <a:lnTo>
                    <a:pt x="1176" y="417"/>
                  </a:lnTo>
                  <a:cubicBezTo>
                    <a:pt x="1176" y="171"/>
                    <a:pt x="1006" y="0"/>
                    <a:pt x="759"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 name="Google Shape;1226;p39"/>
            <p:cNvSpPr/>
            <p:nvPr/>
          </p:nvSpPr>
          <p:spPr>
            <a:xfrm>
              <a:off x="1997237" y="2887298"/>
              <a:ext cx="111659" cy="147834"/>
            </a:xfrm>
            <a:custGeom>
              <a:rect b="b" l="l" r="r" t="t"/>
              <a:pathLst>
                <a:path extrusionOk="0" h="7589" w="5732">
                  <a:moveTo>
                    <a:pt x="72" y="0"/>
                  </a:moveTo>
                  <a:cubicBezTo>
                    <a:pt x="48" y="0"/>
                    <a:pt x="1" y="47"/>
                    <a:pt x="1" y="71"/>
                  </a:cubicBezTo>
                  <a:lnTo>
                    <a:pt x="1" y="7589"/>
                  </a:lnTo>
                  <a:lnTo>
                    <a:pt x="5732" y="7589"/>
                  </a:lnTo>
                  <a:lnTo>
                    <a:pt x="5732" y="71"/>
                  </a:lnTo>
                  <a:cubicBezTo>
                    <a:pt x="5732" y="47"/>
                    <a:pt x="5708" y="0"/>
                    <a:pt x="5655"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 name="Google Shape;1227;p39"/>
            <p:cNvSpPr/>
            <p:nvPr/>
          </p:nvSpPr>
          <p:spPr>
            <a:xfrm>
              <a:off x="1960946" y="3053773"/>
              <a:ext cx="36778" cy="11006"/>
            </a:xfrm>
            <a:custGeom>
              <a:rect b="b" l="l" r="r" t="t"/>
              <a:pathLst>
                <a:path extrusionOk="0" h="565" w="1888">
                  <a:moveTo>
                    <a:pt x="295" y="1"/>
                  </a:moveTo>
                  <a:cubicBezTo>
                    <a:pt x="148" y="1"/>
                    <a:pt x="1" y="124"/>
                    <a:pt x="1" y="271"/>
                  </a:cubicBezTo>
                  <a:cubicBezTo>
                    <a:pt x="1" y="441"/>
                    <a:pt x="148" y="565"/>
                    <a:pt x="295" y="565"/>
                  </a:cubicBezTo>
                  <a:lnTo>
                    <a:pt x="1594" y="565"/>
                  </a:lnTo>
                  <a:cubicBezTo>
                    <a:pt x="1764" y="565"/>
                    <a:pt x="1888" y="441"/>
                    <a:pt x="1888" y="271"/>
                  </a:cubicBezTo>
                  <a:cubicBezTo>
                    <a:pt x="1888" y="124"/>
                    <a:pt x="1764" y="1"/>
                    <a:pt x="15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 name="Google Shape;1228;p39"/>
            <p:cNvSpPr/>
            <p:nvPr/>
          </p:nvSpPr>
          <p:spPr>
            <a:xfrm>
              <a:off x="1902779" y="2946946"/>
              <a:ext cx="11474" cy="10909"/>
            </a:xfrm>
            <a:custGeom>
              <a:rect b="b" l="l" r="r" t="t"/>
              <a:pathLst>
                <a:path extrusionOk="0" h="560" w="589">
                  <a:moveTo>
                    <a:pt x="295" y="1"/>
                  </a:moveTo>
                  <a:cubicBezTo>
                    <a:pt x="148" y="1"/>
                    <a:pt x="1" y="118"/>
                    <a:pt x="1" y="265"/>
                  </a:cubicBezTo>
                  <a:cubicBezTo>
                    <a:pt x="1" y="441"/>
                    <a:pt x="148" y="559"/>
                    <a:pt x="295" y="559"/>
                  </a:cubicBezTo>
                  <a:cubicBezTo>
                    <a:pt x="465" y="559"/>
                    <a:pt x="589" y="441"/>
                    <a:pt x="589" y="265"/>
                  </a:cubicBezTo>
                  <a:cubicBezTo>
                    <a:pt x="589" y="118"/>
                    <a:pt x="465"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 name="Google Shape;1229;p39"/>
            <p:cNvSpPr/>
            <p:nvPr/>
          </p:nvSpPr>
          <p:spPr>
            <a:xfrm>
              <a:off x="1886533" y="2922109"/>
              <a:ext cx="43869" cy="20084"/>
            </a:xfrm>
            <a:custGeom>
              <a:rect b="b" l="l" r="r" t="t"/>
              <a:pathLst>
                <a:path extrusionOk="0" h="1031" w="2252">
                  <a:moveTo>
                    <a:pt x="1129" y="0"/>
                  </a:moveTo>
                  <a:cubicBezTo>
                    <a:pt x="711" y="0"/>
                    <a:pt x="318" y="218"/>
                    <a:pt x="100" y="588"/>
                  </a:cubicBezTo>
                  <a:cubicBezTo>
                    <a:pt x="0" y="735"/>
                    <a:pt x="47" y="905"/>
                    <a:pt x="194" y="982"/>
                  </a:cubicBezTo>
                  <a:cubicBezTo>
                    <a:pt x="237" y="1015"/>
                    <a:pt x="287" y="1030"/>
                    <a:pt x="337" y="1030"/>
                  </a:cubicBezTo>
                  <a:cubicBezTo>
                    <a:pt x="429" y="1030"/>
                    <a:pt x="523" y="977"/>
                    <a:pt x="588" y="882"/>
                  </a:cubicBezTo>
                  <a:cubicBezTo>
                    <a:pt x="688" y="688"/>
                    <a:pt x="905" y="588"/>
                    <a:pt x="1129" y="588"/>
                  </a:cubicBezTo>
                  <a:cubicBezTo>
                    <a:pt x="1346" y="588"/>
                    <a:pt x="1570" y="688"/>
                    <a:pt x="1693" y="882"/>
                  </a:cubicBezTo>
                  <a:cubicBezTo>
                    <a:pt x="1740" y="982"/>
                    <a:pt x="1840" y="1029"/>
                    <a:pt x="1934" y="1029"/>
                  </a:cubicBezTo>
                  <a:cubicBezTo>
                    <a:pt x="1987" y="1029"/>
                    <a:pt x="2034" y="1005"/>
                    <a:pt x="2081" y="982"/>
                  </a:cubicBezTo>
                  <a:cubicBezTo>
                    <a:pt x="2204" y="905"/>
                    <a:pt x="2251" y="735"/>
                    <a:pt x="2181" y="588"/>
                  </a:cubicBezTo>
                  <a:cubicBezTo>
                    <a:pt x="1934" y="218"/>
                    <a:pt x="1570" y="0"/>
                    <a:pt x="1129"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 name="Google Shape;1230;p39"/>
            <p:cNvSpPr/>
            <p:nvPr/>
          </p:nvSpPr>
          <p:spPr>
            <a:xfrm>
              <a:off x="1869800" y="2902064"/>
              <a:ext cx="77784" cy="29571"/>
            </a:xfrm>
            <a:custGeom>
              <a:rect b="b" l="l" r="r" t="t"/>
              <a:pathLst>
                <a:path extrusionOk="0" h="1518" w="3993">
                  <a:moveTo>
                    <a:pt x="1988" y="1"/>
                  </a:moveTo>
                  <a:cubicBezTo>
                    <a:pt x="1200" y="1"/>
                    <a:pt x="495" y="418"/>
                    <a:pt x="77" y="1076"/>
                  </a:cubicBezTo>
                  <a:cubicBezTo>
                    <a:pt x="1" y="1223"/>
                    <a:pt x="24" y="1394"/>
                    <a:pt x="171" y="1470"/>
                  </a:cubicBezTo>
                  <a:cubicBezTo>
                    <a:pt x="215" y="1495"/>
                    <a:pt x="269" y="1508"/>
                    <a:pt x="323" y="1508"/>
                  </a:cubicBezTo>
                  <a:cubicBezTo>
                    <a:pt x="421" y="1508"/>
                    <a:pt x="520" y="1465"/>
                    <a:pt x="565" y="1370"/>
                  </a:cubicBezTo>
                  <a:cubicBezTo>
                    <a:pt x="859" y="882"/>
                    <a:pt x="1400" y="565"/>
                    <a:pt x="1988" y="565"/>
                  </a:cubicBezTo>
                  <a:cubicBezTo>
                    <a:pt x="2575" y="565"/>
                    <a:pt x="3110" y="882"/>
                    <a:pt x="3404" y="1370"/>
                  </a:cubicBezTo>
                  <a:cubicBezTo>
                    <a:pt x="3481" y="1470"/>
                    <a:pt x="3551" y="1517"/>
                    <a:pt x="3651" y="1517"/>
                  </a:cubicBezTo>
                  <a:cubicBezTo>
                    <a:pt x="3698" y="1517"/>
                    <a:pt x="3751" y="1494"/>
                    <a:pt x="3798" y="1470"/>
                  </a:cubicBezTo>
                  <a:cubicBezTo>
                    <a:pt x="3945" y="1394"/>
                    <a:pt x="3992" y="1223"/>
                    <a:pt x="3898" y="1076"/>
                  </a:cubicBezTo>
                  <a:cubicBezTo>
                    <a:pt x="3504" y="418"/>
                    <a:pt x="2769" y="1"/>
                    <a:pt x="198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 name="Google Shape;1231;p39"/>
            <p:cNvSpPr/>
            <p:nvPr/>
          </p:nvSpPr>
          <p:spPr>
            <a:xfrm>
              <a:off x="1854118" y="2882019"/>
              <a:ext cx="108796" cy="37889"/>
            </a:xfrm>
            <a:custGeom>
              <a:rect b="b" l="l" r="r" t="t"/>
              <a:pathLst>
                <a:path extrusionOk="0" h="1945" w="5585">
                  <a:moveTo>
                    <a:pt x="2793" y="1"/>
                  </a:moveTo>
                  <a:cubicBezTo>
                    <a:pt x="1688" y="1"/>
                    <a:pt x="659" y="565"/>
                    <a:pt x="95" y="1517"/>
                  </a:cubicBezTo>
                  <a:cubicBezTo>
                    <a:pt x="1" y="1641"/>
                    <a:pt x="48" y="1811"/>
                    <a:pt x="195" y="1911"/>
                  </a:cubicBezTo>
                  <a:cubicBezTo>
                    <a:pt x="234" y="1934"/>
                    <a:pt x="278" y="1944"/>
                    <a:pt x="323" y="1944"/>
                  </a:cubicBezTo>
                  <a:cubicBezTo>
                    <a:pt x="419" y="1944"/>
                    <a:pt x="520" y="1896"/>
                    <a:pt x="589" y="1811"/>
                  </a:cubicBezTo>
                  <a:cubicBezTo>
                    <a:pt x="1053" y="1030"/>
                    <a:pt x="1888" y="565"/>
                    <a:pt x="2793" y="565"/>
                  </a:cubicBezTo>
                  <a:cubicBezTo>
                    <a:pt x="3698" y="565"/>
                    <a:pt x="4533" y="1030"/>
                    <a:pt x="5020" y="1811"/>
                  </a:cubicBezTo>
                  <a:cubicBezTo>
                    <a:pt x="5067" y="1888"/>
                    <a:pt x="5167" y="1935"/>
                    <a:pt x="5267" y="1935"/>
                  </a:cubicBezTo>
                  <a:cubicBezTo>
                    <a:pt x="5314" y="1935"/>
                    <a:pt x="5361" y="1935"/>
                    <a:pt x="5414" y="1911"/>
                  </a:cubicBezTo>
                  <a:cubicBezTo>
                    <a:pt x="5532" y="1811"/>
                    <a:pt x="5585" y="1641"/>
                    <a:pt x="5508" y="1517"/>
                  </a:cubicBezTo>
                  <a:cubicBezTo>
                    <a:pt x="4920" y="565"/>
                    <a:pt x="3915" y="1"/>
                    <a:pt x="27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 name="Google Shape;1232;p39"/>
            <p:cNvSpPr/>
            <p:nvPr/>
          </p:nvSpPr>
          <p:spPr>
            <a:xfrm>
              <a:off x="1789660" y="2819976"/>
              <a:ext cx="379821" cy="326329"/>
            </a:xfrm>
            <a:custGeom>
              <a:rect b="b" l="l" r="r" t="t"/>
              <a:pathLst>
                <a:path extrusionOk="0" h="16752" w="19498">
                  <a:moveTo>
                    <a:pt x="17587" y="1863"/>
                  </a:moveTo>
                  <a:cubicBezTo>
                    <a:pt x="17657" y="1863"/>
                    <a:pt x="17734" y="1934"/>
                    <a:pt x="17734" y="2010"/>
                  </a:cubicBezTo>
                  <a:lnTo>
                    <a:pt x="17734" y="10780"/>
                  </a:lnTo>
                  <a:lnTo>
                    <a:pt x="16682" y="10780"/>
                  </a:lnTo>
                  <a:lnTo>
                    <a:pt x="16682" y="3527"/>
                  </a:lnTo>
                  <a:cubicBezTo>
                    <a:pt x="16682" y="3333"/>
                    <a:pt x="16511" y="3186"/>
                    <a:pt x="16311" y="3186"/>
                  </a:cubicBezTo>
                  <a:lnTo>
                    <a:pt x="15259" y="3186"/>
                  </a:lnTo>
                  <a:cubicBezTo>
                    <a:pt x="15112" y="3186"/>
                    <a:pt x="14989" y="3309"/>
                    <a:pt x="14989" y="3456"/>
                  </a:cubicBezTo>
                  <a:cubicBezTo>
                    <a:pt x="14989" y="3627"/>
                    <a:pt x="15112" y="3750"/>
                    <a:pt x="15259" y="3750"/>
                  </a:cubicBezTo>
                  <a:lnTo>
                    <a:pt x="16117" y="3750"/>
                  </a:lnTo>
                  <a:lnTo>
                    <a:pt x="16117" y="10751"/>
                  </a:lnTo>
                  <a:lnTo>
                    <a:pt x="10951" y="10751"/>
                  </a:lnTo>
                  <a:lnTo>
                    <a:pt x="10951" y="3750"/>
                  </a:lnTo>
                  <a:lnTo>
                    <a:pt x="13960" y="3750"/>
                  </a:lnTo>
                  <a:cubicBezTo>
                    <a:pt x="14107" y="3750"/>
                    <a:pt x="14231" y="3627"/>
                    <a:pt x="14231" y="3456"/>
                  </a:cubicBezTo>
                  <a:cubicBezTo>
                    <a:pt x="14231" y="3309"/>
                    <a:pt x="14107" y="3186"/>
                    <a:pt x="13960" y="3186"/>
                  </a:cubicBezTo>
                  <a:lnTo>
                    <a:pt x="10728" y="3186"/>
                  </a:lnTo>
                  <a:cubicBezTo>
                    <a:pt x="10534" y="3186"/>
                    <a:pt x="10387" y="3333"/>
                    <a:pt x="10387" y="3527"/>
                  </a:cubicBezTo>
                  <a:lnTo>
                    <a:pt x="10387" y="10780"/>
                  </a:lnTo>
                  <a:lnTo>
                    <a:pt x="1764" y="10780"/>
                  </a:lnTo>
                  <a:lnTo>
                    <a:pt x="1764" y="2010"/>
                  </a:lnTo>
                  <a:cubicBezTo>
                    <a:pt x="1764" y="1934"/>
                    <a:pt x="1817" y="1863"/>
                    <a:pt x="1887" y="1863"/>
                  </a:cubicBezTo>
                  <a:close/>
                  <a:moveTo>
                    <a:pt x="18909" y="11338"/>
                  </a:moveTo>
                  <a:lnTo>
                    <a:pt x="18909" y="12543"/>
                  </a:lnTo>
                  <a:cubicBezTo>
                    <a:pt x="18909" y="12908"/>
                    <a:pt x="18616" y="13225"/>
                    <a:pt x="18245" y="13225"/>
                  </a:cubicBezTo>
                  <a:lnTo>
                    <a:pt x="1252" y="13225"/>
                  </a:lnTo>
                  <a:cubicBezTo>
                    <a:pt x="859" y="13225"/>
                    <a:pt x="565" y="12908"/>
                    <a:pt x="565" y="12543"/>
                  </a:cubicBezTo>
                  <a:lnTo>
                    <a:pt x="565" y="11338"/>
                  </a:lnTo>
                  <a:close/>
                  <a:moveTo>
                    <a:pt x="11315" y="13790"/>
                  </a:moveTo>
                  <a:cubicBezTo>
                    <a:pt x="11315" y="14330"/>
                    <a:pt x="11368" y="15453"/>
                    <a:pt x="11539" y="16188"/>
                  </a:cubicBezTo>
                  <a:lnTo>
                    <a:pt x="7959" y="16188"/>
                  </a:lnTo>
                  <a:cubicBezTo>
                    <a:pt x="8106" y="15453"/>
                    <a:pt x="8159" y="14330"/>
                    <a:pt x="8182" y="13790"/>
                  </a:cubicBezTo>
                  <a:close/>
                  <a:moveTo>
                    <a:pt x="1252" y="0"/>
                  </a:moveTo>
                  <a:cubicBezTo>
                    <a:pt x="565" y="0"/>
                    <a:pt x="1" y="541"/>
                    <a:pt x="1" y="1252"/>
                  </a:cubicBezTo>
                  <a:lnTo>
                    <a:pt x="1" y="7741"/>
                  </a:lnTo>
                  <a:cubicBezTo>
                    <a:pt x="1" y="7888"/>
                    <a:pt x="124" y="8012"/>
                    <a:pt x="271" y="8012"/>
                  </a:cubicBezTo>
                  <a:cubicBezTo>
                    <a:pt x="441" y="8012"/>
                    <a:pt x="565" y="7888"/>
                    <a:pt x="565" y="7741"/>
                  </a:cubicBezTo>
                  <a:lnTo>
                    <a:pt x="565" y="1252"/>
                  </a:lnTo>
                  <a:cubicBezTo>
                    <a:pt x="565" y="858"/>
                    <a:pt x="859" y="564"/>
                    <a:pt x="1252" y="564"/>
                  </a:cubicBezTo>
                  <a:lnTo>
                    <a:pt x="18245" y="564"/>
                  </a:lnTo>
                  <a:cubicBezTo>
                    <a:pt x="18616" y="564"/>
                    <a:pt x="18909" y="858"/>
                    <a:pt x="18909" y="1252"/>
                  </a:cubicBezTo>
                  <a:lnTo>
                    <a:pt x="18909" y="10780"/>
                  </a:lnTo>
                  <a:lnTo>
                    <a:pt x="18298" y="10780"/>
                  </a:lnTo>
                  <a:lnTo>
                    <a:pt x="18298" y="2010"/>
                  </a:lnTo>
                  <a:cubicBezTo>
                    <a:pt x="18298" y="1617"/>
                    <a:pt x="17981" y="1299"/>
                    <a:pt x="17587" y="1299"/>
                  </a:cubicBezTo>
                  <a:lnTo>
                    <a:pt x="1887" y="1299"/>
                  </a:lnTo>
                  <a:cubicBezTo>
                    <a:pt x="1493" y="1299"/>
                    <a:pt x="1176" y="1617"/>
                    <a:pt x="1176" y="2010"/>
                  </a:cubicBezTo>
                  <a:lnTo>
                    <a:pt x="1176" y="10780"/>
                  </a:lnTo>
                  <a:lnTo>
                    <a:pt x="565" y="10780"/>
                  </a:lnTo>
                  <a:lnTo>
                    <a:pt x="565" y="9064"/>
                  </a:lnTo>
                  <a:cubicBezTo>
                    <a:pt x="565" y="8893"/>
                    <a:pt x="441" y="8770"/>
                    <a:pt x="271" y="8770"/>
                  </a:cubicBezTo>
                  <a:cubicBezTo>
                    <a:pt x="124" y="8770"/>
                    <a:pt x="1" y="8893"/>
                    <a:pt x="1" y="9064"/>
                  </a:cubicBezTo>
                  <a:lnTo>
                    <a:pt x="1" y="12543"/>
                  </a:lnTo>
                  <a:cubicBezTo>
                    <a:pt x="1" y="13225"/>
                    <a:pt x="565" y="13790"/>
                    <a:pt x="1252" y="13790"/>
                  </a:cubicBezTo>
                  <a:lnTo>
                    <a:pt x="7595" y="13790"/>
                  </a:lnTo>
                  <a:cubicBezTo>
                    <a:pt x="7571" y="14454"/>
                    <a:pt x="7518" y="15576"/>
                    <a:pt x="7371" y="16188"/>
                  </a:cubicBezTo>
                  <a:lnTo>
                    <a:pt x="6372" y="16188"/>
                  </a:lnTo>
                  <a:cubicBezTo>
                    <a:pt x="6225" y="16188"/>
                    <a:pt x="6102" y="16311"/>
                    <a:pt x="6102" y="16482"/>
                  </a:cubicBezTo>
                  <a:cubicBezTo>
                    <a:pt x="6102" y="16628"/>
                    <a:pt x="6225" y="16752"/>
                    <a:pt x="6372" y="16752"/>
                  </a:cubicBezTo>
                  <a:lnTo>
                    <a:pt x="13102" y="16752"/>
                  </a:lnTo>
                  <a:cubicBezTo>
                    <a:pt x="13249" y="16752"/>
                    <a:pt x="13396" y="16628"/>
                    <a:pt x="13396" y="16482"/>
                  </a:cubicBezTo>
                  <a:cubicBezTo>
                    <a:pt x="13396" y="16311"/>
                    <a:pt x="13249" y="16188"/>
                    <a:pt x="13102" y="16188"/>
                  </a:cubicBezTo>
                  <a:lnTo>
                    <a:pt x="12103" y="16188"/>
                  </a:lnTo>
                  <a:cubicBezTo>
                    <a:pt x="11980" y="15576"/>
                    <a:pt x="11903" y="14454"/>
                    <a:pt x="11880" y="13790"/>
                  </a:cubicBezTo>
                  <a:lnTo>
                    <a:pt x="18245" y="13790"/>
                  </a:lnTo>
                  <a:cubicBezTo>
                    <a:pt x="18933" y="13790"/>
                    <a:pt x="19497" y="13225"/>
                    <a:pt x="19497" y="12543"/>
                  </a:cubicBezTo>
                  <a:lnTo>
                    <a:pt x="19497" y="1252"/>
                  </a:lnTo>
                  <a:cubicBezTo>
                    <a:pt x="19497" y="541"/>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 name="Google Shape;1233;p39"/>
            <p:cNvSpPr/>
            <p:nvPr/>
          </p:nvSpPr>
          <p:spPr>
            <a:xfrm>
              <a:off x="2013386" y="2912603"/>
              <a:ext cx="79264" cy="10889"/>
            </a:xfrm>
            <a:custGeom>
              <a:rect b="b" l="l" r="r" t="t"/>
              <a:pathLst>
                <a:path extrusionOk="0" h="559" w="4069">
                  <a:moveTo>
                    <a:pt x="295" y="0"/>
                  </a:moveTo>
                  <a:cubicBezTo>
                    <a:pt x="148" y="0"/>
                    <a:pt x="1" y="118"/>
                    <a:pt x="1" y="265"/>
                  </a:cubicBezTo>
                  <a:cubicBezTo>
                    <a:pt x="1" y="441"/>
                    <a:pt x="148" y="559"/>
                    <a:pt x="295" y="559"/>
                  </a:cubicBezTo>
                  <a:lnTo>
                    <a:pt x="3774" y="559"/>
                  </a:lnTo>
                  <a:cubicBezTo>
                    <a:pt x="3945" y="559"/>
                    <a:pt x="4068" y="441"/>
                    <a:pt x="4068" y="265"/>
                  </a:cubicBezTo>
                  <a:cubicBezTo>
                    <a:pt x="4068" y="118"/>
                    <a:pt x="3945" y="0"/>
                    <a:pt x="377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 name="Google Shape;1234;p39"/>
            <p:cNvSpPr/>
            <p:nvPr/>
          </p:nvSpPr>
          <p:spPr>
            <a:xfrm>
              <a:off x="2013386" y="2941219"/>
              <a:ext cx="45369" cy="11474"/>
            </a:xfrm>
            <a:custGeom>
              <a:rect b="b" l="l" r="r" t="t"/>
              <a:pathLst>
                <a:path extrusionOk="0" h="589" w="2329">
                  <a:moveTo>
                    <a:pt x="295" y="1"/>
                  </a:moveTo>
                  <a:cubicBezTo>
                    <a:pt x="148" y="1"/>
                    <a:pt x="1" y="118"/>
                    <a:pt x="1" y="295"/>
                  </a:cubicBezTo>
                  <a:cubicBezTo>
                    <a:pt x="1" y="442"/>
                    <a:pt x="148" y="589"/>
                    <a:pt x="295" y="589"/>
                  </a:cubicBezTo>
                  <a:lnTo>
                    <a:pt x="2034" y="589"/>
                  </a:lnTo>
                  <a:cubicBezTo>
                    <a:pt x="2205" y="589"/>
                    <a:pt x="2328" y="442"/>
                    <a:pt x="2328" y="295"/>
                  </a:cubicBezTo>
                  <a:cubicBezTo>
                    <a:pt x="2328" y="118"/>
                    <a:pt x="2205" y="1"/>
                    <a:pt x="203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 name="Google Shape;1235;p39"/>
            <p:cNvSpPr/>
            <p:nvPr/>
          </p:nvSpPr>
          <p:spPr>
            <a:xfrm>
              <a:off x="2013386" y="2970302"/>
              <a:ext cx="79264" cy="11006"/>
            </a:xfrm>
            <a:custGeom>
              <a:rect b="b" l="l" r="r" t="t"/>
              <a:pathLst>
                <a:path extrusionOk="0" h="565" w="4069">
                  <a:moveTo>
                    <a:pt x="295" y="1"/>
                  </a:moveTo>
                  <a:cubicBezTo>
                    <a:pt x="148" y="1"/>
                    <a:pt x="1" y="124"/>
                    <a:pt x="1" y="271"/>
                  </a:cubicBezTo>
                  <a:cubicBezTo>
                    <a:pt x="1" y="442"/>
                    <a:pt x="148" y="565"/>
                    <a:pt x="295" y="565"/>
                  </a:cubicBezTo>
                  <a:lnTo>
                    <a:pt x="3774" y="565"/>
                  </a:lnTo>
                  <a:cubicBezTo>
                    <a:pt x="3945" y="565"/>
                    <a:pt x="4068" y="442"/>
                    <a:pt x="4068" y="271"/>
                  </a:cubicBezTo>
                  <a:cubicBezTo>
                    <a:pt x="4068" y="124"/>
                    <a:pt x="3945" y="1"/>
                    <a:pt x="377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 name="Google Shape;1236;p39"/>
            <p:cNvSpPr/>
            <p:nvPr/>
          </p:nvSpPr>
          <p:spPr>
            <a:xfrm>
              <a:off x="2013386" y="2998937"/>
              <a:ext cx="45369" cy="11454"/>
            </a:xfrm>
            <a:custGeom>
              <a:rect b="b" l="l" r="r" t="t"/>
              <a:pathLst>
                <a:path extrusionOk="0" h="588" w="2329">
                  <a:moveTo>
                    <a:pt x="295" y="0"/>
                  </a:moveTo>
                  <a:cubicBezTo>
                    <a:pt x="148" y="0"/>
                    <a:pt x="1" y="147"/>
                    <a:pt x="1" y="294"/>
                  </a:cubicBezTo>
                  <a:cubicBezTo>
                    <a:pt x="1" y="441"/>
                    <a:pt x="148" y="588"/>
                    <a:pt x="295" y="588"/>
                  </a:cubicBezTo>
                  <a:lnTo>
                    <a:pt x="2034" y="588"/>
                  </a:lnTo>
                  <a:cubicBezTo>
                    <a:pt x="2205" y="588"/>
                    <a:pt x="2328" y="441"/>
                    <a:pt x="2328" y="294"/>
                  </a:cubicBezTo>
                  <a:cubicBezTo>
                    <a:pt x="2328" y="147"/>
                    <a:pt x="2205" y="0"/>
                    <a:pt x="203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 name="Google Shape;1237;p39"/>
            <p:cNvSpPr/>
            <p:nvPr/>
          </p:nvSpPr>
          <p:spPr>
            <a:xfrm>
              <a:off x="1854118" y="2970302"/>
              <a:ext cx="108796" cy="11006"/>
            </a:xfrm>
            <a:custGeom>
              <a:rect b="b" l="l" r="r" t="t"/>
              <a:pathLst>
                <a:path extrusionOk="0" h="565" w="5585">
                  <a:moveTo>
                    <a:pt x="295" y="1"/>
                  </a:moveTo>
                  <a:cubicBezTo>
                    <a:pt x="148" y="1"/>
                    <a:pt x="1" y="124"/>
                    <a:pt x="1" y="271"/>
                  </a:cubicBezTo>
                  <a:cubicBezTo>
                    <a:pt x="1" y="442"/>
                    <a:pt x="148" y="565"/>
                    <a:pt x="295" y="565"/>
                  </a:cubicBezTo>
                  <a:lnTo>
                    <a:pt x="5291" y="565"/>
                  </a:lnTo>
                  <a:cubicBezTo>
                    <a:pt x="5461" y="565"/>
                    <a:pt x="5585" y="442"/>
                    <a:pt x="5585" y="271"/>
                  </a:cubicBezTo>
                  <a:cubicBezTo>
                    <a:pt x="5585" y="124"/>
                    <a:pt x="5461" y="1"/>
                    <a:pt x="529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 name="Google Shape;1238;p39"/>
            <p:cNvSpPr/>
            <p:nvPr/>
          </p:nvSpPr>
          <p:spPr>
            <a:xfrm>
              <a:off x="1854118" y="2998937"/>
              <a:ext cx="108796" cy="11454"/>
            </a:xfrm>
            <a:custGeom>
              <a:rect b="b" l="l" r="r" t="t"/>
              <a:pathLst>
                <a:path extrusionOk="0" h="588" w="5585">
                  <a:moveTo>
                    <a:pt x="295" y="0"/>
                  </a:moveTo>
                  <a:cubicBezTo>
                    <a:pt x="148" y="0"/>
                    <a:pt x="1" y="147"/>
                    <a:pt x="1" y="294"/>
                  </a:cubicBezTo>
                  <a:cubicBezTo>
                    <a:pt x="1" y="441"/>
                    <a:pt x="148" y="588"/>
                    <a:pt x="295" y="588"/>
                  </a:cubicBezTo>
                  <a:lnTo>
                    <a:pt x="5291" y="588"/>
                  </a:lnTo>
                  <a:cubicBezTo>
                    <a:pt x="5461" y="588"/>
                    <a:pt x="5585" y="441"/>
                    <a:pt x="5585" y="294"/>
                  </a:cubicBezTo>
                  <a:cubicBezTo>
                    <a:pt x="5585" y="147"/>
                    <a:pt x="5461" y="0"/>
                    <a:pt x="529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 name="Shape 1242"/>
        <p:cNvGrpSpPr/>
        <p:nvPr/>
      </p:nvGrpSpPr>
      <p:grpSpPr>
        <a:xfrm>
          <a:off x="0" y="0"/>
          <a:ext cx="0" cy="0"/>
          <a:chOff x="0" y="0"/>
          <a:chExt cx="0" cy="0"/>
        </a:xfrm>
      </p:grpSpPr>
      <p:sp>
        <p:nvSpPr>
          <p:cNvPr id="1243" name="Google Shape;1243;p40"/>
          <p:cNvSpPr/>
          <p:nvPr/>
        </p:nvSpPr>
        <p:spPr>
          <a:xfrm>
            <a:off x="4900325" y="24082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 name="Google Shape;1244;p40"/>
          <p:cNvSpPr/>
          <p:nvPr/>
        </p:nvSpPr>
        <p:spPr>
          <a:xfrm>
            <a:off x="4900325" y="58906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 name="Google Shape;1245;p40"/>
          <p:cNvSpPr/>
          <p:nvPr/>
        </p:nvSpPr>
        <p:spPr>
          <a:xfrm>
            <a:off x="12154775" y="24082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 name="Google Shape;1246;p40"/>
          <p:cNvSpPr/>
          <p:nvPr/>
        </p:nvSpPr>
        <p:spPr>
          <a:xfrm>
            <a:off x="12154775" y="589062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 name="Google Shape;1247;p40"/>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Main computing features</a:t>
            </a:r>
            <a:endParaRPr/>
          </a:p>
        </p:txBody>
      </p:sp>
      <p:sp>
        <p:nvSpPr>
          <p:cNvPr id="1248" name="Google Shape;1248;p40"/>
          <p:cNvSpPr txBox="1"/>
          <p:nvPr>
            <p:ph idx="1" type="subTitle"/>
          </p:nvPr>
        </p:nvSpPr>
        <p:spPr>
          <a:xfrm>
            <a:off x="2555050" y="4350444"/>
            <a:ext cx="5924400" cy="1233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actually a cold place</a:t>
            </a:r>
            <a:endParaRPr/>
          </a:p>
        </p:txBody>
      </p:sp>
      <p:sp>
        <p:nvSpPr>
          <p:cNvPr id="1249" name="Google Shape;1249;p40"/>
          <p:cNvSpPr txBox="1"/>
          <p:nvPr>
            <p:ph idx="2" type="subTitle"/>
          </p:nvPr>
        </p:nvSpPr>
        <p:spPr>
          <a:xfrm>
            <a:off x="9809350" y="4350444"/>
            <a:ext cx="5924400" cy="1233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Neptune i</a:t>
            </a:r>
            <a:r>
              <a:rPr lang="en"/>
              <a:t>s the farthest planet from the Sun</a:t>
            </a:r>
            <a:endParaRPr/>
          </a:p>
        </p:txBody>
      </p:sp>
      <p:sp>
        <p:nvSpPr>
          <p:cNvPr id="1250" name="Google Shape;1250;p40"/>
          <p:cNvSpPr txBox="1"/>
          <p:nvPr>
            <p:ph idx="3" type="subTitle"/>
          </p:nvPr>
        </p:nvSpPr>
        <p:spPr>
          <a:xfrm>
            <a:off x="2555050" y="7869895"/>
            <a:ext cx="5924400" cy="1233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Jupiter i</a:t>
            </a:r>
            <a:r>
              <a:rPr lang="en"/>
              <a:t>s the biggest planet of them all</a:t>
            </a:r>
            <a:endParaRPr/>
          </a:p>
        </p:txBody>
      </p:sp>
      <p:sp>
        <p:nvSpPr>
          <p:cNvPr id="1251" name="Google Shape;1251;p40"/>
          <p:cNvSpPr txBox="1"/>
          <p:nvPr>
            <p:ph idx="4" type="subTitle"/>
          </p:nvPr>
        </p:nvSpPr>
        <p:spPr>
          <a:xfrm>
            <a:off x="9809350" y="7869895"/>
            <a:ext cx="5924400" cy="1233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Saturn is a gas giant and has several rings</a:t>
            </a:r>
            <a:endParaRPr/>
          </a:p>
        </p:txBody>
      </p:sp>
      <p:sp>
        <p:nvSpPr>
          <p:cNvPr id="1252" name="Google Shape;1252;p40"/>
          <p:cNvSpPr txBox="1"/>
          <p:nvPr>
            <p:ph idx="5" type="subTitle"/>
          </p:nvPr>
        </p:nvSpPr>
        <p:spPr>
          <a:xfrm>
            <a:off x="2555050" y="3709850"/>
            <a:ext cx="5924400" cy="811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Computer skills</a:t>
            </a:r>
            <a:endParaRPr/>
          </a:p>
        </p:txBody>
      </p:sp>
      <p:sp>
        <p:nvSpPr>
          <p:cNvPr id="1253" name="Google Shape;1253;p40"/>
          <p:cNvSpPr txBox="1"/>
          <p:nvPr>
            <p:ph idx="6" type="subTitle"/>
          </p:nvPr>
        </p:nvSpPr>
        <p:spPr>
          <a:xfrm>
            <a:off x="9809357" y="3709850"/>
            <a:ext cx="5924400" cy="811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Applications</a:t>
            </a:r>
            <a:endParaRPr/>
          </a:p>
        </p:txBody>
      </p:sp>
      <p:sp>
        <p:nvSpPr>
          <p:cNvPr id="1254" name="Google Shape;1254;p40"/>
          <p:cNvSpPr txBox="1"/>
          <p:nvPr>
            <p:ph idx="7" type="subTitle"/>
          </p:nvPr>
        </p:nvSpPr>
        <p:spPr>
          <a:xfrm>
            <a:off x="2555050" y="7229413"/>
            <a:ext cx="5924400" cy="811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Hands-on learning</a:t>
            </a:r>
            <a:endParaRPr/>
          </a:p>
        </p:txBody>
      </p:sp>
      <p:sp>
        <p:nvSpPr>
          <p:cNvPr id="1255" name="Google Shape;1255;p40"/>
          <p:cNvSpPr txBox="1"/>
          <p:nvPr>
            <p:ph idx="8" type="subTitle"/>
          </p:nvPr>
        </p:nvSpPr>
        <p:spPr>
          <a:xfrm>
            <a:off x="9809357" y="7229413"/>
            <a:ext cx="5924400" cy="811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Specific needs</a:t>
            </a:r>
            <a:endParaRPr/>
          </a:p>
        </p:txBody>
      </p:sp>
      <p:grpSp>
        <p:nvGrpSpPr>
          <p:cNvPr id="1256" name="Google Shape;1256;p40"/>
          <p:cNvGrpSpPr/>
          <p:nvPr/>
        </p:nvGrpSpPr>
        <p:grpSpPr>
          <a:xfrm>
            <a:off x="12391771" y="6235268"/>
            <a:ext cx="759642" cy="581907"/>
            <a:chOff x="4093948" y="2013784"/>
            <a:chExt cx="379821" cy="290953"/>
          </a:xfrm>
        </p:grpSpPr>
        <p:sp>
          <p:nvSpPr>
            <p:cNvPr id="1257" name="Google Shape;1257;p40"/>
            <p:cNvSpPr/>
            <p:nvPr/>
          </p:nvSpPr>
          <p:spPr>
            <a:xfrm>
              <a:off x="4099675" y="2247932"/>
              <a:ext cx="368367" cy="51096"/>
            </a:xfrm>
            <a:custGeom>
              <a:rect b="b" l="l" r="r" t="t"/>
              <a:pathLst>
                <a:path extrusionOk="0" h="2623" w="18910">
                  <a:moveTo>
                    <a:pt x="465" y="1"/>
                  </a:moveTo>
                  <a:cubicBezTo>
                    <a:pt x="200" y="1"/>
                    <a:pt x="0" y="224"/>
                    <a:pt x="0" y="494"/>
                  </a:cubicBezTo>
                  <a:cubicBezTo>
                    <a:pt x="0" y="1670"/>
                    <a:pt x="959" y="2622"/>
                    <a:pt x="2134" y="2622"/>
                  </a:cubicBezTo>
                  <a:lnTo>
                    <a:pt x="16776" y="2622"/>
                  </a:lnTo>
                  <a:cubicBezTo>
                    <a:pt x="17951" y="2622"/>
                    <a:pt x="18909" y="1670"/>
                    <a:pt x="18909" y="494"/>
                  </a:cubicBezTo>
                  <a:cubicBezTo>
                    <a:pt x="18909" y="224"/>
                    <a:pt x="18715" y="1"/>
                    <a:pt x="18445"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 name="Google Shape;1258;p40"/>
            <p:cNvSpPr/>
            <p:nvPr/>
          </p:nvSpPr>
          <p:spPr>
            <a:xfrm>
              <a:off x="4408820" y="2247932"/>
              <a:ext cx="59219" cy="51096"/>
            </a:xfrm>
            <a:custGeom>
              <a:rect b="b" l="l" r="r" t="t"/>
              <a:pathLst>
                <a:path extrusionOk="0" h="2623" w="3040">
                  <a:moveTo>
                    <a:pt x="1670" y="1"/>
                  </a:moveTo>
                  <a:cubicBezTo>
                    <a:pt x="1934" y="1"/>
                    <a:pt x="2134" y="224"/>
                    <a:pt x="2134" y="494"/>
                  </a:cubicBezTo>
                  <a:cubicBezTo>
                    <a:pt x="2134" y="1082"/>
                    <a:pt x="1911" y="1617"/>
                    <a:pt x="1523" y="2011"/>
                  </a:cubicBezTo>
                  <a:cubicBezTo>
                    <a:pt x="1129" y="2381"/>
                    <a:pt x="588" y="2622"/>
                    <a:pt x="1" y="2622"/>
                  </a:cubicBezTo>
                  <a:lnTo>
                    <a:pt x="906" y="2622"/>
                  </a:lnTo>
                  <a:cubicBezTo>
                    <a:pt x="1494" y="2622"/>
                    <a:pt x="2034" y="2381"/>
                    <a:pt x="2428" y="2011"/>
                  </a:cubicBezTo>
                  <a:cubicBezTo>
                    <a:pt x="2816" y="1617"/>
                    <a:pt x="3039" y="1082"/>
                    <a:pt x="3039" y="494"/>
                  </a:cubicBezTo>
                  <a:cubicBezTo>
                    <a:pt x="3039" y="224"/>
                    <a:pt x="2845" y="1"/>
                    <a:pt x="257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 name="Google Shape;1259;p40"/>
            <p:cNvSpPr/>
            <p:nvPr/>
          </p:nvSpPr>
          <p:spPr>
            <a:xfrm>
              <a:off x="4120733" y="2019511"/>
              <a:ext cx="326348" cy="228442"/>
            </a:xfrm>
            <a:custGeom>
              <a:rect b="b" l="l" r="r" t="t"/>
              <a:pathLst>
                <a:path extrusionOk="0" h="11727" w="16753">
                  <a:moveTo>
                    <a:pt x="853" y="0"/>
                  </a:moveTo>
                  <a:cubicBezTo>
                    <a:pt x="389" y="0"/>
                    <a:pt x="1" y="388"/>
                    <a:pt x="1" y="853"/>
                  </a:cubicBezTo>
                  <a:lnTo>
                    <a:pt x="1" y="10898"/>
                  </a:lnTo>
                  <a:cubicBezTo>
                    <a:pt x="1" y="11362"/>
                    <a:pt x="389" y="11727"/>
                    <a:pt x="853" y="11727"/>
                  </a:cubicBezTo>
                  <a:lnTo>
                    <a:pt x="15895" y="11727"/>
                  </a:lnTo>
                  <a:cubicBezTo>
                    <a:pt x="16359" y="11727"/>
                    <a:pt x="16753" y="11362"/>
                    <a:pt x="16753" y="10898"/>
                  </a:cubicBezTo>
                  <a:lnTo>
                    <a:pt x="16753" y="853"/>
                  </a:lnTo>
                  <a:cubicBezTo>
                    <a:pt x="16753" y="388"/>
                    <a:pt x="16359" y="0"/>
                    <a:pt x="15895"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 name="Google Shape;1260;p40"/>
            <p:cNvSpPr/>
            <p:nvPr/>
          </p:nvSpPr>
          <p:spPr>
            <a:xfrm>
              <a:off x="4415579" y="2019511"/>
              <a:ext cx="31499" cy="228442"/>
            </a:xfrm>
            <a:custGeom>
              <a:rect b="b" l="l" r="r" t="t"/>
              <a:pathLst>
                <a:path extrusionOk="0" h="11727" w="1617">
                  <a:moveTo>
                    <a:pt x="0" y="0"/>
                  </a:moveTo>
                  <a:cubicBezTo>
                    <a:pt x="465" y="0"/>
                    <a:pt x="853" y="388"/>
                    <a:pt x="853" y="853"/>
                  </a:cubicBezTo>
                  <a:lnTo>
                    <a:pt x="853" y="10898"/>
                  </a:lnTo>
                  <a:cubicBezTo>
                    <a:pt x="853" y="11362"/>
                    <a:pt x="465" y="11727"/>
                    <a:pt x="0" y="11727"/>
                  </a:cubicBezTo>
                  <a:lnTo>
                    <a:pt x="759" y="11727"/>
                  </a:lnTo>
                  <a:cubicBezTo>
                    <a:pt x="1223" y="11727"/>
                    <a:pt x="1617" y="11362"/>
                    <a:pt x="1617" y="10898"/>
                  </a:cubicBezTo>
                  <a:lnTo>
                    <a:pt x="1617" y="853"/>
                  </a:lnTo>
                  <a:cubicBezTo>
                    <a:pt x="1617" y="388"/>
                    <a:pt x="1223" y="0"/>
                    <a:pt x="759"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 name="Google Shape;1261;p40"/>
            <p:cNvSpPr/>
            <p:nvPr/>
          </p:nvSpPr>
          <p:spPr>
            <a:xfrm>
              <a:off x="4144557" y="2040004"/>
              <a:ext cx="278603" cy="187904"/>
            </a:xfrm>
            <a:custGeom>
              <a:rect b="b" l="l" r="r" t="t"/>
              <a:pathLst>
                <a:path extrusionOk="0" h="9646" w="14302">
                  <a:moveTo>
                    <a:pt x="318" y="0"/>
                  </a:moveTo>
                  <a:cubicBezTo>
                    <a:pt x="147" y="0"/>
                    <a:pt x="1" y="124"/>
                    <a:pt x="1" y="318"/>
                  </a:cubicBezTo>
                  <a:lnTo>
                    <a:pt x="1" y="9329"/>
                  </a:lnTo>
                  <a:cubicBezTo>
                    <a:pt x="1" y="9499"/>
                    <a:pt x="147" y="9646"/>
                    <a:pt x="318" y="9646"/>
                  </a:cubicBezTo>
                  <a:lnTo>
                    <a:pt x="13984" y="9646"/>
                  </a:lnTo>
                  <a:cubicBezTo>
                    <a:pt x="14154" y="9646"/>
                    <a:pt x="14301" y="9499"/>
                    <a:pt x="14301" y="9329"/>
                  </a:cubicBezTo>
                  <a:lnTo>
                    <a:pt x="14301" y="318"/>
                  </a:lnTo>
                  <a:cubicBezTo>
                    <a:pt x="14301" y="124"/>
                    <a:pt x="14154" y="0"/>
                    <a:pt x="13984"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 name="Google Shape;1262;p40"/>
            <p:cNvSpPr/>
            <p:nvPr/>
          </p:nvSpPr>
          <p:spPr>
            <a:xfrm>
              <a:off x="4401729" y="2040004"/>
              <a:ext cx="21428" cy="187904"/>
            </a:xfrm>
            <a:custGeom>
              <a:rect b="b" l="l" r="r" t="t"/>
              <a:pathLst>
                <a:path extrusionOk="0" h="9646" w="1100">
                  <a:moveTo>
                    <a:pt x="0" y="0"/>
                  </a:moveTo>
                  <a:cubicBezTo>
                    <a:pt x="194" y="0"/>
                    <a:pt x="318" y="124"/>
                    <a:pt x="318" y="318"/>
                  </a:cubicBezTo>
                  <a:lnTo>
                    <a:pt x="318" y="9329"/>
                  </a:lnTo>
                  <a:cubicBezTo>
                    <a:pt x="318" y="9499"/>
                    <a:pt x="194" y="9646"/>
                    <a:pt x="0" y="9646"/>
                  </a:cubicBezTo>
                  <a:lnTo>
                    <a:pt x="782" y="9646"/>
                  </a:lnTo>
                  <a:cubicBezTo>
                    <a:pt x="952" y="9646"/>
                    <a:pt x="1099" y="9499"/>
                    <a:pt x="1099" y="9329"/>
                  </a:cubicBezTo>
                  <a:lnTo>
                    <a:pt x="1099" y="318"/>
                  </a:lnTo>
                  <a:cubicBezTo>
                    <a:pt x="1099" y="124"/>
                    <a:pt x="952" y="0"/>
                    <a:pt x="782"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 name="Google Shape;1263;p40"/>
            <p:cNvSpPr/>
            <p:nvPr/>
          </p:nvSpPr>
          <p:spPr>
            <a:xfrm>
              <a:off x="4144557" y="2040004"/>
              <a:ext cx="278603" cy="42505"/>
            </a:xfrm>
            <a:custGeom>
              <a:rect b="b" l="l" r="r" t="t"/>
              <a:pathLst>
                <a:path extrusionOk="0" h="2182" w="14302">
                  <a:moveTo>
                    <a:pt x="318" y="0"/>
                  </a:moveTo>
                  <a:cubicBezTo>
                    <a:pt x="147" y="0"/>
                    <a:pt x="1" y="124"/>
                    <a:pt x="1" y="318"/>
                  </a:cubicBezTo>
                  <a:lnTo>
                    <a:pt x="1" y="2181"/>
                  </a:lnTo>
                  <a:lnTo>
                    <a:pt x="14301" y="2181"/>
                  </a:lnTo>
                  <a:lnTo>
                    <a:pt x="14301" y="318"/>
                  </a:lnTo>
                  <a:cubicBezTo>
                    <a:pt x="14301" y="124"/>
                    <a:pt x="14154" y="0"/>
                    <a:pt x="13984" y="0"/>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 name="Google Shape;1264;p40"/>
            <p:cNvSpPr/>
            <p:nvPr/>
          </p:nvSpPr>
          <p:spPr>
            <a:xfrm>
              <a:off x="4401729" y="2040004"/>
              <a:ext cx="21428" cy="42505"/>
            </a:xfrm>
            <a:custGeom>
              <a:rect b="b" l="l" r="r" t="t"/>
              <a:pathLst>
                <a:path extrusionOk="0" h="2182" w="1100">
                  <a:moveTo>
                    <a:pt x="0" y="0"/>
                  </a:moveTo>
                  <a:cubicBezTo>
                    <a:pt x="194" y="0"/>
                    <a:pt x="318" y="124"/>
                    <a:pt x="318" y="318"/>
                  </a:cubicBezTo>
                  <a:lnTo>
                    <a:pt x="318" y="2181"/>
                  </a:lnTo>
                  <a:lnTo>
                    <a:pt x="1099" y="2181"/>
                  </a:lnTo>
                  <a:lnTo>
                    <a:pt x="1099" y="318"/>
                  </a:lnTo>
                  <a:cubicBezTo>
                    <a:pt x="1099" y="124"/>
                    <a:pt x="952" y="0"/>
                    <a:pt x="782" y="0"/>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 name="Google Shape;1265;p40"/>
            <p:cNvSpPr/>
            <p:nvPr/>
          </p:nvSpPr>
          <p:spPr>
            <a:xfrm>
              <a:off x="4249553" y="2247932"/>
              <a:ext cx="68725" cy="22012"/>
            </a:xfrm>
            <a:custGeom>
              <a:rect b="b" l="l" r="r" t="t"/>
              <a:pathLst>
                <a:path extrusionOk="0" h="1130" w="3528">
                  <a:moveTo>
                    <a:pt x="1" y="1"/>
                  </a:moveTo>
                  <a:lnTo>
                    <a:pt x="1" y="565"/>
                  </a:lnTo>
                  <a:cubicBezTo>
                    <a:pt x="1" y="882"/>
                    <a:pt x="265" y="1129"/>
                    <a:pt x="588" y="1129"/>
                  </a:cubicBezTo>
                  <a:lnTo>
                    <a:pt x="2939" y="1129"/>
                  </a:lnTo>
                  <a:cubicBezTo>
                    <a:pt x="3257" y="1129"/>
                    <a:pt x="3527" y="882"/>
                    <a:pt x="3527" y="565"/>
                  </a:cubicBezTo>
                  <a:lnTo>
                    <a:pt x="3527" y="1"/>
                  </a:lnTo>
                  <a:close/>
                </a:path>
              </a:pathLst>
            </a:custGeom>
            <a:solidFill>
              <a:srgbClr val="356B9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 name="Google Shape;1266;p40"/>
            <p:cNvSpPr/>
            <p:nvPr/>
          </p:nvSpPr>
          <p:spPr>
            <a:xfrm>
              <a:off x="4198496" y="2169272"/>
              <a:ext cx="170723" cy="27155"/>
            </a:xfrm>
            <a:custGeom>
              <a:rect b="b" l="l" r="r" t="t"/>
              <a:pathLst>
                <a:path extrusionOk="0" h="1394" w="8764">
                  <a:moveTo>
                    <a:pt x="194" y="1"/>
                  </a:moveTo>
                  <a:cubicBezTo>
                    <a:pt x="71" y="1"/>
                    <a:pt x="0" y="100"/>
                    <a:pt x="0" y="218"/>
                  </a:cubicBezTo>
                  <a:lnTo>
                    <a:pt x="0" y="1176"/>
                  </a:lnTo>
                  <a:cubicBezTo>
                    <a:pt x="0" y="1300"/>
                    <a:pt x="71" y="1394"/>
                    <a:pt x="194" y="1394"/>
                  </a:cubicBezTo>
                  <a:lnTo>
                    <a:pt x="8570" y="1394"/>
                  </a:lnTo>
                  <a:cubicBezTo>
                    <a:pt x="8670" y="1394"/>
                    <a:pt x="8764" y="1300"/>
                    <a:pt x="8764" y="1176"/>
                  </a:cubicBezTo>
                  <a:lnTo>
                    <a:pt x="8764" y="218"/>
                  </a:lnTo>
                  <a:cubicBezTo>
                    <a:pt x="8764" y="100"/>
                    <a:pt x="8670" y="1"/>
                    <a:pt x="8570"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 name="Google Shape;1267;p40"/>
            <p:cNvSpPr/>
            <p:nvPr/>
          </p:nvSpPr>
          <p:spPr>
            <a:xfrm>
              <a:off x="4350653" y="2169272"/>
              <a:ext cx="18564" cy="27155"/>
            </a:xfrm>
            <a:custGeom>
              <a:rect b="b" l="l" r="r" t="t"/>
              <a:pathLst>
                <a:path extrusionOk="0" h="1394" w="953">
                  <a:moveTo>
                    <a:pt x="1" y="1"/>
                  </a:moveTo>
                  <a:cubicBezTo>
                    <a:pt x="101" y="1"/>
                    <a:pt x="195" y="100"/>
                    <a:pt x="195" y="218"/>
                  </a:cubicBezTo>
                  <a:lnTo>
                    <a:pt x="195" y="1176"/>
                  </a:lnTo>
                  <a:cubicBezTo>
                    <a:pt x="195" y="1300"/>
                    <a:pt x="101" y="1394"/>
                    <a:pt x="1" y="1394"/>
                  </a:cubicBezTo>
                  <a:lnTo>
                    <a:pt x="759" y="1394"/>
                  </a:lnTo>
                  <a:cubicBezTo>
                    <a:pt x="859" y="1394"/>
                    <a:pt x="953" y="1300"/>
                    <a:pt x="953" y="1176"/>
                  </a:cubicBezTo>
                  <a:lnTo>
                    <a:pt x="953" y="218"/>
                  </a:lnTo>
                  <a:cubicBezTo>
                    <a:pt x="953" y="100"/>
                    <a:pt x="859" y="1"/>
                    <a:pt x="759"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 name="Google Shape;1268;p40"/>
            <p:cNvSpPr/>
            <p:nvPr/>
          </p:nvSpPr>
          <p:spPr>
            <a:xfrm>
              <a:off x="4198496" y="2169272"/>
              <a:ext cx="121146" cy="27155"/>
            </a:xfrm>
            <a:custGeom>
              <a:rect b="b" l="l" r="r" t="t"/>
              <a:pathLst>
                <a:path extrusionOk="0" h="1394" w="6219">
                  <a:moveTo>
                    <a:pt x="194" y="1"/>
                  </a:moveTo>
                  <a:cubicBezTo>
                    <a:pt x="71" y="1"/>
                    <a:pt x="0" y="100"/>
                    <a:pt x="0" y="218"/>
                  </a:cubicBezTo>
                  <a:lnTo>
                    <a:pt x="0" y="1176"/>
                  </a:lnTo>
                  <a:cubicBezTo>
                    <a:pt x="0" y="1300"/>
                    <a:pt x="71" y="1394"/>
                    <a:pt x="194" y="1394"/>
                  </a:cubicBezTo>
                  <a:lnTo>
                    <a:pt x="6219" y="1394"/>
                  </a:lnTo>
                  <a:lnTo>
                    <a:pt x="6219"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 name="Google Shape;1269;p40"/>
            <p:cNvSpPr/>
            <p:nvPr/>
          </p:nvSpPr>
          <p:spPr>
            <a:xfrm>
              <a:off x="4138829" y="2034277"/>
              <a:ext cx="289590" cy="199358"/>
            </a:xfrm>
            <a:custGeom>
              <a:rect b="b" l="l" r="r" t="t"/>
              <a:pathLst>
                <a:path extrusionOk="0" h="10234" w="14866">
                  <a:moveTo>
                    <a:pt x="14278" y="565"/>
                  </a:moveTo>
                  <a:cubicBezTo>
                    <a:pt x="14301" y="565"/>
                    <a:pt x="14301" y="588"/>
                    <a:pt x="14301" y="612"/>
                  </a:cubicBezTo>
                  <a:lnTo>
                    <a:pt x="14301" y="2205"/>
                  </a:lnTo>
                  <a:lnTo>
                    <a:pt x="12562" y="2205"/>
                  </a:lnTo>
                  <a:cubicBezTo>
                    <a:pt x="12391" y="2205"/>
                    <a:pt x="12268" y="2328"/>
                    <a:pt x="12268" y="2475"/>
                  </a:cubicBezTo>
                  <a:cubicBezTo>
                    <a:pt x="12268" y="2646"/>
                    <a:pt x="12391" y="2769"/>
                    <a:pt x="12562" y="2769"/>
                  </a:cubicBezTo>
                  <a:lnTo>
                    <a:pt x="14301" y="2769"/>
                  </a:lnTo>
                  <a:lnTo>
                    <a:pt x="14301" y="9623"/>
                  </a:lnTo>
                  <a:cubicBezTo>
                    <a:pt x="14301" y="9646"/>
                    <a:pt x="14301" y="9646"/>
                    <a:pt x="14278" y="9646"/>
                  </a:cubicBezTo>
                  <a:lnTo>
                    <a:pt x="612" y="9646"/>
                  </a:lnTo>
                  <a:cubicBezTo>
                    <a:pt x="588" y="9646"/>
                    <a:pt x="588" y="9646"/>
                    <a:pt x="588" y="9623"/>
                  </a:cubicBezTo>
                  <a:lnTo>
                    <a:pt x="588" y="2769"/>
                  </a:lnTo>
                  <a:lnTo>
                    <a:pt x="11216" y="2769"/>
                  </a:lnTo>
                  <a:cubicBezTo>
                    <a:pt x="11362" y="2769"/>
                    <a:pt x="11486" y="2646"/>
                    <a:pt x="11486" y="2475"/>
                  </a:cubicBezTo>
                  <a:cubicBezTo>
                    <a:pt x="11486" y="2328"/>
                    <a:pt x="11362" y="2205"/>
                    <a:pt x="11216" y="2205"/>
                  </a:cubicBezTo>
                  <a:lnTo>
                    <a:pt x="588" y="2205"/>
                  </a:lnTo>
                  <a:lnTo>
                    <a:pt x="588" y="612"/>
                  </a:lnTo>
                  <a:cubicBezTo>
                    <a:pt x="588" y="588"/>
                    <a:pt x="588" y="565"/>
                    <a:pt x="612" y="565"/>
                  </a:cubicBezTo>
                  <a:close/>
                  <a:moveTo>
                    <a:pt x="612" y="1"/>
                  </a:moveTo>
                  <a:cubicBezTo>
                    <a:pt x="295" y="1"/>
                    <a:pt x="1" y="271"/>
                    <a:pt x="1" y="612"/>
                  </a:cubicBezTo>
                  <a:lnTo>
                    <a:pt x="1" y="9623"/>
                  </a:lnTo>
                  <a:cubicBezTo>
                    <a:pt x="1" y="9940"/>
                    <a:pt x="295" y="10234"/>
                    <a:pt x="612" y="10234"/>
                  </a:cubicBezTo>
                  <a:lnTo>
                    <a:pt x="14278" y="10234"/>
                  </a:lnTo>
                  <a:cubicBezTo>
                    <a:pt x="14595" y="10234"/>
                    <a:pt x="14866" y="9940"/>
                    <a:pt x="14866" y="9623"/>
                  </a:cubicBezTo>
                  <a:lnTo>
                    <a:pt x="14866" y="612"/>
                  </a:lnTo>
                  <a:cubicBezTo>
                    <a:pt x="14866" y="271"/>
                    <a:pt x="14595" y="1"/>
                    <a:pt x="1427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 name="Google Shape;1270;p40"/>
            <p:cNvSpPr/>
            <p:nvPr/>
          </p:nvSpPr>
          <p:spPr>
            <a:xfrm>
              <a:off x="4170328" y="2055685"/>
              <a:ext cx="11454" cy="11026"/>
            </a:xfrm>
            <a:custGeom>
              <a:rect b="b" l="l" r="r" t="t"/>
              <a:pathLst>
                <a:path extrusionOk="0" h="566" w="588">
                  <a:moveTo>
                    <a:pt x="294" y="1"/>
                  </a:moveTo>
                  <a:cubicBezTo>
                    <a:pt x="123" y="1"/>
                    <a:pt x="0" y="124"/>
                    <a:pt x="0" y="271"/>
                  </a:cubicBezTo>
                  <a:cubicBezTo>
                    <a:pt x="0" y="442"/>
                    <a:pt x="123" y="565"/>
                    <a:pt x="294" y="565"/>
                  </a:cubicBezTo>
                  <a:cubicBezTo>
                    <a:pt x="441" y="565"/>
                    <a:pt x="588" y="442"/>
                    <a:pt x="588" y="271"/>
                  </a:cubicBezTo>
                  <a:cubicBezTo>
                    <a:pt x="588" y="124"/>
                    <a:pt x="441"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 name="Google Shape;1271;p40"/>
            <p:cNvSpPr/>
            <p:nvPr/>
          </p:nvSpPr>
          <p:spPr>
            <a:xfrm>
              <a:off x="4192302" y="2055685"/>
              <a:ext cx="11474" cy="11026"/>
            </a:xfrm>
            <a:custGeom>
              <a:rect b="b" l="l" r="r" t="t"/>
              <a:pathLst>
                <a:path extrusionOk="0" h="566" w="589">
                  <a:moveTo>
                    <a:pt x="294" y="1"/>
                  </a:moveTo>
                  <a:cubicBezTo>
                    <a:pt x="148" y="1"/>
                    <a:pt x="1" y="124"/>
                    <a:pt x="1" y="271"/>
                  </a:cubicBezTo>
                  <a:cubicBezTo>
                    <a:pt x="1" y="442"/>
                    <a:pt x="148" y="565"/>
                    <a:pt x="294" y="565"/>
                  </a:cubicBezTo>
                  <a:cubicBezTo>
                    <a:pt x="465" y="565"/>
                    <a:pt x="588" y="442"/>
                    <a:pt x="588" y="271"/>
                  </a:cubicBezTo>
                  <a:cubicBezTo>
                    <a:pt x="588" y="124"/>
                    <a:pt x="465" y="1"/>
                    <a:pt x="29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 name="Google Shape;1272;p40"/>
            <p:cNvSpPr/>
            <p:nvPr/>
          </p:nvSpPr>
          <p:spPr>
            <a:xfrm>
              <a:off x="4214625" y="2055685"/>
              <a:ext cx="11026" cy="11026"/>
            </a:xfrm>
            <a:custGeom>
              <a:rect b="b" l="l" r="r" t="t"/>
              <a:pathLst>
                <a:path extrusionOk="0" h="566" w="566">
                  <a:moveTo>
                    <a:pt x="271" y="1"/>
                  </a:moveTo>
                  <a:cubicBezTo>
                    <a:pt x="124" y="1"/>
                    <a:pt x="1" y="124"/>
                    <a:pt x="1" y="271"/>
                  </a:cubicBezTo>
                  <a:cubicBezTo>
                    <a:pt x="1" y="442"/>
                    <a:pt x="124" y="565"/>
                    <a:pt x="271" y="565"/>
                  </a:cubicBezTo>
                  <a:cubicBezTo>
                    <a:pt x="442" y="565"/>
                    <a:pt x="565" y="442"/>
                    <a:pt x="565" y="271"/>
                  </a:cubicBezTo>
                  <a:cubicBezTo>
                    <a:pt x="565" y="124"/>
                    <a:pt x="442" y="1"/>
                    <a:pt x="271"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 name="Google Shape;1273;p40"/>
            <p:cNvSpPr/>
            <p:nvPr/>
          </p:nvSpPr>
          <p:spPr>
            <a:xfrm>
              <a:off x="4093948" y="2013784"/>
              <a:ext cx="379821" cy="290953"/>
            </a:xfrm>
            <a:custGeom>
              <a:rect b="b" l="l" r="r" t="t"/>
              <a:pathLst>
                <a:path extrusionOk="0" h="14936" w="19498">
                  <a:moveTo>
                    <a:pt x="17270" y="588"/>
                  </a:moveTo>
                  <a:cubicBezTo>
                    <a:pt x="17587" y="588"/>
                    <a:pt x="17834" y="829"/>
                    <a:pt x="17834" y="1147"/>
                  </a:cubicBezTo>
                  <a:lnTo>
                    <a:pt x="17834" y="11192"/>
                  </a:lnTo>
                  <a:cubicBezTo>
                    <a:pt x="17834" y="11486"/>
                    <a:pt x="17587" y="11756"/>
                    <a:pt x="17270" y="11756"/>
                  </a:cubicBezTo>
                  <a:lnTo>
                    <a:pt x="2228" y="11756"/>
                  </a:lnTo>
                  <a:cubicBezTo>
                    <a:pt x="1911" y="11756"/>
                    <a:pt x="1670" y="11486"/>
                    <a:pt x="1670" y="11192"/>
                  </a:cubicBezTo>
                  <a:lnTo>
                    <a:pt x="1670" y="1147"/>
                  </a:lnTo>
                  <a:cubicBezTo>
                    <a:pt x="1670" y="829"/>
                    <a:pt x="1911" y="588"/>
                    <a:pt x="2228" y="588"/>
                  </a:cubicBezTo>
                  <a:close/>
                  <a:moveTo>
                    <a:pt x="11221" y="12314"/>
                  </a:moveTo>
                  <a:lnTo>
                    <a:pt x="11221" y="12585"/>
                  </a:lnTo>
                  <a:cubicBezTo>
                    <a:pt x="11221" y="12755"/>
                    <a:pt x="11098" y="12879"/>
                    <a:pt x="10927" y="12879"/>
                  </a:cubicBezTo>
                  <a:lnTo>
                    <a:pt x="8576" y="12879"/>
                  </a:lnTo>
                  <a:cubicBezTo>
                    <a:pt x="8400" y="12879"/>
                    <a:pt x="8282" y="12755"/>
                    <a:pt x="8282" y="12585"/>
                  </a:cubicBezTo>
                  <a:lnTo>
                    <a:pt x="8282" y="12314"/>
                  </a:lnTo>
                  <a:close/>
                  <a:moveTo>
                    <a:pt x="18739" y="12314"/>
                  </a:moveTo>
                  <a:cubicBezTo>
                    <a:pt x="18833" y="12314"/>
                    <a:pt x="18933" y="12414"/>
                    <a:pt x="18933" y="12514"/>
                  </a:cubicBezTo>
                  <a:cubicBezTo>
                    <a:pt x="18933" y="13543"/>
                    <a:pt x="18098" y="14372"/>
                    <a:pt x="17070" y="14372"/>
                  </a:cubicBezTo>
                  <a:lnTo>
                    <a:pt x="2428" y="14372"/>
                  </a:lnTo>
                  <a:cubicBezTo>
                    <a:pt x="1399" y="14372"/>
                    <a:pt x="565" y="13543"/>
                    <a:pt x="565" y="12514"/>
                  </a:cubicBezTo>
                  <a:cubicBezTo>
                    <a:pt x="565" y="12414"/>
                    <a:pt x="665" y="12314"/>
                    <a:pt x="759" y="12314"/>
                  </a:cubicBezTo>
                  <a:lnTo>
                    <a:pt x="7718" y="12314"/>
                  </a:lnTo>
                  <a:lnTo>
                    <a:pt x="7718" y="12585"/>
                  </a:lnTo>
                  <a:cubicBezTo>
                    <a:pt x="7718" y="13079"/>
                    <a:pt x="8083" y="13443"/>
                    <a:pt x="8576" y="13443"/>
                  </a:cubicBezTo>
                  <a:lnTo>
                    <a:pt x="10927" y="13443"/>
                  </a:lnTo>
                  <a:cubicBezTo>
                    <a:pt x="11415" y="13443"/>
                    <a:pt x="11780" y="13079"/>
                    <a:pt x="11780" y="12585"/>
                  </a:cubicBezTo>
                  <a:lnTo>
                    <a:pt x="11780" y="12314"/>
                  </a:lnTo>
                  <a:close/>
                  <a:moveTo>
                    <a:pt x="2228" y="0"/>
                  </a:moveTo>
                  <a:cubicBezTo>
                    <a:pt x="1593" y="0"/>
                    <a:pt x="1082" y="512"/>
                    <a:pt x="1082" y="1147"/>
                  </a:cubicBezTo>
                  <a:lnTo>
                    <a:pt x="1082" y="11192"/>
                  </a:lnTo>
                  <a:cubicBezTo>
                    <a:pt x="1082" y="11386"/>
                    <a:pt x="1153" y="11580"/>
                    <a:pt x="1253" y="11756"/>
                  </a:cubicBezTo>
                  <a:lnTo>
                    <a:pt x="759" y="11756"/>
                  </a:lnTo>
                  <a:cubicBezTo>
                    <a:pt x="347" y="11756"/>
                    <a:pt x="1" y="12097"/>
                    <a:pt x="1" y="12514"/>
                  </a:cubicBezTo>
                  <a:cubicBezTo>
                    <a:pt x="1" y="13837"/>
                    <a:pt x="1082" y="14936"/>
                    <a:pt x="2428" y="14936"/>
                  </a:cubicBezTo>
                  <a:lnTo>
                    <a:pt x="17070" y="14936"/>
                  </a:lnTo>
                  <a:cubicBezTo>
                    <a:pt x="18422" y="14936"/>
                    <a:pt x="19497" y="13837"/>
                    <a:pt x="19497" y="12514"/>
                  </a:cubicBezTo>
                  <a:cubicBezTo>
                    <a:pt x="19497" y="12097"/>
                    <a:pt x="19156" y="11756"/>
                    <a:pt x="18739" y="11756"/>
                  </a:cubicBezTo>
                  <a:lnTo>
                    <a:pt x="18245" y="11756"/>
                  </a:lnTo>
                  <a:cubicBezTo>
                    <a:pt x="18345" y="11580"/>
                    <a:pt x="18422" y="11386"/>
                    <a:pt x="18422" y="11192"/>
                  </a:cubicBezTo>
                  <a:lnTo>
                    <a:pt x="18422" y="1147"/>
                  </a:lnTo>
                  <a:cubicBezTo>
                    <a:pt x="18422" y="512"/>
                    <a:pt x="17904" y="0"/>
                    <a:pt x="17270"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 name="Google Shape;1274;p40"/>
            <p:cNvSpPr/>
            <p:nvPr/>
          </p:nvSpPr>
          <p:spPr>
            <a:xfrm>
              <a:off x="4306804" y="2109995"/>
              <a:ext cx="26240" cy="44064"/>
            </a:xfrm>
            <a:custGeom>
              <a:rect b="b" l="l" r="r" t="t"/>
              <a:pathLst>
                <a:path extrusionOk="0" h="2262" w="1347">
                  <a:moveTo>
                    <a:pt x="1017" y="1"/>
                  </a:moveTo>
                  <a:cubicBezTo>
                    <a:pt x="916" y="1"/>
                    <a:pt x="810" y="67"/>
                    <a:pt x="759" y="175"/>
                  </a:cubicBezTo>
                  <a:lnTo>
                    <a:pt x="47" y="1868"/>
                  </a:lnTo>
                  <a:cubicBezTo>
                    <a:pt x="0" y="2015"/>
                    <a:pt x="71" y="2185"/>
                    <a:pt x="194" y="2232"/>
                  </a:cubicBezTo>
                  <a:cubicBezTo>
                    <a:pt x="241" y="2262"/>
                    <a:pt x="294" y="2262"/>
                    <a:pt x="318" y="2262"/>
                  </a:cubicBezTo>
                  <a:cubicBezTo>
                    <a:pt x="441" y="2262"/>
                    <a:pt x="535" y="2209"/>
                    <a:pt x="588" y="2085"/>
                  </a:cubicBezTo>
                  <a:lnTo>
                    <a:pt x="1294" y="399"/>
                  </a:lnTo>
                  <a:cubicBezTo>
                    <a:pt x="1346" y="252"/>
                    <a:pt x="1270" y="81"/>
                    <a:pt x="1123" y="28"/>
                  </a:cubicBezTo>
                  <a:cubicBezTo>
                    <a:pt x="1090" y="9"/>
                    <a:pt x="1054" y="1"/>
                    <a:pt x="101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 name="Google Shape;1275;p40"/>
            <p:cNvSpPr/>
            <p:nvPr/>
          </p:nvSpPr>
          <p:spPr>
            <a:xfrm>
              <a:off x="4300045" y="2114436"/>
              <a:ext cx="11922" cy="13870"/>
            </a:xfrm>
            <a:custGeom>
              <a:rect b="b" l="l" r="r" t="t"/>
              <a:pathLst>
                <a:path extrusionOk="0" h="712" w="612">
                  <a:moveTo>
                    <a:pt x="318" y="0"/>
                  </a:moveTo>
                  <a:cubicBezTo>
                    <a:pt x="148" y="0"/>
                    <a:pt x="1" y="147"/>
                    <a:pt x="1" y="341"/>
                  </a:cubicBezTo>
                  <a:cubicBezTo>
                    <a:pt x="1" y="564"/>
                    <a:pt x="148" y="711"/>
                    <a:pt x="318" y="711"/>
                  </a:cubicBezTo>
                  <a:cubicBezTo>
                    <a:pt x="494" y="711"/>
                    <a:pt x="612" y="564"/>
                    <a:pt x="612" y="341"/>
                  </a:cubicBezTo>
                  <a:cubicBezTo>
                    <a:pt x="612" y="147"/>
                    <a:pt x="494" y="0"/>
                    <a:pt x="31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 name="Google Shape;1276;p40"/>
            <p:cNvSpPr/>
            <p:nvPr/>
          </p:nvSpPr>
          <p:spPr>
            <a:xfrm>
              <a:off x="4327764" y="2136877"/>
              <a:ext cx="11922" cy="13753"/>
            </a:xfrm>
            <a:custGeom>
              <a:rect b="b" l="l" r="r" t="t"/>
              <a:pathLst>
                <a:path extrusionOk="0" h="706" w="612">
                  <a:moveTo>
                    <a:pt x="294" y="0"/>
                  </a:moveTo>
                  <a:cubicBezTo>
                    <a:pt x="123" y="0"/>
                    <a:pt x="0" y="147"/>
                    <a:pt x="0" y="341"/>
                  </a:cubicBezTo>
                  <a:cubicBezTo>
                    <a:pt x="0" y="559"/>
                    <a:pt x="123" y="705"/>
                    <a:pt x="294" y="705"/>
                  </a:cubicBezTo>
                  <a:cubicBezTo>
                    <a:pt x="464" y="705"/>
                    <a:pt x="611" y="559"/>
                    <a:pt x="611" y="341"/>
                  </a:cubicBezTo>
                  <a:cubicBezTo>
                    <a:pt x="611" y="147"/>
                    <a:pt x="464"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 name="Google Shape;1277;p40"/>
            <p:cNvSpPr/>
            <p:nvPr/>
          </p:nvSpPr>
          <p:spPr>
            <a:xfrm>
              <a:off x="4222301" y="2109625"/>
              <a:ext cx="30584" cy="45349"/>
            </a:xfrm>
            <a:custGeom>
              <a:rect b="b" l="l" r="r" t="t"/>
              <a:pathLst>
                <a:path extrusionOk="0" h="2328" w="1570">
                  <a:moveTo>
                    <a:pt x="294" y="0"/>
                  </a:moveTo>
                  <a:cubicBezTo>
                    <a:pt x="124" y="0"/>
                    <a:pt x="1" y="147"/>
                    <a:pt x="1" y="294"/>
                  </a:cubicBezTo>
                  <a:cubicBezTo>
                    <a:pt x="1" y="465"/>
                    <a:pt x="124" y="588"/>
                    <a:pt x="294" y="588"/>
                  </a:cubicBezTo>
                  <a:lnTo>
                    <a:pt x="812" y="588"/>
                  </a:lnTo>
                  <a:lnTo>
                    <a:pt x="224" y="1934"/>
                  </a:lnTo>
                  <a:cubicBezTo>
                    <a:pt x="171" y="2081"/>
                    <a:pt x="224" y="2251"/>
                    <a:pt x="371" y="2304"/>
                  </a:cubicBezTo>
                  <a:cubicBezTo>
                    <a:pt x="418" y="2328"/>
                    <a:pt x="441" y="2328"/>
                    <a:pt x="488" y="2328"/>
                  </a:cubicBezTo>
                  <a:cubicBezTo>
                    <a:pt x="588" y="2328"/>
                    <a:pt x="712" y="2281"/>
                    <a:pt x="735" y="2157"/>
                  </a:cubicBezTo>
                  <a:lnTo>
                    <a:pt x="1517" y="418"/>
                  </a:lnTo>
                  <a:cubicBezTo>
                    <a:pt x="1570" y="318"/>
                    <a:pt x="1546" y="224"/>
                    <a:pt x="1494" y="147"/>
                  </a:cubicBezTo>
                  <a:cubicBezTo>
                    <a:pt x="1447" y="47"/>
                    <a:pt x="1347" y="0"/>
                    <a:pt x="125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 name="Google Shape;1278;p40"/>
            <p:cNvSpPr/>
            <p:nvPr/>
          </p:nvSpPr>
          <p:spPr>
            <a:xfrm>
              <a:off x="4257559" y="2109157"/>
              <a:ext cx="31051" cy="46733"/>
            </a:xfrm>
            <a:custGeom>
              <a:rect b="b" l="l" r="r" t="t"/>
              <a:pathLst>
                <a:path extrusionOk="0" h="2399" w="1594">
                  <a:moveTo>
                    <a:pt x="812" y="565"/>
                  </a:moveTo>
                  <a:cubicBezTo>
                    <a:pt x="936" y="565"/>
                    <a:pt x="1030" y="659"/>
                    <a:pt x="1030" y="782"/>
                  </a:cubicBezTo>
                  <a:lnTo>
                    <a:pt x="1030" y="1594"/>
                  </a:lnTo>
                  <a:cubicBezTo>
                    <a:pt x="1030" y="1717"/>
                    <a:pt x="936" y="1835"/>
                    <a:pt x="812" y="1835"/>
                  </a:cubicBezTo>
                  <a:cubicBezTo>
                    <a:pt x="689" y="1835"/>
                    <a:pt x="589" y="1717"/>
                    <a:pt x="589" y="1594"/>
                  </a:cubicBezTo>
                  <a:lnTo>
                    <a:pt x="589" y="782"/>
                  </a:lnTo>
                  <a:cubicBezTo>
                    <a:pt x="589" y="659"/>
                    <a:pt x="689" y="565"/>
                    <a:pt x="812" y="565"/>
                  </a:cubicBezTo>
                  <a:close/>
                  <a:moveTo>
                    <a:pt x="812" y="1"/>
                  </a:moveTo>
                  <a:cubicBezTo>
                    <a:pt x="371" y="1"/>
                    <a:pt x="1" y="365"/>
                    <a:pt x="1" y="782"/>
                  </a:cubicBezTo>
                  <a:lnTo>
                    <a:pt x="1" y="1594"/>
                  </a:lnTo>
                  <a:cubicBezTo>
                    <a:pt x="1" y="2034"/>
                    <a:pt x="371" y="2399"/>
                    <a:pt x="812" y="2399"/>
                  </a:cubicBezTo>
                  <a:cubicBezTo>
                    <a:pt x="1253" y="2399"/>
                    <a:pt x="1594" y="2034"/>
                    <a:pt x="1594" y="1594"/>
                  </a:cubicBezTo>
                  <a:lnTo>
                    <a:pt x="1594" y="782"/>
                  </a:lnTo>
                  <a:cubicBezTo>
                    <a:pt x="1594" y="365"/>
                    <a:pt x="1253" y="1"/>
                    <a:pt x="812"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 name="Google Shape;1279;p40"/>
            <p:cNvSpPr/>
            <p:nvPr/>
          </p:nvSpPr>
          <p:spPr>
            <a:xfrm>
              <a:off x="4192769" y="2164013"/>
              <a:ext cx="182177" cy="37674"/>
            </a:xfrm>
            <a:custGeom>
              <a:rect b="b" l="l" r="r" t="t"/>
              <a:pathLst>
                <a:path extrusionOk="0" h="1934" w="9352">
                  <a:moveTo>
                    <a:pt x="8793" y="564"/>
                  </a:moveTo>
                  <a:lnTo>
                    <a:pt x="8793" y="1370"/>
                  </a:lnTo>
                  <a:lnTo>
                    <a:pt x="6783" y="1370"/>
                  </a:lnTo>
                  <a:lnTo>
                    <a:pt x="6783" y="564"/>
                  </a:lnTo>
                  <a:close/>
                  <a:moveTo>
                    <a:pt x="488" y="0"/>
                  </a:moveTo>
                  <a:cubicBezTo>
                    <a:pt x="218" y="0"/>
                    <a:pt x="0" y="224"/>
                    <a:pt x="0" y="488"/>
                  </a:cubicBezTo>
                  <a:lnTo>
                    <a:pt x="0" y="1446"/>
                  </a:lnTo>
                  <a:cubicBezTo>
                    <a:pt x="0" y="1716"/>
                    <a:pt x="218" y="1934"/>
                    <a:pt x="488" y="1934"/>
                  </a:cubicBezTo>
                  <a:lnTo>
                    <a:pt x="1370" y="1934"/>
                  </a:lnTo>
                  <a:cubicBezTo>
                    <a:pt x="1540" y="1934"/>
                    <a:pt x="1664" y="1811"/>
                    <a:pt x="1664" y="1664"/>
                  </a:cubicBezTo>
                  <a:cubicBezTo>
                    <a:pt x="1664" y="1493"/>
                    <a:pt x="1540" y="1370"/>
                    <a:pt x="1370" y="1370"/>
                  </a:cubicBezTo>
                  <a:lnTo>
                    <a:pt x="564" y="1370"/>
                  </a:lnTo>
                  <a:lnTo>
                    <a:pt x="564" y="564"/>
                  </a:lnTo>
                  <a:lnTo>
                    <a:pt x="6219" y="564"/>
                  </a:lnTo>
                  <a:lnTo>
                    <a:pt x="6219" y="1370"/>
                  </a:lnTo>
                  <a:lnTo>
                    <a:pt x="2669" y="1370"/>
                  </a:lnTo>
                  <a:cubicBezTo>
                    <a:pt x="2522" y="1370"/>
                    <a:pt x="2375" y="1493"/>
                    <a:pt x="2375" y="1664"/>
                  </a:cubicBezTo>
                  <a:cubicBezTo>
                    <a:pt x="2375" y="1811"/>
                    <a:pt x="2522" y="1934"/>
                    <a:pt x="2669" y="1934"/>
                  </a:cubicBezTo>
                  <a:lnTo>
                    <a:pt x="8864" y="1934"/>
                  </a:lnTo>
                  <a:cubicBezTo>
                    <a:pt x="9134" y="1934"/>
                    <a:pt x="9352" y="1716"/>
                    <a:pt x="9352" y="1446"/>
                  </a:cubicBezTo>
                  <a:lnTo>
                    <a:pt x="9352" y="488"/>
                  </a:lnTo>
                  <a:cubicBezTo>
                    <a:pt x="9352" y="224"/>
                    <a:pt x="9134" y="0"/>
                    <a:pt x="88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0" name="Google Shape;1280;p40"/>
          <p:cNvGrpSpPr/>
          <p:nvPr/>
        </p:nvGrpSpPr>
        <p:grpSpPr>
          <a:xfrm>
            <a:off x="5137327" y="6235226"/>
            <a:ext cx="759642" cy="653827"/>
            <a:chOff x="3517676" y="1996038"/>
            <a:chExt cx="379821" cy="326913"/>
          </a:xfrm>
        </p:grpSpPr>
        <p:sp>
          <p:nvSpPr>
            <p:cNvPr id="1281" name="Google Shape;1281;p40"/>
            <p:cNvSpPr/>
            <p:nvPr/>
          </p:nvSpPr>
          <p:spPr>
            <a:xfrm>
              <a:off x="3523403" y="2211758"/>
              <a:ext cx="368815" cy="47648"/>
            </a:xfrm>
            <a:custGeom>
              <a:rect b="b" l="l" r="r" t="t"/>
              <a:pathLst>
                <a:path extrusionOk="0" h="2446" w="18933">
                  <a:moveTo>
                    <a:pt x="0" y="0"/>
                  </a:moveTo>
                  <a:lnTo>
                    <a:pt x="0" y="1470"/>
                  </a:lnTo>
                  <a:cubicBezTo>
                    <a:pt x="0" y="2005"/>
                    <a:pt x="441" y="2445"/>
                    <a:pt x="953" y="2445"/>
                  </a:cubicBezTo>
                  <a:lnTo>
                    <a:pt x="17951" y="2445"/>
                  </a:lnTo>
                  <a:cubicBezTo>
                    <a:pt x="18492" y="2445"/>
                    <a:pt x="18933" y="2005"/>
                    <a:pt x="18933" y="1470"/>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 name="Google Shape;1282;p40"/>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 name="Google Shape;1283;p40"/>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 name="Google Shape;1284;p40"/>
            <p:cNvSpPr/>
            <p:nvPr/>
          </p:nvSpPr>
          <p:spPr>
            <a:xfrm>
              <a:off x="3858320" y="2001298"/>
              <a:ext cx="33895" cy="210481"/>
            </a:xfrm>
            <a:custGeom>
              <a:rect b="b" l="l" r="r" t="t"/>
              <a:pathLst>
                <a:path extrusionOk="0" h="10805" w="1740">
                  <a:moveTo>
                    <a:pt x="0" y="1"/>
                  </a:moveTo>
                  <a:cubicBezTo>
                    <a:pt x="541" y="1"/>
                    <a:pt x="982" y="442"/>
                    <a:pt x="982" y="982"/>
                  </a:cubicBezTo>
                  <a:lnTo>
                    <a:pt x="982" y="10804"/>
                  </a:lnTo>
                  <a:lnTo>
                    <a:pt x="1740" y="10804"/>
                  </a:lnTo>
                  <a:lnTo>
                    <a:pt x="1740" y="982"/>
                  </a:lnTo>
                  <a:cubicBezTo>
                    <a:pt x="1740" y="442"/>
                    <a:pt x="129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 name="Google Shape;1285;p40"/>
            <p:cNvSpPr/>
            <p:nvPr/>
          </p:nvSpPr>
          <p:spPr>
            <a:xfrm>
              <a:off x="3858320" y="2211758"/>
              <a:ext cx="33895" cy="47648"/>
            </a:xfrm>
            <a:custGeom>
              <a:rect b="b" l="l" r="r" t="t"/>
              <a:pathLst>
                <a:path extrusionOk="0" h="2446" w="1740">
                  <a:moveTo>
                    <a:pt x="982" y="0"/>
                  </a:moveTo>
                  <a:lnTo>
                    <a:pt x="982" y="1470"/>
                  </a:lnTo>
                  <a:cubicBezTo>
                    <a:pt x="982" y="2005"/>
                    <a:pt x="541" y="2445"/>
                    <a:pt x="0" y="2445"/>
                  </a:cubicBezTo>
                  <a:lnTo>
                    <a:pt x="758" y="2445"/>
                  </a:lnTo>
                  <a:cubicBezTo>
                    <a:pt x="1299" y="2445"/>
                    <a:pt x="1740" y="2005"/>
                    <a:pt x="1740" y="1470"/>
                  </a:cubicBezTo>
                  <a:lnTo>
                    <a:pt x="1740"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 name="Google Shape;1286;p40"/>
            <p:cNvSpPr/>
            <p:nvPr/>
          </p:nvSpPr>
          <p:spPr>
            <a:xfrm>
              <a:off x="3665606" y="2259386"/>
              <a:ext cx="83959" cy="57836"/>
            </a:xfrm>
            <a:custGeom>
              <a:rect b="b" l="l" r="r" t="t"/>
              <a:pathLst>
                <a:path extrusionOk="0" h="2969" w="4310">
                  <a:moveTo>
                    <a:pt x="318" y="0"/>
                  </a:moveTo>
                  <a:cubicBezTo>
                    <a:pt x="318" y="0"/>
                    <a:pt x="295" y="2158"/>
                    <a:pt x="1" y="2969"/>
                  </a:cubicBezTo>
                  <a:lnTo>
                    <a:pt x="4309" y="2969"/>
                  </a:lnTo>
                  <a:cubicBezTo>
                    <a:pt x="4039" y="2158"/>
                    <a:pt x="4015" y="0"/>
                    <a:pt x="401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 name="Google Shape;1287;p40"/>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 name="Google Shape;1288;p40"/>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 name="Google Shape;1289;p40"/>
            <p:cNvSpPr/>
            <p:nvPr/>
          </p:nvSpPr>
          <p:spPr>
            <a:xfrm>
              <a:off x="3546760" y="2027069"/>
              <a:ext cx="322102" cy="184709"/>
            </a:xfrm>
            <a:custGeom>
              <a:rect b="b" l="l" r="r" t="t"/>
              <a:pathLst>
                <a:path extrusionOk="0" h="9482" w="16535">
                  <a:moveTo>
                    <a:pt x="418" y="0"/>
                  </a:moveTo>
                  <a:cubicBezTo>
                    <a:pt x="171" y="0"/>
                    <a:pt x="0" y="200"/>
                    <a:pt x="0" y="418"/>
                  </a:cubicBezTo>
                  <a:lnTo>
                    <a:pt x="0" y="9481"/>
                  </a:lnTo>
                  <a:lnTo>
                    <a:pt x="16535" y="9481"/>
                  </a:lnTo>
                  <a:lnTo>
                    <a:pt x="16535" y="418"/>
                  </a:lnTo>
                  <a:cubicBezTo>
                    <a:pt x="16535" y="200"/>
                    <a:pt x="16335" y="0"/>
                    <a:pt x="16117"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 name="Google Shape;1290;p40"/>
            <p:cNvSpPr/>
            <p:nvPr/>
          </p:nvSpPr>
          <p:spPr>
            <a:xfrm>
              <a:off x="3546760" y="2027069"/>
              <a:ext cx="322102" cy="33915"/>
            </a:xfrm>
            <a:custGeom>
              <a:rect b="b" l="l" r="r" t="t"/>
              <a:pathLst>
                <a:path extrusionOk="0" h="1741" w="16535">
                  <a:moveTo>
                    <a:pt x="418" y="0"/>
                  </a:moveTo>
                  <a:cubicBezTo>
                    <a:pt x="171" y="0"/>
                    <a:pt x="0" y="200"/>
                    <a:pt x="0" y="418"/>
                  </a:cubicBezTo>
                  <a:lnTo>
                    <a:pt x="0" y="1740"/>
                  </a:lnTo>
                  <a:lnTo>
                    <a:pt x="16535" y="1740"/>
                  </a:lnTo>
                  <a:lnTo>
                    <a:pt x="16535" y="418"/>
                  </a:lnTo>
                  <a:cubicBezTo>
                    <a:pt x="16535" y="200"/>
                    <a:pt x="16335" y="0"/>
                    <a:pt x="1611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 name="Google Shape;1291;p40"/>
            <p:cNvSpPr/>
            <p:nvPr/>
          </p:nvSpPr>
          <p:spPr>
            <a:xfrm>
              <a:off x="3845950" y="2027069"/>
              <a:ext cx="22908" cy="33915"/>
            </a:xfrm>
            <a:custGeom>
              <a:rect b="b" l="l" r="r" t="t"/>
              <a:pathLst>
                <a:path extrusionOk="0" h="1741" w="1176">
                  <a:moveTo>
                    <a:pt x="0" y="0"/>
                  </a:moveTo>
                  <a:cubicBezTo>
                    <a:pt x="218" y="0"/>
                    <a:pt x="412" y="200"/>
                    <a:pt x="412" y="418"/>
                  </a:cubicBezTo>
                  <a:lnTo>
                    <a:pt x="412" y="1740"/>
                  </a:lnTo>
                  <a:lnTo>
                    <a:pt x="1176" y="1740"/>
                  </a:lnTo>
                  <a:lnTo>
                    <a:pt x="1176" y="418"/>
                  </a:lnTo>
                  <a:cubicBezTo>
                    <a:pt x="1176" y="224"/>
                    <a:pt x="1029" y="24"/>
                    <a:pt x="80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 name="Google Shape;1292;p40"/>
            <p:cNvSpPr/>
            <p:nvPr/>
          </p:nvSpPr>
          <p:spPr>
            <a:xfrm>
              <a:off x="3568285" y="2038523"/>
              <a:ext cx="11474" cy="11454"/>
            </a:xfrm>
            <a:custGeom>
              <a:rect b="b" l="l" r="r" t="t"/>
              <a:pathLst>
                <a:path extrusionOk="0" h="588" w="589">
                  <a:moveTo>
                    <a:pt x="294" y="0"/>
                  </a:moveTo>
                  <a:cubicBezTo>
                    <a:pt x="147" y="0"/>
                    <a:pt x="1" y="147"/>
                    <a:pt x="1" y="294"/>
                  </a:cubicBezTo>
                  <a:cubicBezTo>
                    <a:pt x="1" y="464"/>
                    <a:pt x="147" y="588"/>
                    <a:pt x="294" y="588"/>
                  </a:cubicBezTo>
                  <a:cubicBezTo>
                    <a:pt x="441" y="588"/>
                    <a:pt x="588" y="464"/>
                    <a:pt x="588" y="294"/>
                  </a:cubicBezTo>
                  <a:cubicBezTo>
                    <a:pt x="588"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 name="Google Shape;1293;p40"/>
            <p:cNvSpPr/>
            <p:nvPr/>
          </p:nvSpPr>
          <p:spPr>
            <a:xfrm>
              <a:off x="3590609" y="2038523"/>
              <a:ext cx="11006" cy="11454"/>
            </a:xfrm>
            <a:custGeom>
              <a:rect b="b" l="l" r="r" t="t"/>
              <a:pathLst>
                <a:path extrusionOk="0" h="588" w="565">
                  <a:moveTo>
                    <a:pt x="271" y="0"/>
                  </a:moveTo>
                  <a:cubicBezTo>
                    <a:pt x="124" y="0"/>
                    <a:pt x="1" y="147"/>
                    <a:pt x="1" y="294"/>
                  </a:cubicBezTo>
                  <a:cubicBezTo>
                    <a:pt x="1" y="464"/>
                    <a:pt x="124" y="588"/>
                    <a:pt x="271" y="588"/>
                  </a:cubicBezTo>
                  <a:cubicBezTo>
                    <a:pt x="442" y="588"/>
                    <a:pt x="565" y="464"/>
                    <a:pt x="565" y="294"/>
                  </a:cubicBezTo>
                  <a:cubicBezTo>
                    <a:pt x="565" y="147"/>
                    <a:pt x="442"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 name="Google Shape;1294;p40"/>
            <p:cNvSpPr/>
            <p:nvPr/>
          </p:nvSpPr>
          <p:spPr>
            <a:xfrm>
              <a:off x="3612601" y="2038523"/>
              <a:ext cx="11006" cy="11454"/>
            </a:xfrm>
            <a:custGeom>
              <a:rect b="b" l="l" r="r" t="t"/>
              <a:pathLst>
                <a:path extrusionOk="0" h="588" w="565">
                  <a:moveTo>
                    <a:pt x="294" y="0"/>
                  </a:moveTo>
                  <a:cubicBezTo>
                    <a:pt x="124" y="0"/>
                    <a:pt x="0" y="147"/>
                    <a:pt x="0" y="294"/>
                  </a:cubicBezTo>
                  <a:cubicBezTo>
                    <a:pt x="0" y="464"/>
                    <a:pt x="124" y="588"/>
                    <a:pt x="294" y="588"/>
                  </a:cubicBezTo>
                  <a:cubicBezTo>
                    <a:pt x="441" y="588"/>
                    <a:pt x="564" y="464"/>
                    <a:pt x="564" y="294"/>
                  </a:cubicBezTo>
                  <a:cubicBezTo>
                    <a:pt x="564"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 name="Google Shape;1295;p40"/>
            <p:cNvSpPr/>
            <p:nvPr/>
          </p:nvSpPr>
          <p:spPr>
            <a:xfrm>
              <a:off x="3612601" y="2095307"/>
              <a:ext cx="26240" cy="62998"/>
            </a:xfrm>
            <a:custGeom>
              <a:rect b="b" l="l" r="r" t="t"/>
              <a:pathLst>
                <a:path extrusionOk="0" h="3234" w="1347">
                  <a:moveTo>
                    <a:pt x="664" y="0"/>
                  </a:moveTo>
                  <a:cubicBezTo>
                    <a:pt x="517" y="0"/>
                    <a:pt x="394" y="124"/>
                    <a:pt x="394" y="271"/>
                  </a:cubicBezTo>
                  <a:lnTo>
                    <a:pt x="394" y="688"/>
                  </a:lnTo>
                  <a:lnTo>
                    <a:pt x="294" y="688"/>
                  </a:lnTo>
                  <a:cubicBezTo>
                    <a:pt x="124" y="688"/>
                    <a:pt x="0" y="812"/>
                    <a:pt x="0" y="982"/>
                  </a:cubicBezTo>
                  <a:cubicBezTo>
                    <a:pt x="0" y="1129"/>
                    <a:pt x="124" y="1252"/>
                    <a:pt x="294" y="1252"/>
                  </a:cubicBezTo>
                  <a:lnTo>
                    <a:pt x="394" y="1252"/>
                  </a:lnTo>
                  <a:lnTo>
                    <a:pt x="394" y="2939"/>
                  </a:lnTo>
                  <a:cubicBezTo>
                    <a:pt x="394" y="3110"/>
                    <a:pt x="517" y="3233"/>
                    <a:pt x="664" y="3233"/>
                  </a:cubicBezTo>
                  <a:cubicBezTo>
                    <a:pt x="835" y="3233"/>
                    <a:pt x="958" y="3110"/>
                    <a:pt x="958" y="2939"/>
                  </a:cubicBezTo>
                  <a:lnTo>
                    <a:pt x="958" y="1252"/>
                  </a:lnTo>
                  <a:lnTo>
                    <a:pt x="1052" y="1252"/>
                  </a:lnTo>
                  <a:cubicBezTo>
                    <a:pt x="1223" y="1252"/>
                    <a:pt x="1346" y="1129"/>
                    <a:pt x="1346" y="982"/>
                  </a:cubicBezTo>
                  <a:cubicBezTo>
                    <a:pt x="1346" y="812"/>
                    <a:pt x="1223" y="688"/>
                    <a:pt x="1052" y="688"/>
                  </a:cubicBezTo>
                  <a:lnTo>
                    <a:pt x="958" y="688"/>
                  </a:lnTo>
                  <a:lnTo>
                    <a:pt x="958" y="271"/>
                  </a:lnTo>
                  <a:cubicBezTo>
                    <a:pt x="958" y="124"/>
                    <a:pt x="835" y="0"/>
                    <a:pt x="6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 name="Google Shape;1296;p40"/>
            <p:cNvSpPr/>
            <p:nvPr/>
          </p:nvSpPr>
          <p:spPr>
            <a:xfrm>
              <a:off x="3646496" y="2095307"/>
              <a:ext cx="25772" cy="62998"/>
            </a:xfrm>
            <a:custGeom>
              <a:rect b="b" l="l" r="r" t="t"/>
              <a:pathLst>
                <a:path extrusionOk="0" h="3234" w="1323">
                  <a:moveTo>
                    <a:pt x="658" y="0"/>
                  </a:moveTo>
                  <a:cubicBezTo>
                    <a:pt x="511" y="0"/>
                    <a:pt x="364" y="124"/>
                    <a:pt x="364" y="271"/>
                  </a:cubicBezTo>
                  <a:lnTo>
                    <a:pt x="364" y="688"/>
                  </a:lnTo>
                  <a:lnTo>
                    <a:pt x="270" y="688"/>
                  </a:lnTo>
                  <a:cubicBezTo>
                    <a:pt x="123" y="688"/>
                    <a:pt x="0" y="812"/>
                    <a:pt x="0" y="982"/>
                  </a:cubicBezTo>
                  <a:cubicBezTo>
                    <a:pt x="0" y="1129"/>
                    <a:pt x="123" y="1252"/>
                    <a:pt x="270" y="1252"/>
                  </a:cubicBezTo>
                  <a:lnTo>
                    <a:pt x="364" y="1252"/>
                  </a:lnTo>
                  <a:lnTo>
                    <a:pt x="364" y="2939"/>
                  </a:lnTo>
                  <a:cubicBezTo>
                    <a:pt x="364" y="3110"/>
                    <a:pt x="511" y="3233"/>
                    <a:pt x="658" y="3233"/>
                  </a:cubicBezTo>
                  <a:cubicBezTo>
                    <a:pt x="805" y="3233"/>
                    <a:pt x="952" y="3110"/>
                    <a:pt x="952" y="2939"/>
                  </a:cubicBezTo>
                  <a:lnTo>
                    <a:pt x="952" y="1252"/>
                  </a:lnTo>
                  <a:lnTo>
                    <a:pt x="1052" y="1252"/>
                  </a:lnTo>
                  <a:cubicBezTo>
                    <a:pt x="1199" y="1252"/>
                    <a:pt x="1323" y="1129"/>
                    <a:pt x="1323" y="982"/>
                  </a:cubicBezTo>
                  <a:cubicBezTo>
                    <a:pt x="1323" y="812"/>
                    <a:pt x="1199" y="688"/>
                    <a:pt x="1052" y="688"/>
                  </a:cubicBezTo>
                  <a:lnTo>
                    <a:pt x="952" y="688"/>
                  </a:lnTo>
                  <a:lnTo>
                    <a:pt x="952" y="271"/>
                  </a:lnTo>
                  <a:cubicBezTo>
                    <a:pt x="952" y="124"/>
                    <a:pt x="805" y="0"/>
                    <a:pt x="65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 name="Google Shape;1297;p40"/>
            <p:cNvSpPr/>
            <p:nvPr/>
          </p:nvSpPr>
          <p:spPr>
            <a:xfrm>
              <a:off x="3727104" y="2111943"/>
              <a:ext cx="34811" cy="45895"/>
            </a:xfrm>
            <a:custGeom>
              <a:rect b="b" l="l" r="r" t="t"/>
              <a:pathLst>
                <a:path extrusionOk="0" h="2356" w="1787">
                  <a:moveTo>
                    <a:pt x="936" y="0"/>
                  </a:moveTo>
                  <a:cubicBezTo>
                    <a:pt x="840" y="0"/>
                    <a:pt x="738" y="15"/>
                    <a:pt x="635" y="52"/>
                  </a:cubicBezTo>
                  <a:cubicBezTo>
                    <a:pt x="370" y="128"/>
                    <a:pt x="170" y="346"/>
                    <a:pt x="147" y="592"/>
                  </a:cubicBezTo>
                  <a:cubicBezTo>
                    <a:pt x="123" y="763"/>
                    <a:pt x="170" y="1010"/>
                    <a:pt x="294" y="1133"/>
                  </a:cubicBezTo>
                  <a:cubicBezTo>
                    <a:pt x="488" y="1304"/>
                    <a:pt x="782" y="1374"/>
                    <a:pt x="1005" y="1451"/>
                  </a:cubicBezTo>
                  <a:cubicBezTo>
                    <a:pt x="1105" y="1498"/>
                    <a:pt x="1199" y="1574"/>
                    <a:pt x="1199" y="1621"/>
                  </a:cubicBezTo>
                  <a:cubicBezTo>
                    <a:pt x="1176" y="1692"/>
                    <a:pt x="1105" y="1791"/>
                    <a:pt x="929" y="1791"/>
                  </a:cubicBezTo>
                  <a:cubicBezTo>
                    <a:pt x="782" y="1791"/>
                    <a:pt x="635" y="1721"/>
                    <a:pt x="541" y="1621"/>
                  </a:cubicBezTo>
                  <a:cubicBezTo>
                    <a:pt x="473" y="1553"/>
                    <a:pt x="392" y="1516"/>
                    <a:pt x="311" y="1516"/>
                  </a:cubicBezTo>
                  <a:cubicBezTo>
                    <a:pt x="245" y="1516"/>
                    <a:pt x="179" y="1542"/>
                    <a:pt x="123" y="1598"/>
                  </a:cubicBezTo>
                  <a:cubicBezTo>
                    <a:pt x="0" y="1692"/>
                    <a:pt x="0" y="1868"/>
                    <a:pt x="100" y="1985"/>
                  </a:cubicBezTo>
                  <a:cubicBezTo>
                    <a:pt x="317" y="2232"/>
                    <a:pt x="611" y="2356"/>
                    <a:pt x="929" y="2356"/>
                  </a:cubicBezTo>
                  <a:cubicBezTo>
                    <a:pt x="1346" y="2356"/>
                    <a:pt x="1693" y="2085"/>
                    <a:pt x="1740" y="1721"/>
                  </a:cubicBezTo>
                  <a:cubicBezTo>
                    <a:pt x="1787" y="1451"/>
                    <a:pt x="1693" y="1104"/>
                    <a:pt x="1199" y="910"/>
                  </a:cubicBezTo>
                  <a:cubicBezTo>
                    <a:pt x="982" y="839"/>
                    <a:pt x="782" y="763"/>
                    <a:pt x="711" y="739"/>
                  </a:cubicBezTo>
                  <a:lnTo>
                    <a:pt x="711" y="692"/>
                  </a:lnTo>
                  <a:cubicBezTo>
                    <a:pt x="711" y="639"/>
                    <a:pt x="758" y="616"/>
                    <a:pt x="811" y="592"/>
                  </a:cubicBezTo>
                  <a:cubicBezTo>
                    <a:pt x="850" y="579"/>
                    <a:pt x="888" y="573"/>
                    <a:pt x="924" y="573"/>
                  </a:cubicBezTo>
                  <a:cubicBezTo>
                    <a:pt x="1092" y="573"/>
                    <a:pt x="1223" y="692"/>
                    <a:pt x="1223" y="692"/>
                  </a:cubicBezTo>
                  <a:cubicBezTo>
                    <a:pt x="1276" y="733"/>
                    <a:pt x="1344" y="752"/>
                    <a:pt x="1411" y="752"/>
                  </a:cubicBezTo>
                  <a:cubicBezTo>
                    <a:pt x="1499" y="752"/>
                    <a:pt x="1587" y="720"/>
                    <a:pt x="1640" y="663"/>
                  </a:cubicBezTo>
                  <a:cubicBezTo>
                    <a:pt x="1740" y="545"/>
                    <a:pt x="1716" y="346"/>
                    <a:pt x="1593" y="252"/>
                  </a:cubicBezTo>
                  <a:cubicBezTo>
                    <a:pt x="1482" y="141"/>
                    <a:pt x="1232" y="0"/>
                    <a:pt x="93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 name="Google Shape;1298;p40"/>
            <p:cNvSpPr/>
            <p:nvPr/>
          </p:nvSpPr>
          <p:spPr>
            <a:xfrm>
              <a:off x="3571148" y="2095307"/>
              <a:ext cx="35746" cy="62998"/>
            </a:xfrm>
            <a:custGeom>
              <a:rect b="b" l="l" r="r" t="t"/>
              <a:pathLst>
                <a:path extrusionOk="0" h="3234" w="1835">
                  <a:moveTo>
                    <a:pt x="294" y="0"/>
                  </a:moveTo>
                  <a:cubicBezTo>
                    <a:pt x="118" y="0"/>
                    <a:pt x="0" y="124"/>
                    <a:pt x="0" y="271"/>
                  </a:cubicBezTo>
                  <a:lnTo>
                    <a:pt x="0" y="2939"/>
                  </a:lnTo>
                  <a:cubicBezTo>
                    <a:pt x="0" y="3110"/>
                    <a:pt x="118" y="3233"/>
                    <a:pt x="294" y="3233"/>
                  </a:cubicBezTo>
                  <a:cubicBezTo>
                    <a:pt x="441" y="3233"/>
                    <a:pt x="559" y="3110"/>
                    <a:pt x="559" y="2939"/>
                  </a:cubicBezTo>
                  <a:lnTo>
                    <a:pt x="559" y="2034"/>
                  </a:lnTo>
                  <a:cubicBezTo>
                    <a:pt x="559" y="1693"/>
                    <a:pt x="735" y="1446"/>
                    <a:pt x="953" y="1446"/>
                  </a:cubicBezTo>
                  <a:cubicBezTo>
                    <a:pt x="1100" y="1446"/>
                    <a:pt x="1123" y="1493"/>
                    <a:pt x="1147" y="1517"/>
                  </a:cubicBezTo>
                  <a:cubicBezTo>
                    <a:pt x="1200" y="1546"/>
                    <a:pt x="1270" y="1664"/>
                    <a:pt x="1270" y="2034"/>
                  </a:cubicBezTo>
                  <a:lnTo>
                    <a:pt x="1270" y="2939"/>
                  </a:lnTo>
                  <a:cubicBezTo>
                    <a:pt x="1270" y="3110"/>
                    <a:pt x="1393" y="3233"/>
                    <a:pt x="1540" y="3233"/>
                  </a:cubicBezTo>
                  <a:cubicBezTo>
                    <a:pt x="1711" y="3233"/>
                    <a:pt x="1834" y="3110"/>
                    <a:pt x="1834" y="2939"/>
                  </a:cubicBezTo>
                  <a:lnTo>
                    <a:pt x="1834" y="2034"/>
                  </a:lnTo>
                  <a:cubicBezTo>
                    <a:pt x="1834" y="1593"/>
                    <a:pt x="1734" y="1299"/>
                    <a:pt x="1564" y="1106"/>
                  </a:cubicBezTo>
                  <a:cubicBezTo>
                    <a:pt x="1417" y="959"/>
                    <a:pt x="1200" y="882"/>
                    <a:pt x="953" y="882"/>
                  </a:cubicBezTo>
                  <a:cubicBezTo>
                    <a:pt x="806" y="882"/>
                    <a:pt x="682" y="906"/>
                    <a:pt x="559" y="982"/>
                  </a:cubicBezTo>
                  <a:lnTo>
                    <a:pt x="559" y="271"/>
                  </a:lnTo>
                  <a:cubicBezTo>
                    <a:pt x="559"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 name="Google Shape;1299;p40"/>
            <p:cNvSpPr/>
            <p:nvPr/>
          </p:nvSpPr>
          <p:spPr>
            <a:xfrm>
              <a:off x="3790978" y="2105515"/>
              <a:ext cx="29688" cy="52791"/>
            </a:xfrm>
            <a:custGeom>
              <a:rect b="b" l="l" r="r" t="t"/>
              <a:pathLst>
                <a:path extrusionOk="0" h="2710" w="1524">
                  <a:moveTo>
                    <a:pt x="1203" y="0"/>
                  </a:moveTo>
                  <a:cubicBezTo>
                    <a:pt x="1085" y="0"/>
                    <a:pt x="972" y="72"/>
                    <a:pt x="935" y="188"/>
                  </a:cubicBezTo>
                  <a:lnTo>
                    <a:pt x="77" y="2315"/>
                  </a:lnTo>
                  <a:cubicBezTo>
                    <a:pt x="1" y="2515"/>
                    <a:pt x="148" y="2709"/>
                    <a:pt x="348" y="2709"/>
                  </a:cubicBezTo>
                  <a:cubicBezTo>
                    <a:pt x="471" y="2709"/>
                    <a:pt x="565" y="2639"/>
                    <a:pt x="618" y="2539"/>
                  </a:cubicBezTo>
                  <a:lnTo>
                    <a:pt x="1470" y="382"/>
                  </a:lnTo>
                  <a:cubicBezTo>
                    <a:pt x="1523" y="235"/>
                    <a:pt x="1447" y="88"/>
                    <a:pt x="1300" y="17"/>
                  </a:cubicBezTo>
                  <a:cubicBezTo>
                    <a:pt x="1268" y="6"/>
                    <a:pt x="1236" y="0"/>
                    <a:pt x="120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 name="Google Shape;1300;p40"/>
            <p:cNvSpPr/>
            <p:nvPr/>
          </p:nvSpPr>
          <p:spPr>
            <a:xfrm>
              <a:off x="3815834" y="2105515"/>
              <a:ext cx="29103" cy="52791"/>
            </a:xfrm>
            <a:custGeom>
              <a:rect b="b" l="l" r="r" t="t"/>
              <a:pathLst>
                <a:path extrusionOk="0" h="2710" w="1494">
                  <a:moveTo>
                    <a:pt x="1182" y="0"/>
                  </a:moveTo>
                  <a:cubicBezTo>
                    <a:pt x="1069" y="0"/>
                    <a:pt x="966" y="72"/>
                    <a:pt x="906" y="188"/>
                  </a:cubicBezTo>
                  <a:lnTo>
                    <a:pt x="77" y="2315"/>
                  </a:lnTo>
                  <a:cubicBezTo>
                    <a:pt x="0" y="2462"/>
                    <a:pt x="77" y="2639"/>
                    <a:pt x="224" y="2686"/>
                  </a:cubicBezTo>
                  <a:cubicBezTo>
                    <a:pt x="247" y="2709"/>
                    <a:pt x="294" y="2709"/>
                    <a:pt x="318" y="2709"/>
                  </a:cubicBezTo>
                  <a:cubicBezTo>
                    <a:pt x="441" y="2709"/>
                    <a:pt x="541" y="2639"/>
                    <a:pt x="588" y="2539"/>
                  </a:cubicBezTo>
                  <a:lnTo>
                    <a:pt x="1446" y="382"/>
                  </a:lnTo>
                  <a:cubicBezTo>
                    <a:pt x="1493" y="235"/>
                    <a:pt x="1423" y="88"/>
                    <a:pt x="1276" y="17"/>
                  </a:cubicBezTo>
                  <a:cubicBezTo>
                    <a:pt x="1244" y="6"/>
                    <a:pt x="1213" y="0"/>
                    <a:pt x="11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 name="Google Shape;1301;p40"/>
            <p:cNvSpPr/>
            <p:nvPr/>
          </p:nvSpPr>
          <p:spPr>
            <a:xfrm>
              <a:off x="3680372" y="2112021"/>
              <a:ext cx="42505" cy="62083"/>
            </a:xfrm>
            <a:custGeom>
              <a:rect b="b" l="l" r="r" t="t"/>
              <a:pathLst>
                <a:path extrusionOk="0" h="3187" w="2182">
                  <a:moveTo>
                    <a:pt x="1077" y="565"/>
                  </a:moveTo>
                  <a:cubicBezTo>
                    <a:pt x="1370" y="565"/>
                    <a:pt x="1617" y="806"/>
                    <a:pt x="1617" y="1076"/>
                  </a:cubicBezTo>
                  <a:cubicBezTo>
                    <a:pt x="1617" y="1370"/>
                    <a:pt x="1370" y="1594"/>
                    <a:pt x="1077" y="1594"/>
                  </a:cubicBezTo>
                  <a:cubicBezTo>
                    <a:pt x="806" y="1594"/>
                    <a:pt x="565" y="1370"/>
                    <a:pt x="565" y="1076"/>
                  </a:cubicBezTo>
                  <a:cubicBezTo>
                    <a:pt x="565" y="806"/>
                    <a:pt x="806" y="565"/>
                    <a:pt x="1077" y="565"/>
                  </a:cubicBezTo>
                  <a:close/>
                  <a:moveTo>
                    <a:pt x="295" y="1"/>
                  </a:moveTo>
                  <a:cubicBezTo>
                    <a:pt x="124" y="1"/>
                    <a:pt x="1" y="124"/>
                    <a:pt x="1" y="295"/>
                  </a:cubicBezTo>
                  <a:lnTo>
                    <a:pt x="1" y="2893"/>
                  </a:lnTo>
                  <a:cubicBezTo>
                    <a:pt x="1" y="3063"/>
                    <a:pt x="124" y="3186"/>
                    <a:pt x="295" y="3186"/>
                  </a:cubicBezTo>
                  <a:cubicBezTo>
                    <a:pt x="442" y="3186"/>
                    <a:pt x="565" y="3063"/>
                    <a:pt x="565" y="2893"/>
                  </a:cubicBezTo>
                  <a:lnTo>
                    <a:pt x="565" y="2034"/>
                  </a:lnTo>
                  <a:cubicBezTo>
                    <a:pt x="736" y="2128"/>
                    <a:pt x="906" y="2181"/>
                    <a:pt x="1077" y="2181"/>
                  </a:cubicBezTo>
                  <a:cubicBezTo>
                    <a:pt x="1688" y="2181"/>
                    <a:pt x="2182" y="1688"/>
                    <a:pt x="2182" y="1076"/>
                  </a:cubicBezTo>
                  <a:cubicBezTo>
                    <a:pt x="2182" y="489"/>
                    <a:pt x="1688" y="1"/>
                    <a:pt x="1077" y="1"/>
                  </a:cubicBezTo>
                  <a:cubicBezTo>
                    <a:pt x="883" y="1"/>
                    <a:pt x="712" y="48"/>
                    <a:pt x="536" y="148"/>
                  </a:cubicBezTo>
                  <a:cubicBezTo>
                    <a:pt x="489" y="48"/>
                    <a:pt x="389"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 name="Google Shape;1302;p40"/>
            <p:cNvSpPr/>
            <p:nvPr/>
          </p:nvSpPr>
          <p:spPr>
            <a:xfrm>
              <a:off x="3772433" y="2118215"/>
              <a:ext cx="11006" cy="11454"/>
            </a:xfrm>
            <a:custGeom>
              <a:rect b="b" l="l" r="r" t="t"/>
              <a:pathLst>
                <a:path extrusionOk="0" h="588" w="565">
                  <a:moveTo>
                    <a:pt x="295" y="0"/>
                  </a:moveTo>
                  <a:cubicBezTo>
                    <a:pt x="124" y="0"/>
                    <a:pt x="1" y="147"/>
                    <a:pt x="1" y="294"/>
                  </a:cubicBezTo>
                  <a:cubicBezTo>
                    <a:pt x="1" y="441"/>
                    <a:pt x="124" y="588"/>
                    <a:pt x="295" y="588"/>
                  </a:cubicBezTo>
                  <a:cubicBezTo>
                    <a:pt x="441" y="588"/>
                    <a:pt x="565" y="441"/>
                    <a:pt x="565" y="294"/>
                  </a:cubicBezTo>
                  <a:cubicBezTo>
                    <a:pt x="565" y="147"/>
                    <a:pt x="44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 name="Google Shape;1303;p40"/>
            <p:cNvSpPr/>
            <p:nvPr/>
          </p:nvSpPr>
          <p:spPr>
            <a:xfrm>
              <a:off x="3772433" y="2140656"/>
              <a:ext cx="11006" cy="11006"/>
            </a:xfrm>
            <a:custGeom>
              <a:rect b="b" l="l" r="r" t="t"/>
              <a:pathLst>
                <a:path extrusionOk="0" h="565" w="565">
                  <a:moveTo>
                    <a:pt x="295" y="0"/>
                  </a:moveTo>
                  <a:cubicBezTo>
                    <a:pt x="124" y="0"/>
                    <a:pt x="1" y="124"/>
                    <a:pt x="1" y="270"/>
                  </a:cubicBezTo>
                  <a:cubicBezTo>
                    <a:pt x="1" y="441"/>
                    <a:pt x="124" y="564"/>
                    <a:pt x="295" y="564"/>
                  </a:cubicBezTo>
                  <a:cubicBezTo>
                    <a:pt x="441" y="564"/>
                    <a:pt x="565" y="441"/>
                    <a:pt x="565" y="270"/>
                  </a:cubicBezTo>
                  <a:cubicBezTo>
                    <a:pt x="565" y="124"/>
                    <a:pt x="44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 name="Google Shape;1304;p40"/>
            <p:cNvSpPr/>
            <p:nvPr/>
          </p:nvSpPr>
          <p:spPr>
            <a:xfrm>
              <a:off x="3689430" y="2229835"/>
              <a:ext cx="36778" cy="11026"/>
            </a:xfrm>
            <a:custGeom>
              <a:rect b="b" l="l" r="r" t="t"/>
              <a:pathLst>
                <a:path extrusionOk="0" h="566" w="1888">
                  <a:moveTo>
                    <a:pt x="294" y="1"/>
                  </a:moveTo>
                  <a:cubicBezTo>
                    <a:pt x="124" y="1"/>
                    <a:pt x="0" y="124"/>
                    <a:pt x="0" y="295"/>
                  </a:cubicBezTo>
                  <a:cubicBezTo>
                    <a:pt x="0" y="442"/>
                    <a:pt x="124" y="565"/>
                    <a:pt x="294" y="565"/>
                  </a:cubicBezTo>
                  <a:lnTo>
                    <a:pt x="1593" y="565"/>
                  </a:lnTo>
                  <a:cubicBezTo>
                    <a:pt x="1740" y="565"/>
                    <a:pt x="1887" y="442"/>
                    <a:pt x="1887" y="295"/>
                  </a:cubicBezTo>
                  <a:cubicBezTo>
                    <a:pt x="1887" y="124"/>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 name="Google Shape;1305;p40"/>
            <p:cNvSpPr/>
            <p:nvPr/>
          </p:nvSpPr>
          <p:spPr>
            <a:xfrm>
              <a:off x="3517676" y="1996038"/>
              <a:ext cx="379821" cy="326913"/>
            </a:xfrm>
            <a:custGeom>
              <a:rect b="b" l="l" r="r" t="t"/>
              <a:pathLst>
                <a:path extrusionOk="0" h="16782" w="19498">
                  <a:moveTo>
                    <a:pt x="17734" y="3627"/>
                  </a:moveTo>
                  <a:lnTo>
                    <a:pt x="17734" y="10780"/>
                  </a:lnTo>
                  <a:lnTo>
                    <a:pt x="1764" y="10780"/>
                  </a:lnTo>
                  <a:lnTo>
                    <a:pt x="1764" y="3627"/>
                  </a:lnTo>
                  <a:close/>
                  <a:moveTo>
                    <a:pt x="18933" y="11345"/>
                  </a:moveTo>
                  <a:lnTo>
                    <a:pt x="18933" y="12544"/>
                  </a:lnTo>
                  <a:cubicBezTo>
                    <a:pt x="18933" y="12932"/>
                    <a:pt x="18639" y="13225"/>
                    <a:pt x="18245" y="13225"/>
                  </a:cubicBezTo>
                  <a:lnTo>
                    <a:pt x="1247" y="13225"/>
                  </a:lnTo>
                  <a:cubicBezTo>
                    <a:pt x="882" y="13225"/>
                    <a:pt x="588" y="12932"/>
                    <a:pt x="588" y="12544"/>
                  </a:cubicBezTo>
                  <a:lnTo>
                    <a:pt x="588" y="11345"/>
                  </a:lnTo>
                  <a:close/>
                  <a:moveTo>
                    <a:pt x="11315" y="13790"/>
                  </a:moveTo>
                  <a:cubicBezTo>
                    <a:pt x="11339" y="14331"/>
                    <a:pt x="11386" y="15459"/>
                    <a:pt x="11533" y="16194"/>
                  </a:cubicBezTo>
                  <a:lnTo>
                    <a:pt x="7959" y="16194"/>
                  </a:lnTo>
                  <a:cubicBezTo>
                    <a:pt x="8130" y="15459"/>
                    <a:pt x="8182" y="14331"/>
                    <a:pt x="8182" y="13790"/>
                  </a:cubicBezTo>
                  <a:close/>
                  <a:moveTo>
                    <a:pt x="1247" y="0"/>
                  </a:moveTo>
                  <a:cubicBezTo>
                    <a:pt x="565" y="0"/>
                    <a:pt x="1" y="565"/>
                    <a:pt x="1" y="1252"/>
                  </a:cubicBezTo>
                  <a:lnTo>
                    <a:pt x="1" y="5096"/>
                  </a:lnTo>
                  <a:cubicBezTo>
                    <a:pt x="1" y="5243"/>
                    <a:pt x="147" y="5390"/>
                    <a:pt x="294" y="5390"/>
                  </a:cubicBezTo>
                  <a:cubicBezTo>
                    <a:pt x="465" y="5390"/>
                    <a:pt x="588" y="5243"/>
                    <a:pt x="588" y="5096"/>
                  </a:cubicBezTo>
                  <a:lnTo>
                    <a:pt x="588" y="1252"/>
                  </a:lnTo>
                  <a:cubicBezTo>
                    <a:pt x="588" y="882"/>
                    <a:pt x="882" y="565"/>
                    <a:pt x="1247" y="565"/>
                  </a:cubicBezTo>
                  <a:lnTo>
                    <a:pt x="18245" y="565"/>
                  </a:lnTo>
                  <a:cubicBezTo>
                    <a:pt x="18639" y="565"/>
                    <a:pt x="18933" y="882"/>
                    <a:pt x="18933" y="1252"/>
                  </a:cubicBezTo>
                  <a:lnTo>
                    <a:pt x="18933" y="10780"/>
                  </a:lnTo>
                  <a:lnTo>
                    <a:pt x="18322" y="10780"/>
                  </a:lnTo>
                  <a:lnTo>
                    <a:pt x="18322" y="2011"/>
                  </a:lnTo>
                  <a:cubicBezTo>
                    <a:pt x="18322" y="1617"/>
                    <a:pt x="17998" y="1299"/>
                    <a:pt x="17610" y="1299"/>
                  </a:cubicBezTo>
                  <a:lnTo>
                    <a:pt x="13326" y="1299"/>
                  </a:lnTo>
                  <a:cubicBezTo>
                    <a:pt x="13149" y="1299"/>
                    <a:pt x="13032" y="1446"/>
                    <a:pt x="13032" y="1593"/>
                  </a:cubicBezTo>
                  <a:cubicBezTo>
                    <a:pt x="13032" y="1740"/>
                    <a:pt x="13149" y="1887"/>
                    <a:pt x="13326" y="1887"/>
                  </a:cubicBezTo>
                  <a:lnTo>
                    <a:pt x="17610" y="1887"/>
                  </a:lnTo>
                  <a:cubicBezTo>
                    <a:pt x="17681" y="1887"/>
                    <a:pt x="17734" y="1940"/>
                    <a:pt x="17734" y="2011"/>
                  </a:cubicBezTo>
                  <a:lnTo>
                    <a:pt x="17734" y="3063"/>
                  </a:lnTo>
                  <a:lnTo>
                    <a:pt x="1764" y="3063"/>
                  </a:lnTo>
                  <a:lnTo>
                    <a:pt x="1764" y="2011"/>
                  </a:lnTo>
                  <a:cubicBezTo>
                    <a:pt x="1764" y="1940"/>
                    <a:pt x="1834" y="1887"/>
                    <a:pt x="1911" y="1887"/>
                  </a:cubicBezTo>
                  <a:lnTo>
                    <a:pt x="12003" y="1887"/>
                  </a:lnTo>
                  <a:cubicBezTo>
                    <a:pt x="12173" y="1887"/>
                    <a:pt x="12297" y="1740"/>
                    <a:pt x="12297" y="1593"/>
                  </a:cubicBezTo>
                  <a:cubicBezTo>
                    <a:pt x="12297" y="1446"/>
                    <a:pt x="12173" y="1299"/>
                    <a:pt x="12003" y="1299"/>
                  </a:cubicBezTo>
                  <a:lnTo>
                    <a:pt x="1911" y="1299"/>
                  </a:lnTo>
                  <a:cubicBezTo>
                    <a:pt x="1517" y="1299"/>
                    <a:pt x="1200" y="1617"/>
                    <a:pt x="1200" y="2011"/>
                  </a:cubicBezTo>
                  <a:lnTo>
                    <a:pt x="1200" y="10780"/>
                  </a:lnTo>
                  <a:lnTo>
                    <a:pt x="588" y="10780"/>
                  </a:lnTo>
                  <a:lnTo>
                    <a:pt x="588" y="6419"/>
                  </a:lnTo>
                  <a:cubicBezTo>
                    <a:pt x="588" y="6249"/>
                    <a:pt x="465" y="6125"/>
                    <a:pt x="294" y="6125"/>
                  </a:cubicBezTo>
                  <a:cubicBezTo>
                    <a:pt x="147" y="6125"/>
                    <a:pt x="1" y="6249"/>
                    <a:pt x="1" y="6419"/>
                  </a:cubicBezTo>
                  <a:lnTo>
                    <a:pt x="1" y="12544"/>
                  </a:lnTo>
                  <a:cubicBezTo>
                    <a:pt x="1" y="13255"/>
                    <a:pt x="565" y="13790"/>
                    <a:pt x="1247" y="13790"/>
                  </a:cubicBezTo>
                  <a:lnTo>
                    <a:pt x="7618" y="13790"/>
                  </a:lnTo>
                  <a:cubicBezTo>
                    <a:pt x="7595" y="14454"/>
                    <a:pt x="7542" y="15577"/>
                    <a:pt x="7395" y="16194"/>
                  </a:cubicBezTo>
                  <a:lnTo>
                    <a:pt x="6390" y="16194"/>
                  </a:lnTo>
                  <a:cubicBezTo>
                    <a:pt x="6243" y="16194"/>
                    <a:pt x="6096" y="16311"/>
                    <a:pt x="6096" y="16488"/>
                  </a:cubicBezTo>
                  <a:cubicBezTo>
                    <a:pt x="6096" y="16635"/>
                    <a:pt x="6243" y="16782"/>
                    <a:pt x="6390" y="16782"/>
                  </a:cubicBezTo>
                  <a:lnTo>
                    <a:pt x="13126" y="16782"/>
                  </a:lnTo>
                  <a:cubicBezTo>
                    <a:pt x="13273" y="16782"/>
                    <a:pt x="13396" y="16635"/>
                    <a:pt x="13396" y="16488"/>
                  </a:cubicBezTo>
                  <a:cubicBezTo>
                    <a:pt x="13396" y="16311"/>
                    <a:pt x="13273" y="16194"/>
                    <a:pt x="13126" y="16194"/>
                  </a:cubicBezTo>
                  <a:lnTo>
                    <a:pt x="12121" y="16194"/>
                  </a:lnTo>
                  <a:cubicBezTo>
                    <a:pt x="11974" y="15577"/>
                    <a:pt x="11927" y="14454"/>
                    <a:pt x="11903"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6" name="Google Shape;1306;p40"/>
          <p:cNvGrpSpPr/>
          <p:nvPr/>
        </p:nvGrpSpPr>
        <p:grpSpPr>
          <a:xfrm>
            <a:off x="12391771" y="2698140"/>
            <a:ext cx="759642" cy="653593"/>
            <a:chOff x="4093948" y="1308595"/>
            <a:chExt cx="379821" cy="326796"/>
          </a:xfrm>
        </p:grpSpPr>
        <p:sp>
          <p:nvSpPr>
            <p:cNvPr id="1307" name="Google Shape;1307;p40"/>
            <p:cNvSpPr/>
            <p:nvPr/>
          </p:nvSpPr>
          <p:spPr>
            <a:xfrm>
              <a:off x="4099675" y="1524295"/>
              <a:ext cx="368367" cy="47648"/>
            </a:xfrm>
            <a:custGeom>
              <a:rect b="b" l="l" r="r" t="t"/>
              <a:pathLst>
                <a:path extrusionOk="0" h="2446" w="18910">
                  <a:moveTo>
                    <a:pt x="0" y="1"/>
                  </a:moveTo>
                  <a:lnTo>
                    <a:pt x="0" y="1494"/>
                  </a:lnTo>
                  <a:cubicBezTo>
                    <a:pt x="0" y="2029"/>
                    <a:pt x="418" y="2446"/>
                    <a:pt x="959" y="2446"/>
                  </a:cubicBezTo>
                  <a:lnTo>
                    <a:pt x="17951" y="2446"/>
                  </a:lnTo>
                  <a:cubicBezTo>
                    <a:pt x="18492" y="2446"/>
                    <a:pt x="18909" y="2029"/>
                    <a:pt x="18909" y="1494"/>
                  </a:cubicBezTo>
                  <a:lnTo>
                    <a:pt x="18909"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 name="Google Shape;1308;p40"/>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 name="Google Shape;1309;p40"/>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 name="Google Shape;1310;p40"/>
            <p:cNvSpPr/>
            <p:nvPr/>
          </p:nvSpPr>
          <p:spPr>
            <a:xfrm>
              <a:off x="4434592" y="1314302"/>
              <a:ext cx="33447" cy="210014"/>
            </a:xfrm>
            <a:custGeom>
              <a:rect b="b" l="l" r="r" t="t"/>
              <a:pathLst>
                <a:path extrusionOk="0" h="10781" w="1717">
                  <a:moveTo>
                    <a:pt x="0" y="1"/>
                  </a:moveTo>
                  <a:cubicBezTo>
                    <a:pt x="541" y="1"/>
                    <a:pt x="958" y="418"/>
                    <a:pt x="958" y="959"/>
                  </a:cubicBezTo>
                  <a:lnTo>
                    <a:pt x="958" y="10781"/>
                  </a:lnTo>
                  <a:lnTo>
                    <a:pt x="1716" y="10781"/>
                  </a:lnTo>
                  <a:lnTo>
                    <a:pt x="1716" y="959"/>
                  </a:lnTo>
                  <a:cubicBezTo>
                    <a:pt x="1716" y="418"/>
                    <a:pt x="129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 name="Google Shape;1311;p40"/>
            <p:cNvSpPr/>
            <p:nvPr/>
          </p:nvSpPr>
          <p:spPr>
            <a:xfrm>
              <a:off x="4434592" y="1524295"/>
              <a:ext cx="33447" cy="47648"/>
            </a:xfrm>
            <a:custGeom>
              <a:rect b="b" l="l" r="r" t="t"/>
              <a:pathLst>
                <a:path extrusionOk="0" h="2446" w="1717">
                  <a:moveTo>
                    <a:pt x="958" y="1"/>
                  </a:moveTo>
                  <a:lnTo>
                    <a:pt x="958" y="1494"/>
                  </a:lnTo>
                  <a:cubicBezTo>
                    <a:pt x="958" y="2029"/>
                    <a:pt x="541" y="2446"/>
                    <a:pt x="0" y="2446"/>
                  </a:cubicBezTo>
                  <a:lnTo>
                    <a:pt x="758" y="2446"/>
                  </a:lnTo>
                  <a:cubicBezTo>
                    <a:pt x="1299" y="2446"/>
                    <a:pt x="1716" y="2029"/>
                    <a:pt x="1716" y="1494"/>
                  </a:cubicBezTo>
                  <a:lnTo>
                    <a:pt x="1716"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 name="Google Shape;1312;p40"/>
            <p:cNvSpPr/>
            <p:nvPr/>
          </p:nvSpPr>
          <p:spPr>
            <a:xfrm>
              <a:off x="4241878" y="1571923"/>
              <a:ext cx="83959" cy="57739"/>
            </a:xfrm>
            <a:custGeom>
              <a:rect b="b" l="l" r="r" t="t"/>
              <a:pathLst>
                <a:path extrusionOk="0" h="2964" w="4310">
                  <a:moveTo>
                    <a:pt x="318" y="1"/>
                  </a:moveTo>
                  <a:cubicBezTo>
                    <a:pt x="318" y="1"/>
                    <a:pt x="271" y="2182"/>
                    <a:pt x="1" y="2963"/>
                  </a:cubicBezTo>
                  <a:lnTo>
                    <a:pt x="4309" y="2963"/>
                  </a:lnTo>
                  <a:cubicBezTo>
                    <a:pt x="4039" y="2182"/>
                    <a:pt x="3992" y="1"/>
                    <a:pt x="3992"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 name="Google Shape;1313;p40"/>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 name="Google Shape;1314;p40"/>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 name="Google Shape;1315;p40"/>
            <p:cNvSpPr/>
            <p:nvPr/>
          </p:nvSpPr>
          <p:spPr>
            <a:xfrm>
              <a:off x="4122583" y="1339607"/>
              <a:ext cx="322550" cy="184709"/>
            </a:xfrm>
            <a:custGeom>
              <a:rect b="b" l="l" r="r" t="t"/>
              <a:pathLst>
                <a:path extrusionOk="0" h="9482" w="16558">
                  <a:moveTo>
                    <a:pt x="441" y="1"/>
                  </a:moveTo>
                  <a:cubicBezTo>
                    <a:pt x="200" y="1"/>
                    <a:pt x="0" y="195"/>
                    <a:pt x="0" y="442"/>
                  </a:cubicBezTo>
                  <a:lnTo>
                    <a:pt x="0" y="9482"/>
                  </a:lnTo>
                  <a:lnTo>
                    <a:pt x="16558" y="9482"/>
                  </a:lnTo>
                  <a:lnTo>
                    <a:pt x="16558" y="442"/>
                  </a:lnTo>
                  <a:cubicBezTo>
                    <a:pt x="16558" y="195"/>
                    <a:pt x="16364" y="1"/>
                    <a:pt x="1611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 name="Google Shape;1316;p40"/>
            <p:cNvSpPr/>
            <p:nvPr/>
          </p:nvSpPr>
          <p:spPr>
            <a:xfrm>
              <a:off x="4421755" y="1339607"/>
              <a:ext cx="23376" cy="184709"/>
            </a:xfrm>
            <a:custGeom>
              <a:rect b="b" l="l" r="r" t="t"/>
              <a:pathLst>
                <a:path extrusionOk="0" h="9482" w="1200">
                  <a:moveTo>
                    <a:pt x="1" y="1"/>
                  </a:moveTo>
                  <a:cubicBezTo>
                    <a:pt x="242" y="1"/>
                    <a:pt x="442" y="195"/>
                    <a:pt x="442" y="442"/>
                  </a:cubicBezTo>
                  <a:lnTo>
                    <a:pt x="442" y="9482"/>
                  </a:lnTo>
                  <a:lnTo>
                    <a:pt x="1200" y="9482"/>
                  </a:lnTo>
                  <a:lnTo>
                    <a:pt x="1200" y="442"/>
                  </a:lnTo>
                  <a:cubicBezTo>
                    <a:pt x="1200" y="195"/>
                    <a:pt x="1006"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 name="Google Shape;1317;p40"/>
            <p:cNvSpPr/>
            <p:nvPr/>
          </p:nvSpPr>
          <p:spPr>
            <a:xfrm>
              <a:off x="4122583" y="1339607"/>
              <a:ext cx="322550" cy="33915"/>
            </a:xfrm>
            <a:custGeom>
              <a:rect b="b" l="l" r="r" t="t"/>
              <a:pathLst>
                <a:path extrusionOk="0" h="1741" w="16558">
                  <a:moveTo>
                    <a:pt x="441" y="1"/>
                  </a:moveTo>
                  <a:cubicBezTo>
                    <a:pt x="200" y="1"/>
                    <a:pt x="0" y="195"/>
                    <a:pt x="0" y="442"/>
                  </a:cubicBezTo>
                  <a:lnTo>
                    <a:pt x="0" y="1741"/>
                  </a:lnTo>
                  <a:lnTo>
                    <a:pt x="16558" y="1741"/>
                  </a:lnTo>
                  <a:lnTo>
                    <a:pt x="16558" y="442"/>
                  </a:lnTo>
                  <a:cubicBezTo>
                    <a:pt x="16558" y="195"/>
                    <a:pt x="16364" y="1"/>
                    <a:pt x="1611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 name="Google Shape;1318;p40"/>
            <p:cNvSpPr/>
            <p:nvPr/>
          </p:nvSpPr>
          <p:spPr>
            <a:xfrm>
              <a:off x="4421755" y="1339607"/>
              <a:ext cx="23376" cy="33915"/>
            </a:xfrm>
            <a:custGeom>
              <a:rect b="b" l="l" r="r" t="t"/>
              <a:pathLst>
                <a:path extrusionOk="0" h="1741" w="1200">
                  <a:moveTo>
                    <a:pt x="1" y="1"/>
                  </a:moveTo>
                  <a:cubicBezTo>
                    <a:pt x="242" y="1"/>
                    <a:pt x="442" y="195"/>
                    <a:pt x="442" y="442"/>
                  </a:cubicBezTo>
                  <a:lnTo>
                    <a:pt x="442" y="1741"/>
                  </a:lnTo>
                  <a:lnTo>
                    <a:pt x="1200" y="1741"/>
                  </a:lnTo>
                  <a:lnTo>
                    <a:pt x="1200" y="442"/>
                  </a:lnTo>
                  <a:cubicBezTo>
                    <a:pt x="1200" y="224"/>
                    <a:pt x="1029" y="48"/>
                    <a:pt x="830" y="24"/>
                  </a:cubicBezTo>
                  <a:cubicBezTo>
                    <a:pt x="806" y="1"/>
                    <a:pt x="782" y="1"/>
                    <a:pt x="759"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 name="Google Shape;1319;p40"/>
            <p:cNvSpPr/>
            <p:nvPr/>
          </p:nvSpPr>
          <p:spPr>
            <a:xfrm>
              <a:off x="4148336" y="1394910"/>
              <a:ext cx="91614" cy="104569"/>
            </a:xfrm>
            <a:custGeom>
              <a:rect b="b" l="l" r="r" t="t"/>
              <a:pathLst>
                <a:path extrusionOk="0" h="5368" w="4703">
                  <a:moveTo>
                    <a:pt x="1" y="1"/>
                  </a:moveTo>
                  <a:lnTo>
                    <a:pt x="1" y="5367"/>
                  </a:lnTo>
                  <a:lnTo>
                    <a:pt x="4703" y="5367"/>
                  </a:lnTo>
                  <a:lnTo>
                    <a:pt x="470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 name="Google Shape;1320;p40"/>
            <p:cNvSpPr/>
            <p:nvPr/>
          </p:nvSpPr>
          <p:spPr>
            <a:xfrm>
              <a:off x="4265234" y="1394910"/>
              <a:ext cx="154145" cy="48232"/>
            </a:xfrm>
            <a:custGeom>
              <a:rect b="b" l="l" r="r" t="t"/>
              <a:pathLst>
                <a:path extrusionOk="0" h="2476" w="7913">
                  <a:moveTo>
                    <a:pt x="1" y="1"/>
                  </a:moveTo>
                  <a:lnTo>
                    <a:pt x="1" y="2475"/>
                  </a:lnTo>
                  <a:lnTo>
                    <a:pt x="7912" y="2475"/>
                  </a:lnTo>
                  <a:lnTo>
                    <a:pt x="7912" y="1"/>
                  </a:ln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 name="Google Shape;1321;p40"/>
            <p:cNvSpPr/>
            <p:nvPr/>
          </p:nvSpPr>
          <p:spPr>
            <a:xfrm>
              <a:off x="4144557" y="1351528"/>
              <a:ext cx="11006" cy="11006"/>
            </a:xfrm>
            <a:custGeom>
              <a:rect b="b" l="l" r="r" t="t"/>
              <a:pathLst>
                <a:path extrusionOk="0" h="565" w="565">
                  <a:moveTo>
                    <a:pt x="294" y="0"/>
                  </a:moveTo>
                  <a:cubicBezTo>
                    <a:pt x="124" y="0"/>
                    <a:pt x="1" y="124"/>
                    <a:pt x="1" y="294"/>
                  </a:cubicBezTo>
                  <a:cubicBezTo>
                    <a:pt x="1" y="441"/>
                    <a:pt x="124" y="564"/>
                    <a:pt x="294" y="564"/>
                  </a:cubicBezTo>
                  <a:cubicBezTo>
                    <a:pt x="441" y="564"/>
                    <a:pt x="565" y="441"/>
                    <a:pt x="565" y="294"/>
                  </a:cubicBezTo>
                  <a:cubicBezTo>
                    <a:pt x="565"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 name="Google Shape;1322;p40"/>
            <p:cNvSpPr/>
            <p:nvPr/>
          </p:nvSpPr>
          <p:spPr>
            <a:xfrm>
              <a:off x="4165965" y="1351450"/>
              <a:ext cx="12039" cy="11162"/>
            </a:xfrm>
            <a:custGeom>
              <a:rect b="b" l="l" r="r" t="t"/>
              <a:pathLst>
                <a:path extrusionOk="0" h="573" w="618">
                  <a:moveTo>
                    <a:pt x="314" y="1"/>
                  </a:moveTo>
                  <a:cubicBezTo>
                    <a:pt x="300" y="1"/>
                    <a:pt x="285" y="2"/>
                    <a:pt x="271" y="4"/>
                  </a:cubicBezTo>
                  <a:cubicBezTo>
                    <a:pt x="124" y="28"/>
                    <a:pt x="1" y="175"/>
                    <a:pt x="30" y="322"/>
                  </a:cubicBezTo>
                  <a:cubicBezTo>
                    <a:pt x="51" y="480"/>
                    <a:pt x="172" y="572"/>
                    <a:pt x="320" y="572"/>
                  </a:cubicBezTo>
                  <a:cubicBezTo>
                    <a:pt x="337" y="572"/>
                    <a:pt x="354" y="571"/>
                    <a:pt x="371" y="568"/>
                  </a:cubicBezTo>
                  <a:cubicBezTo>
                    <a:pt x="518" y="545"/>
                    <a:pt x="618" y="398"/>
                    <a:pt x="588" y="251"/>
                  </a:cubicBezTo>
                  <a:cubicBezTo>
                    <a:pt x="567" y="97"/>
                    <a:pt x="445" y="1"/>
                    <a:pt x="31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 name="Google Shape;1323;p40"/>
            <p:cNvSpPr/>
            <p:nvPr/>
          </p:nvSpPr>
          <p:spPr>
            <a:xfrm>
              <a:off x="4188406" y="1351450"/>
              <a:ext cx="11941" cy="11162"/>
            </a:xfrm>
            <a:custGeom>
              <a:rect b="b" l="l" r="r" t="t"/>
              <a:pathLst>
                <a:path extrusionOk="0" h="573" w="613">
                  <a:moveTo>
                    <a:pt x="297" y="1"/>
                  </a:moveTo>
                  <a:cubicBezTo>
                    <a:pt x="281" y="1"/>
                    <a:pt x="264" y="2"/>
                    <a:pt x="248" y="4"/>
                  </a:cubicBezTo>
                  <a:cubicBezTo>
                    <a:pt x="101" y="28"/>
                    <a:pt x="1" y="175"/>
                    <a:pt x="24" y="322"/>
                  </a:cubicBezTo>
                  <a:cubicBezTo>
                    <a:pt x="51" y="480"/>
                    <a:pt x="172" y="572"/>
                    <a:pt x="303" y="572"/>
                  </a:cubicBezTo>
                  <a:cubicBezTo>
                    <a:pt x="318" y="572"/>
                    <a:pt x="333" y="571"/>
                    <a:pt x="348" y="568"/>
                  </a:cubicBezTo>
                  <a:cubicBezTo>
                    <a:pt x="494" y="545"/>
                    <a:pt x="612" y="398"/>
                    <a:pt x="589" y="251"/>
                  </a:cubicBezTo>
                  <a:cubicBezTo>
                    <a:pt x="567" y="97"/>
                    <a:pt x="445" y="1"/>
                    <a:pt x="29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 name="Google Shape;1324;p40"/>
            <p:cNvSpPr/>
            <p:nvPr/>
          </p:nvSpPr>
          <p:spPr>
            <a:xfrm>
              <a:off x="4265702" y="1542392"/>
              <a:ext cx="36311" cy="11474"/>
            </a:xfrm>
            <a:custGeom>
              <a:rect b="b" l="l" r="r" t="t"/>
              <a:pathLst>
                <a:path extrusionOk="0" h="589" w="1864">
                  <a:moveTo>
                    <a:pt x="271" y="1"/>
                  </a:moveTo>
                  <a:cubicBezTo>
                    <a:pt x="124" y="1"/>
                    <a:pt x="0" y="147"/>
                    <a:pt x="0" y="294"/>
                  </a:cubicBezTo>
                  <a:cubicBezTo>
                    <a:pt x="0" y="465"/>
                    <a:pt x="124" y="588"/>
                    <a:pt x="271" y="588"/>
                  </a:cubicBezTo>
                  <a:lnTo>
                    <a:pt x="1593" y="588"/>
                  </a:lnTo>
                  <a:cubicBezTo>
                    <a:pt x="1740" y="588"/>
                    <a:pt x="1864" y="465"/>
                    <a:pt x="1864" y="294"/>
                  </a:cubicBezTo>
                  <a:cubicBezTo>
                    <a:pt x="1864" y="147"/>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 name="Google Shape;1325;p40"/>
            <p:cNvSpPr/>
            <p:nvPr/>
          </p:nvSpPr>
          <p:spPr>
            <a:xfrm>
              <a:off x="4093948" y="1308595"/>
              <a:ext cx="379821" cy="326796"/>
            </a:xfrm>
            <a:custGeom>
              <a:rect b="b" l="l" r="r" t="t"/>
              <a:pathLst>
                <a:path extrusionOk="0" h="16776" w="19498">
                  <a:moveTo>
                    <a:pt x="17587" y="1887"/>
                  </a:moveTo>
                  <a:cubicBezTo>
                    <a:pt x="17687" y="1887"/>
                    <a:pt x="17734" y="1963"/>
                    <a:pt x="17734" y="2034"/>
                  </a:cubicBezTo>
                  <a:lnTo>
                    <a:pt x="17734" y="3062"/>
                  </a:lnTo>
                  <a:lnTo>
                    <a:pt x="1764" y="3062"/>
                  </a:lnTo>
                  <a:lnTo>
                    <a:pt x="1764" y="2034"/>
                  </a:lnTo>
                  <a:lnTo>
                    <a:pt x="1764" y="1987"/>
                  </a:lnTo>
                  <a:cubicBezTo>
                    <a:pt x="1787" y="1934"/>
                    <a:pt x="1840" y="1887"/>
                    <a:pt x="1911" y="1887"/>
                  </a:cubicBezTo>
                  <a:close/>
                  <a:moveTo>
                    <a:pt x="17734" y="3627"/>
                  </a:moveTo>
                  <a:lnTo>
                    <a:pt x="17734" y="10780"/>
                  </a:lnTo>
                  <a:lnTo>
                    <a:pt x="1764" y="10780"/>
                  </a:lnTo>
                  <a:lnTo>
                    <a:pt x="1764" y="3627"/>
                  </a:lnTo>
                  <a:close/>
                  <a:moveTo>
                    <a:pt x="18933" y="11368"/>
                  </a:moveTo>
                  <a:lnTo>
                    <a:pt x="18933" y="12567"/>
                  </a:lnTo>
                  <a:cubicBezTo>
                    <a:pt x="18933" y="12931"/>
                    <a:pt x="18616" y="13249"/>
                    <a:pt x="18245" y="13249"/>
                  </a:cubicBezTo>
                  <a:lnTo>
                    <a:pt x="1253" y="13249"/>
                  </a:lnTo>
                  <a:cubicBezTo>
                    <a:pt x="882" y="13249"/>
                    <a:pt x="565" y="12931"/>
                    <a:pt x="565" y="12567"/>
                  </a:cubicBezTo>
                  <a:lnTo>
                    <a:pt x="565" y="11368"/>
                  </a:lnTo>
                  <a:close/>
                  <a:moveTo>
                    <a:pt x="11315" y="13813"/>
                  </a:moveTo>
                  <a:cubicBezTo>
                    <a:pt x="11339" y="14330"/>
                    <a:pt x="11392" y="15453"/>
                    <a:pt x="11539" y="16217"/>
                  </a:cubicBezTo>
                  <a:lnTo>
                    <a:pt x="7959" y="16217"/>
                  </a:lnTo>
                  <a:cubicBezTo>
                    <a:pt x="8106" y="15453"/>
                    <a:pt x="8159" y="14330"/>
                    <a:pt x="8182"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25" y="16217"/>
                    <a:pt x="6102" y="16334"/>
                    <a:pt x="6102" y="16481"/>
                  </a:cubicBezTo>
                  <a:cubicBezTo>
                    <a:pt x="6102" y="16658"/>
                    <a:pt x="6225" y="16775"/>
                    <a:pt x="6396" y="16775"/>
                  </a:cubicBezTo>
                  <a:lnTo>
                    <a:pt x="13102" y="16775"/>
                  </a:lnTo>
                  <a:cubicBezTo>
                    <a:pt x="13279" y="16775"/>
                    <a:pt x="13396" y="16658"/>
                    <a:pt x="13396" y="16481"/>
                  </a:cubicBezTo>
                  <a:cubicBezTo>
                    <a:pt x="13396" y="16334"/>
                    <a:pt x="13279" y="16217"/>
                    <a:pt x="13102" y="16217"/>
                  </a:cubicBezTo>
                  <a:lnTo>
                    <a:pt x="12126" y="16217"/>
                  </a:lnTo>
                  <a:cubicBezTo>
                    <a:pt x="11980" y="15600"/>
                    <a:pt x="11903" y="14477"/>
                    <a:pt x="11880" y="13813"/>
                  </a:cubicBezTo>
                  <a:lnTo>
                    <a:pt x="18245" y="13813"/>
                  </a:lnTo>
                  <a:cubicBezTo>
                    <a:pt x="18933" y="13813"/>
                    <a:pt x="19497" y="13249"/>
                    <a:pt x="19497" y="12567"/>
                  </a:cubicBezTo>
                  <a:lnTo>
                    <a:pt x="19497" y="3527"/>
                  </a:lnTo>
                  <a:cubicBezTo>
                    <a:pt x="19497" y="3356"/>
                    <a:pt x="19374" y="3233"/>
                    <a:pt x="19203" y="3233"/>
                  </a:cubicBezTo>
                  <a:cubicBezTo>
                    <a:pt x="19056" y="3233"/>
                    <a:pt x="18933" y="3356"/>
                    <a:pt x="18933" y="3527"/>
                  </a:cubicBezTo>
                  <a:lnTo>
                    <a:pt x="18933" y="10780"/>
                  </a:lnTo>
                  <a:lnTo>
                    <a:pt x="18298" y="10780"/>
                  </a:lnTo>
                  <a:lnTo>
                    <a:pt x="18298" y="2034"/>
                  </a:lnTo>
                  <a:cubicBezTo>
                    <a:pt x="18298" y="1640"/>
                    <a:pt x="17981" y="1323"/>
                    <a:pt x="17587" y="1323"/>
                  </a:cubicBezTo>
                  <a:lnTo>
                    <a:pt x="1911" y="1323"/>
                  </a:lnTo>
                  <a:cubicBezTo>
                    <a:pt x="1546" y="1323"/>
                    <a:pt x="1229" y="1593"/>
                    <a:pt x="1200" y="1963"/>
                  </a:cubicBezTo>
                  <a:lnTo>
                    <a:pt x="1200" y="10780"/>
                  </a:lnTo>
                  <a:lnTo>
                    <a:pt x="565" y="10780"/>
                  </a:lnTo>
                  <a:lnTo>
                    <a:pt x="565" y="1252"/>
                  </a:lnTo>
                  <a:cubicBezTo>
                    <a:pt x="565" y="882"/>
                    <a:pt x="882" y="564"/>
                    <a:pt x="1253" y="564"/>
                  </a:cubicBezTo>
                  <a:lnTo>
                    <a:pt x="18245" y="564"/>
                  </a:lnTo>
                  <a:cubicBezTo>
                    <a:pt x="18616" y="564"/>
                    <a:pt x="18933" y="882"/>
                    <a:pt x="18933" y="1252"/>
                  </a:cubicBezTo>
                  <a:lnTo>
                    <a:pt x="18933" y="2204"/>
                  </a:lnTo>
                  <a:cubicBezTo>
                    <a:pt x="18933" y="2351"/>
                    <a:pt x="19056" y="2475"/>
                    <a:pt x="19203" y="2475"/>
                  </a:cubicBezTo>
                  <a:cubicBezTo>
                    <a:pt x="19374" y="2475"/>
                    <a:pt x="19497" y="2351"/>
                    <a:pt x="19497" y="2204"/>
                  </a:cubicBezTo>
                  <a:lnTo>
                    <a:pt x="19497" y="1252"/>
                  </a:lnTo>
                  <a:cubicBezTo>
                    <a:pt x="19497" y="564"/>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 name="Google Shape;1326;p40"/>
            <p:cNvSpPr/>
            <p:nvPr/>
          </p:nvSpPr>
          <p:spPr>
            <a:xfrm>
              <a:off x="4142609" y="1389202"/>
              <a:ext cx="102621" cy="116003"/>
            </a:xfrm>
            <a:custGeom>
              <a:rect b="b" l="l" r="r" t="t"/>
              <a:pathLst>
                <a:path extrusionOk="0" h="5955" w="5268">
                  <a:moveTo>
                    <a:pt x="4362" y="588"/>
                  </a:moveTo>
                  <a:lnTo>
                    <a:pt x="2646" y="2551"/>
                  </a:lnTo>
                  <a:lnTo>
                    <a:pt x="906" y="588"/>
                  </a:lnTo>
                  <a:close/>
                  <a:moveTo>
                    <a:pt x="4703" y="1058"/>
                  </a:moveTo>
                  <a:lnTo>
                    <a:pt x="4703" y="4902"/>
                  </a:lnTo>
                  <a:lnTo>
                    <a:pt x="3016" y="2992"/>
                  </a:lnTo>
                  <a:lnTo>
                    <a:pt x="4703" y="1058"/>
                  </a:lnTo>
                  <a:close/>
                  <a:moveTo>
                    <a:pt x="2646" y="3409"/>
                  </a:moveTo>
                  <a:lnTo>
                    <a:pt x="4362" y="5390"/>
                  </a:lnTo>
                  <a:lnTo>
                    <a:pt x="906" y="5390"/>
                  </a:lnTo>
                  <a:lnTo>
                    <a:pt x="2646" y="3409"/>
                  </a:lnTo>
                  <a:close/>
                  <a:moveTo>
                    <a:pt x="295" y="0"/>
                  </a:moveTo>
                  <a:cubicBezTo>
                    <a:pt x="124" y="0"/>
                    <a:pt x="1" y="123"/>
                    <a:pt x="1" y="294"/>
                  </a:cubicBezTo>
                  <a:lnTo>
                    <a:pt x="1" y="2157"/>
                  </a:lnTo>
                  <a:cubicBezTo>
                    <a:pt x="1" y="2304"/>
                    <a:pt x="124" y="2428"/>
                    <a:pt x="295" y="2428"/>
                  </a:cubicBezTo>
                  <a:cubicBezTo>
                    <a:pt x="441" y="2428"/>
                    <a:pt x="565" y="2304"/>
                    <a:pt x="565" y="2157"/>
                  </a:cubicBezTo>
                  <a:lnTo>
                    <a:pt x="565" y="1058"/>
                  </a:lnTo>
                  <a:lnTo>
                    <a:pt x="2258" y="2992"/>
                  </a:lnTo>
                  <a:lnTo>
                    <a:pt x="565" y="4902"/>
                  </a:lnTo>
                  <a:lnTo>
                    <a:pt x="565" y="3480"/>
                  </a:lnTo>
                  <a:cubicBezTo>
                    <a:pt x="565" y="3333"/>
                    <a:pt x="441" y="3209"/>
                    <a:pt x="295" y="3209"/>
                  </a:cubicBezTo>
                  <a:cubicBezTo>
                    <a:pt x="124" y="3209"/>
                    <a:pt x="1" y="3333"/>
                    <a:pt x="1" y="3480"/>
                  </a:cubicBezTo>
                  <a:lnTo>
                    <a:pt x="1" y="5660"/>
                  </a:lnTo>
                  <a:cubicBezTo>
                    <a:pt x="1" y="5831"/>
                    <a:pt x="124" y="5954"/>
                    <a:pt x="295" y="5954"/>
                  </a:cubicBezTo>
                  <a:lnTo>
                    <a:pt x="4997" y="5954"/>
                  </a:lnTo>
                  <a:cubicBezTo>
                    <a:pt x="5144" y="5954"/>
                    <a:pt x="5267" y="5831"/>
                    <a:pt x="5267" y="5660"/>
                  </a:cubicBezTo>
                  <a:lnTo>
                    <a:pt x="5267" y="294"/>
                  </a:lnTo>
                  <a:cubicBezTo>
                    <a:pt x="5267" y="123"/>
                    <a:pt x="5144" y="0"/>
                    <a:pt x="499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 name="Google Shape;1327;p40"/>
            <p:cNvSpPr/>
            <p:nvPr/>
          </p:nvSpPr>
          <p:spPr>
            <a:xfrm>
              <a:off x="4259507" y="1389202"/>
              <a:ext cx="165599" cy="59200"/>
            </a:xfrm>
            <a:custGeom>
              <a:rect b="b" l="l" r="r" t="t"/>
              <a:pathLst>
                <a:path extrusionOk="0" h="3039" w="8501">
                  <a:moveTo>
                    <a:pt x="6343" y="588"/>
                  </a:moveTo>
                  <a:lnTo>
                    <a:pt x="4262" y="1228"/>
                  </a:lnTo>
                  <a:lnTo>
                    <a:pt x="2158" y="588"/>
                  </a:lnTo>
                  <a:close/>
                  <a:moveTo>
                    <a:pt x="565" y="688"/>
                  </a:moveTo>
                  <a:lnTo>
                    <a:pt x="3281" y="1522"/>
                  </a:lnTo>
                  <a:lnTo>
                    <a:pt x="565" y="2381"/>
                  </a:lnTo>
                  <a:lnTo>
                    <a:pt x="565" y="688"/>
                  </a:lnTo>
                  <a:close/>
                  <a:moveTo>
                    <a:pt x="7936" y="688"/>
                  </a:moveTo>
                  <a:lnTo>
                    <a:pt x="7936" y="2381"/>
                  </a:lnTo>
                  <a:lnTo>
                    <a:pt x="5220" y="1522"/>
                  </a:lnTo>
                  <a:lnTo>
                    <a:pt x="7936" y="688"/>
                  </a:lnTo>
                  <a:close/>
                  <a:moveTo>
                    <a:pt x="4262" y="1840"/>
                  </a:moveTo>
                  <a:lnTo>
                    <a:pt x="6343" y="2475"/>
                  </a:lnTo>
                  <a:lnTo>
                    <a:pt x="2158" y="2475"/>
                  </a:lnTo>
                  <a:lnTo>
                    <a:pt x="4262" y="1840"/>
                  </a:lnTo>
                  <a:close/>
                  <a:moveTo>
                    <a:pt x="295" y="0"/>
                  </a:moveTo>
                  <a:cubicBezTo>
                    <a:pt x="124" y="0"/>
                    <a:pt x="1" y="123"/>
                    <a:pt x="1" y="294"/>
                  </a:cubicBezTo>
                  <a:lnTo>
                    <a:pt x="1" y="2768"/>
                  </a:lnTo>
                  <a:cubicBezTo>
                    <a:pt x="1" y="2915"/>
                    <a:pt x="124" y="3039"/>
                    <a:pt x="295" y="3039"/>
                  </a:cubicBezTo>
                  <a:lnTo>
                    <a:pt x="8206" y="3039"/>
                  </a:lnTo>
                  <a:cubicBezTo>
                    <a:pt x="8377" y="3039"/>
                    <a:pt x="8500" y="2915"/>
                    <a:pt x="8500" y="2768"/>
                  </a:cubicBezTo>
                  <a:lnTo>
                    <a:pt x="8500" y="294"/>
                  </a:lnTo>
                  <a:cubicBezTo>
                    <a:pt x="8500" y="123"/>
                    <a:pt x="8377" y="0"/>
                    <a:pt x="82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 name="Google Shape;1328;p40"/>
            <p:cNvSpPr/>
            <p:nvPr/>
          </p:nvSpPr>
          <p:spPr>
            <a:xfrm>
              <a:off x="4259507" y="1464648"/>
              <a:ext cx="165599" cy="11474"/>
            </a:xfrm>
            <a:custGeom>
              <a:rect b="b" l="l" r="r" t="t"/>
              <a:pathLst>
                <a:path extrusionOk="0" h="589" w="8501">
                  <a:moveTo>
                    <a:pt x="295" y="0"/>
                  </a:moveTo>
                  <a:cubicBezTo>
                    <a:pt x="124" y="0"/>
                    <a:pt x="1" y="124"/>
                    <a:pt x="1" y="294"/>
                  </a:cubicBezTo>
                  <a:cubicBezTo>
                    <a:pt x="1" y="441"/>
                    <a:pt x="124" y="588"/>
                    <a:pt x="295" y="588"/>
                  </a:cubicBezTo>
                  <a:lnTo>
                    <a:pt x="8206" y="588"/>
                  </a:lnTo>
                  <a:cubicBezTo>
                    <a:pt x="8377" y="588"/>
                    <a:pt x="8500" y="441"/>
                    <a:pt x="8500" y="294"/>
                  </a:cubicBezTo>
                  <a:cubicBezTo>
                    <a:pt x="8500" y="124"/>
                    <a:pt x="8377" y="0"/>
                    <a:pt x="82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 name="Google Shape;1329;p40"/>
            <p:cNvSpPr/>
            <p:nvPr/>
          </p:nvSpPr>
          <p:spPr>
            <a:xfrm>
              <a:off x="4259507" y="1487556"/>
              <a:ext cx="165599" cy="11006"/>
            </a:xfrm>
            <a:custGeom>
              <a:rect b="b" l="l" r="r" t="t"/>
              <a:pathLst>
                <a:path extrusionOk="0" h="565" w="8501">
                  <a:moveTo>
                    <a:pt x="295" y="0"/>
                  </a:moveTo>
                  <a:cubicBezTo>
                    <a:pt x="124" y="0"/>
                    <a:pt x="1" y="123"/>
                    <a:pt x="1" y="270"/>
                  </a:cubicBezTo>
                  <a:cubicBezTo>
                    <a:pt x="1" y="441"/>
                    <a:pt x="124" y="564"/>
                    <a:pt x="295" y="564"/>
                  </a:cubicBezTo>
                  <a:lnTo>
                    <a:pt x="8206" y="564"/>
                  </a:lnTo>
                  <a:cubicBezTo>
                    <a:pt x="8377" y="564"/>
                    <a:pt x="8500" y="441"/>
                    <a:pt x="8500" y="270"/>
                  </a:cubicBezTo>
                  <a:cubicBezTo>
                    <a:pt x="8500" y="123"/>
                    <a:pt x="8377" y="0"/>
                    <a:pt x="82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0" name="Google Shape;1330;p40"/>
          <p:cNvGrpSpPr/>
          <p:nvPr/>
        </p:nvGrpSpPr>
        <p:grpSpPr>
          <a:xfrm>
            <a:off x="5137327" y="2645700"/>
            <a:ext cx="759639" cy="758703"/>
            <a:chOff x="3517676" y="1282375"/>
            <a:chExt cx="379819" cy="379352"/>
          </a:xfrm>
        </p:grpSpPr>
        <p:sp>
          <p:nvSpPr>
            <p:cNvPr id="1331" name="Google Shape;1331;p40"/>
            <p:cNvSpPr/>
            <p:nvPr/>
          </p:nvSpPr>
          <p:spPr>
            <a:xfrm>
              <a:off x="3786751" y="1629174"/>
              <a:ext cx="39174" cy="27272"/>
            </a:xfrm>
            <a:custGeom>
              <a:rect b="b" l="l" r="r" t="t"/>
              <a:pathLst>
                <a:path extrusionOk="0" h="1400" w="2011">
                  <a:moveTo>
                    <a:pt x="147" y="1"/>
                  </a:moveTo>
                  <a:cubicBezTo>
                    <a:pt x="147" y="1"/>
                    <a:pt x="124" y="1030"/>
                    <a:pt x="0" y="1400"/>
                  </a:cubicBezTo>
                  <a:lnTo>
                    <a:pt x="2011" y="1400"/>
                  </a:lnTo>
                  <a:cubicBezTo>
                    <a:pt x="1887" y="1030"/>
                    <a:pt x="1864" y="1"/>
                    <a:pt x="1864"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 name="Google Shape;1332;p40"/>
            <p:cNvSpPr/>
            <p:nvPr/>
          </p:nvSpPr>
          <p:spPr>
            <a:xfrm>
              <a:off x="3788699" y="1629174"/>
              <a:ext cx="35278" cy="15370"/>
            </a:xfrm>
            <a:custGeom>
              <a:rect b="b" l="l" r="r" t="t"/>
              <a:pathLst>
                <a:path extrusionOk="0" h="789" w="1811">
                  <a:moveTo>
                    <a:pt x="47" y="1"/>
                  </a:moveTo>
                  <a:cubicBezTo>
                    <a:pt x="47" y="1"/>
                    <a:pt x="24" y="395"/>
                    <a:pt x="0" y="789"/>
                  </a:cubicBezTo>
                  <a:lnTo>
                    <a:pt x="1811" y="789"/>
                  </a:lnTo>
                  <a:cubicBezTo>
                    <a:pt x="1764" y="395"/>
                    <a:pt x="1764" y="1"/>
                    <a:pt x="17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 name="Google Shape;1333;p40"/>
            <p:cNvSpPr/>
            <p:nvPr/>
          </p:nvSpPr>
          <p:spPr>
            <a:xfrm>
              <a:off x="3720461" y="1512860"/>
              <a:ext cx="171755" cy="116335"/>
            </a:xfrm>
            <a:custGeom>
              <a:rect b="b" l="l" r="r" t="t"/>
              <a:pathLst>
                <a:path extrusionOk="0" h="5972" w="8817">
                  <a:moveTo>
                    <a:pt x="441" y="0"/>
                  </a:moveTo>
                  <a:cubicBezTo>
                    <a:pt x="194" y="0"/>
                    <a:pt x="0" y="218"/>
                    <a:pt x="0" y="464"/>
                  </a:cubicBezTo>
                  <a:lnTo>
                    <a:pt x="0" y="5531"/>
                  </a:lnTo>
                  <a:cubicBezTo>
                    <a:pt x="0" y="5778"/>
                    <a:pt x="194" y="5972"/>
                    <a:pt x="441" y="5972"/>
                  </a:cubicBezTo>
                  <a:lnTo>
                    <a:pt x="8352" y="5972"/>
                  </a:lnTo>
                  <a:cubicBezTo>
                    <a:pt x="8617" y="5972"/>
                    <a:pt x="8817" y="5778"/>
                    <a:pt x="8817" y="5531"/>
                  </a:cubicBezTo>
                  <a:lnTo>
                    <a:pt x="8817" y="464"/>
                  </a:lnTo>
                  <a:cubicBezTo>
                    <a:pt x="8817" y="218"/>
                    <a:pt x="8617" y="0"/>
                    <a:pt x="8352"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 name="Google Shape;1334;p40"/>
            <p:cNvSpPr/>
            <p:nvPr/>
          </p:nvSpPr>
          <p:spPr>
            <a:xfrm>
              <a:off x="3720461" y="1607318"/>
              <a:ext cx="171755" cy="21876"/>
            </a:xfrm>
            <a:custGeom>
              <a:rect b="b" l="l" r="r" t="t"/>
              <a:pathLst>
                <a:path extrusionOk="0" h="1123" w="8817">
                  <a:moveTo>
                    <a:pt x="0" y="0"/>
                  </a:moveTo>
                  <a:lnTo>
                    <a:pt x="0" y="682"/>
                  </a:lnTo>
                  <a:cubicBezTo>
                    <a:pt x="0" y="929"/>
                    <a:pt x="194" y="1123"/>
                    <a:pt x="441" y="1123"/>
                  </a:cubicBezTo>
                  <a:lnTo>
                    <a:pt x="8352" y="1123"/>
                  </a:lnTo>
                  <a:cubicBezTo>
                    <a:pt x="8617" y="1123"/>
                    <a:pt x="8817" y="929"/>
                    <a:pt x="8817" y="682"/>
                  </a:cubicBezTo>
                  <a:lnTo>
                    <a:pt x="8817"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 name="Google Shape;1335;p40"/>
            <p:cNvSpPr/>
            <p:nvPr/>
          </p:nvSpPr>
          <p:spPr>
            <a:xfrm>
              <a:off x="3868274" y="1607318"/>
              <a:ext cx="23941" cy="21876"/>
            </a:xfrm>
            <a:custGeom>
              <a:rect b="b" l="l" r="r" t="t"/>
              <a:pathLst>
                <a:path extrusionOk="0" h="1123" w="1229">
                  <a:moveTo>
                    <a:pt x="441" y="0"/>
                  </a:moveTo>
                  <a:lnTo>
                    <a:pt x="441" y="682"/>
                  </a:lnTo>
                  <a:cubicBezTo>
                    <a:pt x="441" y="929"/>
                    <a:pt x="247" y="1123"/>
                    <a:pt x="0" y="1123"/>
                  </a:cubicBezTo>
                  <a:lnTo>
                    <a:pt x="764" y="1123"/>
                  </a:lnTo>
                  <a:cubicBezTo>
                    <a:pt x="1029" y="1123"/>
                    <a:pt x="1229" y="929"/>
                    <a:pt x="1229" y="682"/>
                  </a:cubicBezTo>
                  <a:lnTo>
                    <a:pt x="1229"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 name="Google Shape;1336;p40"/>
            <p:cNvSpPr/>
            <p:nvPr/>
          </p:nvSpPr>
          <p:spPr>
            <a:xfrm>
              <a:off x="3691378" y="1404085"/>
              <a:ext cx="39057" cy="27155"/>
            </a:xfrm>
            <a:custGeom>
              <a:rect b="b" l="l" r="r" t="t"/>
              <a:pathLst>
                <a:path extrusionOk="0" h="1394" w="2005">
                  <a:moveTo>
                    <a:pt x="147" y="0"/>
                  </a:moveTo>
                  <a:cubicBezTo>
                    <a:pt x="147" y="0"/>
                    <a:pt x="147" y="1029"/>
                    <a:pt x="0" y="1393"/>
                  </a:cubicBezTo>
                  <a:lnTo>
                    <a:pt x="2004" y="1393"/>
                  </a:lnTo>
                  <a:cubicBezTo>
                    <a:pt x="1881" y="1029"/>
                    <a:pt x="1858" y="0"/>
                    <a:pt x="1858"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 name="Google Shape;1337;p40"/>
            <p:cNvSpPr/>
            <p:nvPr/>
          </p:nvSpPr>
          <p:spPr>
            <a:xfrm>
              <a:off x="3693657" y="1404085"/>
              <a:ext cx="34947" cy="15233"/>
            </a:xfrm>
            <a:custGeom>
              <a:rect b="b" l="l" r="r" t="t"/>
              <a:pathLst>
                <a:path extrusionOk="0" h="782" w="1794">
                  <a:moveTo>
                    <a:pt x="30" y="0"/>
                  </a:moveTo>
                  <a:cubicBezTo>
                    <a:pt x="30" y="0"/>
                    <a:pt x="30" y="388"/>
                    <a:pt x="1" y="782"/>
                  </a:cubicBezTo>
                  <a:lnTo>
                    <a:pt x="1793" y="782"/>
                  </a:lnTo>
                  <a:cubicBezTo>
                    <a:pt x="1764" y="388"/>
                    <a:pt x="1741" y="0"/>
                    <a:pt x="174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 name="Google Shape;1338;p40"/>
            <p:cNvSpPr/>
            <p:nvPr/>
          </p:nvSpPr>
          <p:spPr>
            <a:xfrm>
              <a:off x="3624971" y="1287635"/>
              <a:ext cx="171755" cy="116471"/>
            </a:xfrm>
            <a:custGeom>
              <a:rect b="b" l="l" r="r" t="t"/>
              <a:pathLst>
                <a:path extrusionOk="0" h="5979" w="8817">
                  <a:moveTo>
                    <a:pt x="470" y="0"/>
                  </a:moveTo>
                  <a:cubicBezTo>
                    <a:pt x="223" y="0"/>
                    <a:pt x="0" y="218"/>
                    <a:pt x="0" y="465"/>
                  </a:cubicBezTo>
                  <a:lnTo>
                    <a:pt x="0" y="5537"/>
                  </a:lnTo>
                  <a:cubicBezTo>
                    <a:pt x="0" y="5778"/>
                    <a:pt x="223" y="5978"/>
                    <a:pt x="470" y="5978"/>
                  </a:cubicBezTo>
                  <a:lnTo>
                    <a:pt x="8376" y="5978"/>
                  </a:lnTo>
                  <a:cubicBezTo>
                    <a:pt x="8623" y="5978"/>
                    <a:pt x="8817" y="5778"/>
                    <a:pt x="8817" y="5537"/>
                  </a:cubicBezTo>
                  <a:lnTo>
                    <a:pt x="8817" y="465"/>
                  </a:lnTo>
                  <a:cubicBezTo>
                    <a:pt x="8817" y="218"/>
                    <a:pt x="8623" y="0"/>
                    <a:pt x="8376"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 name="Google Shape;1339;p40"/>
            <p:cNvSpPr/>
            <p:nvPr/>
          </p:nvSpPr>
          <p:spPr>
            <a:xfrm>
              <a:off x="3624971" y="1382092"/>
              <a:ext cx="171755" cy="22012"/>
            </a:xfrm>
            <a:custGeom>
              <a:rect b="b" l="l" r="r" t="t"/>
              <a:pathLst>
                <a:path extrusionOk="0" h="1130" w="8817">
                  <a:moveTo>
                    <a:pt x="0" y="1"/>
                  </a:moveTo>
                  <a:lnTo>
                    <a:pt x="0" y="688"/>
                  </a:lnTo>
                  <a:cubicBezTo>
                    <a:pt x="0" y="929"/>
                    <a:pt x="223" y="1129"/>
                    <a:pt x="470" y="1129"/>
                  </a:cubicBezTo>
                  <a:lnTo>
                    <a:pt x="8376" y="1129"/>
                  </a:lnTo>
                  <a:cubicBezTo>
                    <a:pt x="8623" y="1129"/>
                    <a:pt x="8817" y="929"/>
                    <a:pt x="8817" y="688"/>
                  </a:cubicBezTo>
                  <a:lnTo>
                    <a:pt x="8817"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 name="Google Shape;1340;p40"/>
            <p:cNvSpPr/>
            <p:nvPr/>
          </p:nvSpPr>
          <p:spPr>
            <a:xfrm>
              <a:off x="3772901" y="1382092"/>
              <a:ext cx="23824" cy="22012"/>
            </a:xfrm>
            <a:custGeom>
              <a:rect b="b" l="l" r="r" t="t"/>
              <a:pathLst>
                <a:path extrusionOk="0" h="1130" w="1223">
                  <a:moveTo>
                    <a:pt x="441" y="1"/>
                  </a:moveTo>
                  <a:lnTo>
                    <a:pt x="441" y="688"/>
                  </a:lnTo>
                  <a:cubicBezTo>
                    <a:pt x="441" y="929"/>
                    <a:pt x="247" y="1129"/>
                    <a:pt x="0" y="1129"/>
                  </a:cubicBezTo>
                  <a:lnTo>
                    <a:pt x="782" y="1129"/>
                  </a:lnTo>
                  <a:cubicBezTo>
                    <a:pt x="1029" y="1129"/>
                    <a:pt x="1223" y="929"/>
                    <a:pt x="1223" y="688"/>
                  </a:cubicBezTo>
                  <a:lnTo>
                    <a:pt x="1223"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 name="Google Shape;1341;p40"/>
            <p:cNvSpPr/>
            <p:nvPr/>
          </p:nvSpPr>
          <p:spPr>
            <a:xfrm>
              <a:off x="3589693" y="1629174"/>
              <a:ext cx="39174" cy="27272"/>
            </a:xfrm>
            <a:custGeom>
              <a:rect b="b" l="l" r="r" t="t"/>
              <a:pathLst>
                <a:path extrusionOk="0" h="1400" w="2011">
                  <a:moveTo>
                    <a:pt x="148" y="1"/>
                  </a:moveTo>
                  <a:cubicBezTo>
                    <a:pt x="148" y="1"/>
                    <a:pt x="124" y="1030"/>
                    <a:pt x="1" y="1400"/>
                  </a:cubicBezTo>
                  <a:lnTo>
                    <a:pt x="2011" y="1400"/>
                  </a:lnTo>
                  <a:cubicBezTo>
                    <a:pt x="1887" y="1030"/>
                    <a:pt x="1864" y="1"/>
                    <a:pt x="1864"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 name="Google Shape;1342;p40"/>
            <p:cNvSpPr/>
            <p:nvPr/>
          </p:nvSpPr>
          <p:spPr>
            <a:xfrm>
              <a:off x="3591641" y="1629174"/>
              <a:ext cx="35278" cy="15370"/>
            </a:xfrm>
            <a:custGeom>
              <a:rect b="b" l="l" r="r" t="t"/>
              <a:pathLst>
                <a:path extrusionOk="0" h="789" w="1811">
                  <a:moveTo>
                    <a:pt x="48" y="1"/>
                  </a:moveTo>
                  <a:cubicBezTo>
                    <a:pt x="48" y="1"/>
                    <a:pt x="48" y="395"/>
                    <a:pt x="1" y="789"/>
                  </a:cubicBezTo>
                  <a:lnTo>
                    <a:pt x="1811" y="789"/>
                  </a:lnTo>
                  <a:cubicBezTo>
                    <a:pt x="1764" y="395"/>
                    <a:pt x="1764" y="1"/>
                    <a:pt x="176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 name="Google Shape;1343;p40"/>
            <p:cNvSpPr/>
            <p:nvPr/>
          </p:nvSpPr>
          <p:spPr>
            <a:xfrm>
              <a:off x="3523403" y="1512860"/>
              <a:ext cx="171775" cy="116335"/>
            </a:xfrm>
            <a:custGeom>
              <a:rect b="b" l="l" r="r" t="t"/>
              <a:pathLst>
                <a:path extrusionOk="0" h="5972" w="8818">
                  <a:moveTo>
                    <a:pt x="441" y="0"/>
                  </a:moveTo>
                  <a:cubicBezTo>
                    <a:pt x="194" y="0"/>
                    <a:pt x="0" y="218"/>
                    <a:pt x="0" y="464"/>
                  </a:cubicBezTo>
                  <a:lnTo>
                    <a:pt x="0" y="5531"/>
                  </a:lnTo>
                  <a:cubicBezTo>
                    <a:pt x="0" y="5778"/>
                    <a:pt x="194" y="5972"/>
                    <a:pt x="441" y="5972"/>
                  </a:cubicBezTo>
                  <a:lnTo>
                    <a:pt x="8376" y="5972"/>
                  </a:lnTo>
                  <a:cubicBezTo>
                    <a:pt x="8623" y="5972"/>
                    <a:pt x="8817" y="5778"/>
                    <a:pt x="8817" y="5531"/>
                  </a:cubicBezTo>
                  <a:lnTo>
                    <a:pt x="8817" y="464"/>
                  </a:lnTo>
                  <a:cubicBezTo>
                    <a:pt x="8817" y="218"/>
                    <a:pt x="8623" y="0"/>
                    <a:pt x="8376"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 name="Google Shape;1344;p40"/>
            <p:cNvSpPr/>
            <p:nvPr/>
          </p:nvSpPr>
          <p:spPr>
            <a:xfrm>
              <a:off x="3523403" y="1607318"/>
              <a:ext cx="171775" cy="21876"/>
            </a:xfrm>
            <a:custGeom>
              <a:rect b="b" l="l" r="r" t="t"/>
              <a:pathLst>
                <a:path extrusionOk="0" h="1123" w="8818">
                  <a:moveTo>
                    <a:pt x="0" y="0"/>
                  </a:moveTo>
                  <a:lnTo>
                    <a:pt x="0" y="682"/>
                  </a:lnTo>
                  <a:cubicBezTo>
                    <a:pt x="0" y="929"/>
                    <a:pt x="194" y="1123"/>
                    <a:pt x="441" y="1123"/>
                  </a:cubicBezTo>
                  <a:lnTo>
                    <a:pt x="8376" y="1123"/>
                  </a:lnTo>
                  <a:cubicBezTo>
                    <a:pt x="8623" y="1123"/>
                    <a:pt x="8817" y="929"/>
                    <a:pt x="8817" y="682"/>
                  </a:cubicBezTo>
                  <a:lnTo>
                    <a:pt x="8817"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 name="Google Shape;1345;p40"/>
            <p:cNvSpPr/>
            <p:nvPr/>
          </p:nvSpPr>
          <p:spPr>
            <a:xfrm>
              <a:off x="3671333" y="1607318"/>
              <a:ext cx="23844" cy="21876"/>
            </a:xfrm>
            <a:custGeom>
              <a:rect b="b" l="l" r="r" t="t"/>
              <a:pathLst>
                <a:path extrusionOk="0" h="1123" w="1224">
                  <a:moveTo>
                    <a:pt x="441" y="0"/>
                  </a:moveTo>
                  <a:lnTo>
                    <a:pt x="441" y="682"/>
                  </a:lnTo>
                  <a:cubicBezTo>
                    <a:pt x="441" y="929"/>
                    <a:pt x="242" y="1123"/>
                    <a:pt x="1" y="1123"/>
                  </a:cubicBezTo>
                  <a:lnTo>
                    <a:pt x="782" y="1123"/>
                  </a:lnTo>
                  <a:cubicBezTo>
                    <a:pt x="1029" y="1123"/>
                    <a:pt x="1223" y="929"/>
                    <a:pt x="1223" y="682"/>
                  </a:cubicBezTo>
                  <a:lnTo>
                    <a:pt x="1223"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 name="Google Shape;1346;p40"/>
            <p:cNvSpPr/>
            <p:nvPr/>
          </p:nvSpPr>
          <p:spPr>
            <a:xfrm>
              <a:off x="3714734" y="1507581"/>
              <a:ext cx="182761" cy="154145"/>
            </a:xfrm>
            <a:custGeom>
              <a:rect b="b" l="l" r="r" t="t"/>
              <a:pathLst>
                <a:path extrusionOk="0" h="7913" w="9382">
                  <a:moveTo>
                    <a:pt x="8817" y="5385"/>
                  </a:moveTo>
                  <a:lnTo>
                    <a:pt x="8817" y="5802"/>
                  </a:lnTo>
                  <a:cubicBezTo>
                    <a:pt x="8817" y="5902"/>
                    <a:pt x="8741" y="5973"/>
                    <a:pt x="8646" y="5973"/>
                  </a:cubicBezTo>
                  <a:lnTo>
                    <a:pt x="735" y="5973"/>
                  </a:lnTo>
                  <a:cubicBezTo>
                    <a:pt x="659" y="5973"/>
                    <a:pt x="588" y="5902"/>
                    <a:pt x="588" y="5802"/>
                  </a:cubicBezTo>
                  <a:lnTo>
                    <a:pt x="588" y="5385"/>
                  </a:lnTo>
                  <a:close/>
                  <a:moveTo>
                    <a:pt x="5290" y="6537"/>
                  </a:moveTo>
                  <a:cubicBezTo>
                    <a:pt x="5290" y="6760"/>
                    <a:pt x="5314" y="7078"/>
                    <a:pt x="5337" y="7348"/>
                  </a:cubicBezTo>
                  <a:lnTo>
                    <a:pt x="4038" y="7348"/>
                  </a:lnTo>
                  <a:cubicBezTo>
                    <a:pt x="4091" y="7078"/>
                    <a:pt x="4115" y="6760"/>
                    <a:pt x="4115" y="6537"/>
                  </a:cubicBezTo>
                  <a:close/>
                  <a:moveTo>
                    <a:pt x="735" y="1"/>
                  </a:moveTo>
                  <a:cubicBezTo>
                    <a:pt x="341" y="1"/>
                    <a:pt x="0" y="318"/>
                    <a:pt x="0" y="735"/>
                  </a:cubicBezTo>
                  <a:lnTo>
                    <a:pt x="0" y="1594"/>
                  </a:lnTo>
                  <a:cubicBezTo>
                    <a:pt x="0" y="1764"/>
                    <a:pt x="124" y="1887"/>
                    <a:pt x="294" y="1887"/>
                  </a:cubicBezTo>
                  <a:cubicBezTo>
                    <a:pt x="441" y="1887"/>
                    <a:pt x="588" y="1764"/>
                    <a:pt x="588" y="1594"/>
                  </a:cubicBezTo>
                  <a:lnTo>
                    <a:pt x="588" y="735"/>
                  </a:lnTo>
                  <a:cubicBezTo>
                    <a:pt x="588" y="635"/>
                    <a:pt x="659" y="565"/>
                    <a:pt x="735" y="565"/>
                  </a:cubicBezTo>
                  <a:lnTo>
                    <a:pt x="8646" y="565"/>
                  </a:lnTo>
                  <a:cubicBezTo>
                    <a:pt x="8741" y="565"/>
                    <a:pt x="8817" y="635"/>
                    <a:pt x="8817" y="735"/>
                  </a:cubicBezTo>
                  <a:lnTo>
                    <a:pt x="8817" y="4826"/>
                  </a:lnTo>
                  <a:lnTo>
                    <a:pt x="588" y="4826"/>
                  </a:lnTo>
                  <a:lnTo>
                    <a:pt x="588" y="2916"/>
                  </a:lnTo>
                  <a:cubicBezTo>
                    <a:pt x="588" y="2769"/>
                    <a:pt x="441" y="2622"/>
                    <a:pt x="294" y="2622"/>
                  </a:cubicBezTo>
                  <a:cubicBezTo>
                    <a:pt x="124" y="2622"/>
                    <a:pt x="0" y="2769"/>
                    <a:pt x="0" y="2916"/>
                  </a:cubicBezTo>
                  <a:lnTo>
                    <a:pt x="0" y="5802"/>
                  </a:lnTo>
                  <a:cubicBezTo>
                    <a:pt x="0" y="6219"/>
                    <a:pt x="341" y="6537"/>
                    <a:pt x="735" y="6537"/>
                  </a:cubicBezTo>
                  <a:lnTo>
                    <a:pt x="3550" y="6537"/>
                  </a:lnTo>
                  <a:cubicBezTo>
                    <a:pt x="3527" y="6807"/>
                    <a:pt x="3503" y="7125"/>
                    <a:pt x="3474" y="7348"/>
                  </a:cubicBezTo>
                  <a:lnTo>
                    <a:pt x="2939" y="7348"/>
                  </a:lnTo>
                  <a:cubicBezTo>
                    <a:pt x="2769" y="7348"/>
                    <a:pt x="2645" y="7471"/>
                    <a:pt x="2645" y="7642"/>
                  </a:cubicBezTo>
                  <a:cubicBezTo>
                    <a:pt x="2645" y="7789"/>
                    <a:pt x="2769" y="7912"/>
                    <a:pt x="2939" y="7912"/>
                  </a:cubicBezTo>
                  <a:lnTo>
                    <a:pt x="6466" y="7912"/>
                  </a:lnTo>
                  <a:cubicBezTo>
                    <a:pt x="6613" y="7912"/>
                    <a:pt x="6736" y="7789"/>
                    <a:pt x="6736" y="7642"/>
                  </a:cubicBezTo>
                  <a:cubicBezTo>
                    <a:pt x="6736" y="7471"/>
                    <a:pt x="6613" y="7348"/>
                    <a:pt x="6466" y="7348"/>
                  </a:cubicBezTo>
                  <a:lnTo>
                    <a:pt x="5925" y="7348"/>
                  </a:lnTo>
                  <a:cubicBezTo>
                    <a:pt x="5878" y="7125"/>
                    <a:pt x="5855" y="6807"/>
                    <a:pt x="5855" y="6537"/>
                  </a:cubicBezTo>
                  <a:lnTo>
                    <a:pt x="8646" y="6537"/>
                  </a:lnTo>
                  <a:cubicBezTo>
                    <a:pt x="9058" y="6537"/>
                    <a:pt x="9381" y="6219"/>
                    <a:pt x="9381" y="5802"/>
                  </a:cubicBezTo>
                  <a:lnTo>
                    <a:pt x="9381" y="735"/>
                  </a:lnTo>
                  <a:cubicBezTo>
                    <a:pt x="9381" y="318"/>
                    <a:pt x="9058" y="1"/>
                    <a:pt x="8646"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 name="Google Shape;1347;p40"/>
            <p:cNvSpPr/>
            <p:nvPr/>
          </p:nvSpPr>
          <p:spPr>
            <a:xfrm>
              <a:off x="3517676" y="1507581"/>
              <a:ext cx="183229" cy="154145"/>
            </a:xfrm>
            <a:custGeom>
              <a:rect b="b" l="l" r="r" t="t"/>
              <a:pathLst>
                <a:path extrusionOk="0" h="7913" w="9406">
                  <a:moveTo>
                    <a:pt x="8670" y="565"/>
                  </a:moveTo>
                  <a:cubicBezTo>
                    <a:pt x="8741" y="565"/>
                    <a:pt x="8817" y="635"/>
                    <a:pt x="8817" y="735"/>
                  </a:cubicBezTo>
                  <a:lnTo>
                    <a:pt x="8817" y="4826"/>
                  </a:lnTo>
                  <a:lnTo>
                    <a:pt x="588" y="4826"/>
                  </a:lnTo>
                  <a:lnTo>
                    <a:pt x="588" y="735"/>
                  </a:lnTo>
                  <a:cubicBezTo>
                    <a:pt x="588" y="635"/>
                    <a:pt x="659" y="565"/>
                    <a:pt x="735" y="565"/>
                  </a:cubicBezTo>
                  <a:close/>
                  <a:moveTo>
                    <a:pt x="8817" y="5385"/>
                  </a:moveTo>
                  <a:lnTo>
                    <a:pt x="8817" y="5802"/>
                  </a:lnTo>
                  <a:cubicBezTo>
                    <a:pt x="8817" y="5902"/>
                    <a:pt x="8741" y="5973"/>
                    <a:pt x="8670" y="5973"/>
                  </a:cubicBezTo>
                  <a:lnTo>
                    <a:pt x="735" y="5973"/>
                  </a:lnTo>
                  <a:cubicBezTo>
                    <a:pt x="659" y="5973"/>
                    <a:pt x="588" y="5902"/>
                    <a:pt x="588" y="5802"/>
                  </a:cubicBezTo>
                  <a:lnTo>
                    <a:pt x="588" y="5385"/>
                  </a:lnTo>
                  <a:close/>
                  <a:moveTo>
                    <a:pt x="5291" y="6537"/>
                  </a:moveTo>
                  <a:cubicBezTo>
                    <a:pt x="5291" y="6760"/>
                    <a:pt x="5314" y="7078"/>
                    <a:pt x="5361" y="7348"/>
                  </a:cubicBezTo>
                  <a:lnTo>
                    <a:pt x="4039" y="7348"/>
                  </a:lnTo>
                  <a:cubicBezTo>
                    <a:pt x="4091" y="7078"/>
                    <a:pt x="4115" y="6760"/>
                    <a:pt x="4115" y="6537"/>
                  </a:cubicBezTo>
                  <a:close/>
                  <a:moveTo>
                    <a:pt x="735" y="1"/>
                  </a:moveTo>
                  <a:cubicBezTo>
                    <a:pt x="341" y="1"/>
                    <a:pt x="1" y="318"/>
                    <a:pt x="1" y="735"/>
                  </a:cubicBezTo>
                  <a:lnTo>
                    <a:pt x="1" y="5802"/>
                  </a:lnTo>
                  <a:cubicBezTo>
                    <a:pt x="1" y="6219"/>
                    <a:pt x="341" y="6537"/>
                    <a:pt x="735" y="6537"/>
                  </a:cubicBezTo>
                  <a:lnTo>
                    <a:pt x="3551" y="6537"/>
                  </a:lnTo>
                  <a:cubicBezTo>
                    <a:pt x="3527" y="6807"/>
                    <a:pt x="3504" y="7125"/>
                    <a:pt x="3480" y="7348"/>
                  </a:cubicBezTo>
                  <a:lnTo>
                    <a:pt x="2939" y="7348"/>
                  </a:lnTo>
                  <a:cubicBezTo>
                    <a:pt x="2792" y="7348"/>
                    <a:pt x="2646" y="7471"/>
                    <a:pt x="2646" y="7642"/>
                  </a:cubicBezTo>
                  <a:cubicBezTo>
                    <a:pt x="2646" y="7789"/>
                    <a:pt x="2792" y="7912"/>
                    <a:pt x="2939" y="7912"/>
                  </a:cubicBezTo>
                  <a:lnTo>
                    <a:pt x="6466" y="7912"/>
                  </a:lnTo>
                  <a:cubicBezTo>
                    <a:pt x="6613" y="7912"/>
                    <a:pt x="6760" y="7789"/>
                    <a:pt x="6760" y="7642"/>
                  </a:cubicBezTo>
                  <a:cubicBezTo>
                    <a:pt x="6760" y="7471"/>
                    <a:pt x="6613" y="7348"/>
                    <a:pt x="6466" y="7348"/>
                  </a:cubicBezTo>
                  <a:lnTo>
                    <a:pt x="5925" y="7348"/>
                  </a:lnTo>
                  <a:cubicBezTo>
                    <a:pt x="5902" y="7125"/>
                    <a:pt x="5878" y="6807"/>
                    <a:pt x="5855" y="6537"/>
                  </a:cubicBezTo>
                  <a:lnTo>
                    <a:pt x="8670" y="6537"/>
                  </a:lnTo>
                  <a:cubicBezTo>
                    <a:pt x="9064" y="6537"/>
                    <a:pt x="9405" y="6219"/>
                    <a:pt x="9405" y="5802"/>
                  </a:cubicBezTo>
                  <a:lnTo>
                    <a:pt x="9405" y="735"/>
                  </a:lnTo>
                  <a:cubicBezTo>
                    <a:pt x="9405" y="318"/>
                    <a:pt x="9064" y="1"/>
                    <a:pt x="86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 name="Google Shape;1348;p40"/>
            <p:cNvSpPr/>
            <p:nvPr/>
          </p:nvSpPr>
          <p:spPr>
            <a:xfrm>
              <a:off x="3619809" y="1282375"/>
              <a:ext cx="182644" cy="154126"/>
            </a:xfrm>
            <a:custGeom>
              <a:rect b="b" l="l" r="r" t="t"/>
              <a:pathLst>
                <a:path extrusionOk="0" h="7912" w="9376">
                  <a:moveTo>
                    <a:pt x="8817" y="5390"/>
                  </a:moveTo>
                  <a:lnTo>
                    <a:pt x="8817" y="5807"/>
                  </a:lnTo>
                  <a:cubicBezTo>
                    <a:pt x="8817" y="5901"/>
                    <a:pt x="8741" y="5978"/>
                    <a:pt x="8641" y="5978"/>
                  </a:cubicBezTo>
                  <a:lnTo>
                    <a:pt x="735" y="5978"/>
                  </a:lnTo>
                  <a:cubicBezTo>
                    <a:pt x="635" y="5978"/>
                    <a:pt x="559" y="5901"/>
                    <a:pt x="559" y="5807"/>
                  </a:cubicBezTo>
                  <a:lnTo>
                    <a:pt x="559" y="5390"/>
                  </a:lnTo>
                  <a:close/>
                  <a:moveTo>
                    <a:pt x="5261" y="6542"/>
                  </a:moveTo>
                  <a:cubicBezTo>
                    <a:pt x="5291" y="6759"/>
                    <a:pt x="5291" y="7077"/>
                    <a:pt x="5338" y="7347"/>
                  </a:cubicBezTo>
                  <a:lnTo>
                    <a:pt x="4039" y="7347"/>
                  </a:lnTo>
                  <a:cubicBezTo>
                    <a:pt x="4062" y="7077"/>
                    <a:pt x="4086" y="6759"/>
                    <a:pt x="4115" y="6542"/>
                  </a:cubicBezTo>
                  <a:close/>
                  <a:moveTo>
                    <a:pt x="735" y="0"/>
                  </a:moveTo>
                  <a:cubicBezTo>
                    <a:pt x="318" y="0"/>
                    <a:pt x="1" y="317"/>
                    <a:pt x="1" y="735"/>
                  </a:cubicBezTo>
                  <a:lnTo>
                    <a:pt x="1" y="5807"/>
                  </a:lnTo>
                  <a:cubicBezTo>
                    <a:pt x="1" y="6219"/>
                    <a:pt x="318" y="6542"/>
                    <a:pt x="735" y="6542"/>
                  </a:cubicBezTo>
                  <a:lnTo>
                    <a:pt x="3527" y="6542"/>
                  </a:lnTo>
                  <a:cubicBezTo>
                    <a:pt x="3527" y="6807"/>
                    <a:pt x="3498" y="7130"/>
                    <a:pt x="3451" y="7347"/>
                  </a:cubicBezTo>
                  <a:lnTo>
                    <a:pt x="2910" y="7347"/>
                  </a:lnTo>
                  <a:cubicBezTo>
                    <a:pt x="2763" y="7347"/>
                    <a:pt x="2646" y="7471"/>
                    <a:pt x="2646" y="7641"/>
                  </a:cubicBezTo>
                  <a:cubicBezTo>
                    <a:pt x="2646" y="7788"/>
                    <a:pt x="2763" y="7912"/>
                    <a:pt x="2910" y="7912"/>
                  </a:cubicBezTo>
                  <a:lnTo>
                    <a:pt x="6437" y="7912"/>
                  </a:lnTo>
                  <a:cubicBezTo>
                    <a:pt x="6613" y="7912"/>
                    <a:pt x="6731" y="7788"/>
                    <a:pt x="6731" y="7641"/>
                  </a:cubicBezTo>
                  <a:cubicBezTo>
                    <a:pt x="6731" y="7471"/>
                    <a:pt x="6613" y="7347"/>
                    <a:pt x="6437" y="7347"/>
                  </a:cubicBezTo>
                  <a:lnTo>
                    <a:pt x="5925" y="7347"/>
                  </a:lnTo>
                  <a:cubicBezTo>
                    <a:pt x="5878" y="7130"/>
                    <a:pt x="5849" y="6807"/>
                    <a:pt x="5825" y="6542"/>
                  </a:cubicBezTo>
                  <a:lnTo>
                    <a:pt x="8641" y="6542"/>
                  </a:lnTo>
                  <a:cubicBezTo>
                    <a:pt x="9035" y="6542"/>
                    <a:pt x="9376" y="6219"/>
                    <a:pt x="9376" y="5807"/>
                  </a:cubicBezTo>
                  <a:lnTo>
                    <a:pt x="9376" y="735"/>
                  </a:lnTo>
                  <a:cubicBezTo>
                    <a:pt x="9376" y="317"/>
                    <a:pt x="9035" y="0"/>
                    <a:pt x="8641" y="0"/>
                  </a:cubicBezTo>
                  <a:lnTo>
                    <a:pt x="3939" y="0"/>
                  </a:lnTo>
                  <a:cubicBezTo>
                    <a:pt x="3792" y="0"/>
                    <a:pt x="3674" y="123"/>
                    <a:pt x="3674" y="270"/>
                  </a:cubicBezTo>
                  <a:cubicBezTo>
                    <a:pt x="3674" y="441"/>
                    <a:pt x="3792" y="564"/>
                    <a:pt x="3939" y="564"/>
                  </a:cubicBezTo>
                  <a:lnTo>
                    <a:pt x="8641" y="564"/>
                  </a:lnTo>
                  <a:cubicBezTo>
                    <a:pt x="8741" y="564"/>
                    <a:pt x="8817" y="635"/>
                    <a:pt x="8817" y="735"/>
                  </a:cubicBezTo>
                  <a:lnTo>
                    <a:pt x="8817" y="4826"/>
                  </a:lnTo>
                  <a:lnTo>
                    <a:pt x="559" y="4826"/>
                  </a:lnTo>
                  <a:lnTo>
                    <a:pt x="559" y="735"/>
                  </a:lnTo>
                  <a:cubicBezTo>
                    <a:pt x="559" y="635"/>
                    <a:pt x="635" y="564"/>
                    <a:pt x="735" y="564"/>
                  </a:cubicBezTo>
                  <a:lnTo>
                    <a:pt x="2646" y="564"/>
                  </a:lnTo>
                  <a:cubicBezTo>
                    <a:pt x="2792" y="564"/>
                    <a:pt x="2910" y="441"/>
                    <a:pt x="2910" y="270"/>
                  </a:cubicBezTo>
                  <a:cubicBezTo>
                    <a:pt x="2910" y="123"/>
                    <a:pt x="2792" y="0"/>
                    <a:pt x="264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 name="Google Shape;1349;p40"/>
            <p:cNvSpPr/>
            <p:nvPr/>
          </p:nvSpPr>
          <p:spPr>
            <a:xfrm>
              <a:off x="3600680" y="1446434"/>
              <a:ext cx="213793" cy="51096"/>
            </a:xfrm>
            <a:custGeom>
              <a:rect b="b" l="l" r="r" t="t"/>
              <a:pathLst>
                <a:path extrusionOk="0" h="2623" w="10975">
                  <a:moveTo>
                    <a:pt x="5485" y="1"/>
                  </a:moveTo>
                  <a:cubicBezTo>
                    <a:pt x="5338" y="1"/>
                    <a:pt x="5215" y="124"/>
                    <a:pt x="5215" y="295"/>
                  </a:cubicBezTo>
                  <a:lnTo>
                    <a:pt x="5215" y="1059"/>
                  </a:lnTo>
                  <a:lnTo>
                    <a:pt x="295" y="1059"/>
                  </a:lnTo>
                  <a:cubicBezTo>
                    <a:pt x="148" y="1059"/>
                    <a:pt x="1" y="1176"/>
                    <a:pt x="1" y="1323"/>
                  </a:cubicBezTo>
                  <a:lnTo>
                    <a:pt x="1" y="2329"/>
                  </a:lnTo>
                  <a:cubicBezTo>
                    <a:pt x="1" y="2499"/>
                    <a:pt x="148" y="2622"/>
                    <a:pt x="295" y="2622"/>
                  </a:cubicBezTo>
                  <a:cubicBezTo>
                    <a:pt x="442" y="2622"/>
                    <a:pt x="589" y="2499"/>
                    <a:pt x="589" y="2329"/>
                  </a:cubicBezTo>
                  <a:lnTo>
                    <a:pt x="589" y="1617"/>
                  </a:lnTo>
                  <a:lnTo>
                    <a:pt x="10411" y="1617"/>
                  </a:lnTo>
                  <a:lnTo>
                    <a:pt x="10411" y="2329"/>
                  </a:lnTo>
                  <a:cubicBezTo>
                    <a:pt x="10411" y="2499"/>
                    <a:pt x="10534" y="2622"/>
                    <a:pt x="10704" y="2622"/>
                  </a:cubicBezTo>
                  <a:cubicBezTo>
                    <a:pt x="10851" y="2622"/>
                    <a:pt x="10975" y="2499"/>
                    <a:pt x="10975" y="2329"/>
                  </a:cubicBezTo>
                  <a:lnTo>
                    <a:pt x="10975" y="1323"/>
                  </a:lnTo>
                  <a:cubicBezTo>
                    <a:pt x="10975" y="1176"/>
                    <a:pt x="10851" y="1059"/>
                    <a:pt x="10704" y="1059"/>
                  </a:cubicBezTo>
                  <a:lnTo>
                    <a:pt x="5779" y="1059"/>
                  </a:lnTo>
                  <a:lnTo>
                    <a:pt x="5779" y="295"/>
                  </a:lnTo>
                  <a:cubicBezTo>
                    <a:pt x="5779" y="124"/>
                    <a:pt x="5655" y="1"/>
                    <a:pt x="548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3" name="Shape 1353"/>
        <p:cNvGrpSpPr/>
        <p:nvPr/>
      </p:nvGrpSpPr>
      <p:grpSpPr>
        <a:xfrm>
          <a:off x="0" y="0"/>
          <a:ext cx="0" cy="0"/>
          <a:chOff x="0" y="0"/>
          <a:chExt cx="0" cy="0"/>
        </a:xfrm>
      </p:grpSpPr>
      <p:sp>
        <p:nvSpPr>
          <p:cNvPr id="1354" name="Google Shape;1354;p41"/>
          <p:cNvSpPr txBox="1"/>
          <p:nvPr>
            <p:ph idx="3" type="subTitle"/>
          </p:nvPr>
        </p:nvSpPr>
        <p:spPr>
          <a:xfrm>
            <a:off x="6840115" y="5942108"/>
            <a:ext cx="4608000" cy="1763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a:t>
            </a:r>
            <a:endParaRPr/>
          </a:p>
        </p:txBody>
      </p:sp>
      <p:sp>
        <p:nvSpPr>
          <p:cNvPr id="1355" name="Google Shape;1355;p41"/>
          <p:cNvSpPr txBox="1"/>
          <p:nvPr>
            <p:ph idx="1" type="subTitle"/>
          </p:nvPr>
        </p:nvSpPr>
        <p:spPr>
          <a:xfrm>
            <a:off x="1440000" y="5942108"/>
            <a:ext cx="4608000" cy="1763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1356" name="Google Shape;1356;p41"/>
          <p:cNvSpPr txBox="1"/>
          <p:nvPr>
            <p:ph idx="2" type="subTitle"/>
          </p:nvPr>
        </p:nvSpPr>
        <p:spPr>
          <a:xfrm>
            <a:off x="1440000" y="5143500"/>
            <a:ext cx="46080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Programs</a:t>
            </a:r>
            <a:endParaRPr/>
          </a:p>
        </p:txBody>
      </p:sp>
      <p:sp>
        <p:nvSpPr>
          <p:cNvPr id="1357" name="Google Shape;1357;p41"/>
          <p:cNvSpPr txBox="1"/>
          <p:nvPr>
            <p:ph idx="4" type="subTitle"/>
          </p:nvPr>
        </p:nvSpPr>
        <p:spPr>
          <a:xfrm>
            <a:off x="6840115" y="5143500"/>
            <a:ext cx="46080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Internet</a:t>
            </a:r>
            <a:endParaRPr/>
          </a:p>
        </p:txBody>
      </p:sp>
      <p:sp>
        <p:nvSpPr>
          <p:cNvPr id="1358" name="Google Shape;1358;p41"/>
          <p:cNvSpPr txBox="1"/>
          <p:nvPr>
            <p:ph idx="5" type="subTitle"/>
          </p:nvPr>
        </p:nvSpPr>
        <p:spPr>
          <a:xfrm>
            <a:off x="12240230" y="5942108"/>
            <a:ext cx="4608000" cy="1763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359" name="Google Shape;1359;p41"/>
          <p:cNvSpPr txBox="1"/>
          <p:nvPr>
            <p:ph idx="6" type="subTitle"/>
          </p:nvPr>
        </p:nvSpPr>
        <p:spPr>
          <a:xfrm>
            <a:off x="12240230" y="5143500"/>
            <a:ext cx="4608000" cy="1011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Basic parts</a:t>
            </a:r>
            <a:endParaRPr/>
          </a:p>
        </p:txBody>
      </p:sp>
      <p:sp>
        <p:nvSpPr>
          <p:cNvPr id="1360" name="Google Shape;1360;p41"/>
          <p:cNvSpPr txBox="1"/>
          <p:nvPr>
            <p:ph type="title"/>
          </p:nvPr>
        </p:nvSpPr>
        <p:spPr>
          <a:xfrm>
            <a:off x="1440000" y="10424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What is this </a:t>
            </a:r>
            <a:r>
              <a:rPr lang="en"/>
              <a:t>computing</a:t>
            </a:r>
            <a:r>
              <a:rPr lang="en"/>
              <a:t> topic about?</a:t>
            </a:r>
            <a:endParaRPr/>
          </a:p>
        </p:txBody>
      </p:sp>
      <p:sp>
        <p:nvSpPr>
          <p:cNvPr id="1361" name="Google Shape;1361;p41"/>
          <p:cNvSpPr/>
          <p:nvPr/>
        </p:nvSpPr>
        <p:spPr>
          <a:xfrm>
            <a:off x="3127175" y="361337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 name="Google Shape;1362;p41"/>
          <p:cNvSpPr/>
          <p:nvPr/>
        </p:nvSpPr>
        <p:spPr>
          <a:xfrm>
            <a:off x="8527175" y="361337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 name="Google Shape;1363;p41"/>
          <p:cNvSpPr/>
          <p:nvPr/>
        </p:nvSpPr>
        <p:spPr>
          <a:xfrm>
            <a:off x="13927175" y="3613375"/>
            <a:ext cx="1233600" cy="12336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64" name="Google Shape;1364;p41"/>
          <p:cNvGrpSpPr/>
          <p:nvPr/>
        </p:nvGrpSpPr>
        <p:grpSpPr>
          <a:xfrm>
            <a:off x="14164214" y="3903276"/>
            <a:ext cx="759603" cy="653827"/>
            <a:chOff x="5822432" y="1996038"/>
            <a:chExt cx="379802" cy="326913"/>
          </a:xfrm>
        </p:grpSpPr>
        <p:sp>
          <p:nvSpPr>
            <p:cNvPr id="1365" name="Google Shape;1365;p41"/>
            <p:cNvSpPr/>
            <p:nvPr/>
          </p:nvSpPr>
          <p:spPr>
            <a:xfrm>
              <a:off x="5827692" y="2211758"/>
              <a:ext cx="368815" cy="47648"/>
            </a:xfrm>
            <a:custGeom>
              <a:rect b="b" l="l" r="r" t="t"/>
              <a:pathLst>
                <a:path extrusionOk="0" h="2446" w="18933">
                  <a:moveTo>
                    <a:pt x="0" y="0"/>
                  </a:moveTo>
                  <a:lnTo>
                    <a:pt x="0" y="1470"/>
                  </a:lnTo>
                  <a:cubicBezTo>
                    <a:pt x="0" y="2005"/>
                    <a:pt x="441" y="2445"/>
                    <a:pt x="982" y="2445"/>
                  </a:cubicBezTo>
                  <a:lnTo>
                    <a:pt x="17975" y="2445"/>
                  </a:lnTo>
                  <a:cubicBezTo>
                    <a:pt x="18492" y="2445"/>
                    <a:pt x="18933" y="2005"/>
                    <a:pt x="18933" y="1470"/>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 name="Google Shape;1366;p41"/>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 name="Google Shape;1367;p41"/>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 name="Google Shape;1368;p41"/>
            <p:cNvSpPr/>
            <p:nvPr/>
          </p:nvSpPr>
          <p:spPr>
            <a:xfrm>
              <a:off x="6163056" y="2001298"/>
              <a:ext cx="33447" cy="210481"/>
            </a:xfrm>
            <a:custGeom>
              <a:rect b="b" l="l" r="r" t="t"/>
              <a:pathLst>
                <a:path extrusionOk="0" h="10805" w="1717">
                  <a:moveTo>
                    <a:pt x="1" y="1"/>
                  </a:moveTo>
                  <a:cubicBezTo>
                    <a:pt x="518" y="1"/>
                    <a:pt x="959" y="442"/>
                    <a:pt x="959" y="982"/>
                  </a:cubicBezTo>
                  <a:lnTo>
                    <a:pt x="959" y="10804"/>
                  </a:lnTo>
                  <a:lnTo>
                    <a:pt x="1717" y="10804"/>
                  </a:lnTo>
                  <a:lnTo>
                    <a:pt x="1717" y="982"/>
                  </a:lnTo>
                  <a:cubicBezTo>
                    <a:pt x="1717" y="442"/>
                    <a:pt x="1276" y="1"/>
                    <a:pt x="759"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 name="Google Shape;1369;p41"/>
            <p:cNvSpPr/>
            <p:nvPr/>
          </p:nvSpPr>
          <p:spPr>
            <a:xfrm>
              <a:off x="6163056" y="2211758"/>
              <a:ext cx="33447" cy="47648"/>
            </a:xfrm>
            <a:custGeom>
              <a:rect b="b" l="l" r="r" t="t"/>
              <a:pathLst>
                <a:path extrusionOk="0" h="2446" w="1717">
                  <a:moveTo>
                    <a:pt x="959" y="0"/>
                  </a:moveTo>
                  <a:lnTo>
                    <a:pt x="959" y="1470"/>
                  </a:lnTo>
                  <a:cubicBezTo>
                    <a:pt x="959" y="2005"/>
                    <a:pt x="518" y="2445"/>
                    <a:pt x="1" y="2445"/>
                  </a:cubicBezTo>
                  <a:lnTo>
                    <a:pt x="759" y="2445"/>
                  </a:lnTo>
                  <a:cubicBezTo>
                    <a:pt x="1276" y="2445"/>
                    <a:pt x="1717" y="2005"/>
                    <a:pt x="1717" y="1470"/>
                  </a:cubicBezTo>
                  <a:lnTo>
                    <a:pt x="1717"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 name="Google Shape;1370;p41"/>
            <p:cNvSpPr/>
            <p:nvPr/>
          </p:nvSpPr>
          <p:spPr>
            <a:xfrm>
              <a:off x="5970362" y="2259386"/>
              <a:ext cx="83939" cy="57836"/>
            </a:xfrm>
            <a:custGeom>
              <a:rect b="b" l="l" r="r" t="t"/>
              <a:pathLst>
                <a:path extrusionOk="0" h="2969" w="4309">
                  <a:moveTo>
                    <a:pt x="294" y="0"/>
                  </a:moveTo>
                  <a:cubicBezTo>
                    <a:pt x="294" y="0"/>
                    <a:pt x="271" y="2158"/>
                    <a:pt x="0" y="2969"/>
                  </a:cubicBezTo>
                  <a:lnTo>
                    <a:pt x="4309" y="2969"/>
                  </a:lnTo>
                  <a:cubicBezTo>
                    <a:pt x="4038" y="2158"/>
                    <a:pt x="3991" y="0"/>
                    <a:pt x="3991"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 name="Google Shape;1371;p41"/>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 name="Google Shape;1372;p41"/>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 name="Google Shape;1373;p41"/>
            <p:cNvSpPr/>
            <p:nvPr/>
          </p:nvSpPr>
          <p:spPr>
            <a:xfrm>
              <a:off x="5851048" y="2027069"/>
              <a:ext cx="322102" cy="184709"/>
            </a:xfrm>
            <a:custGeom>
              <a:rect b="b" l="l" r="r" t="t"/>
              <a:pathLst>
                <a:path extrusionOk="0" h="9482" w="16535">
                  <a:moveTo>
                    <a:pt x="418" y="0"/>
                  </a:moveTo>
                  <a:cubicBezTo>
                    <a:pt x="194" y="0"/>
                    <a:pt x="1" y="200"/>
                    <a:pt x="1" y="418"/>
                  </a:cubicBezTo>
                  <a:lnTo>
                    <a:pt x="1" y="9481"/>
                  </a:lnTo>
                  <a:lnTo>
                    <a:pt x="16535" y="9481"/>
                  </a:lnTo>
                  <a:lnTo>
                    <a:pt x="16535" y="418"/>
                  </a:lnTo>
                  <a:cubicBezTo>
                    <a:pt x="16535" y="200"/>
                    <a:pt x="16358" y="0"/>
                    <a:pt x="1611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 name="Google Shape;1374;p41"/>
            <p:cNvSpPr/>
            <p:nvPr/>
          </p:nvSpPr>
          <p:spPr>
            <a:xfrm>
              <a:off x="6150239" y="2027069"/>
              <a:ext cx="22908" cy="184709"/>
            </a:xfrm>
            <a:custGeom>
              <a:rect b="b" l="l" r="r" t="t"/>
              <a:pathLst>
                <a:path extrusionOk="0" h="9482" w="1176">
                  <a:moveTo>
                    <a:pt x="0" y="0"/>
                  </a:moveTo>
                  <a:cubicBezTo>
                    <a:pt x="241" y="0"/>
                    <a:pt x="412" y="200"/>
                    <a:pt x="412" y="418"/>
                  </a:cubicBezTo>
                  <a:lnTo>
                    <a:pt x="412" y="9481"/>
                  </a:lnTo>
                  <a:lnTo>
                    <a:pt x="1176" y="9481"/>
                  </a:lnTo>
                  <a:lnTo>
                    <a:pt x="1176" y="418"/>
                  </a:lnTo>
                  <a:cubicBezTo>
                    <a:pt x="1176" y="200"/>
                    <a:pt x="999" y="0"/>
                    <a:pt x="758"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 name="Google Shape;1375;p41"/>
            <p:cNvSpPr/>
            <p:nvPr/>
          </p:nvSpPr>
          <p:spPr>
            <a:xfrm>
              <a:off x="5965083" y="2051906"/>
              <a:ext cx="94030" cy="41473"/>
            </a:xfrm>
            <a:custGeom>
              <a:rect b="b" l="l" r="r" t="t"/>
              <a:pathLst>
                <a:path extrusionOk="0" h="2129" w="4827">
                  <a:moveTo>
                    <a:pt x="248" y="1"/>
                  </a:moveTo>
                  <a:cubicBezTo>
                    <a:pt x="101" y="1"/>
                    <a:pt x="1" y="101"/>
                    <a:pt x="1" y="218"/>
                  </a:cubicBezTo>
                  <a:lnTo>
                    <a:pt x="1" y="1911"/>
                  </a:lnTo>
                  <a:cubicBezTo>
                    <a:pt x="1" y="2035"/>
                    <a:pt x="101" y="2129"/>
                    <a:pt x="248" y="2129"/>
                  </a:cubicBezTo>
                  <a:lnTo>
                    <a:pt x="4603" y="2129"/>
                  </a:lnTo>
                  <a:cubicBezTo>
                    <a:pt x="4727" y="2129"/>
                    <a:pt x="4827" y="2035"/>
                    <a:pt x="4827" y="1911"/>
                  </a:cubicBezTo>
                  <a:lnTo>
                    <a:pt x="4827" y="218"/>
                  </a:lnTo>
                  <a:cubicBezTo>
                    <a:pt x="4827" y="101"/>
                    <a:pt x="4727" y="1"/>
                    <a:pt x="4603" y="1"/>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 name="Google Shape;1376;p41"/>
            <p:cNvSpPr/>
            <p:nvPr/>
          </p:nvSpPr>
          <p:spPr>
            <a:xfrm>
              <a:off x="5901656" y="2141572"/>
              <a:ext cx="94030" cy="42038"/>
            </a:xfrm>
            <a:custGeom>
              <a:rect b="b" l="l" r="r" t="t"/>
              <a:pathLst>
                <a:path extrusionOk="0" h="2158" w="4827">
                  <a:moveTo>
                    <a:pt x="241" y="0"/>
                  </a:moveTo>
                  <a:cubicBezTo>
                    <a:pt x="95" y="0"/>
                    <a:pt x="1" y="124"/>
                    <a:pt x="1" y="247"/>
                  </a:cubicBezTo>
                  <a:lnTo>
                    <a:pt x="1" y="1910"/>
                  </a:lnTo>
                  <a:cubicBezTo>
                    <a:pt x="1" y="2034"/>
                    <a:pt x="95" y="2157"/>
                    <a:pt x="241" y="2157"/>
                  </a:cubicBezTo>
                  <a:lnTo>
                    <a:pt x="4603" y="2157"/>
                  </a:lnTo>
                  <a:cubicBezTo>
                    <a:pt x="4726" y="2157"/>
                    <a:pt x="4826" y="2034"/>
                    <a:pt x="4826" y="1910"/>
                  </a:cubicBezTo>
                  <a:lnTo>
                    <a:pt x="4826" y="247"/>
                  </a:lnTo>
                  <a:cubicBezTo>
                    <a:pt x="4826" y="124"/>
                    <a:pt x="4726" y="0"/>
                    <a:pt x="4603"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 name="Google Shape;1377;p41"/>
            <p:cNvSpPr/>
            <p:nvPr/>
          </p:nvSpPr>
          <p:spPr>
            <a:xfrm>
              <a:off x="6028529" y="2141572"/>
              <a:ext cx="94010" cy="42038"/>
            </a:xfrm>
            <a:custGeom>
              <a:rect b="b" l="l" r="r" t="t"/>
              <a:pathLst>
                <a:path extrusionOk="0" h="2158" w="4826">
                  <a:moveTo>
                    <a:pt x="247" y="0"/>
                  </a:moveTo>
                  <a:cubicBezTo>
                    <a:pt x="100" y="0"/>
                    <a:pt x="0" y="124"/>
                    <a:pt x="0" y="247"/>
                  </a:cubicBezTo>
                  <a:lnTo>
                    <a:pt x="0" y="1910"/>
                  </a:lnTo>
                  <a:cubicBezTo>
                    <a:pt x="0" y="2034"/>
                    <a:pt x="100" y="2157"/>
                    <a:pt x="247" y="2157"/>
                  </a:cubicBezTo>
                  <a:lnTo>
                    <a:pt x="4602" y="2157"/>
                  </a:lnTo>
                  <a:cubicBezTo>
                    <a:pt x="4726" y="2157"/>
                    <a:pt x="4826" y="2034"/>
                    <a:pt x="4826" y="1910"/>
                  </a:cubicBezTo>
                  <a:lnTo>
                    <a:pt x="4826" y="247"/>
                  </a:lnTo>
                  <a:cubicBezTo>
                    <a:pt x="4826" y="124"/>
                    <a:pt x="4726" y="0"/>
                    <a:pt x="4602" y="0"/>
                  </a:cubicBez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 name="Google Shape;1378;p41"/>
            <p:cNvSpPr/>
            <p:nvPr/>
          </p:nvSpPr>
          <p:spPr>
            <a:xfrm>
              <a:off x="5994166" y="2229835"/>
              <a:ext cx="36330" cy="11026"/>
            </a:xfrm>
            <a:custGeom>
              <a:rect b="b" l="l" r="r" t="t"/>
              <a:pathLst>
                <a:path extrusionOk="0" h="566" w="1865">
                  <a:moveTo>
                    <a:pt x="271" y="1"/>
                  </a:moveTo>
                  <a:cubicBezTo>
                    <a:pt x="124" y="1"/>
                    <a:pt x="1" y="124"/>
                    <a:pt x="1" y="295"/>
                  </a:cubicBezTo>
                  <a:cubicBezTo>
                    <a:pt x="1" y="442"/>
                    <a:pt x="124" y="565"/>
                    <a:pt x="271" y="565"/>
                  </a:cubicBezTo>
                  <a:lnTo>
                    <a:pt x="1570" y="565"/>
                  </a:lnTo>
                  <a:cubicBezTo>
                    <a:pt x="1741" y="565"/>
                    <a:pt x="1864" y="442"/>
                    <a:pt x="1864" y="295"/>
                  </a:cubicBezTo>
                  <a:cubicBezTo>
                    <a:pt x="1864" y="124"/>
                    <a:pt x="1741" y="1"/>
                    <a:pt x="1570"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 name="Google Shape;1379;p41"/>
            <p:cNvSpPr/>
            <p:nvPr/>
          </p:nvSpPr>
          <p:spPr>
            <a:xfrm>
              <a:off x="5822432" y="1996038"/>
              <a:ext cx="379802" cy="326913"/>
            </a:xfrm>
            <a:custGeom>
              <a:rect b="b" l="l" r="r" t="t"/>
              <a:pathLst>
                <a:path extrusionOk="0" h="16782" w="19497">
                  <a:moveTo>
                    <a:pt x="18245" y="565"/>
                  </a:moveTo>
                  <a:cubicBezTo>
                    <a:pt x="18615" y="565"/>
                    <a:pt x="18909" y="882"/>
                    <a:pt x="18909" y="1252"/>
                  </a:cubicBezTo>
                  <a:lnTo>
                    <a:pt x="18909" y="10780"/>
                  </a:lnTo>
                  <a:lnTo>
                    <a:pt x="18298" y="10780"/>
                  </a:lnTo>
                  <a:lnTo>
                    <a:pt x="18298" y="2011"/>
                  </a:lnTo>
                  <a:cubicBezTo>
                    <a:pt x="18298" y="1617"/>
                    <a:pt x="17974" y="1299"/>
                    <a:pt x="17586" y="1299"/>
                  </a:cubicBezTo>
                  <a:lnTo>
                    <a:pt x="6836" y="1299"/>
                  </a:lnTo>
                  <a:cubicBezTo>
                    <a:pt x="6660" y="1299"/>
                    <a:pt x="6542" y="1446"/>
                    <a:pt x="6542" y="1593"/>
                  </a:cubicBezTo>
                  <a:cubicBezTo>
                    <a:pt x="6542" y="1740"/>
                    <a:pt x="6660" y="1887"/>
                    <a:pt x="6836" y="1887"/>
                  </a:cubicBezTo>
                  <a:lnTo>
                    <a:pt x="17586" y="1887"/>
                  </a:lnTo>
                  <a:cubicBezTo>
                    <a:pt x="17657" y="1887"/>
                    <a:pt x="17733" y="1940"/>
                    <a:pt x="17733" y="2011"/>
                  </a:cubicBezTo>
                  <a:lnTo>
                    <a:pt x="17733" y="10780"/>
                  </a:lnTo>
                  <a:lnTo>
                    <a:pt x="1763" y="10780"/>
                  </a:lnTo>
                  <a:lnTo>
                    <a:pt x="1763" y="2011"/>
                  </a:lnTo>
                  <a:cubicBezTo>
                    <a:pt x="1763" y="1940"/>
                    <a:pt x="1810" y="1887"/>
                    <a:pt x="1887" y="1887"/>
                  </a:cubicBezTo>
                  <a:lnTo>
                    <a:pt x="5484" y="1887"/>
                  </a:lnTo>
                  <a:cubicBezTo>
                    <a:pt x="5660" y="1887"/>
                    <a:pt x="5778" y="1740"/>
                    <a:pt x="5778" y="1593"/>
                  </a:cubicBezTo>
                  <a:cubicBezTo>
                    <a:pt x="5778" y="1446"/>
                    <a:pt x="5660" y="1299"/>
                    <a:pt x="5484" y="1299"/>
                  </a:cubicBezTo>
                  <a:lnTo>
                    <a:pt x="1887" y="1299"/>
                  </a:lnTo>
                  <a:cubicBezTo>
                    <a:pt x="1493" y="1299"/>
                    <a:pt x="1176" y="1617"/>
                    <a:pt x="1176" y="2011"/>
                  </a:cubicBezTo>
                  <a:lnTo>
                    <a:pt x="1176" y="10780"/>
                  </a:lnTo>
                  <a:lnTo>
                    <a:pt x="564" y="10780"/>
                  </a:lnTo>
                  <a:lnTo>
                    <a:pt x="564" y="1252"/>
                  </a:lnTo>
                  <a:cubicBezTo>
                    <a:pt x="564" y="882"/>
                    <a:pt x="882" y="565"/>
                    <a:pt x="1252" y="565"/>
                  </a:cubicBezTo>
                  <a:close/>
                  <a:moveTo>
                    <a:pt x="18909" y="11345"/>
                  </a:moveTo>
                  <a:lnTo>
                    <a:pt x="18909" y="12544"/>
                  </a:lnTo>
                  <a:cubicBezTo>
                    <a:pt x="18909" y="12932"/>
                    <a:pt x="18615" y="13225"/>
                    <a:pt x="18245" y="13225"/>
                  </a:cubicBezTo>
                  <a:lnTo>
                    <a:pt x="1252" y="13225"/>
                  </a:lnTo>
                  <a:cubicBezTo>
                    <a:pt x="882" y="13225"/>
                    <a:pt x="564" y="12932"/>
                    <a:pt x="564" y="12544"/>
                  </a:cubicBezTo>
                  <a:lnTo>
                    <a:pt x="564" y="11345"/>
                  </a:lnTo>
                  <a:close/>
                  <a:moveTo>
                    <a:pt x="11315" y="13790"/>
                  </a:moveTo>
                  <a:cubicBezTo>
                    <a:pt x="11315" y="14331"/>
                    <a:pt x="11391" y="15459"/>
                    <a:pt x="11538" y="16194"/>
                  </a:cubicBezTo>
                  <a:lnTo>
                    <a:pt x="7959" y="16194"/>
                  </a:lnTo>
                  <a:cubicBezTo>
                    <a:pt x="8106" y="15459"/>
                    <a:pt x="8158" y="14331"/>
                    <a:pt x="8182" y="13790"/>
                  </a:cubicBezTo>
                  <a:close/>
                  <a:moveTo>
                    <a:pt x="1252" y="0"/>
                  </a:moveTo>
                  <a:cubicBezTo>
                    <a:pt x="564" y="0"/>
                    <a:pt x="0" y="565"/>
                    <a:pt x="0" y="1252"/>
                  </a:cubicBezTo>
                  <a:lnTo>
                    <a:pt x="0" y="12544"/>
                  </a:lnTo>
                  <a:cubicBezTo>
                    <a:pt x="0" y="13255"/>
                    <a:pt x="564" y="13790"/>
                    <a:pt x="1252" y="13790"/>
                  </a:cubicBezTo>
                  <a:lnTo>
                    <a:pt x="7594" y="13790"/>
                  </a:lnTo>
                  <a:cubicBezTo>
                    <a:pt x="7594" y="14454"/>
                    <a:pt x="7518" y="15577"/>
                    <a:pt x="7371" y="16194"/>
                  </a:cubicBezTo>
                  <a:lnTo>
                    <a:pt x="6366" y="16194"/>
                  </a:lnTo>
                  <a:cubicBezTo>
                    <a:pt x="6219" y="16194"/>
                    <a:pt x="6101" y="16311"/>
                    <a:pt x="6101" y="16488"/>
                  </a:cubicBezTo>
                  <a:cubicBezTo>
                    <a:pt x="6101" y="16635"/>
                    <a:pt x="6219" y="16782"/>
                    <a:pt x="6366" y="16782"/>
                  </a:cubicBezTo>
                  <a:lnTo>
                    <a:pt x="13102" y="16782"/>
                  </a:lnTo>
                  <a:cubicBezTo>
                    <a:pt x="13249" y="16782"/>
                    <a:pt x="13396" y="16635"/>
                    <a:pt x="13396" y="16488"/>
                  </a:cubicBezTo>
                  <a:cubicBezTo>
                    <a:pt x="13396" y="16311"/>
                    <a:pt x="13249" y="16194"/>
                    <a:pt x="13102" y="16194"/>
                  </a:cubicBezTo>
                  <a:lnTo>
                    <a:pt x="12126" y="16194"/>
                  </a:lnTo>
                  <a:cubicBezTo>
                    <a:pt x="11979" y="15577"/>
                    <a:pt x="11903" y="14454"/>
                    <a:pt x="11879"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 name="Google Shape;1380;p41"/>
            <p:cNvSpPr/>
            <p:nvPr/>
          </p:nvSpPr>
          <p:spPr>
            <a:xfrm>
              <a:off x="5896397" y="2046179"/>
              <a:ext cx="231870" cy="142691"/>
            </a:xfrm>
            <a:custGeom>
              <a:rect b="b" l="l" r="r" t="t"/>
              <a:pathLst>
                <a:path extrusionOk="0" h="7325" w="11903">
                  <a:moveTo>
                    <a:pt x="8082" y="589"/>
                  </a:moveTo>
                  <a:lnTo>
                    <a:pt x="8082" y="2129"/>
                  </a:lnTo>
                  <a:lnTo>
                    <a:pt x="3821" y="2129"/>
                  </a:lnTo>
                  <a:lnTo>
                    <a:pt x="3821" y="589"/>
                  </a:lnTo>
                  <a:close/>
                  <a:moveTo>
                    <a:pt x="4826" y="5191"/>
                  </a:moveTo>
                  <a:lnTo>
                    <a:pt x="4826" y="6760"/>
                  </a:lnTo>
                  <a:lnTo>
                    <a:pt x="564" y="6760"/>
                  </a:lnTo>
                  <a:lnTo>
                    <a:pt x="564" y="5191"/>
                  </a:lnTo>
                  <a:close/>
                  <a:moveTo>
                    <a:pt x="3774" y="1"/>
                  </a:moveTo>
                  <a:cubicBezTo>
                    <a:pt x="3480" y="1"/>
                    <a:pt x="3233" y="248"/>
                    <a:pt x="3233" y="512"/>
                  </a:cubicBezTo>
                  <a:lnTo>
                    <a:pt x="3233" y="2205"/>
                  </a:lnTo>
                  <a:cubicBezTo>
                    <a:pt x="3233" y="2475"/>
                    <a:pt x="3480" y="2716"/>
                    <a:pt x="3774" y="2716"/>
                  </a:cubicBezTo>
                  <a:lnTo>
                    <a:pt x="5655" y="2716"/>
                  </a:lnTo>
                  <a:lnTo>
                    <a:pt x="5655" y="3504"/>
                  </a:lnTo>
                  <a:lnTo>
                    <a:pt x="2916" y="3504"/>
                  </a:lnTo>
                  <a:cubicBezTo>
                    <a:pt x="2645" y="3504"/>
                    <a:pt x="2398" y="3722"/>
                    <a:pt x="2398" y="4015"/>
                  </a:cubicBezTo>
                  <a:lnTo>
                    <a:pt x="2398" y="4627"/>
                  </a:lnTo>
                  <a:lnTo>
                    <a:pt x="511" y="4627"/>
                  </a:lnTo>
                  <a:cubicBezTo>
                    <a:pt x="218" y="4627"/>
                    <a:pt x="0" y="4850"/>
                    <a:pt x="0" y="5144"/>
                  </a:cubicBezTo>
                  <a:lnTo>
                    <a:pt x="0" y="6807"/>
                  </a:lnTo>
                  <a:cubicBezTo>
                    <a:pt x="0" y="7101"/>
                    <a:pt x="218" y="7325"/>
                    <a:pt x="511" y="7325"/>
                  </a:cubicBezTo>
                  <a:lnTo>
                    <a:pt x="4873" y="7325"/>
                  </a:lnTo>
                  <a:cubicBezTo>
                    <a:pt x="5167" y="7325"/>
                    <a:pt x="5390" y="7101"/>
                    <a:pt x="5390" y="6807"/>
                  </a:cubicBezTo>
                  <a:lnTo>
                    <a:pt x="5390" y="5144"/>
                  </a:lnTo>
                  <a:cubicBezTo>
                    <a:pt x="5390" y="4850"/>
                    <a:pt x="5167" y="4627"/>
                    <a:pt x="4873" y="4627"/>
                  </a:cubicBezTo>
                  <a:lnTo>
                    <a:pt x="2963" y="4627"/>
                  </a:lnTo>
                  <a:lnTo>
                    <a:pt x="2963" y="4068"/>
                  </a:lnTo>
                  <a:lnTo>
                    <a:pt x="8917" y="4068"/>
                  </a:lnTo>
                  <a:lnTo>
                    <a:pt x="8917" y="4627"/>
                  </a:lnTo>
                  <a:lnTo>
                    <a:pt x="7030" y="4627"/>
                  </a:lnTo>
                  <a:cubicBezTo>
                    <a:pt x="6736" y="4627"/>
                    <a:pt x="6489" y="4850"/>
                    <a:pt x="6489" y="5144"/>
                  </a:cubicBezTo>
                  <a:lnTo>
                    <a:pt x="6489" y="6807"/>
                  </a:lnTo>
                  <a:cubicBezTo>
                    <a:pt x="6489" y="7101"/>
                    <a:pt x="6736" y="7325"/>
                    <a:pt x="7030" y="7325"/>
                  </a:cubicBezTo>
                  <a:lnTo>
                    <a:pt x="7741" y="7325"/>
                  </a:lnTo>
                  <a:cubicBezTo>
                    <a:pt x="7912" y="7325"/>
                    <a:pt x="8035" y="7201"/>
                    <a:pt x="8035" y="7054"/>
                  </a:cubicBezTo>
                  <a:cubicBezTo>
                    <a:pt x="8035" y="6884"/>
                    <a:pt x="7912" y="6760"/>
                    <a:pt x="7741" y="6760"/>
                  </a:cubicBezTo>
                  <a:lnTo>
                    <a:pt x="7077" y="6760"/>
                  </a:lnTo>
                  <a:lnTo>
                    <a:pt x="7077" y="5191"/>
                  </a:lnTo>
                  <a:lnTo>
                    <a:pt x="11338" y="5191"/>
                  </a:lnTo>
                  <a:lnTo>
                    <a:pt x="11338" y="6760"/>
                  </a:lnTo>
                  <a:lnTo>
                    <a:pt x="9087" y="6760"/>
                  </a:lnTo>
                  <a:cubicBezTo>
                    <a:pt x="8917" y="6760"/>
                    <a:pt x="8793" y="6884"/>
                    <a:pt x="8793" y="7054"/>
                  </a:cubicBezTo>
                  <a:cubicBezTo>
                    <a:pt x="8793" y="7201"/>
                    <a:pt x="8917" y="7325"/>
                    <a:pt x="9087" y="7325"/>
                  </a:cubicBezTo>
                  <a:lnTo>
                    <a:pt x="11385" y="7325"/>
                  </a:lnTo>
                  <a:cubicBezTo>
                    <a:pt x="11656" y="7325"/>
                    <a:pt x="11903" y="7101"/>
                    <a:pt x="11903" y="6807"/>
                  </a:cubicBezTo>
                  <a:lnTo>
                    <a:pt x="11903" y="5144"/>
                  </a:lnTo>
                  <a:cubicBezTo>
                    <a:pt x="11903" y="4850"/>
                    <a:pt x="11656" y="4627"/>
                    <a:pt x="11385" y="4627"/>
                  </a:cubicBezTo>
                  <a:lnTo>
                    <a:pt x="9475" y="4627"/>
                  </a:lnTo>
                  <a:lnTo>
                    <a:pt x="9475" y="4015"/>
                  </a:lnTo>
                  <a:cubicBezTo>
                    <a:pt x="9475" y="3722"/>
                    <a:pt x="9258" y="3504"/>
                    <a:pt x="8964" y="3504"/>
                  </a:cubicBezTo>
                  <a:lnTo>
                    <a:pt x="6219" y="3504"/>
                  </a:lnTo>
                  <a:lnTo>
                    <a:pt x="6219" y="2716"/>
                  </a:lnTo>
                  <a:lnTo>
                    <a:pt x="8129" y="2716"/>
                  </a:lnTo>
                  <a:cubicBezTo>
                    <a:pt x="8423" y="2716"/>
                    <a:pt x="8646" y="2475"/>
                    <a:pt x="8646" y="2205"/>
                  </a:cubicBezTo>
                  <a:lnTo>
                    <a:pt x="8646" y="512"/>
                  </a:lnTo>
                  <a:cubicBezTo>
                    <a:pt x="8646" y="248"/>
                    <a:pt x="8423" y="1"/>
                    <a:pt x="8129"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1" name="Google Shape;1381;p41"/>
          <p:cNvGrpSpPr/>
          <p:nvPr/>
        </p:nvGrpSpPr>
        <p:grpSpPr>
          <a:xfrm>
            <a:off x="8764177" y="3903276"/>
            <a:ext cx="759642" cy="653827"/>
            <a:chOff x="3517676" y="1996038"/>
            <a:chExt cx="379821" cy="326913"/>
          </a:xfrm>
        </p:grpSpPr>
        <p:sp>
          <p:nvSpPr>
            <p:cNvPr id="1382" name="Google Shape;1382;p41"/>
            <p:cNvSpPr/>
            <p:nvPr/>
          </p:nvSpPr>
          <p:spPr>
            <a:xfrm>
              <a:off x="3523403" y="2211758"/>
              <a:ext cx="368815" cy="47648"/>
            </a:xfrm>
            <a:custGeom>
              <a:rect b="b" l="l" r="r" t="t"/>
              <a:pathLst>
                <a:path extrusionOk="0" h="2446" w="18933">
                  <a:moveTo>
                    <a:pt x="0" y="0"/>
                  </a:moveTo>
                  <a:lnTo>
                    <a:pt x="0" y="1470"/>
                  </a:lnTo>
                  <a:cubicBezTo>
                    <a:pt x="0" y="2005"/>
                    <a:pt x="441" y="2445"/>
                    <a:pt x="953" y="2445"/>
                  </a:cubicBezTo>
                  <a:lnTo>
                    <a:pt x="17951" y="2445"/>
                  </a:lnTo>
                  <a:cubicBezTo>
                    <a:pt x="18492" y="2445"/>
                    <a:pt x="18933" y="2005"/>
                    <a:pt x="18933" y="1470"/>
                  </a:cubicBezTo>
                  <a:lnTo>
                    <a:pt x="18933" y="0"/>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 name="Google Shape;1383;p41"/>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 name="Google Shape;1384;p41"/>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 name="Google Shape;1385;p41"/>
            <p:cNvSpPr/>
            <p:nvPr/>
          </p:nvSpPr>
          <p:spPr>
            <a:xfrm>
              <a:off x="3858320" y="2001298"/>
              <a:ext cx="33895" cy="210481"/>
            </a:xfrm>
            <a:custGeom>
              <a:rect b="b" l="l" r="r" t="t"/>
              <a:pathLst>
                <a:path extrusionOk="0" h="10805" w="1740">
                  <a:moveTo>
                    <a:pt x="0" y="1"/>
                  </a:moveTo>
                  <a:cubicBezTo>
                    <a:pt x="541" y="1"/>
                    <a:pt x="982" y="442"/>
                    <a:pt x="982" y="982"/>
                  </a:cubicBezTo>
                  <a:lnTo>
                    <a:pt x="982" y="10804"/>
                  </a:lnTo>
                  <a:lnTo>
                    <a:pt x="1740" y="10804"/>
                  </a:lnTo>
                  <a:lnTo>
                    <a:pt x="1740" y="982"/>
                  </a:lnTo>
                  <a:cubicBezTo>
                    <a:pt x="1740" y="442"/>
                    <a:pt x="129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 name="Google Shape;1386;p41"/>
            <p:cNvSpPr/>
            <p:nvPr/>
          </p:nvSpPr>
          <p:spPr>
            <a:xfrm>
              <a:off x="3858320" y="2211758"/>
              <a:ext cx="33895" cy="47648"/>
            </a:xfrm>
            <a:custGeom>
              <a:rect b="b" l="l" r="r" t="t"/>
              <a:pathLst>
                <a:path extrusionOk="0" h="2446" w="1740">
                  <a:moveTo>
                    <a:pt x="982" y="0"/>
                  </a:moveTo>
                  <a:lnTo>
                    <a:pt x="982" y="1470"/>
                  </a:lnTo>
                  <a:cubicBezTo>
                    <a:pt x="982" y="2005"/>
                    <a:pt x="541" y="2445"/>
                    <a:pt x="0" y="2445"/>
                  </a:cubicBezTo>
                  <a:lnTo>
                    <a:pt x="758" y="2445"/>
                  </a:lnTo>
                  <a:cubicBezTo>
                    <a:pt x="1299" y="2445"/>
                    <a:pt x="1740" y="2005"/>
                    <a:pt x="1740" y="1470"/>
                  </a:cubicBezTo>
                  <a:lnTo>
                    <a:pt x="1740" y="0"/>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 name="Google Shape;1387;p41"/>
            <p:cNvSpPr/>
            <p:nvPr/>
          </p:nvSpPr>
          <p:spPr>
            <a:xfrm>
              <a:off x="3665606" y="2259386"/>
              <a:ext cx="83959" cy="57836"/>
            </a:xfrm>
            <a:custGeom>
              <a:rect b="b" l="l" r="r" t="t"/>
              <a:pathLst>
                <a:path extrusionOk="0" h="2969" w="4310">
                  <a:moveTo>
                    <a:pt x="318" y="0"/>
                  </a:moveTo>
                  <a:cubicBezTo>
                    <a:pt x="318" y="0"/>
                    <a:pt x="295" y="2158"/>
                    <a:pt x="1" y="2969"/>
                  </a:cubicBezTo>
                  <a:lnTo>
                    <a:pt x="4309" y="2969"/>
                  </a:lnTo>
                  <a:cubicBezTo>
                    <a:pt x="4039" y="2158"/>
                    <a:pt x="4015" y="0"/>
                    <a:pt x="401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 name="Google Shape;1388;p41"/>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 name="Google Shape;1389;p41"/>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 name="Google Shape;1390;p41"/>
            <p:cNvSpPr/>
            <p:nvPr/>
          </p:nvSpPr>
          <p:spPr>
            <a:xfrm>
              <a:off x="3546760" y="2027069"/>
              <a:ext cx="322102" cy="184709"/>
            </a:xfrm>
            <a:custGeom>
              <a:rect b="b" l="l" r="r" t="t"/>
              <a:pathLst>
                <a:path extrusionOk="0" h="9482" w="16535">
                  <a:moveTo>
                    <a:pt x="418" y="0"/>
                  </a:moveTo>
                  <a:cubicBezTo>
                    <a:pt x="171" y="0"/>
                    <a:pt x="0" y="200"/>
                    <a:pt x="0" y="418"/>
                  </a:cubicBezTo>
                  <a:lnTo>
                    <a:pt x="0" y="9481"/>
                  </a:lnTo>
                  <a:lnTo>
                    <a:pt x="16535" y="9481"/>
                  </a:lnTo>
                  <a:lnTo>
                    <a:pt x="16535" y="418"/>
                  </a:lnTo>
                  <a:cubicBezTo>
                    <a:pt x="16535" y="200"/>
                    <a:pt x="16335" y="0"/>
                    <a:pt x="16117" y="0"/>
                  </a:cubicBez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 name="Google Shape;1391;p41"/>
            <p:cNvSpPr/>
            <p:nvPr/>
          </p:nvSpPr>
          <p:spPr>
            <a:xfrm>
              <a:off x="3546760" y="2027069"/>
              <a:ext cx="322102" cy="33915"/>
            </a:xfrm>
            <a:custGeom>
              <a:rect b="b" l="l" r="r" t="t"/>
              <a:pathLst>
                <a:path extrusionOk="0" h="1741" w="16535">
                  <a:moveTo>
                    <a:pt x="418" y="0"/>
                  </a:moveTo>
                  <a:cubicBezTo>
                    <a:pt x="171" y="0"/>
                    <a:pt x="0" y="200"/>
                    <a:pt x="0" y="418"/>
                  </a:cubicBezTo>
                  <a:lnTo>
                    <a:pt x="0" y="1740"/>
                  </a:lnTo>
                  <a:lnTo>
                    <a:pt x="16535" y="1740"/>
                  </a:lnTo>
                  <a:lnTo>
                    <a:pt x="16535" y="418"/>
                  </a:lnTo>
                  <a:cubicBezTo>
                    <a:pt x="16535" y="200"/>
                    <a:pt x="16335" y="0"/>
                    <a:pt x="16117" y="0"/>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 name="Google Shape;1392;p41"/>
            <p:cNvSpPr/>
            <p:nvPr/>
          </p:nvSpPr>
          <p:spPr>
            <a:xfrm>
              <a:off x="3845950" y="2027069"/>
              <a:ext cx="22908" cy="33915"/>
            </a:xfrm>
            <a:custGeom>
              <a:rect b="b" l="l" r="r" t="t"/>
              <a:pathLst>
                <a:path extrusionOk="0" h="1741" w="1176">
                  <a:moveTo>
                    <a:pt x="0" y="0"/>
                  </a:moveTo>
                  <a:cubicBezTo>
                    <a:pt x="218" y="0"/>
                    <a:pt x="412" y="200"/>
                    <a:pt x="412" y="418"/>
                  </a:cubicBezTo>
                  <a:lnTo>
                    <a:pt x="412" y="1740"/>
                  </a:lnTo>
                  <a:lnTo>
                    <a:pt x="1176" y="1740"/>
                  </a:lnTo>
                  <a:lnTo>
                    <a:pt x="1176" y="418"/>
                  </a:lnTo>
                  <a:cubicBezTo>
                    <a:pt x="1176" y="224"/>
                    <a:pt x="1029" y="24"/>
                    <a:pt x="805" y="0"/>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 name="Google Shape;1393;p41"/>
            <p:cNvSpPr/>
            <p:nvPr/>
          </p:nvSpPr>
          <p:spPr>
            <a:xfrm>
              <a:off x="3568285" y="2038523"/>
              <a:ext cx="11474" cy="11454"/>
            </a:xfrm>
            <a:custGeom>
              <a:rect b="b" l="l" r="r" t="t"/>
              <a:pathLst>
                <a:path extrusionOk="0" h="588" w="589">
                  <a:moveTo>
                    <a:pt x="294" y="0"/>
                  </a:moveTo>
                  <a:cubicBezTo>
                    <a:pt x="147" y="0"/>
                    <a:pt x="1" y="147"/>
                    <a:pt x="1" y="294"/>
                  </a:cubicBezTo>
                  <a:cubicBezTo>
                    <a:pt x="1" y="464"/>
                    <a:pt x="147" y="588"/>
                    <a:pt x="294" y="588"/>
                  </a:cubicBezTo>
                  <a:cubicBezTo>
                    <a:pt x="441" y="588"/>
                    <a:pt x="588" y="464"/>
                    <a:pt x="588" y="294"/>
                  </a:cubicBezTo>
                  <a:cubicBezTo>
                    <a:pt x="588"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 name="Google Shape;1394;p41"/>
            <p:cNvSpPr/>
            <p:nvPr/>
          </p:nvSpPr>
          <p:spPr>
            <a:xfrm>
              <a:off x="3590609" y="2038523"/>
              <a:ext cx="11006" cy="11454"/>
            </a:xfrm>
            <a:custGeom>
              <a:rect b="b" l="l" r="r" t="t"/>
              <a:pathLst>
                <a:path extrusionOk="0" h="588" w="565">
                  <a:moveTo>
                    <a:pt x="271" y="0"/>
                  </a:moveTo>
                  <a:cubicBezTo>
                    <a:pt x="124" y="0"/>
                    <a:pt x="1" y="147"/>
                    <a:pt x="1" y="294"/>
                  </a:cubicBezTo>
                  <a:cubicBezTo>
                    <a:pt x="1" y="464"/>
                    <a:pt x="124" y="588"/>
                    <a:pt x="271" y="588"/>
                  </a:cubicBezTo>
                  <a:cubicBezTo>
                    <a:pt x="442" y="588"/>
                    <a:pt x="565" y="464"/>
                    <a:pt x="565" y="294"/>
                  </a:cubicBezTo>
                  <a:cubicBezTo>
                    <a:pt x="565" y="147"/>
                    <a:pt x="442" y="0"/>
                    <a:pt x="271"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 name="Google Shape;1395;p41"/>
            <p:cNvSpPr/>
            <p:nvPr/>
          </p:nvSpPr>
          <p:spPr>
            <a:xfrm>
              <a:off x="3612601" y="2038523"/>
              <a:ext cx="11006" cy="11454"/>
            </a:xfrm>
            <a:custGeom>
              <a:rect b="b" l="l" r="r" t="t"/>
              <a:pathLst>
                <a:path extrusionOk="0" h="588" w="565">
                  <a:moveTo>
                    <a:pt x="294" y="0"/>
                  </a:moveTo>
                  <a:cubicBezTo>
                    <a:pt x="124" y="0"/>
                    <a:pt x="0" y="147"/>
                    <a:pt x="0" y="294"/>
                  </a:cubicBezTo>
                  <a:cubicBezTo>
                    <a:pt x="0" y="464"/>
                    <a:pt x="124" y="588"/>
                    <a:pt x="294" y="588"/>
                  </a:cubicBezTo>
                  <a:cubicBezTo>
                    <a:pt x="441" y="588"/>
                    <a:pt x="564" y="464"/>
                    <a:pt x="564" y="294"/>
                  </a:cubicBezTo>
                  <a:cubicBezTo>
                    <a:pt x="564" y="147"/>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 name="Google Shape;1396;p41"/>
            <p:cNvSpPr/>
            <p:nvPr/>
          </p:nvSpPr>
          <p:spPr>
            <a:xfrm>
              <a:off x="3612601" y="2095307"/>
              <a:ext cx="26240" cy="62998"/>
            </a:xfrm>
            <a:custGeom>
              <a:rect b="b" l="l" r="r" t="t"/>
              <a:pathLst>
                <a:path extrusionOk="0" h="3234" w="1347">
                  <a:moveTo>
                    <a:pt x="664" y="0"/>
                  </a:moveTo>
                  <a:cubicBezTo>
                    <a:pt x="517" y="0"/>
                    <a:pt x="394" y="124"/>
                    <a:pt x="394" y="271"/>
                  </a:cubicBezTo>
                  <a:lnTo>
                    <a:pt x="394" y="688"/>
                  </a:lnTo>
                  <a:lnTo>
                    <a:pt x="294" y="688"/>
                  </a:lnTo>
                  <a:cubicBezTo>
                    <a:pt x="124" y="688"/>
                    <a:pt x="0" y="812"/>
                    <a:pt x="0" y="982"/>
                  </a:cubicBezTo>
                  <a:cubicBezTo>
                    <a:pt x="0" y="1129"/>
                    <a:pt x="124" y="1252"/>
                    <a:pt x="294" y="1252"/>
                  </a:cubicBezTo>
                  <a:lnTo>
                    <a:pt x="394" y="1252"/>
                  </a:lnTo>
                  <a:lnTo>
                    <a:pt x="394" y="2939"/>
                  </a:lnTo>
                  <a:cubicBezTo>
                    <a:pt x="394" y="3110"/>
                    <a:pt x="517" y="3233"/>
                    <a:pt x="664" y="3233"/>
                  </a:cubicBezTo>
                  <a:cubicBezTo>
                    <a:pt x="835" y="3233"/>
                    <a:pt x="958" y="3110"/>
                    <a:pt x="958" y="2939"/>
                  </a:cubicBezTo>
                  <a:lnTo>
                    <a:pt x="958" y="1252"/>
                  </a:lnTo>
                  <a:lnTo>
                    <a:pt x="1052" y="1252"/>
                  </a:lnTo>
                  <a:cubicBezTo>
                    <a:pt x="1223" y="1252"/>
                    <a:pt x="1346" y="1129"/>
                    <a:pt x="1346" y="982"/>
                  </a:cubicBezTo>
                  <a:cubicBezTo>
                    <a:pt x="1346" y="812"/>
                    <a:pt x="1223" y="688"/>
                    <a:pt x="1052" y="688"/>
                  </a:cubicBezTo>
                  <a:lnTo>
                    <a:pt x="958" y="688"/>
                  </a:lnTo>
                  <a:lnTo>
                    <a:pt x="958" y="271"/>
                  </a:lnTo>
                  <a:cubicBezTo>
                    <a:pt x="958" y="124"/>
                    <a:pt x="835" y="0"/>
                    <a:pt x="66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 name="Google Shape;1397;p41"/>
            <p:cNvSpPr/>
            <p:nvPr/>
          </p:nvSpPr>
          <p:spPr>
            <a:xfrm>
              <a:off x="3646496" y="2095307"/>
              <a:ext cx="25772" cy="62998"/>
            </a:xfrm>
            <a:custGeom>
              <a:rect b="b" l="l" r="r" t="t"/>
              <a:pathLst>
                <a:path extrusionOk="0" h="3234" w="1323">
                  <a:moveTo>
                    <a:pt x="658" y="0"/>
                  </a:moveTo>
                  <a:cubicBezTo>
                    <a:pt x="511" y="0"/>
                    <a:pt x="364" y="124"/>
                    <a:pt x="364" y="271"/>
                  </a:cubicBezTo>
                  <a:lnTo>
                    <a:pt x="364" y="688"/>
                  </a:lnTo>
                  <a:lnTo>
                    <a:pt x="270" y="688"/>
                  </a:lnTo>
                  <a:cubicBezTo>
                    <a:pt x="123" y="688"/>
                    <a:pt x="0" y="812"/>
                    <a:pt x="0" y="982"/>
                  </a:cubicBezTo>
                  <a:cubicBezTo>
                    <a:pt x="0" y="1129"/>
                    <a:pt x="123" y="1252"/>
                    <a:pt x="270" y="1252"/>
                  </a:cubicBezTo>
                  <a:lnTo>
                    <a:pt x="364" y="1252"/>
                  </a:lnTo>
                  <a:lnTo>
                    <a:pt x="364" y="2939"/>
                  </a:lnTo>
                  <a:cubicBezTo>
                    <a:pt x="364" y="3110"/>
                    <a:pt x="511" y="3233"/>
                    <a:pt x="658" y="3233"/>
                  </a:cubicBezTo>
                  <a:cubicBezTo>
                    <a:pt x="805" y="3233"/>
                    <a:pt x="952" y="3110"/>
                    <a:pt x="952" y="2939"/>
                  </a:cubicBezTo>
                  <a:lnTo>
                    <a:pt x="952" y="1252"/>
                  </a:lnTo>
                  <a:lnTo>
                    <a:pt x="1052" y="1252"/>
                  </a:lnTo>
                  <a:cubicBezTo>
                    <a:pt x="1199" y="1252"/>
                    <a:pt x="1323" y="1129"/>
                    <a:pt x="1323" y="982"/>
                  </a:cubicBezTo>
                  <a:cubicBezTo>
                    <a:pt x="1323" y="812"/>
                    <a:pt x="1199" y="688"/>
                    <a:pt x="1052" y="688"/>
                  </a:cubicBezTo>
                  <a:lnTo>
                    <a:pt x="952" y="688"/>
                  </a:lnTo>
                  <a:lnTo>
                    <a:pt x="952" y="271"/>
                  </a:lnTo>
                  <a:cubicBezTo>
                    <a:pt x="952" y="124"/>
                    <a:pt x="805" y="0"/>
                    <a:pt x="658"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 name="Google Shape;1398;p41"/>
            <p:cNvSpPr/>
            <p:nvPr/>
          </p:nvSpPr>
          <p:spPr>
            <a:xfrm>
              <a:off x="3727104" y="2111943"/>
              <a:ext cx="34811" cy="45895"/>
            </a:xfrm>
            <a:custGeom>
              <a:rect b="b" l="l" r="r" t="t"/>
              <a:pathLst>
                <a:path extrusionOk="0" h="2356" w="1787">
                  <a:moveTo>
                    <a:pt x="936" y="0"/>
                  </a:moveTo>
                  <a:cubicBezTo>
                    <a:pt x="840" y="0"/>
                    <a:pt x="738" y="15"/>
                    <a:pt x="635" y="52"/>
                  </a:cubicBezTo>
                  <a:cubicBezTo>
                    <a:pt x="370" y="128"/>
                    <a:pt x="170" y="346"/>
                    <a:pt x="147" y="592"/>
                  </a:cubicBezTo>
                  <a:cubicBezTo>
                    <a:pt x="123" y="763"/>
                    <a:pt x="170" y="1010"/>
                    <a:pt x="294" y="1133"/>
                  </a:cubicBezTo>
                  <a:cubicBezTo>
                    <a:pt x="488" y="1304"/>
                    <a:pt x="782" y="1374"/>
                    <a:pt x="1005" y="1451"/>
                  </a:cubicBezTo>
                  <a:cubicBezTo>
                    <a:pt x="1105" y="1498"/>
                    <a:pt x="1199" y="1574"/>
                    <a:pt x="1199" y="1621"/>
                  </a:cubicBezTo>
                  <a:cubicBezTo>
                    <a:pt x="1176" y="1692"/>
                    <a:pt x="1105" y="1791"/>
                    <a:pt x="929" y="1791"/>
                  </a:cubicBezTo>
                  <a:cubicBezTo>
                    <a:pt x="782" y="1791"/>
                    <a:pt x="635" y="1721"/>
                    <a:pt x="541" y="1621"/>
                  </a:cubicBezTo>
                  <a:cubicBezTo>
                    <a:pt x="473" y="1553"/>
                    <a:pt x="392" y="1516"/>
                    <a:pt x="311" y="1516"/>
                  </a:cubicBezTo>
                  <a:cubicBezTo>
                    <a:pt x="245" y="1516"/>
                    <a:pt x="179" y="1542"/>
                    <a:pt x="123" y="1598"/>
                  </a:cubicBezTo>
                  <a:cubicBezTo>
                    <a:pt x="0" y="1692"/>
                    <a:pt x="0" y="1868"/>
                    <a:pt x="100" y="1985"/>
                  </a:cubicBezTo>
                  <a:cubicBezTo>
                    <a:pt x="317" y="2232"/>
                    <a:pt x="611" y="2356"/>
                    <a:pt x="929" y="2356"/>
                  </a:cubicBezTo>
                  <a:cubicBezTo>
                    <a:pt x="1346" y="2356"/>
                    <a:pt x="1693" y="2085"/>
                    <a:pt x="1740" y="1721"/>
                  </a:cubicBezTo>
                  <a:cubicBezTo>
                    <a:pt x="1787" y="1451"/>
                    <a:pt x="1693" y="1104"/>
                    <a:pt x="1199" y="910"/>
                  </a:cubicBezTo>
                  <a:cubicBezTo>
                    <a:pt x="982" y="839"/>
                    <a:pt x="782" y="763"/>
                    <a:pt x="711" y="739"/>
                  </a:cubicBezTo>
                  <a:lnTo>
                    <a:pt x="711" y="692"/>
                  </a:lnTo>
                  <a:cubicBezTo>
                    <a:pt x="711" y="639"/>
                    <a:pt x="758" y="616"/>
                    <a:pt x="811" y="592"/>
                  </a:cubicBezTo>
                  <a:cubicBezTo>
                    <a:pt x="850" y="579"/>
                    <a:pt x="888" y="573"/>
                    <a:pt x="924" y="573"/>
                  </a:cubicBezTo>
                  <a:cubicBezTo>
                    <a:pt x="1092" y="573"/>
                    <a:pt x="1223" y="692"/>
                    <a:pt x="1223" y="692"/>
                  </a:cubicBezTo>
                  <a:cubicBezTo>
                    <a:pt x="1276" y="733"/>
                    <a:pt x="1344" y="752"/>
                    <a:pt x="1411" y="752"/>
                  </a:cubicBezTo>
                  <a:cubicBezTo>
                    <a:pt x="1499" y="752"/>
                    <a:pt x="1587" y="720"/>
                    <a:pt x="1640" y="663"/>
                  </a:cubicBezTo>
                  <a:cubicBezTo>
                    <a:pt x="1740" y="545"/>
                    <a:pt x="1716" y="346"/>
                    <a:pt x="1593" y="252"/>
                  </a:cubicBezTo>
                  <a:cubicBezTo>
                    <a:pt x="1482" y="141"/>
                    <a:pt x="1232" y="0"/>
                    <a:pt x="93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 name="Google Shape;1399;p41"/>
            <p:cNvSpPr/>
            <p:nvPr/>
          </p:nvSpPr>
          <p:spPr>
            <a:xfrm>
              <a:off x="3571148" y="2095307"/>
              <a:ext cx="35746" cy="62998"/>
            </a:xfrm>
            <a:custGeom>
              <a:rect b="b" l="l" r="r" t="t"/>
              <a:pathLst>
                <a:path extrusionOk="0" h="3234" w="1835">
                  <a:moveTo>
                    <a:pt x="294" y="0"/>
                  </a:moveTo>
                  <a:cubicBezTo>
                    <a:pt x="118" y="0"/>
                    <a:pt x="0" y="124"/>
                    <a:pt x="0" y="271"/>
                  </a:cubicBezTo>
                  <a:lnTo>
                    <a:pt x="0" y="2939"/>
                  </a:lnTo>
                  <a:cubicBezTo>
                    <a:pt x="0" y="3110"/>
                    <a:pt x="118" y="3233"/>
                    <a:pt x="294" y="3233"/>
                  </a:cubicBezTo>
                  <a:cubicBezTo>
                    <a:pt x="441" y="3233"/>
                    <a:pt x="559" y="3110"/>
                    <a:pt x="559" y="2939"/>
                  </a:cubicBezTo>
                  <a:lnTo>
                    <a:pt x="559" y="2034"/>
                  </a:lnTo>
                  <a:cubicBezTo>
                    <a:pt x="559" y="1693"/>
                    <a:pt x="735" y="1446"/>
                    <a:pt x="953" y="1446"/>
                  </a:cubicBezTo>
                  <a:cubicBezTo>
                    <a:pt x="1100" y="1446"/>
                    <a:pt x="1123" y="1493"/>
                    <a:pt x="1147" y="1517"/>
                  </a:cubicBezTo>
                  <a:cubicBezTo>
                    <a:pt x="1200" y="1546"/>
                    <a:pt x="1270" y="1664"/>
                    <a:pt x="1270" y="2034"/>
                  </a:cubicBezTo>
                  <a:lnTo>
                    <a:pt x="1270" y="2939"/>
                  </a:lnTo>
                  <a:cubicBezTo>
                    <a:pt x="1270" y="3110"/>
                    <a:pt x="1393" y="3233"/>
                    <a:pt x="1540" y="3233"/>
                  </a:cubicBezTo>
                  <a:cubicBezTo>
                    <a:pt x="1711" y="3233"/>
                    <a:pt x="1834" y="3110"/>
                    <a:pt x="1834" y="2939"/>
                  </a:cubicBezTo>
                  <a:lnTo>
                    <a:pt x="1834" y="2034"/>
                  </a:lnTo>
                  <a:cubicBezTo>
                    <a:pt x="1834" y="1593"/>
                    <a:pt x="1734" y="1299"/>
                    <a:pt x="1564" y="1106"/>
                  </a:cubicBezTo>
                  <a:cubicBezTo>
                    <a:pt x="1417" y="959"/>
                    <a:pt x="1200" y="882"/>
                    <a:pt x="953" y="882"/>
                  </a:cubicBezTo>
                  <a:cubicBezTo>
                    <a:pt x="806" y="882"/>
                    <a:pt x="682" y="906"/>
                    <a:pt x="559" y="982"/>
                  </a:cubicBezTo>
                  <a:lnTo>
                    <a:pt x="559" y="271"/>
                  </a:lnTo>
                  <a:cubicBezTo>
                    <a:pt x="559"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 name="Google Shape;1400;p41"/>
            <p:cNvSpPr/>
            <p:nvPr/>
          </p:nvSpPr>
          <p:spPr>
            <a:xfrm>
              <a:off x="3790978" y="2105515"/>
              <a:ext cx="29688" cy="52791"/>
            </a:xfrm>
            <a:custGeom>
              <a:rect b="b" l="l" r="r" t="t"/>
              <a:pathLst>
                <a:path extrusionOk="0" h="2710" w="1524">
                  <a:moveTo>
                    <a:pt x="1203" y="0"/>
                  </a:moveTo>
                  <a:cubicBezTo>
                    <a:pt x="1085" y="0"/>
                    <a:pt x="972" y="72"/>
                    <a:pt x="935" y="188"/>
                  </a:cubicBezTo>
                  <a:lnTo>
                    <a:pt x="77" y="2315"/>
                  </a:lnTo>
                  <a:cubicBezTo>
                    <a:pt x="1" y="2515"/>
                    <a:pt x="148" y="2709"/>
                    <a:pt x="348" y="2709"/>
                  </a:cubicBezTo>
                  <a:cubicBezTo>
                    <a:pt x="471" y="2709"/>
                    <a:pt x="565" y="2639"/>
                    <a:pt x="618" y="2539"/>
                  </a:cubicBezTo>
                  <a:lnTo>
                    <a:pt x="1470" y="382"/>
                  </a:lnTo>
                  <a:cubicBezTo>
                    <a:pt x="1523" y="235"/>
                    <a:pt x="1447" y="88"/>
                    <a:pt x="1300" y="17"/>
                  </a:cubicBezTo>
                  <a:cubicBezTo>
                    <a:pt x="1268" y="6"/>
                    <a:pt x="1236" y="0"/>
                    <a:pt x="1203"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 name="Google Shape;1401;p41"/>
            <p:cNvSpPr/>
            <p:nvPr/>
          </p:nvSpPr>
          <p:spPr>
            <a:xfrm>
              <a:off x="3815834" y="2105515"/>
              <a:ext cx="29103" cy="52791"/>
            </a:xfrm>
            <a:custGeom>
              <a:rect b="b" l="l" r="r" t="t"/>
              <a:pathLst>
                <a:path extrusionOk="0" h="2710" w="1494">
                  <a:moveTo>
                    <a:pt x="1182" y="0"/>
                  </a:moveTo>
                  <a:cubicBezTo>
                    <a:pt x="1069" y="0"/>
                    <a:pt x="966" y="72"/>
                    <a:pt x="906" y="188"/>
                  </a:cubicBezTo>
                  <a:lnTo>
                    <a:pt x="77" y="2315"/>
                  </a:lnTo>
                  <a:cubicBezTo>
                    <a:pt x="0" y="2462"/>
                    <a:pt x="77" y="2639"/>
                    <a:pt x="224" y="2686"/>
                  </a:cubicBezTo>
                  <a:cubicBezTo>
                    <a:pt x="247" y="2709"/>
                    <a:pt x="294" y="2709"/>
                    <a:pt x="318" y="2709"/>
                  </a:cubicBezTo>
                  <a:cubicBezTo>
                    <a:pt x="441" y="2709"/>
                    <a:pt x="541" y="2639"/>
                    <a:pt x="588" y="2539"/>
                  </a:cubicBezTo>
                  <a:lnTo>
                    <a:pt x="1446" y="382"/>
                  </a:lnTo>
                  <a:cubicBezTo>
                    <a:pt x="1493" y="235"/>
                    <a:pt x="1423" y="88"/>
                    <a:pt x="1276" y="17"/>
                  </a:cubicBezTo>
                  <a:cubicBezTo>
                    <a:pt x="1244" y="6"/>
                    <a:pt x="1213" y="0"/>
                    <a:pt x="1182"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 name="Google Shape;1402;p41"/>
            <p:cNvSpPr/>
            <p:nvPr/>
          </p:nvSpPr>
          <p:spPr>
            <a:xfrm>
              <a:off x="3680372" y="2112021"/>
              <a:ext cx="42505" cy="62083"/>
            </a:xfrm>
            <a:custGeom>
              <a:rect b="b" l="l" r="r" t="t"/>
              <a:pathLst>
                <a:path extrusionOk="0" h="3187" w="2182">
                  <a:moveTo>
                    <a:pt x="1077" y="565"/>
                  </a:moveTo>
                  <a:cubicBezTo>
                    <a:pt x="1370" y="565"/>
                    <a:pt x="1617" y="806"/>
                    <a:pt x="1617" y="1076"/>
                  </a:cubicBezTo>
                  <a:cubicBezTo>
                    <a:pt x="1617" y="1370"/>
                    <a:pt x="1370" y="1594"/>
                    <a:pt x="1077" y="1594"/>
                  </a:cubicBezTo>
                  <a:cubicBezTo>
                    <a:pt x="806" y="1594"/>
                    <a:pt x="565" y="1370"/>
                    <a:pt x="565" y="1076"/>
                  </a:cubicBezTo>
                  <a:cubicBezTo>
                    <a:pt x="565" y="806"/>
                    <a:pt x="806" y="565"/>
                    <a:pt x="1077" y="565"/>
                  </a:cubicBezTo>
                  <a:close/>
                  <a:moveTo>
                    <a:pt x="295" y="1"/>
                  </a:moveTo>
                  <a:cubicBezTo>
                    <a:pt x="124" y="1"/>
                    <a:pt x="1" y="124"/>
                    <a:pt x="1" y="295"/>
                  </a:cubicBezTo>
                  <a:lnTo>
                    <a:pt x="1" y="2893"/>
                  </a:lnTo>
                  <a:cubicBezTo>
                    <a:pt x="1" y="3063"/>
                    <a:pt x="124" y="3186"/>
                    <a:pt x="295" y="3186"/>
                  </a:cubicBezTo>
                  <a:cubicBezTo>
                    <a:pt x="442" y="3186"/>
                    <a:pt x="565" y="3063"/>
                    <a:pt x="565" y="2893"/>
                  </a:cubicBezTo>
                  <a:lnTo>
                    <a:pt x="565" y="2034"/>
                  </a:lnTo>
                  <a:cubicBezTo>
                    <a:pt x="736" y="2128"/>
                    <a:pt x="906" y="2181"/>
                    <a:pt x="1077" y="2181"/>
                  </a:cubicBezTo>
                  <a:cubicBezTo>
                    <a:pt x="1688" y="2181"/>
                    <a:pt x="2182" y="1688"/>
                    <a:pt x="2182" y="1076"/>
                  </a:cubicBezTo>
                  <a:cubicBezTo>
                    <a:pt x="2182" y="489"/>
                    <a:pt x="1688" y="1"/>
                    <a:pt x="1077" y="1"/>
                  </a:cubicBezTo>
                  <a:cubicBezTo>
                    <a:pt x="883" y="1"/>
                    <a:pt x="712" y="48"/>
                    <a:pt x="536" y="148"/>
                  </a:cubicBezTo>
                  <a:cubicBezTo>
                    <a:pt x="489" y="48"/>
                    <a:pt x="389" y="1"/>
                    <a:pt x="295"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 name="Google Shape;1403;p41"/>
            <p:cNvSpPr/>
            <p:nvPr/>
          </p:nvSpPr>
          <p:spPr>
            <a:xfrm>
              <a:off x="3772433" y="2118215"/>
              <a:ext cx="11006" cy="11454"/>
            </a:xfrm>
            <a:custGeom>
              <a:rect b="b" l="l" r="r" t="t"/>
              <a:pathLst>
                <a:path extrusionOk="0" h="588" w="565">
                  <a:moveTo>
                    <a:pt x="295" y="0"/>
                  </a:moveTo>
                  <a:cubicBezTo>
                    <a:pt x="124" y="0"/>
                    <a:pt x="1" y="147"/>
                    <a:pt x="1" y="294"/>
                  </a:cubicBezTo>
                  <a:cubicBezTo>
                    <a:pt x="1" y="441"/>
                    <a:pt x="124" y="588"/>
                    <a:pt x="295" y="588"/>
                  </a:cubicBezTo>
                  <a:cubicBezTo>
                    <a:pt x="441" y="588"/>
                    <a:pt x="565" y="441"/>
                    <a:pt x="565" y="294"/>
                  </a:cubicBezTo>
                  <a:cubicBezTo>
                    <a:pt x="565" y="147"/>
                    <a:pt x="44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 name="Google Shape;1404;p41"/>
            <p:cNvSpPr/>
            <p:nvPr/>
          </p:nvSpPr>
          <p:spPr>
            <a:xfrm>
              <a:off x="3772433" y="2140656"/>
              <a:ext cx="11006" cy="11006"/>
            </a:xfrm>
            <a:custGeom>
              <a:rect b="b" l="l" r="r" t="t"/>
              <a:pathLst>
                <a:path extrusionOk="0" h="565" w="565">
                  <a:moveTo>
                    <a:pt x="295" y="0"/>
                  </a:moveTo>
                  <a:cubicBezTo>
                    <a:pt x="124" y="0"/>
                    <a:pt x="1" y="124"/>
                    <a:pt x="1" y="270"/>
                  </a:cubicBezTo>
                  <a:cubicBezTo>
                    <a:pt x="1" y="441"/>
                    <a:pt x="124" y="564"/>
                    <a:pt x="295" y="564"/>
                  </a:cubicBezTo>
                  <a:cubicBezTo>
                    <a:pt x="441" y="564"/>
                    <a:pt x="565" y="441"/>
                    <a:pt x="565" y="270"/>
                  </a:cubicBezTo>
                  <a:cubicBezTo>
                    <a:pt x="565" y="124"/>
                    <a:pt x="441" y="0"/>
                    <a:pt x="29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 name="Google Shape;1405;p41"/>
            <p:cNvSpPr/>
            <p:nvPr/>
          </p:nvSpPr>
          <p:spPr>
            <a:xfrm>
              <a:off x="3689430" y="2229835"/>
              <a:ext cx="36778" cy="11026"/>
            </a:xfrm>
            <a:custGeom>
              <a:rect b="b" l="l" r="r" t="t"/>
              <a:pathLst>
                <a:path extrusionOk="0" h="566" w="1888">
                  <a:moveTo>
                    <a:pt x="294" y="1"/>
                  </a:moveTo>
                  <a:cubicBezTo>
                    <a:pt x="124" y="1"/>
                    <a:pt x="0" y="124"/>
                    <a:pt x="0" y="295"/>
                  </a:cubicBezTo>
                  <a:cubicBezTo>
                    <a:pt x="0" y="442"/>
                    <a:pt x="124" y="565"/>
                    <a:pt x="294" y="565"/>
                  </a:cubicBezTo>
                  <a:lnTo>
                    <a:pt x="1593" y="565"/>
                  </a:lnTo>
                  <a:cubicBezTo>
                    <a:pt x="1740" y="565"/>
                    <a:pt x="1887" y="442"/>
                    <a:pt x="1887" y="295"/>
                  </a:cubicBezTo>
                  <a:cubicBezTo>
                    <a:pt x="1887" y="124"/>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 name="Google Shape;1406;p41"/>
            <p:cNvSpPr/>
            <p:nvPr/>
          </p:nvSpPr>
          <p:spPr>
            <a:xfrm>
              <a:off x="3517676" y="1996038"/>
              <a:ext cx="379821" cy="326913"/>
            </a:xfrm>
            <a:custGeom>
              <a:rect b="b" l="l" r="r" t="t"/>
              <a:pathLst>
                <a:path extrusionOk="0" h="16782" w="19498">
                  <a:moveTo>
                    <a:pt x="17734" y="3627"/>
                  </a:moveTo>
                  <a:lnTo>
                    <a:pt x="17734" y="10780"/>
                  </a:lnTo>
                  <a:lnTo>
                    <a:pt x="1764" y="10780"/>
                  </a:lnTo>
                  <a:lnTo>
                    <a:pt x="1764" y="3627"/>
                  </a:lnTo>
                  <a:close/>
                  <a:moveTo>
                    <a:pt x="18933" y="11345"/>
                  </a:moveTo>
                  <a:lnTo>
                    <a:pt x="18933" y="12544"/>
                  </a:lnTo>
                  <a:cubicBezTo>
                    <a:pt x="18933" y="12932"/>
                    <a:pt x="18639" y="13225"/>
                    <a:pt x="18245" y="13225"/>
                  </a:cubicBezTo>
                  <a:lnTo>
                    <a:pt x="1247" y="13225"/>
                  </a:lnTo>
                  <a:cubicBezTo>
                    <a:pt x="882" y="13225"/>
                    <a:pt x="588" y="12932"/>
                    <a:pt x="588" y="12544"/>
                  </a:cubicBezTo>
                  <a:lnTo>
                    <a:pt x="588" y="11345"/>
                  </a:lnTo>
                  <a:close/>
                  <a:moveTo>
                    <a:pt x="11315" y="13790"/>
                  </a:moveTo>
                  <a:cubicBezTo>
                    <a:pt x="11339" y="14331"/>
                    <a:pt x="11386" y="15459"/>
                    <a:pt x="11533" y="16194"/>
                  </a:cubicBezTo>
                  <a:lnTo>
                    <a:pt x="7959" y="16194"/>
                  </a:lnTo>
                  <a:cubicBezTo>
                    <a:pt x="8130" y="15459"/>
                    <a:pt x="8182" y="14331"/>
                    <a:pt x="8182" y="13790"/>
                  </a:cubicBezTo>
                  <a:close/>
                  <a:moveTo>
                    <a:pt x="1247" y="0"/>
                  </a:moveTo>
                  <a:cubicBezTo>
                    <a:pt x="565" y="0"/>
                    <a:pt x="1" y="565"/>
                    <a:pt x="1" y="1252"/>
                  </a:cubicBezTo>
                  <a:lnTo>
                    <a:pt x="1" y="5096"/>
                  </a:lnTo>
                  <a:cubicBezTo>
                    <a:pt x="1" y="5243"/>
                    <a:pt x="147" y="5390"/>
                    <a:pt x="294" y="5390"/>
                  </a:cubicBezTo>
                  <a:cubicBezTo>
                    <a:pt x="465" y="5390"/>
                    <a:pt x="588" y="5243"/>
                    <a:pt x="588" y="5096"/>
                  </a:cubicBezTo>
                  <a:lnTo>
                    <a:pt x="588" y="1252"/>
                  </a:lnTo>
                  <a:cubicBezTo>
                    <a:pt x="588" y="882"/>
                    <a:pt x="882" y="565"/>
                    <a:pt x="1247" y="565"/>
                  </a:cubicBezTo>
                  <a:lnTo>
                    <a:pt x="18245" y="565"/>
                  </a:lnTo>
                  <a:cubicBezTo>
                    <a:pt x="18639" y="565"/>
                    <a:pt x="18933" y="882"/>
                    <a:pt x="18933" y="1252"/>
                  </a:cubicBezTo>
                  <a:lnTo>
                    <a:pt x="18933" y="10780"/>
                  </a:lnTo>
                  <a:lnTo>
                    <a:pt x="18322" y="10780"/>
                  </a:lnTo>
                  <a:lnTo>
                    <a:pt x="18322" y="2011"/>
                  </a:lnTo>
                  <a:cubicBezTo>
                    <a:pt x="18322" y="1617"/>
                    <a:pt x="17998" y="1299"/>
                    <a:pt x="17610" y="1299"/>
                  </a:cubicBezTo>
                  <a:lnTo>
                    <a:pt x="13326" y="1299"/>
                  </a:lnTo>
                  <a:cubicBezTo>
                    <a:pt x="13149" y="1299"/>
                    <a:pt x="13032" y="1446"/>
                    <a:pt x="13032" y="1593"/>
                  </a:cubicBezTo>
                  <a:cubicBezTo>
                    <a:pt x="13032" y="1740"/>
                    <a:pt x="13149" y="1887"/>
                    <a:pt x="13326" y="1887"/>
                  </a:cubicBezTo>
                  <a:lnTo>
                    <a:pt x="17610" y="1887"/>
                  </a:lnTo>
                  <a:cubicBezTo>
                    <a:pt x="17681" y="1887"/>
                    <a:pt x="17734" y="1940"/>
                    <a:pt x="17734" y="2011"/>
                  </a:cubicBezTo>
                  <a:lnTo>
                    <a:pt x="17734" y="3063"/>
                  </a:lnTo>
                  <a:lnTo>
                    <a:pt x="1764" y="3063"/>
                  </a:lnTo>
                  <a:lnTo>
                    <a:pt x="1764" y="2011"/>
                  </a:lnTo>
                  <a:cubicBezTo>
                    <a:pt x="1764" y="1940"/>
                    <a:pt x="1834" y="1887"/>
                    <a:pt x="1911" y="1887"/>
                  </a:cubicBezTo>
                  <a:lnTo>
                    <a:pt x="12003" y="1887"/>
                  </a:lnTo>
                  <a:cubicBezTo>
                    <a:pt x="12173" y="1887"/>
                    <a:pt x="12297" y="1740"/>
                    <a:pt x="12297" y="1593"/>
                  </a:cubicBezTo>
                  <a:cubicBezTo>
                    <a:pt x="12297" y="1446"/>
                    <a:pt x="12173" y="1299"/>
                    <a:pt x="12003" y="1299"/>
                  </a:cubicBezTo>
                  <a:lnTo>
                    <a:pt x="1911" y="1299"/>
                  </a:lnTo>
                  <a:cubicBezTo>
                    <a:pt x="1517" y="1299"/>
                    <a:pt x="1200" y="1617"/>
                    <a:pt x="1200" y="2011"/>
                  </a:cubicBezTo>
                  <a:lnTo>
                    <a:pt x="1200" y="10780"/>
                  </a:lnTo>
                  <a:lnTo>
                    <a:pt x="588" y="10780"/>
                  </a:lnTo>
                  <a:lnTo>
                    <a:pt x="588" y="6419"/>
                  </a:lnTo>
                  <a:cubicBezTo>
                    <a:pt x="588" y="6249"/>
                    <a:pt x="465" y="6125"/>
                    <a:pt x="294" y="6125"/>
                  </a:cubicBezTo>
                  <a:cubicBezTo>
                    <a:pt x="147" y="6125"/>
                    <a:pt x="1" y="6249"/>
                    <a:pt x="1" y="6419"/>
                  </a:cubicBezTo>
                  <a:lnTo>
                    <a:pt x="1" y="12544"/>
                  </a:lnTo>
                  <a:cubicBezTo>
                    <a:pt x="1" y="13255"/>
                    <a:pt x="565" y="13790"/>
                    <a:pt x="1247" y="13790"/>
                  </a:cubicBezTo>
                  <a:lnTo>
                    <a:pt x="7618" y="13790"/>
                  </a:lnTo>
                  <a:cubicBezTo>
                    <a:pt x="7595" y="14454"/>
                    <a:pt x="7542" y="15577"/>
                    <a:pt x="7395" y="16194"/>
                  </a:cubicBezTo>
                  <a:lnTo>
                    <a:pt x="6390" y="16194"/>
                  </a:lnTo>
                  <a:cubicBezTo>
                    <a:pt x="6243" y="16194"/>
                    <a:pt x="6096" y="16311"/>
                    <a:pt x="6096" y="16488"/>
                  </a:cubicBezTo>
                  <a:cubicBezTo>
                    <a:pt x="6096" y="16635"/>
                    <a:pt x="6243" y="16782"/>
                    <a:pt x="6390" y="16782"/>
                  </a:cubicBezTo>
                  <a:lnTo>
                    <a:pt x="13126" y="16782"/>
                  </a:lnTo>
                  <a:cubicBezTo>
                    <a:pt x="13273" y="16782"/>
                    <a:pt x="13396" y="16635"/>
                    <a:pt x="13396" y="16488"/>
                  </a:cubicBezTo>
                  <a:cubicBezTo>
                    <a:pt x="13396" y="16311"/>
                    <a:pt x="13273" y="16194"/>
                    <a:pt x="13126" y="16194"/>
                  </a:cubicBezTo>
                  <a:lnTo>
                    <a:pt x="12121" y="16194"/>
                  </a:lnTo>
                  <a:cubicBezTo>
                    <a:pt x="11974" y="15577"/>
                    <a:pt x="11927" y="14454"/>
                    <a:pt x="11903"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7" name="Google Shape;1407;p41"/>
          <p:cNvGrpSpPr/>
          <p:nvPr/>
        </p:nvGrpSpPr>
        <p:grpSpPr>
          <a:xfrm>
            <a:off x="3364171" y="3903390"/>
            <a:ext cx="759642" cy="653593"/>
            <a:chOff x="4093948" y="1308595"/>
            <a:chExt cx="379821" cy="326796"/>
          </a:xfrm>
        </p:grpSpPr>
        <p:sp>
          <p:nvSpPr>
            <p:cNvPr id="1408" name="Google Shape;1408;p41"/>
            <p:cNvSpPr/>
            <p:nvPr/>
          </p:nvSpPr>
          <p:spPr>
            <a:xfrm>
              <a:off x="4099675" y="1524295"/>
              <a:ext cx="368367" cy="47648"/>
            </a:xfrm>
            <a:custGeom>
              <a:rect b="b" l="l" r="r" t="t"/>
              <a:pathLst>
                <a:path extrusionOk="0" h="2446" w="18910">
                  <a:moveTo>
                    <a:pt x="0" y="1"/>
                  </a:moveTo>
                  <a:lnTo>
                    <a:pt x="0" y="1494"/>
                  </a:lnTo>
                  <a:cubicBezTo>
                    <a:pt x="0" y="2029"/>
                    <a:pt x="418" y="2446"/>
                    <a:pt x="959" y="2446"/>
                  </a:cubicBezTo>
                  <a:lnTo>
                    <a:pt x="17951" y="2446"/>
                  </a:lnTo>
                  <a:cubicBezTo>
                    <a:pt x="18492" y="2446"/>
                    <a:pt x="18909" y="2029"/>
                    <a:pt x="18909" y="1494"/>
                  </a:cubicBezTo>
                  <a:lnTo>
                    <a:pt x="18909" y="1"/>
                  </a:ln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 name="Google Shape;1409;p41"/>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 name="Google Shape;1410;p41"/>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 name="Google Shape;1411;p41"/>
            <p:cNvSpPr/>
            <p:nvPr/>
          </p:nvSpPr>
          <p:spPr>
            <a:xfrm>
              <a:off x="4434592" y="1314302"/>
              <a:ext cx="33447" cy="210014"/>
            </a:xfrm>
            <a:custGeom>
              <a:rect b="b" l="l" r="r" t="t"/>
              <a:pathLst>
                <a:path extrusionOk="0" h="10781" w="1717">
                  <a:moveTo>
                    <a:pt x="0" y="1"/>
                  </a:moveTo>
                  <a:cubicBezTo>
                    <a:pt x="541" y="1"/>
                    <a:pt x="958" y="418"/>
                    <a:pt x="958" y="959"/>
                  </a:cubicBezTo>
                  <a:lnTo>
                    <a:pt x="958" y="10781"/>
                  </a:lnTo>
                  <a:lnTo>
                    <a:pt x="1716" y="10781"/>
                  </a:lnTo>
                  <a:lnTo>
                    <a:pt x="1716" y="959"/>
                  </a:lnTo>
                  <a:cubicBezTo>
                    <a:pt x="1716" y="418"/>
                    <a:pt x="1299" y="1"/>
                    <a:pt x="758" y="1"/>
                  </a:cubicBezTo>
                  <a:close/>
                </a:path>
              </a:pathLst>
            </a:custGeom>
            <a:solidFill>
              <a:srgbClr val="FF618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 name="Google Shape;1412;p41"/>
            <p:cNvSpPr/>
            <p:nvPr/>
          </p:nvSpPr>
          <p:spPr>
            <a:xfrm>
              <a:off x="4434592" y="1524295"/>
              <a:ext cx="33447" cy="47648"/>
            </a:xfrm>
            <a:custGeom>
              <a:rect b="b" l="l" r="r" t="t"/>
              <a:pathLst>
                <a:path extrusionOk="0" h="2446" w="1717">
                  <a:moveTo>
                    <a:pt x="958" y="1"/>
                  </a:moveTo>
                  <a:lnTo>
                    <a:pt x="958" y="1494"/>
                  </a:lnTo>
                  <a:cubicBezTo>
                    <a:pt x="958" y="2029"/>
                    <a:pt x="541" y="2446"/>
                    <a:pt x="0" y="2446"/>
                  </a:cubicBezTo>
                  <a:lnTo>
                    <a:pt x="758" y="2446"/>
                  </a:lnTo>
                  <a:cubicBezTo>
                    <a:pt x="1299" y="2446"/>
                    <a:pt x="1716" y="2029"/>
                    <a:pt x="1716" y="1494"/>
                  </a:cubicBezTo>
                  <a:lnTo>
                    <a:pt x="1716" y="1"/>
                  </a:ln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 name="Google Shape;1413;p41"/>
            <p:cNvSpPr/>
            <p:nvPr/>
          </p:nvSpPr>
          <p:spPr>
            <a:xfrm>
              <a:off x="4241878" y="1571923"/>
              <a:ext cx="83959" cy="57739"/>
            </a:xfrm>
            <a:custGeom>
              <a:rect b="b" l="l" r="r" t="t"/>
              <a:pathLst>
                <a:path extrusionOk="0" h="2964" w="4310">
                  <a:moveTo>
                    <a:pt x="318" y="1"/>
                  </a:moveTo>
                  <a:cubicBezTo>
                    <a:pt x="318" y="1"/>
                    <a:pt x="271" y="2182"/>
                    <a:pt x="1" y="2963"/>
                  </a:cubicBezTo>
                  <a:lnTo>
                    <a:pt x="4309" y="2963"/>
                  </a:lnTo>
                  <a:cubicBezTo>
                    <a:pt x="4039" y="2182"/>
                    <a:pt x="3992" y="1"/>
                    <a:pt x="3992"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 name="Google Shape;1414;p41"/>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 name="Google Shape;1415;p41"/>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 name="Google Shape;1416;p41"/>
            <p:cNvSpPr/>
            <p:nvPr/>
          </p:nvSpPr>
          <p:spPr>
            <a:xfrm>
              <a:off x="4122583" y="1339607"/>
              <a:ext cx="322550" cy="184709"/>
            </a:xfrm>
            <a:custGeom>
              <a:rect b="b" l="l" r="r" t="t"/>
              <a:pathLst>
                <a:path extrusionOk="0" h="9482" w="16558">
                  <a:moveTo>
                    <a:pt x="441" y="1"/>
                  </a:moveTo>
                  <a:cubicBezTo>
                    <a:pt x="200" y="1"/>
                    <a:pt x="0" y="195"/>
                    <a:pt x="0" y="442"/>
                  </a:cubicBezTo>
                  <a:lnTo>
                    <a:pt x="0" y="9482"/>
                  </a:lnTo>
                  <a:lnTo>
                    <a:pt x="16558" y="9482"/>
                  </a:lnTo>
                  <a:lnTo>
                    <a:pt x="16558" y="442"/>
                  </a:lnTo>
                  <a:cubicBezTo>
                    <a:pt x="16558" y="195"/>
                    <a:pt x="16364" y="1"/>
                    <a:pt x="1611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 name="Google Shape;1417;p41"/>
            <p:cNvSpPr/>
            <p:nvPr/>
          </p:nvSpPr>
          <p:spPr>
            <a:xfrm>
              <a:off x="4421755" y="1339607"/>
              <a:ext cx="23376" cy="184709"/>
            </a:xfrm>
            <a:custGeom>
              <a:rect b="b" l="l" r="r" t="t"/>
              <a:pathLst>
                <a:path extrusionOk="0" h="9482" w="1200">
                  <a:moveTo>
                    <a:pt x="1" y="1"/>
                  </a:moveTo>
                  <a:cubicBezTo>
                    <a:pt x="242" y="1"/>
                    <a:pt x="442" y="195"/>
                    <a:pt x="442" y="442"/>
                  </a:cubicBezTo>
                  <a:lnTo>
                    <a:pt x="442" y="9482"/>
                  </a:lnTo>
                  <a:lnTo>
                    <a:pt x="1200" y="9482"/>
                  </a:lnTo>
                  <a:lnTo>
                    <a:pt x="1200" y="442"/>
                  </a:lnTo>
                  <a:cubicBezTo>
                    <a:pt x="1200" y="195"/>
                    <a:pt x="1006" y="1"/>
                    <a:pt x="759"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 name="Google Shape;1418;p41"/>
            <p:cNvSpPr/>
            <p:nvPr/>
          </p:nvSpPr>
          <p:spPr>
            <a:xfrm>
              <a:off x="4122583" y="1339607"/>
              <a:ext cx="322550" cy="33915"/>
            </a:xfrm>
            <a:custGeom>
              <a:rect b="b" l="l" r="r" t="t"/>
              <a:pathLst>
                <a:path extrusionOk="0" h="1741" w="16558">
                  <a:moveTo>
                    <a:pt x="441" y="1"/>
                  </a:moveTo>
                  <a:cubicBezTo>
                    <a:pt x="200" y="1"/>
                    <a:pt x="0" y="195"/>
                    <a:pt x="0" y="442"/>
                  </a:cubicBezTo>
                  <a:lnTo>
                    <a:pt x="0" y="1741"/>
                  </a:lnTo>
                  <a:lnTo>
                    <a:pt x="16558" y="1741"/>
                  </a:lnTo>
                  <a:lnTo>
                    <a:pt x="16558" y="442"/>
                  </a:lnTo>
                  <a:cubicBezTo>
                    <a:pt x="16558" y="195"/>
                    <a:pt x="16364" y="1"/>
                    <a:pt x="16117" y="1"/>
                  </a:cubicBezTo>
                  <a:close/>
                </a:path>
              </a:pathLst>
            </a:custGeom>
            <a:solidFill>
              <a:srgbClr val="AEE2F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 name="Google Shape;1419;p41"/>
            <p:cNvSpPr/>
            <p:nvPr/>
          </p:nvSpPr>
          <p:spPr>
            <a:xfrm>
              <a:off x="4421755" y="1339607"/>
              <a:ext cx="23376" cy="33915"/>
            </a:xfrm>
            <a:custGeom>
              <a:rect b="b" l="l" r="r" t="t"/>
              <a:pathLst>
                <a:path extrusionOk="0" h="1741" w="1200">
                  <a:moveTo>
                    <a:pt x="1" y="1"/>
                  </a:moveTo>
                  <a:cubicBezTo>
                    <a:pt x="242" y="1"/>
                    <a:pt x="442" y="195"/>
                    <a:pt x="442" y="442"/>
                  </a:cubicBezTo>
                  <a:lnTo>
                    <a:pt x="442" y="1741"/>
                  </a:lnTo>
                  <a:lnTo>
                    <a:pt x="1200" y="1741"/>
                  </a:lnTo>
                  <a:lnTo>
                    <a:pt x="1200" y="442"/>
                  </a:lnTo>
                  <a:cubicBezTo>
                    <a:pt x="1200" y="224"/>
                    <a:pt x="1029" y="48"/>
                    <a:pt x="830" y="24"/>
                  </a:cubicBezTo>
                  <a:cubicBezTo>
                    <a:pt x="806" y="1"/>
                    <a:pt x="782" y="1"/>
                    <a:pt x="759" y="1"/>
                  </a:cubicBezTo>
                  <a:close/>
                </a:path>
              </a:pathLst>
            </a:custGeom>
            <a:solidFill>
              <a:srgbClr val="866AA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 name="Google Shape;1420;p41"/>
            <p:cNvSpPr/>
            <p:nvPr/>
          </p:nvSpPr>
          <p:spPr>
            <a:xfrm>
              <a:off x="4148336" y="1394910"/>
              <a:ext cx="91614" cy="104569"/>
            </a:xfrm>
            <a:custGeom>
              <a:rect b="b" l="l" r="r" t="t"/>
              <a:pathLst>
                <a:path extrusionOk="0" h="5368" w="4703">
                  <a:moveTo>
                    <a:pt x="1" y="1"/>
                  </a:moveTo>
                  <a:lnTo>
                    <a:pt x="1" y="5367"/>
                  </a:lnTo>
                  <a:lnTo>
                    <a:pt x="4703" y="5367"/>
                  </a:lnTo>
                  <a:lnTo>
                    <a:pt x="4703" y="1"/>
                  </a:lnTo>
                  <a:close/>
                </a:path>
              </a:pathLst>
            </a:custGeom>
            <a:solidFill>
              <a:srgbClr val="00C7E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 name="Google Shape;1421;p41"/>
            <p:cNvSpPr/>
            <p:nvPr/>
          </p:nvSpPr>
          <p:spPr>
            <a:xfrm>
              <a:off x="4265234" y="1394910"/>
              <a:ext cx="154145" cy="48232"/>
            </a:xfrm>
            <a:custGeom>
              <a:rect b="b" l="l" r="r" t="t"/>
              <a:pathLst>
                <a:path extrusionOk="0" h="2476" w="7913">
                  <a:moveTo>
                    <a:pt x="1" y="1"/>
                  </a:moveTo>
                  <a:lnTo>
                    <a:pt x="1" y="2475"/>
                  </a:lnTo>
                  <a:lnTo>
                    <a:pt x="7912" y="2475"/>
                  </a:lnTo>
                  <a:lnTo>
                    <a:pt x="7912" y="1"/>
                  </a:lnTo>
                  <a:close/>
                </a:path>
              </a:pathLst>
            </a:custGeom>
            <a:solidFill>
              <a:srgbClr val="FFE18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 name="Google Shape;1422;p41"/>
            <p:cNvSpPr/>
            <p:nvPr/>
          </p:nvSpPr>
          <p:spPr>
            <a:xfrm>
              <a:off x="4144557" y="1351528"/>
              <a:ext cx="11006" cy="11006"/>
            </a:xfrm>
            <a:custGeom>
              <a:rect b="b" l="l" r="r" t="t"/>
              <a:pathLst>
                <a:path extrusionOk="0" h="565" w="565">
                  <a:moveTo>
                    <a:pt x="294" y="0"/>
                  </a:moveTo>
                  <a:cubicBezTo>
                    <a:pt x="124" y="0"/>
                    <a:pt x="1" y="124"/>
                    <a:pt x="1" y="294"/>
                  </a:cubicBezTo>
                  <a:cubicBezTo>
                    <a:pt x="1" y="441"/>
                    <a:pt x="124" y="564"/>
                    <a:pt x="294" y="564"/>
                  </a:cubicBezTo>
                  <a:cubicBezTo>
                    <a:pt x="441" y="564"/>
                    <a:pt x="565" y="441"/>
                    <a:pt x="565" y="294"/>
                  </a:cubicBezTo>
                  <a:cubicBezTo>
                    <a:pt x="565" y="124"/>
                    <a:pt x="441" y="0"/>
                    <a:pt x="294"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 name="Google Shape;1423;p41"/>
            <p:cNvSpPr/>
            <p:nvPr/>
          </p:nvSpPr>
          <p:spPr>
            <a:xfrm>
              <a:off x="4165965" y="1351450"/>
              <a:ext cx="12039" cy="11162"/>
            </a:xfrm>
            <a:custGeom>
              <a:rect b="b" l="l" r="r" t="t"/>
              <a:pathLst>
                <a:path extrusionOk="0" h="573" w="618">
                  <a:moveTo>
                    <a:pt x="314" y="1"/>
                  </a:moveTo>
                  <a:cubicBezTo>
                    <a:pt x="300" y="1"/>
                    <a:pt x="285" y="2"/>
                    <a:pt x="271" y="4"/>
                  </a:cubicBezTo>
                  <a:cubicBezTo>
                    <a:pt x="124" y="28"/>
                    <a:pt x="1" y="175"/>
                    <a:pt x="30" y="322"/>
                  </a:cubicBezTo>
                  <a:cubicBezTo>
                    <a:pt x="51" y="480"/>
                    <a:pt x="172" y="572"/>
                    <a:pt x="320" y="572"/>
                  </a:cubicBezTo>
                  <a:cubicBezTo>
                    <a:pt x="337" y="572"/>
                    <a:pt x="354" y="571"/>
                    <a:pt x="371" y="568"/>
                  </a:cubicBezTo>
                  <a:cubicBezTo>
                    <a:pt x="518" y="545"/>
                    <a:pt x="618" y="398"/>
                    <a:pt x="588" y="251"/>
                  </a:cubicBezTo>
                  <a:cubicBezTo>
                    <a:pt x="567" y="97"/>
                    <a:pt x="445" y="1"/>
                    <a:pt x="314"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 name="Google Shape;1424;p41"/>
            <p:cNvSpPr/>
            <p:nvPr/>
          </p:nvSpPr>
          <p:spPr>
            <a:xfrm>
              <a:off x="4188406" y="1351450"/>
              <a:ext cx="11941" cy="11162"/>
            </a:xfrm>
            <a:custGeom>
              <a:rect b="b" l="l" r="r" t="t"/>
              <a:pathLst>
                <a:path extrusionOk="0" h="573" w="613">
                  <a:moveTo>
                    <a:pt x="297" y="1"/>
                  </a:moveTo>
                  <a:cubicBezTo>
                    <a:pt x="281" y="1"/>
                    <a:pt x="264" y="2"/>
                    <a:pt x="248" y="4"/>
                  </a:cubicBezTo>
                  <a:cubicBezTo>
                    <a:pt x="101" y="28"/>
                    <a:pt x="1" y="175"/>
                    <a:pt x="24" y="322"/>
                  </a:cubicBezTo>
                  <a:cubicBezTo>
                    <a:pt x="51" y="480"/>
                    <a:pt x="172" y="572"/>
                    <a:pt x="303" y="572"/>
                  </a:cubicBezTo>
                  <a:cubicBezTo>
                    <a:pt x="318" y="572"/>
                    <a:pt x="333" y="571"/>
                    <a:pt x="348" y="568"/>
                  </a:cubicBezTo>
                  <a:cubicBezTo>
                    <a:pt x="494" y="545"/>
                    <a:pt x="612" y="398"/>
                    <a:pt x="589" y="251"/>
                  </a:cubicBezTo>
                  <a:cubicBezTo>
                    <a:pt x="567" y="97"/>
                    <a:pt x="445" y="1"/>
                    <a:pt x="297"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 name="Google Shape;1425;p41"/>
            <p:cNvSpPr/>
            <p:nvPr/>
          </p:nvSpPr>
          <p:spPr>
            <a:xfrm>
              <a:off x="4265702" y="1542392"/>
              <a:ext cx="36311" cy="11474"/>
            </a:xfrm>
            <a:custGeom>
              <a:rect b="b" l="l" r="r" t="t"/>
              <a:pathLst>
                <a:path extrusionOk="0" h="589" w="1864">
                  <a:moveTo>
                    <a:pt x="271" y="1"/>
                  </a:moveTo>
                  <a:cubicBezTo>
                    <a:pt x="124" y="1"/>
                    <a:pt x="0" y="147"/>
                    <a:pt x="0" y="294"/>
                  </a:cubicBezTo>
                  <a:cubicBezTo>
                    <a:pt x="0" y="465"/>
                    <a:pt x="124" y="588"/>
                    <a:pt x="271" y="588"/>
                  </a:cubicBezTo>
                  <a:lnTo>
                    <a:pt x="1593" y="588"/>
                  </a:lnTo>
                  <a:cubicBezTo>
                    <a:pt x="1740" y="588"/>
                    <a:pt x="1864" y="465"/>
                    <a:pt x="1864" y="294"/>
                  </a:cubicBezTo>
                  <a:cubicBezTo>
                    <a:pt x="1864" y="147"/>
                    <a:pt x="1740" y="1"/>
                    <a:pt x="1593" y="1"/>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 name="Google Shape;1426;p41"/>
            <p:cNvSpPr/>
            <p:nvPr/>
          </p:nvSpPr>
          <p:spPr>
            <a:xfrm>
              <a:off x="4093948" y="1308595"/>
              <a:ext cx="379821" cy="326796"/>
            </a:xfrm>
            <a:custGeom>
              <a:rect b="b" l="l" r="r" t="t"/>
              <a:pathLst>
                <a:path extrusionOk="0" h="16776" w="19498">
                  <a:moveTo>
                    <a:pt x="17587" y="1887"/>
                  </a:moveTo>
                  <a:cubicBezTo>
                    <a:pt x="17687" y="1887"/>
                    <a:pt x="17734" y="1963"/>
                    <a:pt x="17734" y="2034"/>
                  </a:cubicBezTo>
                  <a:lnTo>
                    <a:pt x="17734" y="3062"/>
                  </a:lnTo>
                  <a:lnTo>
                    <a:pt x="1764" y="3062"/>
                  </a:lnTo>
                  <a:lnTo>
                    <a:pt x="1764" y="2034"/>
                  </a:lnTo>
                  <a:lnTo>
                    <a:pt x="1764" y="1987"/>
                  </a:lnTo>
                  <a:cubicBezTo>
                    <a:pt x="1787" y="1934"/>
                    <a:pt x="1840" y="1887"/>
                    <a:pt x="1911" y="1887"/>
                  </a:cubicBezTo>
                  <a:close/>
                  <a:moveTo>
                    <a:pt x="17734" y="3627"/>
                  </a:moveTo>
                  <a:lnTo>
                    <a:pt x="17734" y="10780"/>
                  </a:lnTo>
                  <a:lnTo>
                    <a:pt x="1764" y="10780"/>
                  </a:lnTo>
                  <a:lnTo>
                    <a:pt x="1764" y="3627"/>
                  </a:lnTo>
                  <a:close/>
                  <a:moveTo>
                    <a:pt x="18933" y="11368"/>
                  </a:moveTo>
                  <a:lnTo>
                    <a:pt x="18933" y="12567"/>
                  </a:lnTo>
                  <a:cubicBezTo>
                    <a:pt x="18933" y="12931"/>
                    <a:pt x="18616" y="13249"/>
                    <a:pt x="18245" y="13249"/>
                  </a:cubicBezTo>
                  <a:lnTo>
                    <a:pt x="1253" y="13249"/>
                  </a:lnTo>
                  <a:cubicBezTo>
                    <a:pt x="882" y="13249"/>
                    <a:pt x="565" y="12931"/>
                    <a:pt x="565" y="12567"/>
                  </a:cubicBezTo>
                  <a:lnTo>
                    <a:pt x="565" y="11368"/>
                  </a:lnTo>
                  <a:close/>
                  <a:moveTo>
                    <a:pt x="11315" y="13813"/>
                  </a:moveTo>
                  <a:cubicBezTo>
                    <a:pt x="11339" y="14330"/>
                    <a:pt x="11392" y="15453"/>
                    <a:pt x="11539" y="16217"/>
                  </a:cubicBezTo>
                  <a:lnTo>
                    <a:pt x="7959" y="16217"/>
                  </a:lnTo>
                  <a:cubicBezTo>
                    <a:pt x="8106" y="15453"/>
                    <a:pt x="8159" y="14330"/>
                    <a:pt x="8182"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25" y="16217"/>
                    <a:pt x="6102" y="16334"/>
                    <a:pt x="6102" y="16481"/>
                  </a:cubicBezTo>
                  <a:cubicBezTo>
                    <a:pt x="6102" y="16658"/>
                    <a:pt x="6225" y="16775"/>
                    <a:pt x="6396" y="16775"/>
                  </a:cubicBezTo>
                  <a:lnTo>
                    <a:pt x="13102" y="16775"/>
                  </a:lnTo>
                  <a:cubicBezTo>
                    <a:pt x="13279" y="16775"/>
                    <a:pt x="13396" y="16658"/>
                    <a:pt x="13396" y="16481"/>
                  </a:cubicBezTo>
                  <a:cubicBezTo>
                    <a:pt x="13396" y="16334"/>
                    <a:pt x="13279" y="16217"/>
                    <a:pt x="13102" y="16217"/>
                  </a:cubicBezTo>
                  <a:lnTo>
                    <a:pt x="12126" y="16217"/>
                  </a:lnTo>
                  <a:cubicBezTo>
                    <a:pt x="11980" y="15600"/>
                    <a:pt x="11903" y="14477"/>
                    <a:pt x="11880" y="13813"/>
                  </a:cubicBezTo>
                  <a:lnTo>
                    <a:pt x="18245" y="13813"/>
                  </a:lnTo>
                  <a:cubicBezTo>
                    <a:pt x="18933" y="13813"/>
                    <a:pt x="19497" y="13249"/>
                    <a:pt x="19497" y="12567"/>
                  </a:cubicBezTo>
                  <a:lnTo>
                    <a:pt x="19497" y="3527"/>
                  </a:lnTo>
                  <a:cubicBezTo>
                    <a:pt x="19497" y="3356"/>
                    <a:pt x="19374" y="3233"/>
                    <a:pt x="19203" y="3233"/>
                  </a:cubicBezTo>
                  <a:cubicBezTo>
                    <a:pt x="19056" y="3233"/>
                    <a:pt x="18933" y="3356"/>
                    <a:pt x="18933" y="3527"/>
                  </a:cubicBezTo>
                  <a:lnTo>
                    <a:pt x="18933" y="10780"/>
                  </a:lnTo>
                  <a:lnTo>
                    <a:pt x="18298" y="10780"/>
                  </a:lnTo>
                  <a:lnTo>
                    <a:pt x="18298" y="2034"/>
                  </a:lnTo>
                  <a:cubicBezTo>
                    <a:pt x="18298" y="1640"/>
                    <a:pt x="17981" y="1323"/>
                    <a:pt x="17587" y="1323"/>
                  </a:cubicBezTo>
                  <a:lnTo>
                    <a:pt x="1911" y="1323"/>
                  </a:lnTo>
                  <a:cubicBezTo>
                    <a:pt x="1546" y="1323"/>
                    <a:pt x="1229" y="1593"/>
                    <a:pt x="1200" y="1963"/>
                  </a:cubicBezTo>
                  <a:lnTo>
                    <a:pt x="1200" y="10780"/>
                  </a:lnTo>
                  <a:lnTo>
                    <a:pt x="565" y="10780"/>
                  </a:lnTo>
                  <a:lnTo>
                    <a:pt x="565" y="1252"/>
                  </a:lnTo>
                  <a:cubicBezTo>
                    <a:pt x="565" y="882"/>
                    <a:pt x="882" y="564"/>
                    <a:pt x="1253" y="564"/>
                  </a:cubicBezTo>
                  <a:lnTo>
                    <a:pt x="18245" y="564"/>
                  </a:lnTo>
                  <a:cubicBezTo>
                    <a:pt x="18616" y="564"/>
                    <a:pt x="18933" y="882"/>
                    <a:pt x="18933" y="1252"/>
                  </a:cubicBezTo>
                  <a:lnTo>
                    <a:pt x="18933" y="2204"/>
                  </a:lnTo>
                  <a:cubicBezTo>
                    <a:pt x="18933" y="2351"/>
                    <a:pt x="19056" y="2475"/>
                    <a:pt x="19203" y="2475"/>
                  </a:cubicBezTo>
                  <a:cubicBezTo>
                    <a:pt x="19374" y="2475"/>
                    <a:pt x="19497" y="2351"/>
                    <a:pt x="19497" y="2204"/>
                  </a:cubicBezTo>
                  <a:lnTo>
                    <a:pt x="19497" y="1252"/>
                  </a:lnTo>
                  <a:cubicBezTo>
                    <a:pt x="19497" y="564"/>
                    <a:pt x="18933" y="0"/>
                    <a:pt x="18245"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 name="Google Shape;1427;p41"/>
            <p:cNvSpPr/>
            <p:nvPr/>
          </p:nvSpPr>
          <p:spPr>
            <a:xfrm>
              <a:off x="4142609" y="1389202"/>
              <a:ext cx="102621" cy="116003"/>
            </a:xfrm>
            <a:custGeom>
              <a:rect b="b" l="l" r="r" t="t"/>
              <a:pathLst>
                <a:path extrusionOk="0" h="5955" w="5268">
                  <a:moveTo>
                    <a:pt x="4362" y="588"/>
                  </a:moveTo>
                  <a:lnTo>
                    <a:pt x="2646" y="2551"/>
                  </a:lnTo>
                  <a:lnTo>
                    <a:pt x="906" y="588"/>
                  </a:lnTo>
                  <a:close/>
                  <a:moveTo>
                    <a:pt x="4703" y="1058"/>
                  </a:moveTo>
                  <a:lnTo>
                    <a:pt x="4703" y="4902"/>
                  </a:lnTo>
                  <a:lnTo>
                    <a:pt x="3016" y="2992"/>
                  </a:lnTo>
                  <a:lnTo>
                    <a:pt x="4703" y="1058"/>
                  </a:lnTo>
                  <a:close/>
                  <a:moveTo>
                    <a:pt x="2646" y="3409"/>
                  </a:moveTo>
                  <a:lnTo>
                    <a:pt x="4362" y="5390"/>
                  </a:lnTo>
                  <a:lnTo>
                    <a:pt x="906" y="5390"/>
                  </a:lnTo>
                  <a:lnTo>
                    <a:pt x="2646" y="3409"/>
                  </a:lnTo>
                  <a:close/>
                  <a:moveTo>
                    <a:pt x="295" y="0"/>
                  </a:moveTo>
                  <a:cubicBezTo>
                    <a:pt x="124" y="0"/>
                    <a:pt x="1" y="123"/>
                    <a:pt x="1" y="294"/>
                  </a:cubicBezTo>
                  <a:lnTo>
                    <a:pt x="1" y="2157"/>
                  </a:lnTo>
                  <a:cubicBezTo>
                    <a:pt x="1" y="2304"/>
                    <a:pt x="124" y="2428"/>
                    <a:pt x="295" y="2428"/>
                  </a:cubicBezTo>
                  <a:cubicBezTo>
                    <a:pt x="441" y="2428"/>
                    <a:pt x="565" y="2304"/>
                    <a:pt x="565" y="2157"/>
                  </a:cubicBezTo>
                  <a:lnTo>
                    <a:pt x="565" y="1058"/>
                  </a:lnTo>
                  <a:lnTo>
                    <a:pt x="2258" y="2992"/>
                  </a:lnTo>
                  <a:lnTo>
                    <a:pt x="565" y="4902"/>
                  </a:lnTo>
                  <a:lnTo>
                    <a:pt x="565" y="3480"/>
                  </a:lnTo>
                  <a:cubicBezTo>
                    <a:pt x="565" y="3333"/>
                    <a:pt x="441" y="3209"/>
                    <a:pt x="295" y="3209"/>
                  </a:cubicBezTo>
                  <a:cubicBezTo>
                    <a:pt x="124" y="3209"/>
                    <a:pt x="1" y="3333"/>
                    <a:pt x="1" y="3480"/>
                  </a:cubicBezTo>
                  <a:lnTo>
                    <a:pt x="1" y="5660"/>
                  </a:lnTo>
                  <a:cubicBezTo>
                    <a:pt x="1" y="5831"/>
                    <a:pt x="124" y="5954"/>
                    <a:pt x="295" y="5954"/>
                  </a:cubicBezTo>
                  <a:lnTo>
                    <a:pt x="4997" y="5954"/>
                  </a:lnTo>
                  <a:cubicBezTo>
                    <a:pt x="5144" y="5954"/>
                    <a:pt x="5267" y="5831"/>
                    <a:pt x="5267" y="5660"/>
                  </a:cubicBezTo>
                  <a:lnTo>
                    <a:pt x="5267" y="294"/>
                  </a:lnTo>
                  <a:cubicBezTo>
                    <a:pt x="5267" y="123"/>
                    <a:pt x="5144" y="0"/>
                    <a:pt x="4997"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 name="Google Shape;1428;p41"/>
            <p:cNvSpPr/>
            <p:nvPr/>
          </p:nvSpPr>
          <p:spPr>
            <a:xfrm>
              <a:off x="4259507" y="1389202"/>
              <a:ext cx="165599" cy="59200"/>
            </a:xfrm>
            <a:custGeom>
              <a:rect b="b" l="l" r="r" t="t"/>
              <a:pathLst>
                <a:path extrusionOk="0" h="3039" w="8501">
                  <a:moveTo>
                    <a:pt x="6343" y="588"/>
                  </a:moveTo>
                  <a:lnTo>
                    <a:pt x="4262" y="1228"/>
                  </a:lnTo>
                  <a:lnTo>
                    <a:pt x="2158" y="588"/>
                  </a:lnTo>
                  <a:close/>
                  <a:moveTo>
                    <a:pt x="565" y="688"/>
                  </a:moveTo>
                  <a:lnTo>
                    <a:pt x="3281" y="1522"/>
                  </a:lnTo>
                  <a:lnTo>
                    <a:pt x="565" y="2381"/>
                  </a:lnTo>
                  <a:lnTo>
                    <a:pt x="565" y="688"/>
                  </a:lnTo>
                  <a:close/>
                  <a:moveTo>
                    <a:pt x="7936" y="688"/>
                  </a:moveTo>
                  <a:lnTo>
                    <a:pt x="7936" y="2381"/>
                  </a:lnTo>
                  <a:lnTo>
                    <a:pt x="5220" y="1522"/>
                  </a:lnTo>
                  <a:lnTo>
                    <a:pt x="7936" y="688"/>
                  </a:lnTo>
                  <a:close/>
                  <a:moveTo>
                    <a:pt x="4262" y="1840"/>
                  </a:moveTo>
                  <a:lnTo>
                    <a:pt x="6343" y="2475"/>
                  </a:lnTo>
                  <a:lnTo>
                    <a:pt x="2158" y="2475"/>
                  </a:lnTo>
                  <a:lnTo>
                    <a:pt x="4262" y="1840"/>
                  </a:lnTo>
                  <a:close/>
                  <a:moveTo>
                    <a:pt x="295" y="0"/>
                  </a:moveTo>
                  <a:cubicBezTo>
                    <a:pt x="124" y="0"/>
                    <a:pt x="1" y="123"/>
                    <a:pt x="1" y="294"/>
                  </a:cubicBezTo>
                  <a:lnTo>
                    <a:pt x="1" y="2768"/>
                  </a:lnTo>
                  <a:cubicBezTo>
                    <a:pt x="1" y="2915"/>
                    <a:pt x="124" y="3039"/>
                    <a:pt x="295" y="3039"/>
                  </a:cubicBezTo>
                  <a:lnTo>
                    <a:pt x="8206" y="3039"/>
                  </a:lnTo>
                  <a:cubicBezTo>
                    <a:pt x="8377" y="3039"/>
                    <a:pt x="8500" y="2915"/>
                    <a:pt x="8500" y="2768"/>
                  </a:cubicBezTo>
                  <a:lnTo>
                    <a:pt x="8500" y="294"/>
                  </a:lnTo>
                  <a:cubicBezTo>
                    <a:pt x="8500" y="123"/>
                    <a:pt x="8377" y="0"/>
                    <a:pt x="82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 name="Google Shape;1429;p41"/>
            <p:cNvSpPr/>
            <p:nvPr/>
          </p:nvSpPr>
          <p:spPr>
            <a:xfrm>
              <a:off x="4259507" y="1464648"/>
              <a:ext cx="165599" cy="11474"/>
            </a:xfrm>
            <a:custGeom>
              <a:rect b="b" l="l" r="r" t="t"/>
              <a:pathLst>
                <a:path extrusionOk="0" h="589" w="8501">
                  <a:moveTo>
                    <a:pt x="295" y="0"/>
                  </a:moveTo>
                  <a:cubicBezTo>
                    <a:pt x="124" y="0"/>
                    <a:pt x="1" y="124"/>
                    <a:pt x="1" y="294"/>
                  </a:cubicBezTo>
                  <a:cubicBezTo>
                    <a:pt x="1" y="441"/>
                    <a:pt x="124" y="588"/>
                    <a:pt x="295" y="588"/>
                  </a:cubicBezTo>
                  <a:lnTo>
                    <a:pt x="8206" y="588"/>
                  </a:lnTo>
                  <a:cubicBezTo>
                    <a:pt x="8377" y="588"/>
                    <a:pt x="8500" y="441"/>
                    <a:pt x="8500" y="294"/>
                  </a:cubicBezTo>
                  <a:cubicBezTo>
                    <a:pt x="8500" y="124"/>
                    <a:pt x="8377" y="0"/>
                    <a:pt x="82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 name="Google Shape;1430;p41"/>
            <p:cNvSpPr/>
            <p:nvPr/>
          </p:nvSpPr>
          <p:spPr>
            <a:xfrm>
              <a:off x="4259507" y="1487556"/>
              <a:ext cx="165599" cy="11006"/>
            </a:xfrm>
            <a:custGeom>
              <a:rect b="b" l="l" r="r" t="t"/>
              <a:pathLst>
                <a:path extrusionOk="0" h="565" w="8501">
                  <a:moveTo>
                    <a:pt x="295" y="0"/>
                  </a:moveTo>
                  <a:cubicBezTo>
                    <a:pt x="124" y="0"/>
                    <a:pt x="1" y="123"/>
                    <a:pt x="1" y="270"/>
                  </a:cubicBezTo>
                  <a:cubicBezTo>
                    <a:pt x="1" y="441"/>
                    <a:pt x="124" y="564"/>
                    <a:pt x="295" y="564"/>
                  </a:cubicBezTo>
                  <a:lnTo>
                    <a:pt x="8206" y="564"/>
                  </a:lnTo>
                  <a:cubicBezTo>
                    <a:pt x="8377" y="564"/>
                    <a:pt x="8500" y="441"/>
                    <a:pt x="8500" y="270"/>
                  </a:cubicBezTo>
                  <a:cubicBezTo>
                    <a:pt x="8500" y="123"/>
                    <a:pt x="8377" y="0"/>
                    <a:pt x="8206" y="0"/>
                  </a:cubicBezTo>
                  <a:close/>
                </a:path>
              </a:pathLst>
            </a:custGeom>
            <a:solidFill>
              <a:srgbClr val="3E285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mputer Workshop for Beginners by Slidesgo">
  <a:themeElements>
    <a:clrScheme name="Simple Light">
      <a:dk1>
        <a:srgbClr val="112E54"/>
      </a:dk1>
      <a:lt1>
        <a:srgbClr val="AEE2F4"/>
      </a:lt1>
      <a:dk2>
        <a:srgbClr val="FFE188"/>
      </a:dk2>
      <a:lt2>
        <a:srgbClr val="FF93A9"/>
      </a:lt2>
      <a:accent1>
        <a:srgbClr val="FF6180"/>
      </a:accent1>
      <a:accent2>
        <a:srgbClr val="F5FBFF"/>
      </a:accent2>
      <a:accent3>
        <a:srgbClr val="00C7E6"/>
      </a:accent3>
      <a:accent4>
        <a:srgbClr val="356B90"/>
      </a:accent4>
      <a:accent5>
        <a:srgbClr val="866AAC"/>
      </a:accent5>
      <a:accent6>
        <a:srgbClr val="3E285A"/>
      </a:accent6>
      <a:hlink>
        <a:srgbClr val="112E5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